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82" r:id="rId4"/>
    <p:sldId id="283" r:id="rId5"/>
    <p:sldId id="278" r:id="rId6"/>
    <p:sldId id="277" r:id="rId7"/>
    <p:sldId id="279" r:id="rId8"/>
    <p:sldId id="281" r:id="rId9"/>
    <p:sldId id="267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>
        <p:scale>
          <a:sx n="150" d="100"/>
          <a:sy n="150" d="100"/>
        </p:scale>
        <p:origin x="30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F7A67-40BD-4D59-B287-9004AF15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42F44-5E02-40C3-8198-577E83BE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F3F4-F1FB-486C-9353-B4D3A1EC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D435-2A19-4EC9-98BB-DD5054EB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94D78-D3D8-4078-8C7A-D577AD3B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5670F-72CA-4F29-A4EA-E76B83E2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129B3-A11D-46B3-9E40-E3E122819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95CD-8B9C-4E90-93C5-5CE4003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EB77C-F3EC-4669-B2E2-0D6B0DA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1A72C-F279-4B84-A47C-61E233BE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908D5E-B9A5-419D-BDDD-8A4F7BEB7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B3C68-869E-4B4D-82D8-76F5E0098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E8E21-E7BD-4611-B3D9-5BB76A51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A7FAA-D21C-46B3-8811-92B08AC8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55A77-2A3C-4438-A751-F3E5F52D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B4488-33CE-40C9-8DD5-25A73B5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FC2D9-4F82-41D9-8766-777ACAEF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9837-6039-4FCC-981D-8D70BD67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74F96-EBC3-4C16-838C-4DB371DE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D7C08-F0F0-454D-8470-918A76C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9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6C142-EBB2-4A9F-9949-1E7BBCB3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20EED-D64D-47D2-AF16-F82A6F929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96976-85BB-4BA6-ADD1-54504B5A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830D9-29C4-4712-AFD5-3605915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9615-95A4-4E35-AE6E-1A3DEFFE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7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C49A-811B-4B8D-8B90-DCF4C26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F648-FD87-425B-9495-4473985D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F9978-7D72-4213-906A-39F3C11F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B762C-47C7-4015-B421-0A29474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C8243-0D4E-4B2D-9A0D-6C10E085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CEFC2-FE37-4369-BC9D-245F5327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1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63D3-ECFC-47DF-8CAC-72D0264A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1166E-62D9-466C-90B7-24958F56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53132-E528-475F-8F95-3959B5E8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824B68-8929-49E2-8331-7F833996A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956A76-FFAC-40C1-982E-A919D52E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EF00B5-1F4E-4024-88E1-5045C7C6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449E7A-229C-4FAA-B972-1A7C88E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94B99-6634-4E11-82F1-172361EB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7F10-1FDC-4087-B3B5-F3B4CE88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E4CF41-67BC-4400-A3C7-7D0AFC91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88CAD-0C06-4B13-95AC-DF0D60AD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E934F-F54C-440E-BE61-B72F8CD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6702D-BE85-4FF5-B98D-CC8240D7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74553-9575-4C39-B99C-E7AA0712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EB17D-8FA7-468F-86D5-6975EC9A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BC732-CAB5-4451-933C-DC0DC49B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9598-EBF8-46BC-810F-00818EEE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304C6-152A-4B97-8CDD-F7B811F6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ACA54-6496-4434-B2EA-7F2A8BC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107CC-0580-4634-96F1-2B580D31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06EF5-0B75-46BE-A895-CB09FD0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D616F-4138-4E97-80EE-D086F34F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A1558-9CB8-44E6-A73E-5B1BA1F0E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5DFCB-87D7-4B64-A84F-BA78A0C8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C92CE-CD00-4F7D-8747-6D4A66B9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863CD-C2EC-4B36-A330-4210735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3EDAC-B65F-4602-A5A6-E99B0663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819E5-E73B-4BFD-B4E0-87A8EBA5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57035-3F49-4A5E-980D-464F8B03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2435E-2043-4AE0-904E-EF136B3A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FBC5-19C5-445A-A808-A275C48C3DB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6F35D-8B5B-4710-87BA-176F0A8F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F2491-6365-4BE3-99EA-7711D839B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026A-7890-4FDE-B267-6D6AE819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E6C8D-79D6-4442-92B5-21CF1452881A}"/>
              </a:ext>
            </a:extLst>
          </p:cNvPr>
          <p:cNvSpPr/>
          <p:nvPr/>
        </p:nvSpPr>
        <p:spPr>
          <a:xfrm>
            <a:off x="5805714" y="2926443"/>
            <a:ext cx="571500" cy="736600"/>
          </a:xfrm>
          <a:custGeom>
            <a:avLst/>
            <a:gdLst>
              <a:gd name="connsiteX0" fmla="*/ 571500 w 571500"/>
              <a:gd name="connsiteY0" fmla="*/ 5443 h 736600"/>
              <a:gd name="connsiteX1" fmla="*/ 3629 w 571500"/>
              <a:gd name="connsiteY1" fmla="*/ 0 h 736600"/>
              <a:gd name="connsiteX2" fmla="*/ 0 w 571500"/>
              <a:gd name="connsiteY2" fmla="*/ 736600 h 736600"/>
              <a:gd name="connsiteX3" fmla="*/ 571500 w 571500"/>
              <a:gd name="connsiteY3" fmla="*/ 5443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736600">
                <a:moveTo>
                  <a:pt x="571500" y="5443"/>
                </a:moveTo>
                <a:lnTo>
                  <a:pt x="3629" y="0"/>
                </a:lnTo>
                <a:cubicBezTo>
                  <a:pt x="2419" y="245533"/>
                  <a:pt x="1210" y="491067"/>
                  <a:pt x="0" y="736600"/>
                </a:cubicBezTo>
                <a:lnTo>
                  <a:pt x="571500" y="54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FAA66EA-2115-49B0-8056-DB4D73562810}"/>
              </a:ext>
            </a:extLst>
          </p:cNvPr>
          <p:cNvSpPr/>
          <p:nvPr/>
        </p:nvSpPr>
        <p:spPr>
          <a:xfrm>
            <a:off x="6389914" y="2200729"/>
            <a:ext cx="569686" cy="729342"/>
          </a:xfrm>
          <a:custGeom>
            <a:avLst/>
            <a:gdLst>
              <a:gd name="connsiteX0" fmla="*/ 569686 w 569686"/>
              <a:gd name="connsiteY0" fmla="*/ 0 h 729342"/>
              <a:gd name="connsiteX1" fmla="*/ 0 w 569686"/>
              <a:gd name="connsiteY1" fmla="*/ 729342 h 729342"/>
              <a:gd name="connsiteX2" fmla="*/ 562429 w 569686"/>
              <a:gd name="connsiteY2" fmla="*/ 727528 h 729342"/>
              <a:gd name="connsiteX3" fmla="*/ 569686 w 569686"/>
              <a:gd name="connsiteY3" fmla="*/ 0 h 72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686" h="729342">
                <a:moveTo>
                  <a:pt x="569686" y="0"/>
                </a:moveTo>
                <a:lnTo>
                  <a:pt x="0" y="729342"/>
                </a:lnTo>
                <a:lnTo>
                  <a:pt x="562429" y="727528"/>
                </a:lnTo>
                <a:cubicBezTo>
                  <a:pt x="561824" y="488647"/>
                  <a:pt x="561220" y="249766"/>
                  <a:pt x="5696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425CEB3-821C-4FC5-94A0-A829E412B208}"/>
              </a:ext>
            </a:extLst>
          </p:cNvPr>
          <p:cNvSpPr/>
          <p:nvPr/>
        </p:nvSpPr>
        <p:spPr>
          <a:xfrm>
            <a:off x="2754086" y="4207329"/>
            <a:ext cx="970643" cy="919842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BB2C0D6-9F4E-4228-917F-74566D1F8459}"/>
              </a:ext>
            </a:extLst>
          </p:cNvPr>
          <p:cNvSpPr/>
          <p:nvPr/>
        </p:nvSpPr>
        <p:spPr>
          <a:xfrm>
            <a:off x="3744686" y="3305629"/>
            <a:ext cx="928914" cy="889000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2835025-A703-4210-8FFB-8E3F4D52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98413"/>
              </p:ext>
            </p:extLst>
          </p:nvPr>
        </p:nvGraphicFramePr>
        <p:xfrm>
          <a:off x="2002971" y="2199646"/>
          <a:ext cx="5712825" cy="2926080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42623462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08750660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681658180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29456335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58722360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828551267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853973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0579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945984A-9527-4175-A35B-3458D20E7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96634"/>
              </p:ext>
            </p:extLst>
          </p:nvPr>
        </p:nvGraphicFramePr>
        <p:xfrm>
          <a:off x="1796143" y="5167164"/>
          <a:ext cx="5363022" cy="27432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1479019467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1285400350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1451193857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101377572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1829706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ot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ot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0DE051-99FE-4783-AE86-DBD12AFD4470}"/>
              </a:ext>
            </a:extLst>
          </p:cNvPr>
          <p:cNvGraphicFramePr>
            <a:graphicFrameLocks noGrp="1"/>
          </p:cNvGraphicFramePr>
          <p:nvPr/>
        </p:nvGraphicFramePr>
        <p:xfrm>
          <a:off x="1619904" y="1648900"/>
          <a:ext cx="382959" cy="3671200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0112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17250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30859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4B05E2FA-DEEB-4F75-BEA6-B68DBD686409}"/>
              </a:ext>
            </a:extLst>
          </p:cNvPr>
          <p:cNvSpPr txBox="1"/>
          <p:nvPr/>
        </p:nvSpPr>
        <p:spPr>
          <a:xfrm>
            <a:off x="2641600" y="1623897"/>
            <a:ext cx="21800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 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{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16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4FA7C5-8C0A-4C06-8716-ECDE3E2DCBD8}"/>
              </a:ext>
            </a:extLst>
          </p:cNvPr>
          <p:cNvGrpSpPr/>
          <p:nvPr/>
        </p:nvGrpSpPr>
        <p:grpSpPr>
          <a:xfrm>
            <a:off x="4495604" y="2826589"/>
            <a:ext cx="947860" cy="338554"/>
            <a:chOff x="5227429" y="793903"/>
            <a:chExt cx="736939" cy="33855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FB46CBC-27AC-470C-BEAF-C55F02C1070D}"/>
                </a:ext>
              </a:extLst>
            </p:cNvPr>
            <p:cNvSpPr txBox="1"/>
            <p:nvPr/>
          </p:nvSpPr>
          <p:spPr>
            <a:xfrm>
              <a:off x="5227429" y="793903"/>
              <a:ext cx="7369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6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CF798D5-A535-43D1-8470-3C7345434A2E}"/>
                </a:ext>
              </a:extLst>
            </p:cNvPr>
            <p:cNvCxnSpPr>
              <a:cxnSpLocks/>
            </p:cNvCxnSpPr>
            <p:nvPr/>
          </p:nvCxnSpPr>
          <p:spPr>
            <a:xfrm>
              <a:off x="5302200" y="853440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AE9E92-4DD8-4736-B36B-49CF09FE1427}"/>
              </a:ext>
            </a:extLst>
          </p:cNvPr>
          <p:cNvGrpSpPr/>
          <p:nvPr/>
        </p:nvGrpSpPr>
        <p:grpSpPr>
          <a:xfrm>
            <a:off x="4495604" y="4007405"/>
            <a:ext cx="947861" cy="338554"/>
            <a:chOff x="6323790" y="649877"/>
            <a:chExt cx="742950" cy="3385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3CCCF6-EBA6-41FD-AF25-1BB38E863EE0}"/>
                </a:ext>
              </a:extLst>
            </p:cNvPr>
            <p:cNvSpPr txBox="1"/>
            <p:nvPr/>
          </p:nvSpPr>
          <p:spPr>
            <a:xfrm>
              <a:off x="6323790" y="649877"/>
              <a:ext cx="742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 </a:t>
              </a:r>
              <a:endParaRPr lang="ko-KR" altLang="en-US" sz="1600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6E91C11-8ECD-4006-8E59-ACB9EC157B41}"/>
                </a:ext>
              </a:extLst>
            </p:cNvPr>
            <p:cNvCxnSpPr>
              <a:cxnSpLocks/>
            </p:cNvCxnSpPr>
            <p:nvPr/>
          </p:nvCxnSpPr>
          <p:spPr>
            <a:xfrm>
              <a:off x="6407270" y="957606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오른쪽 중괄호 86">
            <a:extLst>
              <a:ext uri="{FF2B5EF4-FFF2-40B4-BE49-F238E27FC236}">
                <a16:creationId xmlns:a16="http://schemas.microsoft.com/office/drawing/2014/main" id="{F9013E84-ADA6-4290-8FA8-E54E811C725A}"/>
              </a:ext>
            </a:extLst>
          </p:cNvPr>
          <p:cNvSpPr/>
          <p:nvPr/>
        </p:nvSpPr>
        <p:spPr>
          <a:xfrm rot="16200000">
            <a:off x="6327398" y="1484088"/>
            <a:ext cx="103464" cy="1136325"/>
          </a:xfrm>
          <a:prstGeom prst="rightBrace">
            <a:avLst>
              <a:gd name="adj1" fmla="val 22938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611285-D6DB-4E81-8D7B-2A08343D9799}"/>
              </a:ext>
            </a:extLst>
          </p:cNvPr>
          <p:cNvSpPr txBox="1"/>
          <p:nvPr/>
        </p:nvSpPr>
        <p:spPr>
          <a:xfrm>
            <a:off x="5431190" y="1623897"/>
            <a:ext cx="1900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(5,7) 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{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1CBA20-CCCF-4584-93B5-FB6220111B38}"/>
              </a:ext>
            </a:extLst>
          </p:cNvPr>
          <p:cNvSpPr txBox="1"/>
          <p:nvPr/>
        </p:nvSpPr>
        <p:spPr>
          <a:xfrm rot="5400000">
            <a:off x="5233462" y="5247700"/>
            <a:ext cx="369332" cy="2462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F58E21-FF58-43DA-ACCF-79062BB68FC5}"/>
              </a:ext>
            </a:extLst>
          </p:cNvPr>
          <p:cNvSpPr txBox="1"/>
          <p:nvPr/>
        </p:nvSpPr>
        <p:spPr>
          <a:xfrm rot="5400000">
            <a:off x="7159279" y="5253226"/>
            <a:ext cx="369332" cy="2462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77E9C7-E461-4164-BEC9-0D63ABE920F2}"/>
              </a:ext>
            </a:extLst>
          </p:cNvPr>
          <p:cNvSpPr txBox="1"/>
          <p:nvPr/>
        </p:nvSpPr>
        <p:spPr>
          <a:xfrm>
            <a:off x="2237298" y="2596235"/>
            <a:ext cx="217553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segment for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 ∙ 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- 2)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</a:t>
            </a:r>
          </a:p>
        </p:txBody>
      </p:sp>
      <p:sp>
        <p:nvSpPr>
          <p:cNvPr id="107" name="오른쪽 중괄호 106">
            <a:extLst>
              <a:ext uri="{FF2B5EF4-FFF2-40B4-BE49-F238E27FC236}">
                <a16:creationId xmlns:a16="http://schemas.microsoft.com/office/drawing/2014/main" id="{BDE71ACB-A74E-4A8A-89E6-FA04DF1D07FE}"/>
              </a:ext>
            </a:extLst>
          </p:cNvPr>
          <p:cNvSpPr/>
          <p:nvPr/>
        </p:nvSpPr>
        <p:spPr>
          <a:xfrm rot="10800000">
            <a:off x="2565880" y="4388726"/>
            <a:ext cx="75720" cy="366969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275064-4B43-4E3F-8913-BEDE5F204F8D}"/>
              </a:ext>
            </a:extLst>
          </p:cNvPr>
          <p:cNvSpPr txBox="1"/>
          <p:nvPr/>
        </p:nvSpPr>
        <p:spPr>
          <a:xfrm>
            <a:off x="2377869" y="4398298"/>
            <a:ext cx="18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ko-KR" altLang="en-US" sz="16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9F543BB-E926-4BD6-A91D-22910A34A484}"/>
              </a:ext>
            </a:extLst>
          </p:cNvPr>
          <p:cNvSpPr txBox="1"/>
          <p:nvPr/>
        </p:nvSpPr>
        <p:spPr>
          <a:xfrm>
            <a:off x="5452292" y="3885307"/>
            <a:ext cx="241915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segment for </a:t>
            </a:r>
            <a:r>
              <a:rPr lang="en-US" altLang="ko-KR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ko-KR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(5,7)</a:t>
            </a:r>
          </a:p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0.33 ∙ 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- 43)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+ 0.5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0347EE0-3814-47C0-A9A4-42F394735D10}"/>
              </a:ext>
            </a:extLst>
          </p:cNvPr>
          <p:cNvGrpSpPr/>
          <p:nvPr/>
        </p:nvGrpSpPr>
        <p:grpSpPr>
          <a:xfrm>
            <a:off x="6993550" y="2012687"/>
            <a:ext cx="951055" cy="338554"/>
            <a:chOff x="5227430" y="793903"/>
            <a:chExt cx="730165" cy="33855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785DDF-2C9B-42A6-BD2B-168C65FE6BAF}"/>
                </a:ext>
              </a:extLst>
            </p:cNvPr>
            <p:cNvSpPr txBox="1"/>
            <p:nvPr/>
          </p:nvSpPr>
          <p:spPr>
            <a:xfrm>
              <a:off x="5227430" y="793903"/>
              <a:ext cx="7301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1.3</a:t>
              </a:r>
              <a:endParaRPr lang="ko-KR" altLang="en-US" sz="1600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2631FCC-D3A2-44BC-947E-7819073656CC}"/>
                </a:ext>
              </a:extLst>
            </p:cNvPr>
            <p:cNvCxnSpPr>
              <a:cxnSpLocks/>
            </p:cNvCxnSpPr>
            <p:nvPr/>
          </p:nvCxnSpPr>
          <p:spPr>
            <a:xfrm>
              <a:off x="5302200" y="853440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7CC54F-C8CC-4426-B1A2-F99195BA9070}"/>
              </a:ext>
            </a:extLst>
          </p:cNvPr>
          <p:cNvGrpSpPr/>
          <p:nvPr/>
        </p:nvGrpSpPr>
        <p:grpSpPr>
          <a:xfrm>
            <a:off x="6993550" y="2920369"/>
            <a:ext cx="913970" cy="338554"/>
            <a:chOff x="6323791" y="649877"/>
            <a:chExt cx="743480" cy="33855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F12D89E-5FAA-459D-ACF3-3E8506181BFE}"/>
                </a:ext>
              </a:extLst>
            </p:cNvPr>
            <p:cNvSpPr txBox="1"/>
            <p:nvPr/>
          </p:nvSpPr>
          <p:spPr>
            <a:xfrm>
              <a:off x="6323791" y="649877"/>
              <a:ext cx="7434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0.0 </a:t>
              </a:r>
              <a:endParaRPr lang="ko-KR" altLang="en-US" sz="1600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4F05DEB-B81B-4098-94AC-4F67543457E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270" y="961961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1CE0E00-B46D-4C3D-93A4-A26AA491C4FD}"/>
              </a:ext>
            </a:extLst>
          </p:cNvPr>
          <p:cNvSpPr txBox="1"/>
          <p:nvPr/>
        </p:nvSpPr>
        <p:spPr>
          <a:xfrm>
            <a:off x="2426771" y="4701998"/>
            <a:ext cx="429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E6CEDD-4805-4EE4-9B36-EAEAE5CE8199}"/>
              </a:ext>
            </a:extLst>
          </p:cNvPr>
          <p:cNvSpPr txBox="1"/>
          <p:nvPr/>
        </p:nvSpPr>
        <p:spPr>
          <a:xfrm>
            <a:off x="3528342" y="4222482"/>
            <a:ext cx="442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2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5AEDB5-C640-4EF3-B54F-12A15566732F}"/>
              </a:ext>
            </a:extLst>
          </p:cNvPr>
          <p:cNvSpPr txBox="1"/>
          <p:nvPr/>
        </p:nvSpPr>
        <p:spPr>
          <a:xfrm>
            <a:off x="4682229" y="3484977"/>
            <a:ext cx="454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762B40-FC05-4723-BDA4-53A54D163D55}"/>
              </a:ext>
            </a:extLst>
          </p:cNvPr>
          <p:cNvSpPr txBox="1"/>
          <p:nvPr/>
        </p:nvSpPr>
        <p:spPr>
          <a:xfrm>
            <a:off x="5485225" y="3234821"/>
            <a:ext cx="43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endParaRPr lang="ko-KR" alt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6ECFCA-7CB5-435A-A032-2CF8FB616523}"/>
              </a:ext>
            </a:extLst>
          </p:cNvPr>
          <p:cNvSpPr txBox="1"/>
          <p:nvPr/>
        </p:nvSpPr>
        <p:spPr>
          <a:xfrm>
            <a:off x="5874392" y="2613574"/>
            <a:ext cx="502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endParaRPr lang="ko-KR" altLang="en-US" sz="2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CA95B9-6F2F-4055-B131-CB795525CBC4}"/>
              </a:ext>
            </a:extLst>
          </p:cNvPr>
          <p:cNvSpPr txBox="1"/>
          <p:nvPr/>
        </p:nvSpPr>
        <p:spPr>
          <a:xfrm>
            <a:off x="6971514" y="2378808"/>
            <a:ext cx="399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endParaRPr lang="ko-KR" altLang="en-US" sz="2000" dirty="0"/>
          </a:p>
        </p:txBody>
      </p:sp>
      <p:sp>
        <p:nvSpPr>
          <p:cNvPr id="95" name="오른쪽 중괄호 94">
            <a:extLst>
              <a:ext uri="{FF2B5EF4-FFF2-40B4-BE49-F238E27FC236}">
                <a16:creationId xmlns:a16="http://schemas.microsoft.com/office/drawing/2014/main" id="{F80215EB-E8A9-4DE5-8FE9-807FCA38D017}"/>
              </a:ext>
            </a:extLst>
          </p:cNvPr>
          <p:cNvSpPr/>
          <p:nvPr/>
        </p:nvSpPr>
        <p:spPr>
          <a:xfrm rot="16200000">
            <a:off x="3680429" y="1088292"/>
            <a:ext cx="102358" cy="1926812"/>
          </a:xfrm>
          <a:prstGeom prst="rightBrace">
            <a:avLst>
              <a:gd name="adj1" fmla="val 52777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391E0-7349-4C7E-80B7-4C21F4970A3F}"/>
              </a:ext>
            </a:extLst>
          </p:cNvPr>
          <p:cNvGrpSpPr/>
          <p:nvPr/>
        </p:nvGrpSpPr>
        <p:grpSpPr>
          <a:xfrm>
            <a:off x="5436395" y="2926052"/>
            <a:ext cx="246313" cy="366969"/>
            <a:chOff x="2547687" y="4541126"/>
            <a:chExt cx="246313" cy="366969"/>
          </a:xfrm>
        </p:grpSpPr>
        <p:sp>
          <p:nvSpPr>
            <p:cNvPr id="106" name="오른쪽 중괄호 105">
              <a:extLst>
                <a:ext uri="{FF2B5EF4-FFF2-40B4-BE49-F238E27FC236}">
                  <a16:creationId xmlns:a16="http://schemas.microsoft.com/office/drawing/2014/main" id="{6E1D0785-F74B-4D59-9493-194F3EA8D439}"/>
                </a:ext>
              </a:extLst>
            </p:cNvPr>
            <p:cNvSpPr/>
            <p:nvPr/>
          </p:nvSpPr>
          <p:spPr>
            <a:xfrm rot="10800000">
              <a:off x="2718280" y="4541126"/>
              <a:ext cx="75720" cy="366969"/>
            </a:xfrm>
            <a:prstGeom prst="rightBrace">
              <a:avLst>
                <a:gd name="adj1" fmla="val 3341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A288E-6B9D-4F1F-90C4-56A13D5239C8}"/>
                </a:ext>
              </a:extLst>
            </p:cNvPr>
            <p:cNvSpPr txBox="1"/>
            <p:nvPr/>
          </p:nvSpPr>
          <p:spPr>
            <a:xfrm>
              <a:off x="2547687" y="4555051"/>
              <a:ext cx="1868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ko-KR" altLang="en-US" sz="1600" i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23500-EF4A-47FF-87E6-B0193945A72B}"/>
              </a:ext>
            </a:extLst>
          </p:cNvPr>
          <p:cNvSpPr txBox="1"/>
          <p:nvPr/>
        </p:nvSpPr>
        <p:spPr>
          <a:xfrm>
            <a:off x="3679094" y="5478783"/>
            <a:ext cx="24097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CE4F83-E275-4BB8-BB55-F79703F9394B}"/>
              </a:ext>
            </a:extLst>
          </p:cNvPr>
          <p:cNvSpPr txBox="1"/>
          <p:nvPr/>
        </p:nvSpPr>
        <p:spPr>
          <a:xfrm rot="16200000">
            <a:off x="211401" y="3415823"/>
            <a:ext cx="2618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923E255-AD84-4624-B355-986948A1EA46}"/>
              </a:ext>
            </a:extLst>
          </p:cNvPr>
          <p:cNvCxnSpPr>
            <a:cxnSpLocks/>
          </p:cNvCxnSpPr>
          <p:nvPr/>
        </p:nvCxnSpPr>
        <p:spPr>
          <a:xfrm flipV="1">
            <a:off x="5807581" y="2753954"/>
            <a:ext cx="1145152" cy="362969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E77258A-4DE6-4575-999F-DFADC4BC164F}"/>
              </a:ext>
            </a:extLst>
          </p:cNvPr>
          <p:cNvCxnSpPr>
            <a:cxnSpLocks/>
          </p:cNvCxnSpPr>
          <p:nvPr/>
        </p:nvCxnSpPr>
        <p:spPr>
          <a:xfrm flipH="1">
            <a:off x="5736771" y="2084614"/>
            <a:ext cx="1322616" cy="166551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E7FA5F7-4100-4434-A241-BA9A83094DFA}"/>
              </a:ext>
            </a:extLst>
          </p:cNvPr>
          <p:cNvSpPr txBox="1"/>
          <p:nvPr/>
        </p:nvSpPr>
        <p:spPr>
          <a:xfrm>
            <a:off x="3968780" y="4044864"/>
            <a:ext cx="421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20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D049C7E-3AE3-4000-9C9B-BCD4C317ADE9}"/>
              </a:ext>
            </a:extLst>
          </p:cNvPr>
          <p:cNvCxnSpPr>
            <a:cxnSpLocks/>
          </p:cNvCxnSpPr>
          <p:nvPr/>
        </p:nvCxnSpPr>
        <p:spPr>
          <a:xfrm flipV="1">
            <a:off x="2756263" y="3654553"/>
            <a:ext cx="1912621" cy="11133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CFA6B3C-3C9A-4596-8D98-9ECCECDBA265}"/>
              </a:ext>
            </a:extLst>
          </p:cNvPr>
          <p:cNvCxnSpPr>
            <a:cxnSpLocks/>
          </p:cNvCxnSpPr>
          <p:nvPr/>
        </p:nvCxnSpPr>
        <p:spPr>
          <a:xfrm flipV="1">
            <a:off x="2674257" y="3129644"/>
            <a:ext cx="2173514" cy="208824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49B2F3A-109F-404C-B03C-784654E05D2B}"/>
              </a:ext>
            </a:extLst>
          </p:cNvPr>
          <p:cNvCxnSpPr>
            <a:cxnSpLocks/>
          </p:cNvCxnSpPr>
          <p:nvPr/>
        </p:nvCxnSpPr>
        <p:spPr>
          <a:xfrm flipV="1">
            <a:off x="2638697" y="3984172"/>
            <a:ext cx="2223589" cy="43107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5AC28CF-A3C6-4599-806E-8AEDD59B9CDB}"/>
              </a:ext>
            </a:extLst>
          </p:cNvPr>
          <p:cNvCxnSpPr>
            <a:cxnSpLocks/>
          </p:cNvCxnSpPr>
          <p:nvPr/>
        </p:nvCxnSpPr>
        <p:spPr>
          <a:xfrm flipH="1">
            <a:off x="5712279" y="2933700"/>
            <a:ext cx="143419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49A33BA-C8C2-443F-BB1B-66BDD58483EF}"/>
              </a:ext>
            </a:extLst>
          </p:cNvPr>
          <p:cNvGrpSpPr/>
          <p:nvPr/>
        </p:nvGrpSpPr>
        <p:grpSpPr>
          <a:xfrm>
            <a:off x="2713754" y="4350912"/>
            <a:ext cx="91440" cy="821854"/>
            <a:chOff x="2713509" y="3626681"/>
            <a:chExt cx="91440" cy="82185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A2E2204-9651-424D-9798-C2BC2FEE8F3F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3F592CE-8BA9-418F-8C46-1ED3489404C7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BAC7A1B-238E-4E6A-A18E-828642C05C25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7951FDF-B219-477E-BE80-6AFDF72C8F4D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6C67B1A-0284-4AC3-B9CC-04AB3FFC5B10}"/>
              </a:ext>
            </a:extLst>
          </p:cNvPr>
          <p:cNvGrpSpPr/>
          <p:nvPr/>
        </p:nvGrpSpPr>
        <p:grpSpPr>
          <a:xfrm>
            <a:off x="3477935" y="3983593"/>
            <a:ext cx="91440" cy="821854"/>
            <a:chOff x="2713509" y="3626681"/>
            <a:chExt cx="91440" cy="82185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83AA485-13B3-4E8A-90E0-BE5CBA3FC28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5428328-C251-4608-8D0D-0042A340674E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4C074E6-A1FA-4D9F-A684-4357F1742B5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82EFC2-82FD-4483-A42D-CCBF47F873BE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07E10E-9275-4F5B-B6A4-9994D9B828A8}"/>
              </a:ext>
            </a:extLst>
          </p:cNvPr>
          <p:cNvGrpSpPr/>
          <p:nvPr/>
        </p:nvGrpSpPr>
        <p:grpSpPr>
          <a:xfrm>
            <a:off x="4246550" y="3618386"/>
            <a:ext cx="91440" cy="821854"/>
            <a:chOff x="2713509" y="3626681"/>
            <a:chExt cx="91440" cy="82185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2B8876B-F83F-4B84-959D-3DA37D9CD85A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3000633-35ED-4602-83C5-BBB13D4A2F39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C9D85FC-81DF-4475-830D-04F571472A3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B0E80FB-57A3-426B-8C27-65C14D7DE4C3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A400CFD-8418-4568-9B5C-5FBC627FBE28}"/>
              </a:ext>
            </a:extLst>
          </p:cNvPr>
          <p:cNvGrpSpPr/>
          <p:nvPr/>
        </p:nvGrpSpPr>
        <p:grpSpPr>
          <a:xfrm>
            <a:off x="4622406" y="3260552"/>
            <a:ext cx="91440" cy="821854"/>
            <a:chOff x="2713509" y="3626681"/>
            <a:chExt cx="91440" cy="8218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C8C683D-1195-43A6-95F1-1191348377DE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D57D57E-F74C-43E7-B9E5-980223F122B6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DA4117C-A087-4429-83E2-A026FA20E9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A2D436D-E829-44DE-AB1B-377D72323F95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9C04016-A1F5-422F-98B9-1FD6CDE765A0}"/>
              </a:ext>
            </a:extLst>
          </p:cNvPr>
          <p:cNvGrpSpPr/>
          <p:nvPr/>
        </p:nvGrpSpPr>
        <p:grpSpPr>
          <a:xfrm>
            <a:off x="5761861" y="2881211"/>
            <a:ext cx="91440" cy="821854"/>
            <a:chOff x="2713509" y="3626681"/>
            <a:chExt cx="91440" cy="821854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ED423D4-7EEB-4766-8D62-45A9223091D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E91C206-B703-4316-9A64-7DFDE5A943B0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D0930FA-2CC8-4AC5-93B5-5FA24EF44C8A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E333DA0-C7F3-4E27-AF4B-F6043BA97BDD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DE77FB-6934-4C3A-B2E0-29F569DFAFA7}"/>
              </a:ext>
            </a:extLst>
          </p:cNvPr>
          <p:cNvGrpSpPr/>
          <p:nvPr/>
        </p:nvGrpSpPr>
        <p:grpSpPr>
          <a:xfrm>
            <a:off x="6149776" y="2513197"/>
            <a:ext cx="91440" cy="821854"/>
            <a:chOff x="2713509" y="3626681"/>
            <a:chExt cx="91440" cy="821854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66D8FB1E-87A5-4D9E-895F-EE72E090F878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AFE203C3-9CC2-4C6A-964B-981A05026258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58B889A-E8E4-44EC-A9D0-CB1CB469F3D9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A255214-1FB2-462F-AF54-AE18759DC81A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E5878C8-8BEE-487E-A45A-B56A8F2C4519}"/>
              </a:ext>
            </a:extLst>
          </p:cNvPr>
          <p:cNvGrpSpPr/>
          <p:nvPr/>
        </p:nvGrpSpPr>
        <p:grpSpPr>
          <a:xfrm>
            <a:off x="6907013" y="2154219"/>
            <a:ext cx="91440" cy="821854"/>
            <a:chOff x="2713509" y="3626681"/>
            <a:chExt cx="91440" cy="821854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F9E2DBAC-8E8F-47DA-A842-19BEBD968486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430C42-F364-4BC2-AF37-0955F55492A5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CC1CA3D4-B5FF-45DB-A160-B4CD5988B25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3D6917F-30FA-4685-A929-07A9C376AD46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B33CB83-DD3A-4671-86A4-B3F3BE27EFA4}"/>
              </a:ext>
            </a:extLst>
          </p:cNvPr>
          <p:cNvSpPr/>
          <p:nvPr/>
        </p:nvSpPr>
        <p:spPr>
          <a:xfrm>
            <a:off x="3717375" y="3178629"/>
            <a:ext cx="401779" cy="779417"/>
          </a:xfrm>
          <a:custGeom>
            <a:avLst/>
            <a:gdLst>
              <a:gd name="connsiteX0" fmla="*/ 1185 w 401779"/>
              <a:gd name="connsiteY0" fmla="*/ 0 h 779417"/>
              <a:gd name="connsiteX1" fmla="*/ 62145 w 401779"/>
              <a:gd name="connsiteY1" fmla="*/ 439782 h 779417"/>
              <a:gd name="connsiteX2" fmla="*/ 401779 w 401779"/>
              <a:gd name="connsiteY2" fmla="*/ 779417 h 779417"/>
              <a:gd name="connsiteX3" fmla="*/ 401779 w 401779"/>
              <a:gd name="connsiteY3" fmla="*/ 779417 h 77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79" h="779417">
                <a:moveTo>
                  <a:pt x="1185" y="0"/>
                </a:moveTo>
                <a:cubicBezTo>
                  <a:pt x="-1718" y="154939"/>
                  <a:pt x="-4621" y="309879"/>
                  <a:pt x="62145" y="439782"/>
                </a:cubicBezTo>
                <a:cubicBezTo>
                  <a:pt x="128911" y="569685"/>
                  <a:pt x="401779" y="779417"/>
                  <a:pt x="401779" y="779417"/>
                </a:cubicBezTo>
                <a:lnTo>
                  <a:pt x="401779" y="7794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A74CF4AF-F798-40B7-AF67-E6FFD1E817AC}"/>
              </a:ext>
            </a:extLst>
          </p:cNvPr>
          <p:cNvSpPr/>
          <p:nvPr/>
        </p:nvSpPr>
        <p:spPr>
          <a:xfrm>
            <a:off x="6577657" y="2884633"/>
            <a:ext cx="274320" cy="999390"/>
          </a:xfrm>
          <a:custGeom>
            <a:avLst/>
            <a:gdLst>
              <a:gd name="connsiteX0" fmla="*/ 274320 w 274320"/>
              <a:gd name="connsiteY0" fmla="*/ 936172 h 936172"/>
              <a:gd name="connsiteX1" fmla="*/ 217715 w 274320"/>
              <a:gd name="connsiteY1" fmla="*/ 461555 h 936172"/>
              <a:gd name="connsiteX2" fmla="*/ 0 w 274320"/>
              <a:gd name="connsiteY2" fmla="*/ 0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936172">
                <a:moveTo>
                  <a:pt x="274320" y="936172"/>
                </a:moveTo>
                <a:cubicBezTo>
                  <a:pt x="268877" y="776877"/>
                  <a:pt x="263435" y="617583"/>
                  <a:pt x="217715" y="461555"/>
                </a:cubicBezTo>
                <a:cubicBezTo>
                  <a:pt x="171995" y="305527"/>
                  <a:pt x="85997" y="15276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D7CE91C-6F32-4DAC-A7D8-10C66CE9315E}"/>
              </a:ext>
            </a:extLst>
          </p:cNvPr>
          <p:cNvCxnSpPr>
            <a:cxnSpLocks/>
          </p:cNvCxnSpPr>
          <p:nvPr/>
        </p:nvCxnSpPr>
        <p:spPr>
          <a:xfrm flipV="1">
            <a:off x="3523706" y="4312650"/>
            <a:ext cx="0" cy="12240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1842B81-4567-45B5-80CD-F31F13C8FAB1}"/>
              </a:ext>
            </a:extLst>
          </p:cNvPr>
          <p:cNvSpPr txBox="1"/>
          <p:nvPr/>
        </p:nvSpPr>
        <p:spPr>
          <a:xfrm>
            <a:off x="3229775" y="5455417"/>
            <a:ext cx="5838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kumimoji="0" lang="en-US" altLang="ko-KR" sz="1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7C0FED1-42B0-4898-B6CE-3851DCE57711}"/>
              </a:ext>
            </a:extLst>
          </p:cNvPr>
          <p:cNvCxnSpPr>
            <a:cxnSpLocks/>
          </p:cNvCxnSpPr>
          <p:nvPr/>
        </p:nvCxnSpPr>
        <p:spPr>
          <a:xfrm flipH="1" flipV="1">
            <a:off x="1992511" y="4312480"/>
            <a:ext cx="151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DF3DB42-61D8-4C67-921C-1AA5F9B380CB}"/>
              </a:ext>
            </a:extLst>
          </p:cNvPr>
          <p:cNvSpPr txBox="1"/>
          <p:nvPr/>
        </p:nvSpPr>
        <p:spPr>
          <a:xfrm>
            <a:off x="1903514" y="4005347"/>
            <a:ext cx="7479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 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2.2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4D809A8-F29B-4BEC-9D82-B227ECFE742B}"/>
              </a:ext>
            </a:extLst>
          </p:cNvPr>
          <p:cNvSpPr/>
          <p:nvPr/>
        </p:nvSpPr>
        <p:spPr>
          <a:xfrm>
            <a:off x="3499177" y="42918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E34987D-085B-4C42-B23D-160F45D69632}"/>
              </a:ext>
            </a:extLst>
          </p:cNvPr>
          <p:cNvCxnSpPr>
            <a:cxnSpLocks/>
          </p:cNvCxnSpPr>
          <p:nvPr/>
        </p:nvCxnSpPr>
        <p:spPr>
          <a:xfrm flipV="1">
            <a:off x="5804723" y="2753954"/>
            <a:ext cx="1145152" cy="3629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1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3EB725-E825-42A2-9F51-5B804D933B0D}"/>
              </a:ext>
            </a:extLst>
          </p:cNvPr>
          <p:cNvGrpSpPr/>
          <p:nvPr/>
        </p:nvGrpSpPr>
        <p:grpSpPr>
          <a:xfrm>
            <a:off x="1610906" y="71570"/>
            <a:ext cx="8425724" cy="6821945"/>
            <a:chOff x="1610906" y="71570"/>
            <a:chExt cx="8425724" cy="6821945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9A5BA98-25DB-4E6D-9891-8F65F8376B3A}"/>
                </a:ext>
              </a:extLst>
            </p:cNvPr>
            <p:cNvSpPr txBox="1"/>
            <p:nvPr/>
          </p:nvSpPr>
          <p:spPr>
            <a:xfrm>
              <a:off x="3001201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endParaRPr lang="ko-KR" altLang="en-US" sz="2000" dirty="0"/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DA64954A-6F6D-41F3-BB49-E09617182C33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34" y="6429831"/>
              <a:ext cx="7200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45A06319-AD85-4E8C-8D7C-CAFECE829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203" y="71570"/>
              <a:ext cx="0" cy="6372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8CD2AB36-9B91-4424-8114-C5E0BC97C51D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18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0F7BEFA6-E9A6-4725-A864-8F03457771CB}"/>
                </a:ext>
              </a:extLst>
            </p:cNvPr>
            <p:cNvCxnSpPr>
              <a:cxnSpLocks/>
            </p:cNvCxnSpPr>
            <p:nvPr/>
          </p:nvCxnSpPr>
          <p:spPr>
            <a:xfrm>
              <a:off x="4737456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BDF98B74-85B0-41E2-B956-DADFB369D924}"/>
                </a:ext>
              </a:extLst>
            </p:cNvPr>
            <p:cNvCxnSpPr>
              <a:cxnSpLocks/>
            </p:cNvCxnSpPr>
            <p:nvPr/>
          </p:nvCxnSpPr>
          <p:spPr>
            <a:xfrm>
              <a:off x="7006261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6D1D59E7-6964-4988-B44B-40FE1B6C6B2B}"/>
                </a:ext>
              </a:extLst>
            </p:cNvPr>
            <p:cNvCxnSpPr>
              <a:cxnSpLocks/>
            </p:cNvCxnSpPr>
            <p:nvPr/>
          </p:nvCxnSpPr>
          <p:spPr>
            <a:xfrm>
              <a:off x="6267951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8FE8B256-5C68-41B3-904F-5E93114BC98C}"/>
                </a:ext>
              </a:extLst>
            </p:cNvPr>
            <p:cNvCxnSpPr>
              <a:cxnSpLocks/>
            </p:cNvCxnSpPr>
            <p:nvPr/>
          </p:nvCxnSpPr>
          <p:spPr>
            <a:xfrm>
              <a:off x="7761152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BEA407AB-1108-4430-A7BA-A5558674B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159" y="5307860"/>
              <a:ext cx="2375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AD3F8069-E487-4DCB-B2BB-3ADE9259A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159" y="4154338"/>
              <a:ext cx="2375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98885F1-816F-4291-82F1-3506AF3AD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159" y="3009391"/>
              <a:ext cx="2375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CEDF8AF0-2DEE-4871-B5FF-6E344874D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159" y="1857530"/>
              <a:ext cx="2375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8672DA46-BA8C-4177-9FA0-7687B620D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159" y="712926"/>
              <a:ext cx="2375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D7733FCB-0B81-4A8A-9AD9-B8238EC8007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759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D12B82F6-097C-4E52-A3EB-20689076D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15895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9C167786-9D95-4F13-B4FF-1F4D51157B09}"/>
                </a:ext>
              </a:extLst>
            </p:cNvPr>
            <p:cNvCxnSpPr>
              <a:cxnSpLocks/>
            </p:cNvCxnSpPr>
            <p:nvPr/>
          </p:nvCxnSpPr>
          <p:spPr>
            <a:xfrm>
              <a:off x="9270638" y="6335487"/>
              <a:ext cx="0" cy="2177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AB2B73D-0999-4C44-9687-9F46D99C57F8}"/>
                </a:ext>
              </a:extLst>
            </p:cNvPr>
            <p:cNvSpPr txBox="1"/>
            <p:nvPr/>
          </p:nvSpPr>
          <p:spPr>
            <a:xfrm>
              <a:off x="3741244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lang="ko-KR" altLang="en-US" sz="2000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32B50143-9505-49B9-B1B8-5E80743C4F06}"/>
                </a:ext>
              </a:extLst>
            </p:cNvPr>
            <p:cNvSpPr txBox="1"/>
            <p:nvPr/>
          </p:nvSpPr>
          <p:spPr>
            <a:xfrm>
              <a:off x="9031887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  <a:endParaRPr lang="ko-KR" altLang="en-US" sz="2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A09CA134-11A2-4764-AFDF-38CFC82E0390}"/>
                </a:ext>
              </a:extLst>
            </p:cNvPr>
            <p:cNvSpPr txBox="1"/>
            <p:nvPr/>
          </p:nvSpPr>
          <p:spPr>
            <a:xfrm>
              <a:off x="5251459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endParaRPr lang="ko-KR" altLang="en-US" sz="200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2BF11194-7A26-443F-A7F2-E539E0265D3B}"/>
                </a:ext>
              </a:extLst>
            </p:cNvPr>
            <p:cNvSpPr txBox="1"/>
            <p:nvPr/>
          </p:nvSpPr>
          <p:spPr>
            <a:xfrm>
              <a:off x="4509603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lang="ko-KR" altLang="en-US" sz="2000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40C75FC-AE21-419B-A82F-1D45B257E273}"/>
                </a:ext>
              </a:extLst>
            </p:cNvPr>
            <p:cNvSpPr txBox="1"/>
            <p:nvPr/>
          </p:nvSpPr>
          <p:spPr>
            <a:xfrm>
              <a:off x="7513947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  <a:endParaRPr lang="ko-KR" altLang="en-US" sz="2000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19D42BC-CE66-49D6-A063-48452F3EB703}"/>
                </a:ext>
              </a:extLst>
            </p:cNvPr>
            <p:cNvSpPr txBox="1"/>
            <p:nvPr/>
          </p:nvSpPr>
          <p:spPr>
            <a:xfrm>
              <a:off x="6020896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  <a:endParaRPr lang="ko-KR" altLang="en-US" sz="20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4048632-D0AC-4B28-87F3-8CF44F9EC714}"/>
                </a:ext>
              </a:extLst>
            </p:cNvPr>
            <p:cNvSpPr txBox="1"/>
            <p:nvPr/>
          </p:nvSpPr>
          <p:spPr>
            <a:xfrm>
              <a:off x="6775638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  <a:endParaRPr lang="ko-KR" altLang="en-US" sz="2000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E762F79-7963-4C77-9FDB-278FB9F56DF4}"/>
                </a:ext>
              </a:extLst>
            </p:cNvPr>
            <p:cNvSpPr txBox="1"/>
            <p:nvPr/>
          </p:nvSpPr>
          <p:spPr>
            <a:xfrm>
              <a:off x="8262450" y="649340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  <a:endParaRPr lang="ko-KR" altLang="en-US" sz="20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6EE7CC3-F3AF-4D40-976E-B8584AE957EF}"/>
                </a:ext>
              </a:extLst>
            </p:cNvPr>
            <p:cNvSpPr txBox="1"/>
            <p:nvPr/>
          </p:nvSpPr>
          <p:spPr>
            <a:xfrm>
              <a:off x="1916637" y="5109936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endParaRPr lang="ko-KR" altLang="en-US" sz="2000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53CD303-6B37-4C2D-94AC-69FC3630C853}"/>
                </a:ext>
              </a:extLst>
            </p:cNvPr>
            <p:cNvSpPr txBox="1"/>
            <p:nvPr/>
          </p:nvSpPr>
          <p:spPr>
            <a:xfrm>
              <a:off x="1916637" y="3973166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lang="ko-KR" altLang="en-US" sz="2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3DA56541-E46D-4186-86DB-88537D475C6D}"/>
                </a:ext>
              </a:extLst>
            </p:cNvPr>
            <p:cNvSpPr txBox="1"/>
            <p:nvPr/>
          </p:nvSpPr>
          <p:spPr>
            <a:xfrm>
              <a:off x="1916637" y="281964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lang="ko-KR" altLang="en-US" sz="2000" dirty="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87D01B64-7E36-49B2-87E5-4866AA5BB152}"/>
                </a:ext>
              </a:extLst>
            </p:cNvPr>
            <p:cNvSpPr txBox="1"/>
            <p:nvPr/>
          </p:nvSpPr>
          <p:spPr>
            <a:xfrm>
              <a:off x="1916637" y="1697675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endParaRPr lang="ko-KR" altLang="en-US" sz="2000" dirty="0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32457C0-7502-4E9F-AE57-E90BED06B279}"/>
                </a:ext>
              </a:extLst>
            </p:cNvPr>
            <p:cNvSpPr txBox="1"/>
            <p:nvPr/>
          </p:nvSpPr>
          <p:spPr>
            <a:xfrm>
              <a:off x="1916637" y="556888"/>
              <a:ext cx="482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  <a:endParaRPr lang="ko-KR" altLang="en-US" sz="2000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E01BA617-89FD-4042-9191-330CE9821165}"/>
                </a:ext>
              </a:extLst>
            </p:cNvPr>
            <p:cNvSpPr txBox="1"/>
            <p:nvPr/>
          </p:nvSpPr>
          <p:spPr>
            <a:xfrm>
              <a:off x="6596468" y="5928725"/>
              <a:ext cx="34401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20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Logical block address (</a:t>
              </a: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2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sz="3200" dirty="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3EEC72F-6324-4FCD-9846-CFA69D7ED8E9}"/>
                </a:ext>
              </a:extLst>
            </p:cNvPr>
            <p:cNvSpPr txBox="1"/>
            <p:nvPr/>
          </p:nvSpPr>
          <p:spPr>
            <a:xfrm rot="16200000">
              <a:off x="195998" y="3037593"/>
              <a:ext cx="32299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ko-KR" sz="20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Physical sector address (</a:t>
              </a:r>
              <a:r>
                <a:rPr kumimoji="0" lang="en-US" altLang="ko-KR" sz="2000" b="1" i="1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1" i="1" u="none" strike="noStrike" kern="120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2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sz="3200" dirty="0"/>
            </a:p>
          </p:txBody>
        </p:sp>
      </p:grpSp>
      <p:sp>
        <p:nvSpPr>
          <p:cNvPr id="230" name="타원 229">
            <a:extLst>
              <a:ext uri="{FF2B5EF4-FFF2-40B4-BE49-F238E27FC236}">
                <a16:creationId xmlns:a16="http://schemas.microsoft.com/office/drawing/2014/main" id="{67D268F5-8741-49B1-AD27-3AF0000C0C89}"/>
              </a:ext>
            </a:extLst>
          </p:cNvPr>
          <p:cNvSpPr/>
          <p:nvPr/>
        </p:nvSpPr>
        <p:spPr>
          <a:xfrm>
            <a:off x="3904200" y="6355043"/>
            <a:ext cx="156610" cy="14812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8AAE8736-E470-44ED-9A5F-EFC6AE1AA0E2}"/>
              </a:ext>
            </a:extLst>
          </p:cNvPr>
          <p:cNvCxnSpPr>
            <a:cxnSpLocks/>
          </p:cNvCxnSpPr>
          <p:nvPr/>
        </p:nvCxnSpPr>
        <p:spPr>
          <a:xfrm>
            <a:off x="3982505" y="4213961"/>
            <a:ext cx="0" cy="21410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>
            <a:extLst>
              <a:ext uri="{FF2B5EF4-FFF2-40B4-BE49-F238E27FC236}">
                <a16:creationId xmlns:a16="http://schemas.microsoft.com/office/drawing/2014/main" id="{7799E98E-7186-4DD6-BC14-E33199E93796}"/>
              </a:ext>
            </a:extLst>
          </p:cNvPr>
          <p:cNvSpPr/>
          <p:nvPr/>
        </p:nvSpPr>
        <p:spPr>
          <a:xfrm>
            <a:off x="3904200" y="5210439"/>
            <a:ext cx="156610" cy="148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A7FF17A3-8272-4497-B4A3-DABD7EFB4954}"/>
              </a:ext>
            </a:extLst>
          </p:cNvPr>
          <p:cNvCxnSpPr>
            <a:cxnSpLocks/>
          </p:cNvCxnSpPr>
          <p:nvPr/>
        </p:nvCxnSpPr>
        <p:spPr>
          <a:xfrm>
            <a:off x="3923880" y="4714735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4C7E020C-89B2-417F-B0FC-C4BC05060D59}"/>
              </a:ext>
            </a:extLst>
          </p:cNvPr>
          <p:cNvCxnSpPr>
            <a:cxnSpLocks/>
          </p:cNvCxnSpPr>
          <p:nvPr/>
        </p:nvCxnSpPr>
        <p:spPr>
          <a:xfrm>
            <a:off x="3923880" y="4442592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2A3B7592-86CC-4D42-BC38-9FCC8938E5CF}"/>
              </a:ext>
            </a:extLst>
          </p:cNvPr>
          <p:cNvCxnSpPr>
            <a:cxnSpLocks/>
          </p:cNvCxnSpPr>
          <p:nvPr/>
        </p:nvCxnSpPr>
        <p:spPr>
          <a:xfrm>
            <a:off x="3923880" y="4986878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>
            <a:extLst>
              <a:ext uri="{FF2B5EF4-FFF2-40B4-BE49-F238E27FC236}">
                <a16:creationId xmlns:a16="http://schemas.microsoft.com/office/drawing/2014/main" id="{CC5B0E53-DEA1-4EB7-B348-75040EA0209D}"/>
              </a:ext>
            </a:extLst>
          </p:cNvPr>
          <p:cNvSpPr/>
          <p:nvPr/>
        </p:nvSpPr>
        <p:spPr>
          <a:xfrm>
            <a:off x="3904200" y="4065835"/>
            <a:ext cx="156610" cy="14812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7" name="오른쪽 중괄호 236">
            <a:extLst>
              <a:ext uri="{FF2B5EF4-FFF2-40B4-BE49-F238E27FC236}">
                <a16:creationId xmlns:a16="http://schemas.microsoft.com/office/drawing/2014/main" id="{869F9B91-5272-4DBC-BCCF-C4C5AF1DDDBB}"/>
              </a:ext>
            </a:extLst>
          </p:cNvPr>
          <p:cNvSpPr/>
          <p:nvPr/>
        </p:nvSpPr>
        <p:spPr>
          <a:xfrm rot="10800000">
            <a:off x="3669849" y="4131444"/>
            <a:ext cx="140224" cy="1168941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C429098-58F5-4061-8DD6-38F6A686B0C9}"/>
              </a:ext>
            </a:extLst>
          </p:cNvPr>
          <p:cNvSpPr txBox="1"/>
          <p:nvPr/>
        </p:nvSpPr>
        <p:spPr>
          <a:xfrm>
            <a:off x="2955859" y="4539221"/>
            <a:ext cx="758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</a:t>
            </a:r>
            <a:endParaRPr lang="ko-KR" altLang="en-US" sz="1600" dirty="0"/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627FEAA6-C94A-4581-93FB-1D852DB07780}"/>
              </a:ext>
            </a:extLst>
          </p:cNvPr>
          <p:cNvCxnSpPr>
            <a:cxnSpLocks/>
          </p:cNvCxnSpPr>
          <p:nvPr/>
        </p:nvCxnSpPr>
        <p:spPr>
          <a:xfrm>
            <a:off x="3923880" y="5859913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A4A79A9-1A6A-4264-8021-5EE7454AC6C3}"/>
              </a:ext>
            </a:extLst>
          </p:cNvPr>
          <p:cNvCxnSpPr>
            <a:cxnSpLocks/>
          </p:cNvCxnSpPr>
          <p:nvPr/>
        </p:nvCxnSpPr>
        <p:spPr>
          <a:xfrm>
            <a:off x="3923880" y="5587770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DB29738E-ED2E-451D-8CA4-4BAA22ADA746}"/>
              </a:ext>
            </a:extLst>
          </p:cNvPr>
          <p:cNvCxnSpPr>
            <a:cxnSpLocks/>
          </p:cNvCxnSpPr>
          <p:nvPr/>
        </p:nvCxnSpPr>
        <p:spPr>
          <a:xfrm>
            <a:off x="3923880" y="6132056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1FAE3EA5-DDDC-4536-B89D-4EE506026C67}"/>
              </a:ext>
            </a:extLst>
          </p:cNvPr>
          <p:cNvGrpSpPr/>
          <p:nvPr/>
        </p:nvGrpSpPr>
        <p:grpSpPr>
          <a:xfrm>
            <a:off x="5380195" y="2921485"/>
            <a:ext cx="156610" cy="2437334"/>
            <a:chOff x="2059407" y="3333094"/>
            <a:chExt cx="156610" cy="2437334"/>
          </a:xfrm>
        </p:grpSpPr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8BEE4DBD-3D92-492F-937C-AFB2D561BFED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E5D5B035-5749-4E31-86C4-F25B3F2E923F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93D13D79-21F4-4B40-BC4E-6D137C88AA11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2166B485-4CDB-4A57-870A-C33B1A090C13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A27B077F-4962-4053-8F78-A72507E2950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1241FF42-E3D6-4720-B0D7-547F1DBBE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701CA909-700F-4DE0-AE53-D1249EF52E07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A483AFC3-25A0-48DD-BCDA-CD32D6A11E96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FB58FDAC-386C-4A98-AF2E-2C845313D69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AFD908BF-2C6F-4B95-8F30-66B40BB2E68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D0BC4E5D-CDA4-47A8-8667-8CCAB6B51D80}"/>
              </a:ext>
            </a:extLst>
          </p:cNvPr>
          <p:cNvGrpSpPr/>
          <p:nvPr/>
        </p:nvGrpSpPr>
        <p:grpSpPr>
          <a:xfrm>
            <a:off x="6856682" y="1775992"/>
            <a:ext cx="156610" cy="2437334"/>
            <a:chOff x="2059407" y="3333094"/>
            <a:chExt cx="156610" cy="2437334"/>
          </a:xfrm>
        </p:grpSpPr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3265D5FD-3D70-4FB5-9D83-D30E0D0B554E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1BB7D8C4-2729-49BA-981A-C79F8F791C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AD2169F5-F88A-4495-BECE-B0C16C1101F0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92E60DA-D5DF-419B-8BC4-03D4CFBF2F12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58BBDF4C-45B8-4789-8312-4B4C8AC1789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6646738D-F1C7-4A89-9643-A6D62D4F8C4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F4C2226-7A89-4895-A37B-C2AAA959AD58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744C86AB-E205-41FA-AC1E-0AC20A35144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39E2B074-0E27-43C0-9337-1E0416DD5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B524EC6A-48BB-4D79-B4BC-7A12FD430BD2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95FC7239-DAF6-42EE-818E-CD8D6398FD7F}"/>
              </a:ext>
            </a:extLst>
          </p:cNvPr>
          <p:cNvGrpSpPr/>
          <p:nvPr/>
        </p:nvGrpSpPr>
        <p:grpSpPr>
          <a:xfrm>
            <a:off x="7603672" y="631388"/>
            <a:ext cx="156610" cy="2437334"/>
            <a:chOff x="2059407" y="3333094"/>
            <a:chExt cx="156610" cy="2437334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7F13A549-1320-4556-A4D6-06C7B733F77A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402ABF45-B608-4AD6-B9D0-6609FC5E49D5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16E2DC03-FD35-4DA1-9A41-15ADF0108961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BF270FA2-834B-40C3-B0F6-FB1D9DF0AE4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E7496398-B88C-43C8-8AFC-2BB916DE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A58E6DA9-8061-454E-A455-E9688A4D905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11AC03DB-3469-44FD-B77F-9758DC72C708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FBC1EE98-260E-484B-8D1E-3D52281EE3B8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B69E2A6-5708-42FB-BE71-D4DBDB70B2D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E39D405-D4FB-40C5-805E-32A9D13A4FB8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AD56A800-9476-4E7E-8284-3BAB7909304C}"/>
              </a:ext>
            </a:extLst>
          </p:cNvPr>
          <p:cNvCxnSpPr>
            <a:cxnSpLocks/>
          </p:cNvCxnSpPr>
          <p:nvPr/>
        </p:nvCxnSpPr>
        <p:spPr>
          <a:xfrm flipV="1">
            <a:off x="3991484" y="291882"/>
            <a:ext cx="3969657" cy="61468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83B5D04-6A01-451A-BFF6-151C2FE0274C}"/>
              </a:ext>
            </a:extLst>
          </p:cNvPr>
          <p:cNvCxnSpPr>
            <a:cxnSpLocks/>
          </p:cNvCxnSpPr>
          <p:nvPr/>
        </p:nvCxnSpPr>
        <p:spPr>
          <a:xfrm flipV="1">
            <a:off x="3969712" y="2882682"/>
            <a:ext cx="4085772" cy="12554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5294A58-A0F2-4122-94A6-F1884DCC4C8D}"/>
              </a:ext>
            </a:extLst>
          </p:cNvPr>
          <p:cNvGrpSpPr/>
          <p:nvPr/>
        </p:nvGrpSpPr>
        <p:grpSpPr>
          <a:xfrm>
            <a:off x="7876236" y="136664"/>
            <a:ext cx="1131177" cy="338554"/>
            <a:chOff x="5153759" y="812854"/>
            <a:chExt cx="736939" cy="338554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D593B6B-4DFE-444A-9A5B-1D20B3FBEC74}"/>
                </a:ext>
              </a:extLst>
            </p:cNvPr>
            <p:cNvSpPr txBox="1"/>
            <p:nvPr/>
          </p:nvSpPr>
          <p:spPr>
            <a:xfrm>
              <a:off x="5153759" y="812854"/>
              <a:ext cx="7369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600" dirty="0"/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1DD136CD-9C82-44C5-9302-1A18657CCA28}"/>
                </a:ext>
              </a:extLst>
            </p:cNvPr>
            <p:cNvCxnSpPr>
              <a:cxnSpLocks/>
            </p:cNvCxnSpPr>
            <p:nvPr/>
          </p:nvCxnSpPr>
          <p:spPr>
            <a:xfrm>
              <a:off x="5302200" y="853440"/>
              <a:ext cx="139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EA713C25-4C32-4CEB-AB68-660AB04DB66D}"/>
              </a:ext>
            </a:extLst>
          </p:cNvPr>
          <p:cNvGrpSpPr/>
          <p:nvPr/>
        </p:nvGrpSpPr>
        <p:grpSpPr>
          <a:xfrm>
            <a:off x="7876236" y="2761283"/>
            <a:ext cx="1131177" cy="338554"/>
            <a:chOff x="5153759" y="812854"/>
            <a:chExt cx="736939" cy="338554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773C5A9-ABF1-4144-BBD1-D8150C29B333}"/>
                </a:ext>
              </a:extLst>
            </p:cNvPr>
            <p:cNvSpPr txBox="1"/>
            <p:nvPr/>
          </p:nvSpPr>
          <p:spPr>
            <a:xfrm>
              <a:off x="5153759" y="812854"/>
              <a:ext cx="7369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</a:t>
              </a:r>
              <a:endParaRPr lang="ko-KR" altLang="en-US" sz="1600" dirty="0"/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278FA285-4652-4FE8-8CEC-0571868A0E69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41" y="1132972"/>
              <a:ext cx="139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6AD5E902-BDDF-489E-B7B7-13AA4D40034F}"/>
              </a:ext>
            </a:extLst>
          </p:cNvPr>
          <p:cNvCxnSpPr>
            <a:cxnSpLocks/>
          </p:cNvCxnSpPr>
          <p:nvPr/>
        </p:nvCxnSpPr>
        <p:spPr>
          <a:xfrm flipV="1">
            <a:off x="3979691" y="2680798"/>
            <a:ext cx="3994874" cy="162972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C4BA3B35-5D1C-470A-8041-44C7B06AAB7D}"/>
              </a:ext>
            </a:extLst>
          </p:cNvPr>
          <p:cNvSpPr txBox="1"/>
          <p:nvPr/>
        </p:nvSpPr>
        <p:spPr>
          <a:xfrm>
            <a:off x="3107375" y="5796425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오른쪽 중괄호 250">
            <a:extLst>
              <a:ext uri="{FF2B5EF4-FFF2-40B4-BE49-F238E27FC236}">
                <a16:creationId xmlns:a16="http://schemas.microsoft.com/office/drawing/2014/main" id="{ED7706D8-51C5-40B9-89F8-680F1FDB1FF6}"/>
              </a:ext>
            </a:extLst>
          </p:cNvPr>
          <p:cNvSpPr/>
          <p:nvPr/>
        </p:nvSpPr>
        <p:spPr>
          <a:xfrm rot="10800000">
            <a:off x="3660114" y="5845661"/>
            <a:ext cx="159693" cy="298486"/>
          </a:xfrm>
          <a:prstGeom prst="rightBrace">
            <a:avLst>
              <a:gd name="adj1" fmla="val 187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EAB233D7-9942-44B6-B8C8-AAB56579A0DF}"/>
              </a:ext>
            </a:extLst>
          </p:cNvPr>
          <p:cNvCxnSpPr>
            <a:cxnSpLocks/>
          </p:cNvCxnSpPr>
          <p:nvPr/>
        </p:nvCxnSpPr>
        <p:spPr>
          <a:xfrm flipV="1">
            <a:off x="3985317" y="1050987"/>
            <a:ext cx="4003461" cy="468570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7C9C67-A667-41C6-8EC9-1A4684544E45}"/>
              </a:ext>
            </a:extLst>
          </p:cNvPr>
          <p:cNvSpPr txBox="1"/>
          <p:nvPr/>
        </p:nvSpPr>
        <p:spPr>
          <a:xfrm>
            <a:off x="7961515" y="879269"/>
            <a:ext cx="113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</a:t>
            </a:r>
            <a:endParaRPr lang="ko-KR" altLang="en-US" sz="16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ECA1D41-E5D4-4C60-8BC8-95647FEAD55E}"/>
              </a:ext>
            </a:extLst>
          </p:cNvPr>
          <p:cNvSpPr txBox="1"/>
          <p:nvPr/>
        </p:nvSpPr>
        <p:spPr>
          <a:xfrm>
            <a:off x="7961515" y="2491709"/>
            <a:ext cx="113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0.25</a:t>
            </a:r>
            <a:endParaRPr lang="ko-KR" altLang="en-US" sz="1600" dirty="0"/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A4185FAD-E27C-4FE7-AE3E-E5C52E927269}"/>
              </a:ext>
            </a:extLst>
          </p:cNvPr>
          <p:cNvCxnSpPr>
            <a:cxnSpLocks/>
          </p:cNvCxnSpPr>
          <p:nvPr/>
        </p:nvCxnSpPr>
        <p:spPr>
          <a:xfrm flipV="1">
            <a:off x="3968989" y="1192502"/>
            <a:ext cx="4003461" cy="4685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BB67F647-BA62-43F5-8A38-7DC34335673B}"/>
              </a:ext>
            </a:extLst>
          </p:cNvPr>
          <p:cNvCxnSpPr>
            <a:cxnSpLocks/>
          </p:cNvCxnSpPr>
          <p:nvPr/>
        </p:nvCxnSpPr>
        <p:spPr>
          <a:xfrm flipV="1">
            <a:off x="3974248" y="2811426"/>
            <a:ext cx="3994874" cy="1629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48127FC7-38BC-4998-B213-A40092A67A4A}"/>
              </a:ext>
            </a:extLst>
          </p:cNvPr>
          <p:cNvCxnSpPr>
            <a:cxnSpLocks/>
          </p:cNvCxnSpPr>
          <p:nvPr/>
        </p:nvCxnSpPr>
        <p:spPr>
          <a:xfrm>
            <a:off x="3936528" y="5867388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293CA3BE-809F-4AA4-8FC6-99D8B3BDB3EF}"/>
              </a:ext>
            </a:extLst>
          </p:cNvPr>
          <p:cNvCxnSpPr>
            <a:cxnSpLocks/>
          </p:cNvCxnSpPr>
          <p:nvPr/>
        </p:nvCxnSpPr>
        <p:spPr>
          <a:xfrm>
            <a:off x="3936528" y="6139531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2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210">
            <a:extLst>
              <a:ext uri="{FF2B5EF4-FFF2-40B4-BE49-F238E27FC236}">
                <a16:creationId xmlns:a16="http://schemas.microsoft.com/office/drawing/2014/main" id="{0E7C1EEF-E68F-46E7-81DF-98B03D5995F0}"/>
              </a:ext>
            </a:extLst>
          </p:cNvPr>
          <p:cNvSpPr txBox="1"/>
          <p:nvPr/>
        </p:nvSpPr>
        <p:spPr>
          <a:xfrm>
            <a:off x="2522227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ko-KR" altLang="en-US" sz="2000" dirty="0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05B4D609-4C33-4629-AFCA-D459917662F2}"/>
              </a:ext>
            </a:extLst>
          </p:cNvPr>
          <p:cNvCxnSpPr>
            <a:cxnSpLocks/>
          </p:cNvCxnSpPr>
          <p:nvPr/>
        </p:nvCxnSpPr>
        <p:spPr>
          <a:xfrm>
            <a:off x="1995160" y="6429831"/>
            <a:ext cx="7200000" cy="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826FBCB3-E725-4C54-9369-E1C3C549BC0D}"/>
              </a:ext>
            </a:extLst>
          </p:cNvPr>
          <p:cNvCxnSpPr>
            <a:cxnSpLocks/>
          </p:cNvCxnSpPr>
          <p:nvPr/>
        </p:nvCxnSpPr>
        <p:spPr>
          <a:xfrm flipV="1">
            <a:off x="2010229" y="71570"/>
            <a:ext cx="0" cy="637200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4D16DC6-716A-4438-996E-F9DB366D1B5A}"/>
              </a:ext>
            </a:extLst>
          </p:cNvPr>
          <p:cNvCxnSpPr>
            <a:cxnSpLocks/>
          </p:cNvCxnSpPr>
          <p:nvPr/>
        </p:nvCxnSpPr>
        <p:spPr>
          <a:xfrm>
            <a:off x="3512862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4276C2B-27EE-4790-B6F8-E1F6E6993A5F}"/>
              </a:ext>
            </a:extLst>
          </p:cNvPr>
          <p:cNvCxnSpPr>
            <a:cxnSpLocks/>
          </p:cNvCxnSpPr>
          <p:nvPr/>
        </p:nvCxnSpPr>
        <p:spPr>
          <a:xfrm>
            <a:off x="5015744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C19A76F3-1F69-4B8A-8A42-E146BC7B62A7}"/>
              </a:ext>
            </a:extLst>
          </p:cNvPr>
          <p:cNvCxnSpPr>
            <a:cxnSpLocks/>
          </p:cNvCxnSpPr>
          <p:nvPr/>
        </p:nvCxnSpPr>
        <p:spPr>
          <a:xfrm>
            <a:off x="4258482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EF1E4EAF-C788-4BDF-BFC5-44830103B063}"/>
              </a:ext>
            </a:extLst>
          </p:cNvPr>
          <p:cNvCxnSpPr>
            <a:cxnSpLocks/>
          </p:cNvCxnSpPr>
          <p:nvPr/>
        </p:nvCxnSpPr>
        <p:spPr>
          <a:xfrm>
            <a:off x="6527287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00C4751F-006B-414E-9A13-B27C1CFCCBE9}"/>
              </a:ext>
            </a:extLst>
          </p:cNvPr>
          <p:cNvCxnSpPr>
            <a:cxnSpLocks/>
          </p:cNvCxnSpPr>
          <p:nvPr/>
        </p:nvCxnSpPr>
        <p:spPr>
          <a:xfrm>
            <a:off x="5788977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3F265411-D637-4328-8638-64AF3D3233B8}"/>
              </a:ext>
            </a:extLst>
          </p:cNvPr>
          <p:cNvCxnSpPr>
            <a:cxnSpLocks/>
          </p:cNvCxnSpPr>
          <p:nvPr/>
        </p:nvCxnSpPr>
        <p:spPr>
          <a:xfrm>
            <a:off x="7282178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C726304F-0E8D-4633-A5EA-6496DECC0568}"/>
              </a:ext>
            </a:extLst>
          </p:cNvPr>
          <p:cNvCxnSpPr>
            <a:cxnSpLocks/>
          </p:cNvCxnSpPr>
          <p:nvPr/>
        </p:nvCxnSpPr>
        <p:spPr>
          <a:xfrm flipV="1">
            <a:off x="1892185" y="5307860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C3BB4148-B420-4D8F-ADB5-CFA26D2FC12D}"/>
              </a:ext>
            </a:extLst>
          </p:cNvPr>
          <p:cNvCxnSpPr>
            <a:cxnSpLocks/>
          </p:cNvCxnSpPr>
          <p:nvPr/>
        </p:nvCxnSpPr>
        <p:spPr>
          <a:xfrm flipV="1">
            <a:off x="1892185" y="4154338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8E696A5-15AB-426E-8289-D4E8267C707D}"/>
              </a:ext>
            </a:extLst>
          </p:cNvPr>
          <p:cNvCxnSpPr>
            <a:cxnSpLocks/>
          </p:cNvCxnSpPr>
          <p:nvPr/>
        </p:nvCxnSpPr>
        <p:spPr>
          <a:xfrm flipV="1">
            <a:off x="1892185" y="3009391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F7B47E32-6FB0-4C45-AFE8-4103F84E81EF}"/>
              </a:ext>
            </a:extLst>
          </p:cNvPr>
          <p:cNvCxnSpPr>
            <a:cxnSpLocks/>
          </p:cNvCxnSpPr>
          <p:nvPr/>
        </p:nvCxnSpPr>
        <p:spPr>
          <a:xfrm flipV="1">
            <a:off x="1892185" y="1857530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DA5FD425-BAEA-4642-B434-4D46AF84E41D}"/>
              </a:ext>
            </a:extLst>
          </p:cNvPr>
          <p:cNvCxnSpPr>
            <a:cxnSpLocks/>
          </p:cNvCxnSpPr>
          <p:nvPr/>
        </p:nvCxnSpPr>
        <p:spPr>
          <a:xfrm flipV="1">
            <a:off x="1892185" y="712926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192E5BD3-841E-43BA-BC72-49E25249CA35}"/>
              </a:ext>
            </a:extLst>
          </p:cNvPr>
          <p:cNvCxnSpPr>
            <a:cxnSpLocks/>
          </p:cNvCxnSpPr>
          <p:nvPr/>
        </p:nvCxnSpPr>
        <p:spPr>
          <a:xfrm>
            <a:off x="2761785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F731F23-951D-43DA-A225-4FF133DB4B51}"/>
              </a:ext>
            </a:extLst>
          </p:cNvPr>
          <p:cNvCxnSpPr>
            <a:cxnSpLocks/>
          </p:cNvCxnSpPr>
          <p:nvPr/>
        </p:nvCxnSpPr>
        <p:spPr>
          <a:xfrm>
            <a:off x="8036921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C4EA2ED8-CAAA-4C5D-9675-F07C550298C1}"/>
              </a:ext>
            </a:extLst>
          </p:cNvPr>
          <p:cNvCxnSpPr>
            <a:cxnSpLocks/>
          </p:cNvCxnSpPr>
          <p:nvPr/>
        </p:nvCxnSpPr>
        <p:spPr>
          <a:xfrm>
            <a:off x="8791664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0F33E1A5-E52A-43E4-9B55-18C399A0BF83}"/>
              </a:ext>
            </a:extLst>
          </p:cNvPr>
          <p:cNvSpPr txBox="1"/>
          <p:nvPr/>
        </p:nvSpPr>
        <p:spPr>
          <a:xfrm>
            <a:off x="3262270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ko-KR" altLang="en-US" sz="20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7025971-D545-42C0-BE95-D5D6294639FA}"/>
              </a:ext>
            </a:extLst>
          </p:cNvPr>
          <p:cNvSpPr txBox="1"/>
          <p:nvPr/>
        </p:nvSpPr>
        <p:spPr>
          <a:xfrm>
            <a:off x="8552913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endParaRPr lang="ko-KR" altLang="en-US" sz="20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A697627-0673-485A-8C48-0BE030D22F3A}"/>
              </a:ext>
            </a:extLst>
          </p:cNvPr>
          <p:cNvSpPr txBox="1"/>
          <p:nvPr/>
        </p:nvSpPr>
        <p:spPr>
          <a:xfrm>
            <a:off x="4772485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ko-KR" altLang="en-US" sz="20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51CF97E-7905-40B4-AFA3-4B87F440A5AB}"/>
              </a:ext>
            </a:extLst>
          </p:cNvPr>
          <p:cNvSpPr txBox="1"/>
          <p:nvPr/>
        </p:nvSpPr>
        <p:spPr>
          <a:xfrm>
            <a:off x="4030629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ko-KR" altLang="en-US" sz="20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16A3ED0-00E0-4C39-A6BF-74C25C9000AB}"/>
              </a:ext>
            </a:extLst>
          </p:cNvPr>
          <p:cNvSpPr txBox="1"/>
          <p:nvPr/>
        </p:nvSpPr>
        <p:spPr>
          <a:xfrm>
            <a:off x="7034973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endParaRPr lang="ko-KR" altLang="en-US" sz="20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AF1C9D3-1F0B-4A0E-B574-EE95B293504C}"/>
              </a:ext>
            </a:extLst>
          </p:cNvPr>
          <p:cNvSpPr txBox="1"/>
          <p:nvPr/>
        </p:nvSpPr>
        <p:spPr>
          <a:xfrm>
            <a:off x="5541922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lang="ko-KR" altLang="en-US" sz="20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C936855-D845-47E8-9631-5122D320D7FB}"/>
              </a:ext>
            </a:extLst>
          </p:cNvPr>
          <p:cNvSpPr txBox="1"/>
          <p:nvPr/>
        </p:nvSpPr>
        <p:spPr>
          <a:xfrm>
            <a:off x="6296664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ko-KR" altLang="en-US" sz="20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872DBD8-6C9C-4238-BA80-1AA5D9C5E27D}"/>
              </a:ext>
            </a:extLst>
          </p:cNvPr>
          <p:cNvSpPr txBox="1"/>
          <p:nvPr/>
        </p:nvSpPr>
        <p:spPr>
          <a:xfrm>
            <a:off x="7783476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lang="ko-KR" altLang="en-US" sz="20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DE0A2C3-2F62-4871-8980-81975EB3A04A}"/>
              </a:ext>
            </a:extLst>
          </p:cNvPr>
          <p:cNvSpPr txBox="1"/>
          <p:nvPr/>
        </p:nvSpPr>
        <p:spPr>
          <a:xfrm>
            <a:off x="1437663" y="5109936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ko-KR" altLang="en-US" sz="20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34BBBA4-3A5F-4204-8C75-B119E3D79C3D}"/>
              </a:ext>
            </a:extLst>
          </p:cNvPr>
          <p:cNvSpPr txBox="1"/>
          <p:nvPr/>
        </p:nvSpPr>
        <p:spPr>
          <a:xfrm>
            <a:off x="1437663" y="3973166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ko-KR" altLang="en-US" sz="20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03E42A-4F82-4B1B-A43B-2D62809E1C52}"/>
              </a:ext>
            </a:extLst>
          </p:cNvPr>
          <p:cNvSpPr txBox="1"/>
          <p:nvPr/>
        </p:nvSpPr>
        <p:spPr>
          <a:xfrm>
            <a:off x="1437663" y="281964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ko-KR" altLang="en-US" sz="20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ED4DF84-35AD-43FF-B068-C941E3425D82}"/>
              </a:ext>
            </a:extLst>
          </p:cNvPr>
          <p:cNvSpPr txBox="1"/>
          <p:nvPr/>
        </p:nvSpPr>
        <p:spPr>
          <a:xfrm>
            <a:off x="1437663" y="169767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ko-KR" altLang="en-US" sz="20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07E1A68-DF61-4EE0-9AF7-A738957EE46C}"/>
              </a:ext>
            </a:extLst>
          </p:cNvPr>
          <p:cNvSpPr txBox="1"/>
          <p:nvPr/>
        </p:nvSpPr>
        <p:spPr>
          <a:xfrm>
            <a:off x="1437663" y="556888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lang="ko-KR" altLang="en-US" sz="20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45A05BA-173A-4BB4-97E6-3FFEAB10E2ED}"/>
              </a:ext>
            </a:extLst>
          </p:cNvPr>
          <p:cNvSpPr/>
          <p:nvPr/>
        </p:nvSpPr>
        <p:spPr>
          <a:xfrm>
            <a:off x="3437874" y="6362518"/>
            <a:ext cx="156610" cy="14812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DB5C170-12C3-4235-AE63-78379BDC10AC}"/>
              </a:ext>
            </a:extLst>
          </p:cNvPr>
          <p:cNvCxnSpPr>
            <a:cxnSpLocks/>
          </p:cNvCxnSpPr>
          <p:nvPr/>
        </p:nvCxnSpPr>
        <p:spPr>
          <a:xfrm>
            <a:off x="3516179" y="4221436"/>
            <a:ext cx="0" cy="21410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88A563B6-CC45-4AF4-BF45-D7A978DB2E21}"/>
              </a:ext>
            </a:extLst>
          </p:cNvPr>
          <p:cNvSpPr/>
          <p:nvPr/>
        </p:nvSpPr>
        <p:spPr>
          <a:xfrm>
            <a:off x="3437874" y="5217914"/>
            <a:ext cx="156610" cy="148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92453D8-9CFF-4A10-9C77-BA6179FBE1D1}"/>
              </a:ext>
            </a:extLst>
          </p:cNvPr>
          <p:cNvCxnSpPr>
            <a:cxnSpLocks/>
          </p:cNvCxnSpPr>
          <p:nvPr/>
        </p:nvCxnSpPr>
        <p:spPr>
          <a:xfrm>
            <a:off x="3457554" y="4722210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B65B386-80B7-48AA-B2FD-EA85794D2E21}"/>
              </a:ext>
            </a:extLst>
          </p:cNvPr>
          <p:cNvCxnSpPr>
            <a:cxnSpLocks/>
          </p:cNvCxnSpPr>
          <p:nvPr/>
        </p:nvCxnSpPr>
        <p:spPr>
          <a:xfrm>
            <a:off x="3457554" y="4450067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AE0ADE3-61B2-4A08-9036-A8F4ACA4C3C6}"/>
              </a:ext>
            </a:extLst>
          </p:cNvPr>
          <p:cNvCxnSpPr>
            <a:cxnSpLocks/>
          </p:cNvCxnSpPr>
          <p:nvPr/>
        </p:nvCxnSpPr>
        <p:spPr>
          <a:xfrm>
            <a:off x="3457554" y="4994353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0B41D29E-1C48-47F8-B0F7-0EE4B76AAE28}"/>
              </a:ext>
            </a:extLst>
          </p:cNvPr>
          <p:cNvSpPr/>
          <p:nvPr/>
        </p:nvSpPr>
        <p:spPr>
          <a:xfrm>
            <a:off x="3437874" y="4073310"/>
            <a:ext cx="156610" cy="14812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E92E5B-70BF-493C-B504-E2A04F3DEADF}"/>
              </a:ext>
            </a:extLst>
          </p:cNvPr>
          <p:cNvCxnSpPr>
            <a:cxnSpLocks/>
          </p:cNvCxnSpPr>
          <p:nvPr/>
        </p:nvCxnSpPr>
        <p:spPr>
          <a:xfrm>
            <a:off x="3457554" y="5867388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AE7B29B-2482-4A66-BA38-4025FAC8EF05}"/>
              </a:ext>
            </a:extLst>
          </p:cNvPr>
          <p:cNvCxnSpPr>
            <a:cxnSpLocks/>
          </p:cNvCxnSpPr>
          <p:nvPr/>
        </p:nvCxnSpPr>
        <p:spPr>
          <a:xfrm>
            <a:off x="3457554" y="5595245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0594239-D202-4EE0-9DA2-98EEFBDD8D7B}"/>
              </a:ext>
            </a:extLst>
          </p:cNvPr>
          <p:cNvGrpSpPr/>
          <p:nvPr/>
        </p:nvGrpSpPr>
        <p:grpSpPr>
          <a:xfrm>
            <a:off x="4913869" y="2928960"/>
            <a:ext cx="156610" cy="2437334"/>
            <a:chOff x="2059407" y="3333094"/>
            <a:chExt cx="156610" cy="243733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B096A58-926E-4FC2-BBC0-F4C6DCA3C221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A44B190-F180-455B-88DE-B2DA01361F23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05855B6-B886-48C7-BD57-A4C8BADA5561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03D9D92-2443-46E3-8EF8-6432338495F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0DB3D81-AE3C-460C-A027-84BA55D8782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EF273D1-5D03-41BC-913B-E4160925BF4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6010B94-0553-43E3-B744-B14398B367B7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09A721A-6077-4359-8A69-39E8142E4D9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289761C-7EBE-45F0-9543-05C111E00BD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D1DB6BFE-9BF0-4137-9FA2-AEEA25E0D3A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1C939-2123-4EE2-B6B6-01162F9D17E2}"/>
              </a:ext>
            </a:extLst>
          </p:cNvPr>
          <p:cNvGrpSpPr/>
          <p:nvPr/>
        </p:nvGrpSpPr>
        <p:grpSpPr>
          <a:xfrm>
            <a:off x="6390356" y="1783467"/>
            <a:ext cx="156610" cy="2437334"/>
            <a:chOff x="2059407" y="3333094"/>
            <a:chExt cx="156610" cy="243733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A1867D2-C062-45C7-BDB1-5CA78576D916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05E965CB-7BDF-4AC3-9F4D-7DA6ECC59E73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691E61C-692E-4E3E-B92B-DDAD8CD209B4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1230BBC-D998-478F-8047-6137E7B1B6C0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B44965B1-416A-48E9-88CD-8158B8EF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181984D1-CFCD-416A-B5A2-2334ED16F18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540C7F6B-DC22-49D5-A1BC-C0FC444DE40E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27C308E4-1B07-4545-A032-07A9B5021C8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27C15F85-928D-4AF6-AF79-381D139FB982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925B3D0-6678-4DF9-8FEE-A9875C578C3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9FA9582C-9AD3-4AD2-9712-7FE47A8B8A6A}"/>
              </a:ext>
            </a:extLst>
          </p:cNvPr>
          <p:cNvGrpSpPr/>
          <p:nvPr/>
        </p:nvGrpSpPr>
        <p:grpSpPr>
          <a:xfrm>
            <a:off x="7137346" y="638863"/>
            <a:ext cx="156610" cy="2437334"/>
            <a:chOff x="2059407" y="3333094"/>
            <a:chExt cx="156610" cy="2437334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7FBCFDBF-0259-46C2-9716-964C6D5B0B84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06FA378E-E10D-406D-AE5B-983FAD84B670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704A027-988E-4B1E-953D-37BF3537EE8C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3B3EC01-B5BA-4044-A5D7-DBA1491CA13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0068F7A3-85E6-46A3-BBE5-DBCEB059E72E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15FA86DA-037C-47CD-9DBF-96BFA9E22F3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6F07C60-FEDD-4E0E-8194-6C259A3578F5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D317875-6EF6-43FB-BAEE-773DBEB625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A61E747-F785-435C-834B-F36960FD8D04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5634398-7314-47B7-825C-EBB88481539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58658D69-CB09-48F6-805E-7EE5B837B03D}"/>
              </a:ext>
            </a:extLst>
          </p:cNvPr>
          <p:cNvCxnSpPr>
            <a:cxnSpLocks/>
          </p:cNvCxnSpPr>
          <p:nvPr/>
        </p:nvCxnSpPr>
        <p:spPr>
          <a:xfrm flipV="1">
            <a:off x="3525158" y="299357"/>
            <a:ext cx="3969657" cy="61468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5B001889-D354-4A9D-B669-9AB2F4369BEA}"/>
              </a:ext>
            </a:extLst>
          </p:cNvPr>
          <p:cNvCxnSpPr>
            <a:cxnSpLocks/>
          </p:cNvCxnSpPr>
          <p:nvPr/>
        </p:nvCxnSpPr>
        <p:spPr>
          <a:xfrm flipV="1">
            <a:off x="3503386" y="2924628"/>
            <a:ext cx="4007758" cy="122101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ED2A64A1-F158-4B0B-A962-31D2887733EE}"/>
              </a:ext>
            </a:extLst>
          </p:cNvPr>
          <p:cNvGrpSpPr/>
          <p:nvPr/>
        </p:nvGrpSpPr>
        <p:grpSpPr>
          <a:xfrm>
            <a:off x="7507884" y="2768758"/>
            <a:ext cx="1131177" cy="338554"/>
            <a:chOff x="5153759" y="812854"/>
            <a:chExt cx="736939" cy="338554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5A76B76-A78B-4A4A-96F5-AA01EB15CB27}"/>
                </a:ext>
              </a:extLst>
            </p:cNvPr>
            <p:cNvSpPr txBox="1"/>
            <p:nvPr/>
          </p:nvSpPr>
          <p:spPr>
            <a:xfrm>
              <a:off x="5153759" y="812854"/>
              <a:ext cx="7369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</a:t>
              </a:r>
              <a:endParaRPr lang="ko-KR" altLang="en-US" sz="1600" dirty="0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6C26E8D1-4A69-46B2-A2EF-D898764954A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241" y="1132972"/>
              <a:ext cx="139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46FF31-77DC-4C9D-82E8-E6617E6AEF7A}"/>
              </a:ext>
            </a:extLst>
          </p:cNvPr>
          <p:cNvCxnSpPr>
            <a:cxnSpLocks/>
          </p:cNvCxnSpPr>
          <p:nvPr/>
        </p:nvCxnSpPr>
        <p:spPr>
          <a:xfrm flipV="1">
            <a:off x="3513365" y="2688273"/>
            <a:ext cx="3994874" cy="162972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EE327372-506F-4E1C-BFD9-FC24E517FEFE}"/>
              </a:ext>
            </a:extLst>
          </p:cNvPr>
          <p:cNvCxnSpPr>
            <a:cxnSpLocks/>
          </p:cNvCxnSpPr>
          <p:nvPr/>
        </p:nvCxnSpPr>
        <p:spPr>
          <a:xfrm flipV="1">
            <a:off x="3511695" y="1920746"/>
            <a:ext cx="4015495" cy="30736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048B7FC7-19E5-4808-9B88-141393A68347}"/>
              </a:ext>
            </a:extLst>
          </p:cNvPr>
          <p:cNvCxnSpPr>
            <a:cxnSpLocks/>
          </p:cNvCxnSpPr>
          <p:nvPr/>
        </p:nvCxnSpPr>
        <p:spPr>
          <a:xfrm flipV="1">
            <a:off x="3518991" y="1058462"/>
            <a:ext cx="4003461" cy="468570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6136AA5-04C5-4296-8E85-FCE5193AAAD8}"/>
              </a:ext>
            </a:extLst>
          </p:cNvPr>
          <p:cNvSpPr txBox="1"/>
          <p:nvPr/>
        </p:nvSpPr>
        <p:spPr>
          <a:xfrm>
            <a:off x="7507884" y="886744"/>
            <a:ext cx="113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62F9F8A-BCB2-482E-BF52-A79402083D02}"/>
              </a:ext>
            </a:extLst>
          </p:cNvPr>
          <p:cNvSpPr txBox="1"/>
          <p:nvPr/>
        </p:nvSpPr>
        <p:spPr>
          <a:xfrm>
            <a:off x="7507884" y="1745080"/>
            <a:ext cx="113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0CABCB4-52B9-461D-A027-B9EB86FFD0FD}"/>
              </a:ext>
            </a:extLst>
          </p:cNvPr>
          <p:cNvSpPr txBox="1"/>
          <p:nvPr/>
        </p:nvSpPr>
        <p:spPr>
          <a:xfrm>
            <a:off x="7507884" y="2499184"/>
            <a:ext cx="113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0.25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C8B670C-B4EC-4F78-9C8D-D014EC52296F}"/>
              </a:ext>
            </a:extLst>
          </p:cNvPr>
          <p:cNvSpPr txBox="1"/>
          <p:nvPr/>
        </p:nvSpPr>
        <p:spPr>
          <a:xfrm>
            <a:off x="3547454" y="4940659"/>
            <a:ext cx="429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24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4A18809-4B83-42DE-BB0D-B6C37F198458}"/>
              </a:ext>
            </a:extLst>
          </p:cNvPr>
          <p:cNvSpPr txBox="1"/>
          <p:nvPr/>
        </p:nvSpPr>
        <p:spPr>
          <a:xfrm>
            <a:off x="5033653" y="4003944"/>
            <a:ext cx="4421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24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F17FEAE-76A2-47D5-B0ED-FDCB066189A1}"/>
              </a:ext>
            </a:extLst>
          </p:cNvPr>
          <p:cNvSpPr txBox="1"/>
          <p:nvPr/>
        </p:nvSpPr>
        <p:spPr>
          <a:xfrm>
            <a:off x="7218055" y="1502953"/>
            <a:ext cx="45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24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624F82C-5AEE-4BE3-A9ED-2C221D09F566}"/>
              </a:ext>
            </a:extLst>
          </p:cNvPr>
          <p:cNvSpPr txBox="1"/>
          <p:nvPr/>
        </p:nvSpPr>
        <p:spPr>
          <a:xfrm>
            <a:off x="6468320" y="2636154"/>
            <a:ext cx="421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2400" dirty="0"/>
          </a:p>
        </p:txBody>
      </p: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B7BD1BD-463B-4ED2-8749-AE5DED465FA8}"/>
              </a:ext>
            </a:extLst>
          </p:cNvPr>
          <p:cNvGrpSpPr/>
          <p:nvPr/>
        </p:nvGrpSpPr>
        <p:grpSpPr>
          <a:xfrm>
            <a:off x="7507884" y="115114"/>
            <a:ext cx="1131177" cy="338554"/>
            <a:chOff x="5153759" y="812854"/>
            <a:chExt cx="736939" cy="338554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D05C2E4-4173-4124-9F77-B4D42858E36E}"/>
                </a:ext>
              </a:extLst>
            </p:cNvPr>
            <p:cNvSpPr txBox="1"/>
            <p:nvPr/>
          </p:nvSpPr>
          <p:spPr>
            <a:xfrm>
              <a:off x="5153759" y="812854"/>
              <a:ext cx="7369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600" dirty="0"/>
            </a:p>
          </p:txBody>
        </p: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D1B92565-A086-403B-A966-72239C3CA27B}"/>
                </a:ext>
              </a:extLst>
            </p:cNvPr>
            <p:cNvCxnSpPr>
              <a:cxnSpLocks/>
            </p:cNvCxnSpPr>
            <p:nvPr/>
          </p:nvCxnSpPr>
          <p:spPr>
            <a:xfrm>
              <a:off x="5302200" y="853440"/>
              <a:ext cx="139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9B5AEF0-79CD-47DB-936B-5C9DCAE526A4}"/>
              </a:ext>
            </a:extLst>
          </p:cNvPr>
          <p:cNvCxnSpPr>
            <a:cxnSpLocks/>
          </p:cNvCxnSpPr>
          <p:nvPr/>
        </p:nvCxnSpPr>
        <p:spPr>
          <a:xfrm>
            <a:off x="3457554" y="6139531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49672C1-3332-4320-A102-892D90F3F03C}"/>
              </a:ext>
            </a:extLst>
          </p:cNvPr>
          <p:cNvSpPr txBox="1"/>
          <p:nvPr/>
        </p:nvSpPr>
        <p:spPr>
          <a:xfrm>
            <a:off x="2145336" y="5560081"/>
            <a:ext cx="1417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-0.375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1E00CB5-2ED4-44C3-AEF9-165912815588}"/>
              </a:ext>
            </a:extLst>
          </p:cNvPr>
          <p:cNvSpPr txBox="1"/>
          <p:nvPr/>
        </p:nvSpPr>
        <p:spPr>
          <a:xfrm>
            <a:off x="2145336" y="4827517"/>
            <a:ext cx="1417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0.25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90E2017-0AEE-47CD-8864-764CEA76F3B0}"/>
              </a:ext>
            </a:extLst>
          </p:cNvPr>
          <p:cNvSpPr txBox="1"/>
          <p:nvPr/>
        </p:nvSpPr>
        <p:spPr>
          <a:xfrm>
            <a:off x="2145336" y="4124454"/>
            <a:ext cx="1417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0.875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FB88317-FC72-4872-B384-0F425C89D567}"/>
              </a:ext>
            </a:extLst>
          </p:cNvPr>
          <p:cNvSpPr txBox="1"/>
          <p:nvPr/>
        </p:nvSpPr>
        <p:spPr>
          <a:xfrm>
            <a:off x="6117494" y="5928725"/>
            <a:ext cx="3440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20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39601C-8D54-45A3-B32F-80CD1B5157FC}"/>
              </a:ext>
            </a:extLst>
          </p:cNvPr>
          <p:cNvSpPr txBox="1"/>
          <p:nvPr/>
        </p:nvSpPr>
        <p:spPr>
          <a:xfrm rot="16200000">
            <a:off x="-282976" y="3037593"/>
            <a:ext cx="322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20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324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2835025-A703-4210-8FFB-8E3F4D52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56701"/>
              </p:ext>
            </p:extLst>
          </p:nvPr>
        </p:nvGraphicFramePr>
        <p:xfrm>
          <a:off x="2002971" y="1948144"/>
          <a:ext cx="3427695" cy="2194560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425CEB3-821C-4FC5-94A0-A829E412B208}"/>
              </a:ext>
            </a:extLst>
          </p:cNvPr>
          <p:cNvSpPr/>
          <p:nvPr/>
        </p:nvSpPr>
        <p:spPr>
          <a:xfrm>
            <a:off x="2754086" y="3217302"/>
            <a:ext cx="970643" cy="919842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BB2C0D6-9F4E-4228-917F-74566D1F8459}"/>
              </a:ext>
            </a:extLst>
          </p:cNvPr>
          <p:cNvSpPr/>
          <p:nvPr/>
        </p:nvSpPr>
        <p:spPr>
          <a:xfrm>
            <a:off x="3744686" y="2315602"/>
            <a:ext cx="928914" cy="889000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945984A-9527-4175-A35B-3458D20E798B}"/>
              </a:ext>
            </a:extLst>
          </p:cNvPr>
          <p:cNvGraphicFramePr>
            <a:graphicFrameLocks noGrp="1"/>
          </p:cNvGraphicFramePr>
          <p:nvPr/>
        </p:nvGraphicFramePr>
        <p:xfrm>
          <a:off x="1796143" y="4177137"/>
          <a:ext cx="3447657" cy="16764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0DE051-99FE-4783-AE86-DBD12AFD4470}"/>
              </a:ext>
            </a:extLst>
          </p:cNvPr>
          <p:cNvGraphicFramePr>
            <a:graphicFrameLocks noGrp="1"/>
          </p:cNvGraphicFramePr>
          <p:nvPr/>
        </p:nvGraphicFramePr>
        <p:xfrm>
          <a:off x="1663324" y="658873"/>
          <a:ext cx="382959" cy="3671200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0112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17250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30859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304FA7C5-8C0A-4C06-8716-ECDE3E2DCBD8}"/>
              </a:ext>
            </a:extLst>
          </p:cNvPr>
          <p:cNvGrpSpPr/>
          <p:nvPr/>
        </p:nvGrpSpPr>
        <p:grpSpPr>
          <a:xfrm>
            <a:off x="4433504" y="1945331"/>
            <a:ext cx="947860" cy="261610"/>
            <a:chOff x="5179148" y="813672"/>
            <a:chExt cx="736939" cy="2616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FB46CBC-27AC-470C-BEAF-C55F02C1070D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1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CF798D5-A535-43D1-8470-3C7345434A2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61" y="878840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1CE0E00-B46D-4C3D-93A4-A26AA491C4FD}"/>
              </a:ext>
            </a:extLst>
          </p:cNvPr>
          <p:cNvSpPr txBox="1"/>
          <p:nvPr/>
        </p:nvSpPr>
        <p:spPr>
          <a:xfrm>
            <a:off x="2426771" y="3711971"/>
            <a:ext cx="429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E6CEDD-4805-4EE4-9B36-EAEAE5CE8199}"/>
              </a:ext>
            </a:extLst>
          </p:cNvPr>
          <p:cNvSpPr txBox="1"/>
          <p:nvPr/>
        </p:nvSpPr>
        <p:spPr>
          <a:xfrm>
            <a:off x="3528342" y="3232455"/>
            <a:ext cx="442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5AEDB5-C640-4EF3-B54F-12A15566732F}"/>
              </a:ext>
            </a:extLst>
          </p:cNvPr>
          <p:cNvSpPr txBox="1"/>
          <p:nvPr/>
        </p:nvSpPr>
        <p:spPr>
          <a:xfrm>
            <a:off x="4639479" y="2404185"/>
            <a:ext cx="454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23500-EF4A-47FF-87E6-B0193945A72B}"/>
              </a:ext>
            </a:extLst>
          </p:cNvPr>
          <p:cNvSpPr txBox="1"/>
          <p:nvPr/>
        </p:nvSpPr>
        <p:spPr>
          <a:xfrm>
            <a:off x="2507706" y="4333902"/>
            <a:ext cx="240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CE4F83-E275-4BB8-BB55-F79703F9394B}"/>
              </a:ext>
            </a:extLst>
          </p:cNvPr>
          <p:cNvSpPr txBox="1"/>
          <p:nvPr/>
        </p:nvSpPr>
        <p:spPr>
          <a:xfrm rot="16200000">
            <a:off x="344014" y="2696940"/>
            <a:ext cx="261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1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1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7FA5F7-4100-4434-A241-BA9A83094DFA}"/>
              </a:ext>
            </a:extLst>
          </p:cNvPr>
          <p:cNvSpPr txBox="1"/>
          <p:nvPr/>
        </p:nvSpPr>
        <p:spPr>
          <a:xfrm>
            <a:off x="3968780" y="3054837"/>
            <a:ext cx="421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16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CFA6B3C-3C9A-4596-8D98-9ECCECDBA265}"/>
              </a:ext>
            </a:extLst>
          </p:cNvPr>
          <p:cNvCxnSpPr>
            <a:cxnSpLocks/>
          </p:cNvCxnSpPr>
          <p:nvPr/>
        </p:nvCxnSpPr>
        <p:spPr>
          <a:xfrm flipV="1">
            <a:off x="2759330" y="2139617"/>
            <a:ext cx="2088441" cy="20065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49B2F3A-109F-404C-B03C-784654E05D2B}"/>
              </a:ext>
            </a:extLst>
          </p:cNvPr>
          <p:cNvCxnSpPr>
            <a:cxnSpLocks/>
          </p:cNvCxnSpPr>
          <p:nvPr/>
        </p:nvCxnSpPr>
        <p:spPr>
          <a:xfrm flipV="1">
            <a:off x="2754309" y="2994145"/>
            <a:ext cx="2107977" cy="4086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49A33BA-C8C2-443F-BB1B-66BDD58483EF}"/>
              </a:ext>
            </a:extLst>
          </p:cNvPr>
          <p:cNvGrpSpPr/>
          <p:nvPr/>
        </p:nvGrpSpPr>
        <p:grpSpPr>
          <a:xfrm>
            <a:off x="2713754" y="3360885"/>
            <a:ext cx="91440" cy="821854"/>
            <a:chOff x="2713509" y="3626681"/>
            <a:chExt cx="91440" cy="82185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A2E2204-9651-424D-9798-C2BC2FEE8F3F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3F592CE-8BA9-418F-8C46-1ED3489404C7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BAC7A1B-238E-4E6A-A18E-828642C05C25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7951FDF-B219-477E-BE80-6AFDF72C8F4D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6C67B1A-0284-4AC3-B9CC-04AB3FFC5B10}"/>
              </a:ext>
            </a:extLst>
          </p:cNvPr>
          <p:cNvGrpSpPr/>
          <p:nvPr/>
        </p:nvGrpSpPr>
        <p:grpSpPr>
          <a:xfrm>
            <a:off x="3477935" y="2993566"/>
            <a:ext cx="91440" cy="821854"/>
            <a:chOff x="2713509" y="3626681"/>
            <a:chExt cx="91440" cy="82185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83AA485-13B3-4E8A-90E0-BE5CBA3FC28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5428328-C251-4608-8D0D-0042A340674E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4C074E6-A1FA-4D9F-A684-4357F1742B5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82EFC2-82FD-4483-A42D-CCBF47F873BE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07E10E-9275-4F5B-B6A4-9994D9B828A8}"/>
              </a:ext>
            </a:extLst>
          </p:cNvPr>
          <p:cNvGrpSpPr/>
          <p:nvPr/>
        </p:nvGrpSpPr>
        <p:grpSpPr>
          <a:xfrm>
            <a:off x="4246550" y="2628359"/>
            <a:ext cx="91440" cy="821854"/>
            <a:chOff x="2713509" y="3626681"/>
            <a:chExt cx="91440" cy="82185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2B8876B-F83F-4B84-959D-3DA37D9CD85A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3000633-35ED-4602-83C5-BBB13D4A2F39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C9D85FC-81DF-4475-830D-04F571472A3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B0E80FB-57A3-426B-8C27-65C14D7DE4C3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A400CFD-8418-4568-9B5C-5FBC627FBE28}"/>
              </a:ext>
            </a:extLst>
          </p:cNvPr>
          <p:cNvGrpSpPr/>
          <p:nvPr/>
        </p:nvGrpSpPr>
        <p:grpSpPr>
          <a:xfrm>
            <a:off x="4622406" y="2270525"/>
            <a:ext cx="91440" cy="821854"/>
            <a:chOff x="2713509" y="3626681"/>
            <a:chExt cx="91440" cy="8218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C8C683D-1195-43A6-95F1-1191348377DE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D57D57E-F74C-43E7-B9E5-980223F122B6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DA4117C-A087-4429-83E2-A026FA20E9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A2D436D-E829-44DE-AB1B-377D72323F95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EEC5469-AFB1-4F98-8AE9-6B3AA534E840}"/>
              </a:ext>
            </a:extLst>
          </p:cNvPr>
          <p:cNvCxnSpPr>
            <a:cxnSpLocks/>
          </p:cNvCxnSpPr>
          <p:nvPr/>
        </p:nvCxnSpPr>
        <p:spPr>
          <a:xfrm>
            <a:off x="4622406" y="249257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2E51CB4-7EDF-4221-A518-EA99E0BD518F}"/>
              </a:ext>
            </a:extLst>
          </p:cNvPr>
          <p:cNvCxnSpPr>
            <a:cxnSpLocks/>
          </p:cNvCxnSpPr>
          <p:nvPr/>
        </p:nvCxnSpPr>
        <p:spPr>
          <a:xfrm>
            <a:off x="4622406" y="24011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724D18D-8EBE-43B7-B01B-11253A12B883}"/>
              </a:ext>
            </a:extLst>
          </p:cNvPr>
          <p:cNvCxnSpPr>
            <a:cxnSpLocks/>
          </p:cNvCxnSpPr>
          <p:nvPr/>
        </p:nvCxnSpPr>
        <p:spPr>
          <a:xfrm>
            <a:off x="4622406" y="258397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20A284A-AC97-4691-9BB8-DE31777077E5}"/>
              </a:ext>
            </a:extLst>
          </p:cNvPr>
          <p:cNvCxnSpPr>
            <a:cxnSpLocks/>
          </p:cNvCxnSpPr>
          <p:nvPr/>
        </p:nvCxnSpPr>
        <p:spPr>
          <a:xfrm>
            <a:off x="4622406" y="286188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16C8762-5260-44FE-92E7-59E867A471D7}"/>
              </a:ext>
            </a:extLst>
          </p:cNvPr>
          <p:cNvCxnSpPr>
            <a:cxnSpLocks/>
          </p:cNvCxnSpPr>
          <p:nvPr/>
        </p:nvCxnSpPr>
        <p:spPr>
          <a:xfrm>
            <a:off x="4622406" y="277047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A0E72E7-2A7F-470E-B0A6-4026EBD1F2AD}"/>
              </a:ext>
            </a:extLst>
          </p:cNvPr>
          <p:cNvCxnSpPr>
            <a:cxnSpLocks/>
          </p:cNvCxnSpPr>
          <p:nvPr/>
        </p:nvCxnSpPr>
        <p:spPr>
          <a:xfrm>
            <a:off x="4622406" y="295328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A1B070C-3FDA-491D-9E30-6A0387A527AC}"/>
              </a:ext>
            </a:extLst>
          </p:cNvPr>
          <p:cNvCxnSpPr>
            <a:cxnSpLocks/>
          </p:cNvCxnSpPr>
          <p:nvPr/>
        </p:nvCxnSpPr>
        <p:spPr>
          <a:xfrm>
            <a:off x="2713754" y="358966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21F2A0AE-1FC7-4790-8ACE-713979416F10}"/>
              </a:ext>
            </a:extLst>
          </p:cNvPr>
          <p:cNvCxnSpPr>
            <a:cxnSpLocks/>
          </p:cNvCxnSpPr>
          <p:nvPr/>
        </p:nvCxnSpPr>
        <p:spPr>
          <a:xfrm>
            <a:off x="2713754" y="349825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0788839-E133-4FF7-957B-E4D25D9F5E98}"/>
              </a:ext>
            </a:extLst>
          </p:cNvPr>
          <p:cNvCxnSpPr>
            <a:cxnSpLocks/>
          </p:cNvCxnSpPr>
          <p:nvPr/>
        </p:nvCxnSpPr>
        <p:spPr>
          <a:xfrm>
            <a:off x="2713754" y="36810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36D2AC2-EC82-47D4-BD5D-97B7FB43AD0B}"/>
              </a:ext>
            </a:extLst>
          </p:cNvPr>
          <p:cNvCxnSpPr>
            <a:cxnSpLocks/>
          </p:cNvCxnSpPr>
          <p:nvPr/>
        </p:nvCxnSpPr>
        <p:spPr>
          <a:xfrm>
            <a:off x="2713754" y="395420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9BA3092F-A44B-48CC-AAD1-4C28DACAE0D2}"/>
              </a:ext>
            </a:extLst>
          </p:cNvPr>
          <p:cNvCxnSpPr>
            <a:cxnSpLocks/>
          </p:cNvCxnSpPr>
          <p:nvPr/>
        </p:nvCxnSpPr>
        <p:spPr>
          <a:xfrm>
            <a:off x="2713754" y="386280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1C61946C-08FF-4778-BCD6-349C6D71B794}"/>
              </a:ext>
            </a:extLst>
          </p:cNvPr>
          <p:cNvCxnSpPr>
            <a:cxnSpLocks/>
          </p:cNvCxnSpPr>
          <p:nvPr/>
        </p:nvCxnSpPr>
        <p:spPr>
          <a:xfrm>
            <a:off x="2713754" y="404561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9DD81C88-37FB-4825-8011-947334D1CAEA}"/>
              </a:ext>
            </a:extLst>
          </p:cNvPr>
          <p:cNvCxnSpPr>
            <a:cxnSpLocks/>
          </p:cNvCxnSpPr>
          <p:nvPr/>
        </p:nvCxnSpPr>
        <p:spPr>
          <a:xfrm>
            <a:off x="3477935" y="3225905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575B3A1-8BD2-4144-ACFA-21277A1A144D}"/>
              </a:ext>
            </a:extLst>
          </p:cNvPr>
          <p:cNvCxnSpPr>
            <a:cxnSpLocks/>
          </p:cNvCxnSpPr>
          <p:nvPr/>
        </p:nvCxnSpPr>
        <p:spPr>
          <a:xfrm>
            <a:off x="3477935" y="313450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3B52A73-F757-4632-88B2-9FDACFE05C02}"/>
              </a:ext>
            </a:extLst>
          </p:cNvPr>
          <p:cNvCxnSpPr>
            <a:cxnSpLocks/>
          </p:cNvCxnSpPr>
          <p:nvPr/>
        </p:nvCxnSpPr>
        <p:spPr>
          <a:xfrm>
            <a:off x="3477935" y="331731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DE3FE0F-4137-45AF-B3F1-1601052BD251}"/>
              </a:ext>
            </a:extLst>
          </p:cNvPr>
          <p:cNvCxnSpPr>
            <a:cxnSpLocks/>
          </p:cNvCxnSpPr>
          <p:nvPr/>
        </p:nvCxnSpPr>
        <p:spPr>
          <a:xfrm>
            <a:off x="3477935" y="359045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D5AE58D-B907-475D-B380-462E579DCA06}"/>
              </a:ext>
            </a:extLst>
          </p:cNvPr>
          <p:cNvCxnSpPr>
            <a:cxnSpLocks/>
          </p:cNvCxnSpPr>
          <p:nvPr/>
        </p:nvCxnSpPr>
        <p:spPr>
          <a:xfrm>
            <a:off x="3477935" y="349904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117619A-1E6E-441C-B4B9-2E369BDB3BFF}"/>
              </a:ext>
            </a:extLst>
          </p:cNvPr>
          <p:cNvCxnSpPr>
            <a:cxnSpLocks/>
          </p:cNvCxnSpPr>
          <p:nvPr/>
        </p:nvCxnSpPr>
        <p:spPr>
          <a:xfrm>
            <a:off x="3477935" y="368185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44B7709-78C2-4240-8B1B-BE8B6D103F7E}"/>
              </a:ext>
            </a:extLst>
          </p:cNvPr>
          <p:cNvCxnSpPr>
            <a:cxnSpLocks/>
          </p:cNvCxnSpPr>
          <p:nvPr/>
        </p:nvCxnSpPr>
        <p:spPr>
          <a:xfrm>
            <a:off x="4246550" y="2859387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1B63C79-EFFD-49AD-B40D-1A6F43994BDC}"/>
              </a:ext>
            </a:extLst>
          </p:cNvPr>
          <p:cNvCxnSpPr>
            <a:cxnSpLocks/>
          </p:cNvCxnSpPr>
          <p:nvPr/>
        </p:nvCxnSpPr>
        <p:spPr>
          <a:xfrm>
            <a:off x="4246550" y="276798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CC91C9BD-E26D-455D-B8B2-E9FF5643816F}"/>
              </a:ext>
            </a:extLst>
          </p:cNvPr>
          <p:cNvCxnSpPr>
            <a:cxnSpLocks/>
          </p:cNvCxnSpPr>
          <p:nvPr/>
        </p:nvCxnSpPr>
        <p:spPr>
          <a:xfrm>
            <a:off x="4246550" y="295079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F93C165-990F-48A0-8291-846D18B85FEE}"/>
              </a:ext>
            </a:extLst>
          </p:cNvPr>
          <p:cNvCxnSpPr>
            <a:cxnSpLocks/>
          </p:cNvCxnSpPr>
          <p:nvPr/>
        </p:nvCxnSpPr>
        <p:spPr>
          <a:xfrm>
            <a:off x="4246550" y="322393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3965454C-9D75-42F5-B06B-8ACCF2FE7FB8}"/>
              </a:ext>
            </a:extLst>
          </p:cNvPr>
          <p:cNvCxnSpPr>
            <a:cxnSpLocks/>
          </p:cNvCxnSpPr>
          <p:nvPr/>
        </p:nvCxnSpPr>
        <p:spPr>
          <a:xfrm>
            <a:off x="4246550" y="313252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91DC0F5A-B9E1-4860-AB8B-0EF5A5B9D4BD}"/>
              </a:ext>
            </a:extLst>
          </p:cNvPr>
          <p:cNvCxnSpPr>
            <a:cxnSpLocks/>
          </p:cNvCxnSpPr>
          <p:nvPr/>
        </p:nvCxnSpPr>
        <p:spPr>
          <a:xfrm>
            <a:off x="4246550" y="331533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01367ABF-DDD2-4384-AFD8-03DF7F340F90}"/>
              </a:ext>
            </a:extLst>
          </p:cNvPr>
          <p:cNvCxnSpPr>
            <a:cxnSpLocks/>
          </p:cNvCxnSpPr>
          <p:nvPr/>
        </p:nvCxnSpPr>
        <p:spPr>
          <a:xfrm>
            <a:off x="-1483452" y="249257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EF0D514C-8DA3-4318-9465-BD3C6EA0C8C2}"/>
              </a:ext>
            </a:extLst>
          </p:cNvPr>
          <p:cNvCxnSpPr>
            <a:cxnSpLocks/>
          </p:cNvCxnSpPr>
          <p:nvPr/>
        </p:nvCxnSpPr>
        <p:spPr>
          <a:xfrm>
            <a:off x="-1483452" y="267538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B963763B-D27B-4AA1-8B5D-67AA994489F3}"/>
              </a:ext>
            </a:extLst>
          </p:cNvPr>
          <p:cNvCxnSpPr>
            <a:cxnSpLocks/>
          </p:cNvCxnSpPr>
          <p:nvPr/>
        </p:nvCxnSpPr>
        <p:spPr>
          <a:xfrm>
            <a:off x="-1483452" y="230976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DD5CFDC3-A6DC-4F26-A84C-5EB61D23063F}"/>
              </a:ext>
            </a:extLst>
          </p:cNvPr>
          <p:cNvCxnSpPr>
            <a:cxnSpLocks/>
          </p:cNvCxnSpPr>
          <p:nvPr/>
        </p:nvCxnSpPr>
        <p:spPr>
          <a:xfrm>
            <a:off x="-1483452" y="24011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A6BD793E-330C-4F85-BBFA-2BB2AE6F239E}"/>
              </a:ext>
            </a:extLst>
          </p:cNvPr>
          <p:cNvCxnSpPr>
            <a:cxnSpLocks/>
          </p:cNvCxnSpPr>
          <p:nvPr/>
        </p:nvCxnSpPr>
        <p:spPr>
          <a:xfrm>
            <a:off x="-1483452" y="258397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F0773BD-5F3A-4DB5-9B6B-70DCCDF33288}"/>
              </a:ext>
            </a:extLst>
          </p:cNvPr>
          <p:cNvCxnSpPr>
            <a:cxnSpLocks/>
          </p:cNvCxnSpPr>
          <p:nvPr/>
        </p:nvCxnSpPr>
        <p:spPr>
          <a:xfrm>
            <a:off x="-1483452" y="285711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2225ABC8-4720-47C1-B417-62B5EFCFD510}"/>
              </a:ext>
            </a:extLst>
          </p:cNvPr>
          <p:cNvCxnSpPr>
            <a:cxnSpLocks/>
          </p:cNvCxnSpPr>
          <p:nvPr/>
        </p:nvCxnSpPr>
        <p:spPr>
          <a:xfrm>
            <a:off x="-1483452" y="303992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26E9C4E-3F93-495C-8E4F-214556178E43}"/>
              </a:ext>
            </a:extLst>
          </p:cNvPr>
          <p:cNvCxnSpPr>
            <a:cxnSpLocks/>
          </p:cNvCxnSpPr>
          <p:nvPr/>
        </p:nvCxnSpPr>
        <p:spPr>
          <a:xfrm>
            <a:off x="-1483452" y="276571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3FCA944-B5A0-441D-81E3-5B0F40451BFD}"/>
              </a:ext>
            </a:extLst>
          </p:cNvPr>
          <p:cNvCxnSpPr>
            <a:cxnSpLocks/>
          </p:cNvCxnSpPr>
          <p:nvPr/>
        </p:nvCxnSpPr>
        <p:spPr>
          <a:xfrm>
            <a:off x="-1483452" y="294852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9982E68-6130-4775-8BE7-E8597C2FA5CD}"/>
              </a:ext>
            </a:extLst>
          </p:cNvPr>
          <p:cNvSpPr txBox="1"/>
          <p:nvPr/>
        </p:nvSpPr>
        <p:spPr>
          <a:xfrm>
            <a:off x="1535910" y="3871879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b(1,4)=-0.375</a:t>
            </a:r>
            <a:endParaRPr lang="ko-KR" altLang="en-US" sz="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5BA6007-C719-4673-9251-A1B1AF98C7E4}"/>
              </a:ext>
            </a:extLst>
          </p:cNvPr>
          <p:cNvSpPr txBox="1"/>
          <p:nvPr/>
        </p:nvSpPr>
        <p:spPr>
          <a:xfrm>
            <a:off x="1487175" y="3596386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b(1,4)=0.25</a:t>
            </a:r>
            <a:endParaRPr lang="ko-KR" altLang="en-US" sz="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CE964A7-BEF6-423B-BBB7-9B3DA45715B2}"/>
              </a:ext>
            </a:extLst>
          </p:cNvPr>
          <p:cNvSpPr txBox="1"/>
          <p:nvPr/>
        </p:nvSpPr>
        <p:spPr>
          <a:xfrm>
            <a:off x="1519288" y="3358285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9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AEE30CF-ED5D-4C66-AD29-365D42E1CB76}"/>
              </a:ext>
            </a:extLst>
          </p:cNvPr>
          <p:cNvSpPr txBox="1"/>
          <p:nvPr/>
        </p:nvSpPr>
        <p:spPr>
          <a:xfrm>
            <a:off x="-1710342" y="3934183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b(1,4)=-0.375</a:t>
            </a:r>
            <a:endParaRPr lang="ko-KR" altLang="en-US" sz="9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0472C1-44EA-4E97-B6E2-C198F510A1C4}"/>
              </a:ext>
            </a:extLst>
          </p:cNvPr>
          <p:cNvSpPr txBox="1"/>
          <p:nvPr/>
        </p:nvSpPr>
        <p:spPr>
          <a:xfrm>
            <a:off x="-1774568" y="3596386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b(1,4)=0.25</a:t>
            </a:r>
            <a:endParaRPr lang="ko-KR" altLang="en-US" sz="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6F23F25-1284-4E9D-A852-B265B849EEE5}"/>
              </a:ext>
            </a:extLst>
          </p:cNvPr>
          <p:cNvSpPr txBox="1"/>
          <p:nvPr/>
        </p:nvSpPr>
        <p:spPr>
          <a:xfrm>
            <a:off x="-1742455" y="3258046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9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D2C5B45-7A02-4D3F-95B7-4C1B02E518C3}"/>
              </a:ext>
            </a:extLst>
          </p:cNvPr>
          <p:cNvGrpSpPr/>
          <p:nvPr/>
        </p:nvGrpSpPr>
        <p:grpSpPr>
          <a:xfrm>
            <a:off x="4433504" y="3044888"/>
            <a:ext cx="947860" cy="261610"/>
            <a:chOff x="5179148" y="813672"/>
            <a:chExt cx="736939" cy="261610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9B52B58-0F45-4C67-BC23-58090652AE4D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 </a:t>
              </a:r>
              <a:endParaRPr lang="ko-KR" altLang="en-US" sz="1100" dirty="0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381E2F44-4832-4632-A392-5181CAA3385B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61" y="1050786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50584A3-2D16-4653-A603-BFE0FD4DAE9A}"/>
              </a:ext>
            </a:extLst>
          </p:cNvPr>
          <p:cNvSpPr txBox="1"/>
          <p:nvPr/>
        </p:nvSpPr>
        <p:spPr>
          <a:xfrm>
            <a:off x="4730999" y="2267319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1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CD7AC4-6146-4964-A49A-B3901F20E23B}"/>
              </a:ext>
            </a:extLst>
          </p:cNvPr>
          <p:cNvSpPr txBox="1"/>
          <p:nvPr/>
        </p:nvSpPr>
        <p:spPr>
          <a:xfrm>
            <a:off x="4695515" y="2531602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1100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0.5 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F74416-C071-485A-A9A6-45C478024536}"/>
              </a:ext>
            </a:extLst>
          </p:cNvPr>
          <p:cNvSpPr txBox="1"/>
          <p:nvPr/>
        </p:nvSpPr>
        <p:spPr>
          <a:xfrm>
            <a:off x="4730999" y="2800079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1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ko-KR" sz="11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1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100" dirty="0">
              <a:solidFill>
                <a:srgbClr val="4472C4"/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D049C7E-3AE3-4000-9C9B-BCD4C317ADE9}"/>
              </a:ext>
            </a:extLst>
          </p:cNvPr>
          <p:cNvCxnSpPr>
            <a:cxnSpLocks/>
          </p:cNvCxnSpPr>
          <p:nvPr/>
        </p:nvCxnSpPr>
        <p:spPr>
          <a:xfrm flipV="1">
            <a:off x="2754086" y="2402171"/>
            <a:ext cx="2092304" cy="1519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27E89935-44DC-42EE-80B4-AD478B0E7A2F}"/>
              </a:ext>
            </a:extLst>
          </p:cNvPr>
          <p:cNvCxnSpPr>
            <a:cxnSpLocks/>
          </p:cNvCxnSpPr>
          <p:nvPr/>
        </p:nvCxnSpPr>
        <p:spPr>
          <a:xfrm flipV="1">
            <a:off x="2754086" y="2682966"/>
            <a:ext cx="2092304" cy="998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4AC6C5E-A863-471C-BB74-FB6CFC5C4A08}"/>
              </a:ext>
            </a:extLst>
          </p:cNvPr>
          <p:cNvCxnSpPr>
            <a:cxnSpLocks/>
          </p:cNvCxnSpPr>
          <p:nvPr/>
        </p:nvCxnSpPr>
        <p:spPr>
          <a:xfrm flipV="1">
            <a:off x="2755776" y="2963817"/>
            <a:ext cx="2088923" cy="4854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2AFD85A-256B-4CF3-B2CE-00EAC665C454}"/>
              </a:ext>
            </a:extLst>
          </p:cNvPr>
          <p:cNvCxnSpPr>
            <a:cxnSpLocks/>
          </p:cNvCxnSpPr>
          <p:nvPr/>
        </p:nvCxnSpPr>
        <p:spPr>
          <a:xfrm>
            <a:off x="4080812" y="2701030"/>
            <a:ext cx="0" cy="756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800227-1D59-497C-9CAE-4BE3DACD1BE6}"/>
              </a:ext>
            </a:extLst>
          </p:cNvPr>
          <p:cNvCxnSpPr>
            <a:cxnSpLocks/>
          </p:cNvCxnSpPr>
          <p:nvPr/>
        </p:nvCxnSpPr>
        <p:spPr>
          <a:xfrm>
            <a:off x="3913414" y="2701030"/>
            <a:ext cx="0" cy="10211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73D551C-1299-466C-9116-292A6F32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2150"/>
              </p:ext>
            </p:extLst>
          </p:nvPr>
        </p:nvGraphicFramePr>
        <p:xfrm>
          <a:off x="391450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924535589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357946472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879689863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15228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6C772E1B-B663-48C0-BA70-39C2B7D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9457"/>
              </p:ext>
            </p:extLst>
          </p:nvPr>
        </p:nvGraphicFramePr>
        <p:xfrm>
          <a:off x="473746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924535589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357946472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879689863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15228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F99A406-D282-45FC-8AA9-8798ECFD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8041"/>
              </p:ext>
            </p:extLst>
          </p:nvPr>
        </p:nvGraphicFramePr>
        <p:xfrm>
          <a:off x="556042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924535589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357946472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879689863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15228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51BA300-E135-4833-82A8-9F45C54BA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75417"/>
              </p:ext>
            </p:extLst>
          </p:nvPr>
        </p:nvGraphicFramePr>
        <p:xfrm>
          <a:off x="638338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924535589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3579464722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879689863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15228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7E9A0-8924-4B9B-80E6-50E00A99D265}"/>
              </a:ext>
            </a:extLst>
          </p:cNvPr>
          <p:cNvSpPr/>
          <p:nvPr/>
        </p:nvSpPr>
        <p:spPr>
          <a:xfrm>
            <a:off x="2834639" y="2304626"/>
            <a:ext cx="1079863" cy="37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0F350A-9F61-46AF-9781-72F0B945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59635"/>
              </p:ext>
            </p:extLst>
          </p:nvPr>
        </p:nvGraphicFramePr>
        <p:xfrm>
          <a:off x="3091542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2123115550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3420494096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4237364564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45196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F01B8-4C52-4503-AFF3-D7E4392E8371}"/>
              </a:ext>
            </a:extLst>
          </p:cNvPr>
          <p:cNvSpPr/>
          <p:nvPr/>
        </p:nvSpPr>
        <p:spPr>
          <a:xfrm>
            <a:off x="7206343" y="2304626"/>
            <a:ext cx="1079863" cy="37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70F291-4FAB-4413-A363-678893CB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29007"/>
              </p:ext>
            </p:extLst>
          </p:nvPr>
        </p:nvGraphicFramePr>
        <p:xfrm>
          <a:off x="720634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2123115550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3420494096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4237364564"/>
                    </a:ext>
                  </a:extLst>
                </a:gridCol>
                <a:gridCol w="164592">
                  <a:extLst>
                    <a:ext uri="{9D8B030D-6E8A-4147-A177-3AD203B41FA5}">
                      <a16:colId xmlns:a16="http://schemas.microsoft.com/office/drawing/2014/main" val="145196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70B352-1E49-4073-8F31-10491E59F942}"/>
              </a:ext>
            </a:extLst>
          </p:cNvPr>
          <p:cNvGrpSpPr/>
          <p:nvPr/>
        </p:nvGrpSpPr>
        <p:grpSpPr>
          <a:xfrm>
            <a:off x="2728685" y="2202547"/>
            <a:ext cx="187235" cy="570954"/>
            <a:chOff x="2779666" y="2174604"/>
            <a:chExt cx="187235" cy="630884"/>
          </a:xfrm>
        </p:grpSpPr>
        <p:sp>
          <p:nvSpPr>
            <p:cNvPr id="18" name="물결 17">
              <a:extLst>
                <a:ext uri="{FF2B5EF4-FFF2-40B4-BE49-F238E27FC236}">
                  <a16:creationId xmlns:a16="http://schemas.microsoft.com/office/drawing/2014/main" id="{62568255-88F3-4337-8215-555E94E039AD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FB1AC6-C5AF-4391-B516-1192AB3E0AD4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53D095-FE4F-4DC3-907A-198E8691F984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B5A62F-E038-4890-B106-2A096CE9FBB8}"/>
              </a:ext>
            </a:extLst>
          </p:cNvPr>
          <p:cNvSpPr txBox="1"/>
          <p:nvPr/>
        </p:nvSpPr>
        <p:spPr>
          <a:xfrm>
            <a:off x="4984639" y="1361866"/>
            <a:ext cx="1144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LBA = 100</a:t>
            </a:r>
            <a:endParaRPr lang="ko-KR" altLang="en-US" sz="2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1B802B0-B886-405C-9DBF-7D0DA853C442}"/>
              </a:ext>
            </a:extLst>
          </p:cNvPr>
          <p:cNvCxnSpPr>
            <a:cxnSpLocks/>
          </p:cNvCxnSpPr>
          <p:nvPr/>
        </p:nvCxnSpPr>
        <p:spPr>
          <a:xfrm>
            <a:off x="3913414" y="2040344"/>
            <a:ext cx="0" cy="612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2CE8DD0-C467-4F35-9150-CEFD592A4EF5}"/>
              </a:ext>
            </a:extLst>
          </p:cNvPr>
          <p:cNvCxnSpPr>
            <a:cxnSpLocks/>
          </p:cNvCxnSpPr>
          <p:nvPr/>
        </p:nvCxnSpPr>
        <p:spPr>
          <a:xfrm>
            <a:off x="7206343" y="2040344"/>
            <a:ext cx="0" cy="612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4AE3F1-B6DB-4226-900A-5C36DC2DDE95}"/>
              </a:ext>
            </a:extLst>
          </p:cNvPr>
          <p:cNvSpPr txBox="1"/>
          <p:nvPr/>
        </p:nvSpPr>
        <p:spPr>
          <a:xfrm>
            <a:off x="2348869" y="1937422"/>
            <a:ext cx="611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PSA: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C8C6B-DE89-403F-B12E-534A304B707A}"/>
              </a:ext>
            </a:extLst>
          </p:cNvPr>
          <p:cNvSpPr/>
          <p:nvPr/>
        </p:nvSpPr>
        <p:spPr>
          <a:xfrm>
            <a:off x="3914503" y="2304626"/>
            <a:ext cx="3291840" cy="37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56F163-443E-4251-AD60-2B440C92502D}"/>
              </a:ext>
            </a:extLst>
          </p:cNvPr>
          <p:cNvCxnSpPr>
            <a:cxnSpLocks/>
          </p:cNvCxnSpPr>
          <p:nvPr/>
        </p:nvCxnSpPr>
        <p:spPr>
          <a:xfrm>
            <a:off x="5560422" y="1640468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9E4326-08FD-4B7E-A878-895F773FCC58}"/>
              </a:ext>
            </a:extLst>
          </p:cNvPr>
          <p:cNvSpPr txBox="1"/>
          <p:nvPr/>
        </p:nvSpPr>
        <p:spPr>
          <a:xfrm>
            <a:off x="5001743" y="1729499"/>
            <a:ext cx="11083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500</a:t>
            </a:r>
            <a:endParaRPr lang="ko-KR" altLang="en-US" sz="2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5D145A0-CDE8-4318-974B-1E5D172AD4B7}"/>
              </a:ext>
            </a:extLst>
          </p:cNvPr>
          <p:cNvCxnSpPr>
            <a:cxnSpLocks/>
          </p:cNvCxnSpPr>
          <p:nvPr/>
        </p:nvCxnSpPr>
        <p:spPr>
          <a:xfrm>
            <a:off x="5556790" y="1979369"/>
            <a:ext cx="0" cy="31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6438AC7-2C3A-4BFF-B52D-F9FDDE7D45B1}"/>
              </a:ext>
            </a:extLst>
          </p:cNvPr>
          <p:cNvCxnSpPr>
            <a:cxnSpLocks/>
          </p:cNvCxnSpPr>
          <p:nvPr/>
        </p:nvCxnSpPr>
        <p:spPr>
          <a:xfrm>
            <a:off x="4737493" y="2701030"/>
            <a:ext cx="0" cy="936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C0CDFB-7C4E-4C3E-97BB-78E3227E0BF3}"/>
              </a:ext>
            </a:extLst>
          </p:cNvPr>
          <p:cNvCxnSpPr>
            <a:cxnSpLocks/>
          </p:cNvCxnSpPr>
          <p:nvPr/>
        </p:nvCxnSpPr>
        <p:spPr>
          <a:xfrm>
            <a:off x="7206343" y="2701030"/>
            <a:ext cx="0" cy="1066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E3CA3A2-36E1-4CBB-8EEA-FBD732581693}"/>
              </a:ext>
            </a:extLst>
          </p:cNvPr>
          <p:cNvSpPr txBox="1"/>
          <p:nvPr/>
        </p:nvSpPr>
        <p:spPr>
          <a:xfrm>
            <a:off x="2514478" y="2676040"/>
            <a:ext cx="469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1D14D8-8415-440A-BB99-65CC5BAAE7EC}"/>
              </a:ext>
            </a:extLst>
          </p:cNvPr>
          <p:cNvSpPr txBox="1"/>
          <p:nvPr/>
        </p:nvSpPr>
        <p:spPr>
          <a:xfrm>
            <a:off x="5442496" y="2684711"/>
            <a:ext cx="390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30</a:t>
            </a:r>
            <a:endParaRPr lang="ko-KR" altLang="en-US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D1AE79-0F2F-4DF6-A71D-3C3CBC2539AC}"/>
              </a:ext>
            </a:extLst>
          </p:cNvPr>
          <p:cNvSpPr txBox="1"/>
          <p:nvPr/>
        </p:nvSpPr>
        <p:spPr>
          <a:xfrm>
            <a:off x="6240784" y="2684711"/>
            <a:ext cx="452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35</a:t>
            </a:r>
            <a:endParaRPr lang="ko-KR" altLang="en-US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030A4-FDCC-46EA-AE44-AA9677CE2A94}"/>
              </a:ext>
            </a:extLst>
          </p:cNvPr>
          <p:cNvSpPr txBox="1"/>
          <p:nvPr/>
        </p:nvSpPr>
        <p:spPr>
          <a:xfrm>
            <a:off x="7069423" y="2684711"/>
            <a:ext cx="426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  <a:endParaRPr lang="ko-KR" altLang="en-US" sz="2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005B7F-0267-4331-80F9-E8B253BA240B}"/>
              </a:ext>
            </a:extLst>
          </p:cNvPr>
          <p:cNvSpPr txBox="1"/>
          <p:nvPr/>
        </p:nvSpPr>
        <p:spPr>
          <a:xfrm>
            <a:off x="4616452" y="2684711"/>
            <a:ext cx="405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25</a:t>
            </a:r>
            <a:endParaRPr lang="ko-KR" alt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7CBCFD-07D1-4CAC-8AFB-BF1F7E5A7B3F}"/>
              </a:ext>
            </a:extLst>
          </p:cNvPr>
          <p:cNvSpPr txBox="1"/>
          <p:nvPr/>
        </p:nvSpPr>
        <p:spPr>
          <a:xfrm>
            <a:off x="3770203" y="2684711"/>
            <a:ext cx="444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endParaRPr lang="ko-KR" altLang="en-US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48678A-0FAF-4189-AE66-69E16791A132}"/>
              </a:ext>
            </a:extLst>
          </p:cNvPr>
          <p:cNvSpPr txBox="1"/>
          <p:nvPr/>
        </p:nvSpPr>
        <p:spPr>
          <a:xfrm>
            <a:off x="2915119" y="2684711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endParaRPr lang="ko-KR" altLang="en-US" sz="24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FC39C65-4A46-491D-ACD3-A3097D208A7F}"/>
              </a:ext>
            </a:extLst>
          </p:cNvPr>
          <p:cNvGrpSpPr/>
          <p:nvPr/>
        </p:nvGrpSpPr>
        <p:grpSpPr>
          <a:xfrm>
            <a:off x="8229637" y="2202547"/>
            <a:ext cx="187235" cy="570954"/>
            <a:chOff x="2779666" y="2174604"/>
            <a:chExt cx="187235" cy="630884"/>
          </a:xfrm>
        </p:grpSpPr>
        <p:sp>
          <p:nvSpPr>
            <p:cNvPr id="80" name="물결 79">
              <a:extLst>
                <a:ext uri="{FF2B5EF4-FFF2-40B4-BE49-F238E27FC236}">
                  <a16:creationId xmlns:a16="http://schemas.microsoft.com/office/drawing/2014/main" id="{27458452-1F8B-4313-8E86-E647F19D209B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BD7FA5A-62F5-489D-8627-C9D4DECB5C8D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24F8C3-7C48-4743-ADDC-50CB6C370544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37A2C56-E487-45BC-B60C-60F3AA0793B6}"/>
              </a:ext>
            </a:extLst>
          </p:cNvPr>
          <p:cNvSpPr txBox="1"/>
          <p:nvPr/>
        </p:nvSpPr>
        <p:spPr>
          <a:xfrm>
            <a:off x="2944898" y="1955567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F3D9A6-C2C0-43BA-91DE-8331916E744A}"/>
              </a:ext>
            </a:extLst>
          </p:cNvPr>
          <p:cNvSpPr txBox="1"/>
          <p:nvPr/>
        </p:nvSpPr>
        <p:spPr>
          <a:xfrm>
            <a:off x="3757699" y="1955567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2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14577E-23D8-452A-B543-11AF5CB38C74}"/>
              </a:ext>
            </a:extLst>
          </p:cNvPr>
          <p:cNvSpPr txBox="1"/>
          <p:nvPr/>
        </p:nvSpPr>
        <p:spPr>
          <a:xfrm>
            <a:off x="4589120" y="1955567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endParaRPr lang="ko-KR" alt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DA2D77-740B-42F3-A1AE-A6B3E2865026}"/>
              </a:ext>
            </a:extLst>
          </p:cNvPr>
          <p:cNvSpPr txBox="1"/>
          <p:nvPr/>
        </p:nvSpPr>
        <p:spPr>
          <a:xfrm>
            <a:off x="5414325" y="1955567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endParaRPr lang="ko-KR" alt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A9BF3E-1FCD-4CB7-AD03-336C4114EE6C}"/>
              </a:ext>
            </a:extLst>
          </p:cNvPr>
          <p:cNvSpPr txBox="1"/>
          <p:nvPr/>
        </p:nvSpPr>
        <p:spPr>
          <a:xfrm>
            <a:off x="6231008" y="1955567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endParaRPr lang="ko-KR" altLang="en-US" sz="2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BFC6DB-C6B2-40DC-BE24-256316012A58}"/>
              </a:ext>
            </a:extLst>
          </p:cNvPr>
          <p:cNvSpPr txBox="1"/>
          <p:nvPr/>
        </p:nvSpPr>
        <p:spPr>
          <a:xfrm>
            <a:off x="7039720" y="1955567"/>
            <a:ext cx="4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2521FD-0096-4B03-8B29-643581391CE2}"/>
              </a:ext>
            </a:extLst>
          </p:cNvPr>
          <p:cNvSpPr txBox="1"/>
          <p:nvPr/>
        </p:nvSpPr>
        <p:spPr>
          <a:xfrm>
            <a:off x="3957131" y="3009499"/>
            <a:ext cx="75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806C0C9-5134-4162-9882-187286EAE442}"/>
              </a:ext>
            </a:extLst>
          </p:cNvPr>
          <p:cNvGrpSpPr/>
          <p:nvPr/>
        </p:nvGrpSpPr>
        <p:grpSpPr>
          <a:xfrm>
            <a:off x="3103893" y="3020132"/>
            <a:ext cx="2462706" cy="104812"/>
            <a:chOff x="3913414" y="2732917"/>
            <a:chExt cx="3292929" cy="90112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F21C6A6-099E-4135-B277-FC2E0C6BC7B2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6917AC9-06AE-40B6-96E9-0C0893B577FD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01602FE-EFC2-449B-A06C-9AED6199E014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100AB0-9EE4-4BF1-B456-D5FA3851D3CA}"/>
              </a:ext>
            </a:extLst>
          </p:cNvPr>
          <p:cNvGrpSpPr/>
          <p:nvPr/>
        </p:nvGrpSpPr>
        <p:grpSpPr>
          <a:xfrm>
            <a:off x="5566597" y="3020132"/>
            <a:ext cx="2462706" cy="104812"/>
            <a:chOff x="3913414" y="2732917"/>
            <a:chExt cx="3292929" cy="9011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E0D7A2D-ACFE-48E0-B8A1-6778B826972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489D6D4-3D29-46F8-A179-C8A5C4EA4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7208A85-4BBB-4497-96A1-6B98BAAD44BD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2347DC2-0F85-4197-A47F-38E3C2893047}"/>
              </a:ext>
            </a:extLst>
          </p:cNvPr>
          <p:cNvSpPr txBox="1"/>
          <p:nvPr/>
        </p:nvSpPr>
        <p:spPr>
          <a:xfrm>
            <a:off x="6428210" y="3009499"/>
            <a:ext cx="75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43BCE9-5E85-4F8E-B1BF-83C2CD44E6CF}"/>
              </a:ext>
            </a:extLst>
          </p:cNvPr>
          <p:cNvGrpSpPr/>
          <p:nvPr/>
        </p:nvGrpSpPr>
        <p:grpSpPr>
          <a:xfrm>
            <a:off x="3913414" y="3677142"/>
            <a:ext cx="3292929" cy="90112"/>
            <a:chOff x="3913414" y="2732917"/>
            <a:chExt cx="3292929" cy="90112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6D4A200-F468-4494-878B-98EFEC66F9C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C4697FB-2492-4BAB-899D-971CF3AE4DCF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D19DCFF-56BD-4461-917E-A5E46F2C3D17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4A7A57F-217F-4D6A-9702-04C8C8892508}"/>
              </a:ext>
            </a:extLst>
          </p:cNvPr>
          <p:cNvSpPr txBox="1"/>
          <p:nvPr/>
        </p:nvSpPr>
        <p:spPr>
          <a:xfrm>
            <a:off x="7144656" y="3530792"/>
            <a:ext cx="144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Page (16-KB)</a:t>
            </a:r>
            <a:endParaRPr lang="ko-KR" altLang="en-US" sz="24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49D572-BC41-4D93-BACC-09B8DCBCBE9A}"/>
              </a:ext>
            </a:extLst>
          </p:cNvPr>
          <p:cNvGrpSpPr/>
          <p:nvPr/>
        </p:nvGrpSpPr>
        <p:grpSpPr>
          <a:xfrm>
            <a:off x="3913414" y="3537746"/>
            <a:ext cx="828265" cy="102508"/>
            <a:chOff x="3913414" y="2732917"/>
            <a:chExt cx="3391540" cy="90112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0E51440-B4E2-4127-8B8B-B877B7C49C0F}"/>
                </a:ext>
              </a:extLst>
            </p:cNvPr>
            <p:cNvCxnSpPr>
              <a:cxnSpLocks/>
            </p:cNvCxnSpPr>
            <p:nvPr/>
          </p:nvCxnSpPr>
          <p:spPr>
            <a:xfrm>
              <a:off x="3914499" y="2777973"/>
              <a:ext cx="33904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243845-A052-4A74-879C-0E61E8544CC2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B37230E-C305-4CB4-A29F-BCD5EFF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7295479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62BB01-6C5C-4CB5-9470-34079624C1A5}"/>
              </a:ext>
            </a:extLst>
          </p:cNvPr>
          <p:cNvSpPr txBox="1"/>
          <p:nvPr/>
        </p:nvSpPr>
        <p:spPr>
          <a:xfrm>
            <a:off x="4693375" y="3396601"/>
            <a:ext cx="1455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Sector (4-KB)</a:t>
            </a:r>
            <a:endParaRPr lang="ko-KR" altLang="en-US" sz="24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44E721B-A911-4A9E-BD08-2565690EB54F}"/>
              </a:ext>
            </a:extLst>
          </p:cNvPr>
          <p:cNvGrpSpPr/>
          <p:nvPr/>
        </p:nvGrpSpPr>
        <p:grpSpPr>
          <a:xfrm>
            <a:off x="3913414" y="3268071"/>
            <a:ext cx="870415" cy="338554"/>
            <a:chOff x="3913414" y="3456765"/>
            <a:chExt cx="870415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53622D-9683-4F64-A590-4BFCF2E498F9}"/>
                </a:ext>
              </a:extLst>
            </p:cNvPr>
            <p:cNvSpPr txBox="1"/>
            <p:nvPr/>
          </p:nvSpPr>
          <p:spPr>
            <a:xfrm>
              <a:off x="4027881" y="3456765"/>
              <a:ext cx="7559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-unit</a:t>
              </a:r>
              <a:endParaRPr lang="ko-KR" altLang="en-US" sz="16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2126F2F-8C9F-42A4-9E1C-9FE9E60A274A}"/>
                </a:ext>
              </a:extLst>
            </p:cNvPr>
            <p:cNvCxnSpPr>
              <a:cxnSpLocks/>
            </p:cNvCxnSpPr>
            <p:nvPr/>
          </p:nvCxnSpPr>
          <p:spPr>
            <a:xfrm>
              <a:off x="3913680" y="3638288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8ECAE00-BD5F-4D25-8026-86FA93C7FE54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3587034"/>
              <a:ext cx="0" cy="102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EB2E91D-3D89-4293-A558-8DE3A2590C68}"/>
                </a:ext>
              </a:extLst>
            </p:cNvPr>
            <p:cNvCxnSpPr>
              <a:cxnSpLocks/>
            </p:cNvCxnSpPr>
            <p:nvPr/>
          </p:nvCxnSpPr>
          <p:spPr>
            <a:xfrm>
              <a:off x="4081264" y="3587034"/>
              <a:ext cx="0" cy="102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72A056-6BC1-4442-8038-F8C77C366847}"/>
                  </a:ext>
                </a:extLst>
              </p:cNvPr>
              <p:cNvSpPr txBox="1"/>
              <p:nvPr/>
            </p:nvSpPr>
            <p:spPr>
              <a:xfrm>
                <a:off x="4737463" y="5006471"/>
                <a:ext cx="257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72A056-6BC1-4442-8038-F8C77C366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63" y="5006471"/>
                <a:ext cx="257955" cy="276999"/>
              </a:xfrm>
              <a:prstGeom prst="rect">
                <a:avLst/>
              </a:prstGeom>
              <a:blipFill>
                <a:blip r:embed="rId2"/>
                <a:stretch>
                  <a:fillRect l="-14286" r="-714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801DE372-842B-472C-B314-02D5643EA8AD}"/>
              </a:ext>
            </a:extLst>
          </p:cNvPr>
          <p:cNvSpPr txBox="1"/>
          <p:nvPr/>
        </p:nvSpPr>
        <p:spPr>
          <a:xfrm>
            <a:off x="2101516" y="509880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Y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x</a:t>
            </a:r>
            <a:r>
              <a:rPr kumimoji="0" lang="en-US" altLang="ko-KR" sz="18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6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F48AA1-944F-44E3-99BA-2905C9A4839C}"/>
              </a:ext>
            </a:extLst>
          </p:cNvPr>
          <p:cNvCxnSpPr>
            <a:cxnSpLocks/>
          </p:cNvCxnSpPr>
          <p:nvPr/>
        </p:nvCxnSpPr>
        <p:spPr>
          <a:xfrm>
            <a:off x="3090492" y="2701030"/>
            <a:ext cx="0" cy="10211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800227-1D59-497C-9CAE-4BE3DACD1BE6}"/>
              </a:ext>
            </a:extLst>
          </p:cNvPr>
          <p:cNvCxnSpPr>
            <a:cxnSpLocks/>
          </p:cNvCxnSpPr>
          <p:nvPr/>
        </p:nvCxnSpPr>
        <p:spPr>
          <a:xfrm>
            <a:off x="3913414" y="2701030"/>
            <a:ext cx="0" cy="10211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73D551C-1299-466C-9116-292A6F32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4975"/>
              </p:ext>
            </p:extLst>
          </p:nvPr>
        </p:nvGraphicFramePr>
        <p:xfrm>
          <a:off x="391450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6C772E1B-B663-48C0-BA70-39C2B7D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3109"/>
              </p:ext>
            </p:extLst>
          </p:nvPr>
        </p:nvGraphicFramePr>
        <p:xfrm>
          <a:off x="473746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F99A406-D282-45FC-8AA9-8798ECFD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437"/>
              </p:ext>
            </p:extLst>
          </p:nvPr>
        </p:nvGraphicFramePr>
        <p:xfrm>
          <a:off x="556042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51BA300-E135-4833-82A8-9F45C54BA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26890"/>
              </p:ext>
            </p:extLst>
          </p:nvPr>
        </p:nvGraphicFramePr>
        <p:xfrm>
          <a:off x="6383383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7E9A0-8924-4B9B-80E6-50E00A99D265}"/>
              </a:ext>
            </a:extLst>
          </p:cNvPr>
          <p:cNvSpPr/>
          <p:nvPr/>
        </p:nvSpPr>
        <p:spPr>
          <a:xfrm>
            <a:off x="2071131" y="2304626"/>
            <a:ext cx="1843371" cy="37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0F350A-9F61-46AF-9781-72F0B945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8055"/>
              </p:ext>
            </p:extLst>
          </p:nvPr>
        </p:nvGraphicFramePr>
        <p:xfrm>
          <a:off x="3091542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F01B8-4C52-4503-AFF3-D7E4392E8371}"/>
              </a:ext>
            </a:extLst>
          </p:cNvPr>
          <p:cNvSpPr/>
          <p:nvPr/>
        </p:nvSpPr>
        <p:spPr>
          <a:xfrm>
            <a:off x="7206343" y="2304626"/>
            <a:ext cx="1899612" cy="37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70F291-4FAB-4413-A363-678893CB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41238"/>
              </p:ext>
            </p:extLst>
          </p:nvPr>
        </p:nvGraphicFramePr>
        <p:xfrm>
          <a:off x="7206343" y="2313589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70B352-1E49-4073-8F31-10491E59F942}"/>
              </a:ext>
            </a:extLst>
          </p:cNvPr>
          <p:cNvGrpSpPr/>
          <p:nvPr/>
        </p:nvGrpSpPr>
        <p:grpSpPr>
          <a:xfrm>
            <a:off x="1951744" y="2202547"/>
            <a:ext cx="187235" cy="570954"/>
            <a:chOff x="2779666" y="2174604"/>
            <a:chExt cx="187235" cy="630884"/>
          </a:xfrm>
        </p:grpSpPr>
        <p:sp>
          <p:nvSpPr>
            <p:cNvPr id="18" name="물결 17">
              <a:extLst>
                <a:ext uri="{FF2B5EF4-FFF2-40B4-BE49-F238E27FC236}">
                  <a16:creationId xmlns:a16="http://schemas.microsoft.com/office/drawing/2014/main" id="{62568255-88F3-4337-8215-555E94E039AD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FB1AC6-C5AF-4391-B516-1192AB3E0AD4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53D095-FE4F-4DC3-907A-198E8691F984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1B802B0-B886-405C-9DBF-7D0DA853C442}"/>
              </a:ext>
            </a:extLst>
          </p:cNvPr>
          <p:cNvCxnSpPr>
            <a:cxnSpLocks/>
          </p:cNvCxnSpPr>
          <p:nvPr/>
        </p:nvCxnSpPr>
        <p:spPr>
          <a:xfrm>
            <a:off x="3913414" y="2040344"/>
            <a:ext cx="0" cy="612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2CE8DD0-C467-4F35-9150-CEFD592A4EF5}"/>
              </a:ext>
            </a:extLst>
          </p:cNvPr>
          <p:cNvCxnSpPr>
            <a:cxnSpLocks/>
          </p:cNvCxnSpPr>
          <p:nvPr/>
        </p:nvCxnSpPr>
        <p:spPr>
          <a:xfrm>
            <a:off x="7206343" y="2040344"/>
            <a:ext cx="0" cy="612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C8C6B-DE89-403F-B12E-534A304B707A}"/>
              </a:ext>
            </a:extLst>
          </p:cNvPr>
          <p:cNvSpPr/>
          <p:nvPr/>
        </p:nvSpPr>
        <p:spPr>
          <a:xfrm>
            <a:off x="3914503" y="2303465"/>
            <a:ext cx="3291840" cy="37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C0CDFB-7C4E-4C3E-97BB-78E3227E0BF3}"/>
              </a:ext>
            </a:extLst>
          </p:cNvPr>
          <p:cNvCxnSpPr>
            <a:cxnSpLocks/>
          </p:cNvCxnSpPr>
          <p:nvPr/>
        </p:nvCxnSpPr>
        <p:spPr>
          <a:xfrm>
            <a:off x="7206343" y="2701030"/>
            <a:ext cx="0" cy="1066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E3CA3A2-36E1-4CBB-8EEA-FBD732581693}"/>
              </a:ext>
            </a:extLst>
          </p:cNvPr>
          <p:cNvSpPr txBox="1"/>
          <p:nvPr/>
        </p:nvSpPr>
        <p:spPr>
          <a:xfrm>
            <a:off x="3872218" y="1983271"/>
            <a:ext cx="42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FC39C65-4A46-491D-ACD3-A3097D208A7F}"/>
              </a:ext>
            </a:extLst>
          </p:cNvPr>
          <p:cNvGrpSpPr/>
          <p:nvPr/>
        </p:nvGrpSpPr>
        <p:grpSpPr>
          <a:xfrm>
            <a:off x="8994720" y="2202547"/>
            <a:ext cx="187235" cy="570954"/>
            <a:chOff x="2779666" y="2174604"/>
            <a:chExt cx="187235" cy="630884"/>
          </a:xfrm>
        </p:grpSpPr>
        <p:sp>
          <p:nvSpPr>
            <p:cNvPr id="80" name="물결 79">
              <a:extLst>
                <a:ext uri="{FF2B5EF4-FFF2-40B4-BE49-F238E27FC236}">
                  <a16:creationId xmlns:a16="http://schemas.microsoft.com/office/drawing/2014/main" id="{27458452-1F8B-4313-8E86-E647F19D209B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BD7FA5A-62F5-489D-8627-C9D4DECB5C8D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24F8C3-7C48-4743-ADDC-50CB6C370544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A2521FD-0096-4B03-8B29-643581391CE2}"/>
              </a:ext>
            </a:extLst>
          </p:cNvPr>
          <p:cNvSpPr txBox="1"/>
          <p:nvPr/>
        </p:nvSpPr>
        <p:spPr>
          <a:xfrm>
            <a:off x="3886381" y="2998886"/>
            <a:ext cx="897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ko-KR" altLang="en-US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100AB0-9EE4-4BF1-B456-D5FA3851D3CA}"/>
              </a:ext>
            </a:extLst>
          </p:cNvPr>
          <p:cNvGrpSpPr/>
          <p:nvPr/>
        </p:nvGrpSpPr>
        <p:grpSpPr>
          <a:xfrm>
            <a:off x="5566597" y="3020132"/>
            <a:ext cx="2462706" cy="104812"/>
            <a:chOff x="3913414" y="2732917"/>
            <a:chExt cx="3292929" cy="9011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E0D7A2D-ACFE-48E0-B8A1-6778B826972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489D6D4-3D29-46F8-A179-C8A5C4EA4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7208A85-4BBB-4497-96A1-6B98BAAD44BD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4A7A57F-217F-4D6A-9702-04C8C8892508}"/>
              </a:ext>
            </a:extLst>
          </p:cNvPr>
          <p:cNvSpPr txBox="1"/>
          <p:nvPr/>
        </p:nvSpPr>
        <p:spPr>
          <a:xfrm>
            <a:off x="3765892" y="1670271"/>
            <a:ext cx="144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Page (16-KB)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2BB01-6C5C-4CB5-9470-34079624C1A5}"/>
              </a:ext>
            </a:extLst>
          </p:cNvPr>
          <p:cNvSpPr txBox="1"/>
          <p:nvPr/>
        </p:nvSpPr>
        <p:spPr>
          <a:xfrm>
            <a:off x="4832350" y="3444047"/>
            <a:ext cx="1455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Positive</a:t>
            </a:r>
            <a:endParaRPr lang="ko-KR" altLang="en-US" sz="2400" i="1" dirty="0">
              <a:solidFill>
                <a:srgbClr val="00B0F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F9107F-CE60-48D6-B040-3DF2D567CE73}"/>
              </a:ext>
            </a:extLst>
          </p:cNvPr>
          <p:cNvSpPr txBox="1"/>
          <p:nvPr/>
        </p:nvSpPr>
        <p:spPr>
          <a:xfrm>
            <a:off x="3047419" y="1983271"/>
            <a:ext cx="484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i-1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002EC5-9D54-4B6E-98D2-B75CE9BCF2D5}"/>
              </a:ext>
            </a:extLst>
          </p:cNvPr>
          <p:cNvSpPr txBox="1"/>
          <p:nvPr/>
        </p:nvSpPr>
        <p:spPr>
          <a:xfrm>
            <a:off x="4693340" y="1983271"/>
            <a:ext cx="526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i+1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970AB6-FCEF-4EFE-9CF5-90ED2285F9A8}"/>
              </a:ext>
            </a:extLst>
          </p:cNvPr>
          <p:cNvSpPr txBox="1"/>
          <p:nvPr/>
        </p:nvSpPr>
        <p:spPr>
          <a:xfrm>
            <a:off x="5511400" y="1983271"/>
            <a:ext cx="48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i+2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8E3467-DB7E-46F2-B827-9E96B7736408}"/>
              </a:ext>
            </a:extLst>
          </p:cNvPr>
          <p:cNvSpPr txBox="1"/>
          <p:nvPr/>
        </p:nvSpPr>
        <p:spPr>
          <a:xfrm>
            <a:off x="6334361" y="1983271"/>
            <a:ext cx="526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i+3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EF7F8E-1B49-4895-8280-766C1454222F}"/>
              </a:ext>
            </a:extLst>
          </p:cNvPr>
          <p:cNvSpPr txBox="1"/>
          <p:nvPr/>
        </p:nvSpPr>
        <p:spPr>
          <a:xfrm>
            <a:off x="7157643" y="1983271"/>
            <a:ext cx="52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i+4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7FE192-A841-4950-AEBD-B3CDFFA51965}"/>
              </a:ext>
            </a:extLst>
          </p:cNvPr>
          <p:cNvSpPr txBox="1"/>
          <p:nvPr/>
        </p:nvSpPr>
        <p:spPr>
          <a:xfrm>
            <a:off x="1810389" y="1675049"/>
            <a:ext cx="611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PSA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D9F773-4924-45EC-BB88-4A52C25D33FE}"/>
              </a:ext>
            </a:extLst>
          </p:cNvPr>
          <p:cNvSpPr txBox="1"/>
          <p:nvPr/>
        </p:nvSpPr>
        <p:spPr>
          <a:xfrm>
            <a:off x="1808870" y="2980793"/>
            <a:ext cx="1336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page number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E64270-9989-415E-BED3-EDA8902F8048}"/>
              </a:ext>
            </a:extLst>
          </p:cNvPr>
          <p:cNvSpPr txBox="1"/>
          <p:nvPr/>
        </p:nvSpPr>
        <p:spPr>
          <a:xfrm>
            <a:off x="3945281" y="2317508"/>
            <a:ext cx="761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462DCC1-FE87-4480-A8F5-9B3A769A9CD2}"/>
              </a:ext>
            </a:extLst>
          </p:cNvPr>
          <p:cNvSpPr txBox="1"/>
          <p:nvPr/>
        </p:nvSpPr>
        <p:spPr>
          <a:xfrm>
            <a:off x="4647443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i+1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i+1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5C221D-0AEE-4329-8784-4332DF2D0445}"/>
              </a:ext>
            </a:extLst>
          </p:cNvPr>
          <p:cNvSpPr txBox="1"/>
          <p:nvPr/>
        </p:nvSpPr>
        <p:spPr>
          <a:xfrm>
            <a:off x="5466788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i+2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i+2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61E353-D54C-4921-A7BB-2ED35081CAE3}"/>
              </a:ext>
            </a:extLst>
          </p:cNvPr>
          <p:cNvSpPr txBox="1"/>
          <p:nvPr/>
        </p:nvSpPr>
        <p:spPr>
          <a:xfrm>
            <a:off x="6294451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i+3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i+3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1FF66F-E445-4AEA-9245-CF20A41DFF7D}"/>
              </a:ext>
            </a:extLst>
          </p:cNvPr>
          <p:cNvSpPr txBox="1"/>
          <p:nvPr/>
        </p:nvSpPr>
        <p:spPr>
          <a:xfrm>
            <a:off x="7119370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i+4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i+4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10E99B-6244-40B5-B80D-637E32A0EBED}"/>
              </a:ext>
            </a:extLst>
          </p:cNvPr>
          <p:cNvSpPr txBox="1"/>
          <p:nvPr/>
        </p:nvSpPr>
        <p:spPr>
          <a:xfrm>
            <a:off x="3000014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i-1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i-1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B37E7287-1FA4-4E95-8B21-8B8ED31F0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07824"/>
              </p:ext>
            </p:extLst>
          </p:nvPr>
        </p:nvGraphicFramePr>
        <p:xfrm>
          <a:off x="2267532" y="2304626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A04F2432-C5E0-4A40-9EB3-11393A50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8379"/>
              </p:ext>
            </p:extLst>
          </p:nvPr>
        </p:nvGraphicFramePr>
        <p:xfrm>
          <a:off x="8030249" y="2313589"/>
          <a:ext cx="82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F9E70CFD-1007-4326-B68B-756E66FF8432}"/>
              </a:ext>
            </a:extLst>
          </p:cNvPr>
          <p:cNvSpPr txBox="1"/>
          <p:nvPr/>
        </p:nvSpPr>
        <p:spPr>
          <a:xfrm>
            <a:off x="7943276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i+5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i+5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1C3B8-FD76-47F7-A72D-E67853E638A2}"/>
              </a:ext>
            </a:extLst>
          </p:cNvPr>
          <p:cNvSpPr txBox="1"/>
          <p:nvPr/>
        </p:nvSpPr>
        <p:spPr>
          <a:xfrm>
            <a:off x="2171084" y="2317508"/>
            <a:ext cx="1015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i-2 </a:t>
            </a:r>
            <a:r>
              <a:rPr lang="en-US" altLang="ko-KR" sz="14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i-2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679D0-0648-47E5-8AD7-C83211CA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24" y="2713286"/>
            <a:ext cx="359418" cy="21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0222E-7401-4F1F-90A6-9628AC52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41" y="2718649"/>
            <a:ext cx="352080" cy="2034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32FAAA-664E-4BE1-BB63-37B9CE5F5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80" y="2723478"/>
            <a:ext cx="215580" cy="19376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571687D-009E-47FC-A5E1-3713740DF89D}"/>
              </a:ext>
            </a:extLst>
          </p:cNvPr>
          <p:cNvSpPr txBox="1"/>
          <p:nvPr/>
        </p:nvSpPr>
        <p:spPr>
          <a:xfrm>
            <a:off x="2195996" y="1983271"/>
            <a:ext cx="484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i-2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0A9FA0-C9F8-4133-B988-331D497926C4}"/>
              </a:ext>
            </a:extLst>
          </p:cNvPr>
          <p:cNvSpPr txBox="1"/>
          <p:nvPr/>
        </p:nvSpPr>
        <p:spPr>
          <a:xfrm>
            <a:off x="7980603" y="1983271"/>
            <a:ext cx="52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i+5</a:t>
            </a:r>
            <a:endParaRPr lang="ko-KR" altLang="en-US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E2447B2E-9643-479E-9A56-2055034E5F5C}"/>
              </a:ext>
            </a:extLst>
          </p:cNvPr>
          <p:cNvSpPr/>
          <p:nvPr/>
        </p:nvSpPr>
        <p:spPr>
          <a:xfrm rot="13500000">
            <a:off x="2180188" y="1994050"/>
            <a:ext cx="160515" cy="55653"/>
          </a:xfrm>
          <a:custGeom>
            <a:avLst/>
            <a:gdLst>
              <a:gd name="connsiteX0" fmla="*/ 274320 w 274320"/>
              <a:gd name="connsiteY0" fmla="*/ 936172 h 936172"/>
              <a:gd name="connsiteX1" fmla="*/ 217715 w 274320"/>
              <a:gd name="connsiteY1" fmla="*/ 461555 h 936172"/>
              <a:gd name="connsiteX2" fmla="*/ 0 w 274320"/>
              <a:gd name="connsiteY2" fmla="*/ 0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936172">
                <a:moveTo>
                  <a:pt x="274320" y="936172"/>
                </a:moveTo>
                <a:cubicBezTo>
                  <a:pt x="268877" y="776877"/>
                  <a:pt x="263435" y="617583"/>
                  <a:pt x="217715" y="461555"/>
                </a:cubicBezTo>
                <a:cubicBezTo>
                  <a:pt x="171995" y="305527"/>
                  <a:pt x="85997" y="15276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DF923A05-6B19-49C5-9142-62DD76395326}"/>
              </a:ext>
            </a:extLst>
          </p:cNvPr>
          <p:cNvSpPr/>
          <p:nvPr/>
        </p:nvSpPr>
        <p:spPr>
          <a:xfrm rot="10800000">
            <a:off x="2284866" y="2930611"/>
            <a:ext cx="95795" cy="156784"/>
          </a:xfrm>
          <a:custGeom>
            <a:avLst/>
            <a:gdLst>
              <a:gd name="connsiteX0" fmla="*/ 1185 w 401779"/>
              <a:gd name="connsiteY0" fmla="*/ 0 h 779417"/>
              <a:gd name="connsiteX1" fmla="*/ 62145 w 401779"/>
              <a:gd name="connsiteY1" fmla="*/ 439782 h 779417"/>
              <a:gd name="connsiteX2" fmla="*/ 401779 w 401779"/>
              <a:gd name="connsiteY2" fmla="*/ 779417 h 779417"/>
              <a:gd name="connsiteX3" fmla="*/ 401779 w 401779"/>
              <a:gd name="connsiteY3" fmla="*/ 779417 h 77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79" h="779417">
                <a:moveTo>
                  <a:pt x="1185" y="0"/>
                </a:moveTo>
                <a:cubicBezTo>
                  <a:pt x="-1718" y="154939"/>
                  <a:pt x="-4621" y="309879"/>
                  <a:pt x="62145" y="439782"/>
                </a:cubicBezTo>
                <a:cubicBezTo>
                  <a:pt x="128911" y="569685"/>
                  <a:pt x="401779" y="779417"/>
                  <a:pt x="401779" y="779417"/>
                </a:cubicBezTo>
                <a:lnTo>
                  <a:pt x="401779" y="7794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7CD965-0830-403F-8472-F0B5A761D9FD}"/>
              </a:ext>
            </a:extLst>
          </p:cNvPr>
          <p:cNvSpPr txBox="1"/>
          <p:nvPr/>
        </p:nvSpPr>
        <p:spPr>
          <a:xfrm>
            <a:off x="2236549" y="2626128"/>
            <a:ext cx="5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endParaRPr lang="ko-KR" altLang="en-US" sz="18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8091D2-7478-4A64-974F-4303A8874025}"/>
              </a:ext>
            </a:extLst>
          </p:cNvPr>
          <p:cNvSpPr txBox="1"/>
          <p:nvPr/>
        </p:nvSpPr>
        <p:spPr>
          <a:xfrm>
            <a:off x="5412256" y="2626128"/>
            <a:ext cx="5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endParaRPr lang="ko-KR" altLang="en-US" sz="18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268874-D5B7-43E6-BD8A-3F6DE6559BC8}"/>
              </a:ext>
            </a:extLst>
          </p:cNvPr>
          <p:cNvSpPr txBox="1"/>
          <p:nvPr/>
        </p:nvSpPr>
        <p:spPr>
          <a:xfrm>
            <a:off x="8774643" y="2626128"/>
            <a:ext cx="5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endParaRPr lang="ko-KR" altLang="en-US" sz="18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08E81D-BC40-4DBA-B51C-29B3113A8A66}"/>
              </a:ext>
            </a:extLst>
          </p:cNvPr>
          <p:cNvSpPr txBox="1"/>
          <p:nvPr/>
        </p:nvSpPr>
        <p:spPr>
          <a:xfrm>
            <a:off x="6346139" y="3021414"/>
            <a:ext cx="897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338AF4F-3979-4973-8712-68843A4DCBAD}"/>
              </a:ext>
            </a:extLst>
          </p:cNvPr>
          <p:cNvCxnSpPr>
            <a:cxnSpLocks/>
          </p:cNvCxnSpPr>
          <p:nvPr/>
        </p:nvCxnSpPr>
        <p:spPr>
          <a:xfrm>
            <a:off x="8029303" y="2701030"/>
            <a:ext cx="0" cy="1066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806C0C9-5134-4162-9882-187286EAE442}"/>
              </a:ext>
            </a:extLst>
          </p:cNvPr>
          <p:cNvGrpSpPr/>
          <p:nvPr/>
        </p:nvGrpSpPr>
        <p:grpSpPr>
          <a:xfrm>
            <a:off x="3090492" y="3020132"/>
            <a:ext cx="2476107" cy="104812"/>
            <a:chOff x="3913414" y="2732917"/>
            <a:chExt cx="3292929" cy="90112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F21C6A6-099E-4135-B277-FC2E0C6BC7B2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6917AC9-06AE-40B6-96E9-0C0893B577FD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01602FE-EFC2-449B-A06C-9AED6199E014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6BC2B22E-3FD5-4443-B957-53B58377F0D5}"/>
              </a:ext>
            </a:extLst>
          </p:cNvPr>
          <p:cNvSpPr txBox="1"/>
          <p:nvPr/>
        </p:nvSpPr>
        <p:spPr>
          <a:xfrm>
            <a:off x="5135554" y="1670271"/>
            <a:ext cx="144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Sector (4-KB)</a:t>
            </a:r>
            <a:endParaRPr lang="ko-KR" altLang="en-US" sz="2400" dirty="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9EC2CBF0-9133-4CA4-B0D1-C12A2A9E7151}"/>
              </a:ext>
            </a:extLst>
          </p:cNvPr>
          <p:cNvSpPr/>
          <p:nvPr/>
        </p:nvSpPr>
        <p:spPr>
          <a:xfrm rot="15472151">
            <a:off x="4129894" y="2044872"/>
            <a:ext cx="274374" cy="163460"/>
          </a:xfrm>
          <a:custGeom>
            <a:avLst/>
            <a:gdLst>
              <a:gd name="connsiteX0" fmla="*/ 274320 w 274320"/>
              <a:gd name="connsiteY0" fmla="*/ 936172 h 936172"/>
              <a:gd name="connsiteX1" fmla="*/ 217715 w 274320"/>
              <a:gd name="connsiteY1" fmla="*/ 461555 h 936172"/>
              <a:gd name="connsiteX2" fmla="*/ 0 w 274320"/>
              <a:gd name="connsiteY2" fmla="*/ 0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936172">
                <a:moveTo>
                  <a:pt x="274320" y="936172"/>
                </a:moveTo>
                <a:cubicBezTo>
                  <a:pt x="268877" y="776877"/>
                  <a:pt x="263435" y="617583"/>
                  <a:pt x="217715" y="461555"/>
                </a:cubicBezTo>
                <a:cubicBezTo>
                  <a:pt x="171995" y="305527"/>
                  <a:pt x="85997" y="15276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FFFBF6C-A8A7-45CB-8CD1-ECD4A79F6481}"/>
              </a:ext>
            </a:extLst>
          </p:cNvPr>
          <p:cNvSpPr/>
          <p:nvPr/>
        </p:nvSpPr>
        <p:spPr>
          <a:xfrm rot="15472151">
            <a:off x="5082265" y="2046073"/>
            <a:ext cx="393017" cy="307271"/>
          </a:xfrm>
          <a:custGeom>
            <a:avLst/>
            <a:gdLst>
              <a:gd name="connsiteX0" fmla="*/ 274320 w 274320"/>
              <a:gd name="connsiteY0" fmla="*/ 936172 h 936172"/>
              <a:gd name="connsiteX1" fmla="*/ 217715 w 274320"/>
              <a:gd name="connsiteY1" fmla="*/ 461555 h 936172"/>
              <a:gd name="connsiteX2" fmla="*/ 0 w 274320"/>
              <a:gd name="connsiteY2" fmla="*/ 0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936172">
                <a:moveTo>
                  <a:pt x="274320" y="936172"/>
                </a:moveTo>
                <a:cubicBezTo>
                  <a:pt x="268877" y="776877"/>
                  <a:pt x="263435" y="617583"/>
                  <a:pt x="217715" y="461555"/>
                </a:cubicBezTo>
                <a:cubicBezTo>
                  <a:pt x="171995" y="305527"/>
                  <a:pt x="85997" y="15276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5223E32-3D6E-4B98-BD54-24688827D903}"/>
              </a:ext>
            </a:extLst>
          </p:cNvPr>
          <p:cNvGrpSpPr/>
          <p:nvPr/>
        </p:nvGrpSpPr>
        <p:grpSpPr>
          <a:xfrm>
            <a:off x="3091543" y="3331163"/>
            <a:ext cx="820780" cy="104812"/>
            <a:chOff x="3913414" y="2732917"/>
            <a:chExt cx="3292929" cy="90112"/>
          </a:xfrm>
        </p:grpSpPr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8C176F22-B100-4421-8F2C-35AD58D8F91F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3E7BA14D-5034-4CAB-8298-9EB8CBD95848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B4E16E4-8EE7-4817-998F-8A13796A338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679B898-9EA4-4A19-BF0E-728586237BC0}"/>
              </a:ext>
            </a:extLst>
          </p:cNvPr>
          <p:cNvGrpSpPr/>
          <p:nvPr/>
        </p:nvGrpSpPr>
        <p:grpSpPr>
          <a:xfrm>
            <a:off x="7204786" y="3331163"/>
            <a:ext cx="824516" cy="104812"/>
            <a:chOff x="3913414" y="2732917"/>
            <a:chExt cx="3292929" cy="90112"/>
          </a:xfrm>
        </p:grpSpPr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0B7DFBF6-7958-466B-96A5-EB5C7BB49D0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F8FE023-06F7-4CAA-8603-9B719585473C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CB16596-2B34-49B6-A5AC-F141E35657D0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657CCD0-18A9-4370-8571-8E1517B363EC}"/>
              </a:ext>
            </a:extLst>
          </p:cNvPr>
          <p:cNvGrpSpPr/>
          <p:nvPr/>
        </p:nvGrpSpPr>
        <p:grpSpPr>
          <a:xfrm>
            <a:off x="3913413" y="3331163"/>
            <a:ext cx="3291840" cy="104812"/>
            <a:chOff x="3913414" y="2732917"/>
            <a:chExt cx="3292929" cy="90112"/>
          </a:xfrm>
        </p:grpSpPr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E933137E-D979-4CA0-A024-848AFF54AD9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F91AE9D-7FB9-4B30-BD4B-E46FCB05BF09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BDA5CF4-205E-48AB-BF9B-BF4942126B77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62C7F35A-CDCA-4F7B-85DA-751B5763B49F}"/>
              </a:ext>
            </a:extLst>
          </p:cNvPr>
          <p:cNvSpPr txBox="1"/>
          <p:nvPr/>
        </p:nvSpPr>
        <p:spPr>
          <a:xfrm>
            <a:off x="2774334" y="3317063"/>
            <a:ext cx="145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</a:p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positive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7746FA-1E7F-4BB9-9689-F375850B9348}"/>
              </a:ext>
            </a:extLst>
          </p:cNvPr>
          <p:cNvSpPr txBox="1"/>
          <p:nvPr/>
        </p:nvSpPr>
        <p:spPr>
          <a:xfrm>
            <a:off x="6900581" y="3317063"/>
            <a:ext cx="145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</a:p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positive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9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E4645C6-7885-4E19-9F18-99B7FFB1740D}"/>
              </a:ext>
            </a:extLst>
          </p:cNvPr>
          <p:cNvCxnSpPr>
            <a:cxnSpLocks/>
          </p:cNvCxnSpPr>
          <p:nvPr/>
        </p:nvCxnSpPr>
        <p:spPr>
          <a:xfrm>
            <a:off x="7206343" y="2047153"/>
            <a:ext cx="0" cy="6325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87B8828-3D92-4410-B594-63200CDE45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4503" y="2019574"/>
            <a:ext cx="0" cy="6234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5564EA0-1982-435A-B608-20F69C1FFCB0}"/>
              </a:ext>
            </a:extLst>
          </p:cNvPr>
          <p:cNvCxnSpPr>
            <a:cxnSpLocks/>
          </p:cNvCxnSpPr>
          <p:nvPr/>
        </p:nvCxnSpPr>
        <p:spPr>
          <a:xfrm>
            <a:off x="4734543" y="2120541"/>
            <a:ext cx="1089" cy="522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47746FA-1E7F-4BB9-9689-F375850B9348}"/>
              </a:ext>
            </a:extLst>
          </p:cNvPr>
          <p:cNvSpPr txBox="1"/>
          <p:nvPr/>
        </p:nvSpPr>
        <p:spPr>
          <a:xfrm>
            <a:off x="6900581" y="3384648"/>
            <a:ext cx="145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</a:p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positive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2C7F35A-CDCA-4F7B-85DA-751B5763B49F}"/>
              </a:ext>
            </a:extLst>
          </p:cNvPr>
          <p:cNvSpPr txBox="1"/>
          <p:nvPr/>
        </p:nvSpPr>
        <p:spPr>
          <a:xfrm>
            <a:off x="2774334" y="3384648"/>
            <a:ext cx="145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</a:p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positive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70F291-4FAB-4413-A363-678893CB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07735"/>
              </p:ext>
            </p:extLst>
          </p:nvPr>
        </p:nvGraphicFramePr>
        <p:xfrm>
          <a:off x="7206343" y="2443086"/>
          <a:ext cx="822960" cy="41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</a:tblGrid>
              <a:tr h="41154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338AF4F-3979-4973-8712-68843A4DCBAD}"/>
              </a:ext>
            </a:extLst>
          </p:cNvPr>
          <p:cNvCxnSpPr>
            <a:cxnSpLocks/>
          </p:cNvCxnSpPr>
          <p:nvPr/>
        </p:nvCxnSpPr>
        <p:spPr>
          <a:xfrm>
            <a:off x="8029303" y="2857992"/>
            <a:ext cx="0" cy="1066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F48AA1-944F-44E3-99BA-2905C9A4839C}"/>
              </a:ext>
            </a:extLst>
          </p:cNvPr>
          <p:cNvCxnSpPr>
            <a:cxnSpLocks/>
          </p:cNvCxnSpPr>
          <p:nvPr/>
        </p:nvCxnSpPr>
        <p:spPr>
          <a:xfrm>
            <a:off x="3090492" y="2857992"/>
            <a:ext cx="0" cy="10211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800227-1D59-497C-9CAE-4BE3DACD1BE6}"/>
              </a:ext>
            </a:extLst>
          </p:cNvPr>
          <p:cNvCxnSpPr>
            <a:cxnSpLocks/>
          </p:cNvCxnSpPr>
          <p:nvPr/>
        </p:nvCxnSpPr>
        <p:spPr>
          <a:xfrm>
            <a:off x="3913414" y="2857992"/>
            <a:ext cx="0" cy="102116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73D551C-1299-466C-9116-292A6F32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1685"/>
              </p:ext>
            </p:extLst>
          </p:nvPr>
        </p:nvGraphicFramePr>
        <p:xfrm>
          <a:off x="3914503" y="2436937"/>
          <a:ext cx="822960" cy="41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41154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6C772E1B-B663-48C0-BA70-39C2B7D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04231"/>
              </p:ext>
            </p:extLst>
          </p:nvPr>
        </p:nvGraphicFramePr>
        <p:xfrm>
          <a:off x="4737463" y="2436937"/>
          <a:ext cx="822960" cy="41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41154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F99A406-D282-45FC-8AA9-8798ECFD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5173"/>
              </p:ext>
            </p:extLst>
          </p:nvPr>
        </p:nvGraphicFramePr>
        <p:xfrm>
          <a:off x="5560423" y="2436937"/>
          <a:ext cx="822960" cy="41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41154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51BA300-E135-4833-82A8-9F45C54BA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05756"/>
              </p:ext>
            </p:extLst>
          </p:nvPr>
        </p:nvGraphicFramePr>
        <p:xfrm>
          <a:off x="6383383" y="2436937"/>
          <a:ext cx="822960" cy="41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36845252"/>
                    </a:ext>
                  </a:extLst>
                </a:gridCol>
              </a:tblGrid>
              <a:tr h="41154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55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7E9A0-8924-4B9B-80E6-50E00A99D265}"/>
              </a:ext>
            </a:extLst>
          </p:cNvPr>
          <p:cNvSpPr/>
          <p:nvPr/>
        </p:nvSpPr>
        <p:spPr>
          <a:xfrm>
            <a:off x="2517760" y="2436937"/>
            <a:ext cx="1396742" cy="411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0F350A-9F61-46AF-9781-72F0B945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97905"/>
              </p:ext>
            </p:extLst>
          </p:nvPr>
        </p:nvGraphicFramePr>
        <p:xfrm>
          <a:off x="3091542" y="2436937"/>
          <a:ext cx="822960" cy="41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78986394"/>
                    </a:ext>
                  </a:extLst>
                </a:gridCol>
              </a:tblGrid>
              <a:tr h="41154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015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F01B8-4C52-4503-AFF3-D7E4392E8371}"/>
              </a:ext>
            </a:extLst>
          </p:cNvPr>
          <p:cNvSpPr/>
          <p:nvPr/>
        </p:nvSpPr>
        <p:spPr>
          <a:xfrm>
            <a:off x="7206343" y="2436937"/>
            <a:ext cx="1376279" cy="411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C8C6B-DE89-403F-B12E-534A304B707A}"/>
              </a:ext>
            </a:extLst>
          </p:cNvPr>
          <p:cNvSpPr/>
          <p:nvPr/>
        </p:nvSpPr>
        <p:spPr>
          <a:xfrm>
            <a:off x="3914503" y="2438738"/>
            <a:ext cx="3291840" cy="40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C0CDFB-7C4E-4C3E-97BB-78E3227E0BF3}"/>
              </a:ext>
            </a:extLst>
          </p:cNvPr>
          <p:cNvCxnSpPr>
            <a:cxnSpLocks/>
          </p:cNvCxnSpPr>
          <p:nvPr/>
        </p:nvCxnSpPr>
        <p:spPr>
          <a:xfrm>
            <a:off x="7206343" y="2857992"/>
            <a:ext cx="0" cy="1066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E3CA3A2-36E1-4CBB-8EEA-FBD732581693}"/>
              </a:ext>
            </a:extLst>
          </p:cNvPr>
          <p:cNvSpPr txBox="1"/>
          <p:nvPr/>
        </p:nvSpPr>
        <p:spPr>
          <a:xfrm>
            <a:off x="4184585" y="2107102"/>
            <a:ext cx="4223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5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FC39C65-4A46-491D-ACD3-A3097D208A7F}"/>
              </a:ext>
            </a:extLst>
          </p:cNvPr>
          <p:cNvGrpSpPr/>
          <p:nvPr/>
        </p:nvGrpSpPr>
        <p:grpSpPr>
          <a:xfrm>
            <a:off x="8479746" y="2321825"/>
            <a:ext cx="187235" cy="635181"/>
            <a:chOff x="2779666" y="2174604"/>
            <a:chExt cx="187235" cy="630884"/>
          </a:xfrm>
        </p:grpSpPr>
        <p:sp>
          <p:nvSpPr>
            <p:cNvPr id="80" name="물결 79">
              <a:extLst>
                <a:ext uri="{FF2B5EF4-FFF2-40B4-BE49-F238E27FC236}">
                  <a16:creationId xmlns:a16="http://schemas.microsoft.com/office/drawing/2014/main" id="{27458452-1F8B-4313-8E86-E647F19D209B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BD7FA5A-62F5-489D-8627-C9D4DECB5C8D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24F8C3-7C48-4743-ADDC-50CB6C370544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A2521FD-0096-4B03-8B29-643581391CE2}"/>
              </a:ext>
            </a:extLst>
          </p:cNvPr>
          <p:cNvSpPr txBox="1"/>
          <p:nvPr/>
        </p:nvSpPr>
        <p:spPr>
          <a:xfrm>
            <a:off x="3933836" y="3096713"/>
            <a:ext cx="802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ko-KR" altLang="en-US" sz="16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100AB0-9EE4-4BF1-B456-D5FA3851D3CA}"/>
              </a:ext>
            </a:extLst>
          </p:cNvPr>
          <p:cNvGrpSpPr/>
          <p:nvPr/>
        </p:nvGrpSpPr>
        <p:grpSpPr>
          <a:xfrm>
            <a:off x="5566597" y="3125416"/>
            <a:ext cx="2462706" cy="104812"/>
            <a:chOff x="3913414" y="2732917"/>
            <a:chExt cx="3292929" cy="9011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E0D7A2D-ACFE-48E0-B8A1-6778B826972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489D6D4-3D29-46F8-A179-C8A5C4EA4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7208A85-4BBB-4497-96A1-6B98BAAD44BD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4A7A57F-217F-4D6A-9702-04C8C8892508}"/>
              </a:ext>
            </a:extLst>
          </p:cNvPr>
          <p:cNvSpPr txBox="1"/>
          <p:nvPr/>
        </p:nvSpPr>
        <p:spPr>
          <a:xfrm>
            <a:off x="7172396" y="1795879"/>
            <a:ext cx="144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Page (16-KB)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2BB01-6C5C-4CB5-9470-34079624C1A5}"/>
              </a:ext>
            </a:extLst>
          </p:cNvPr>
          <p:cNvSpPr txBox="1"/>
          <p:nvPr/>
        </p:nvSpPr>
        <p:spPr>
          <a:xfrm>
            <a:off x="4832350" y="3384647"/>
            <a:ext cx="145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</a:p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positive</a:t>
            </a:r>
            <a:endParaRPr lang="ko-KR" altLang="en-US" sz="1600" i="1" dirty="0">
              <a:solidFill>
                <a:srgbClr val="00B0F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F9107F-CE60-48D6-B040-3DF2D567CE73}"/>
              </a:ext>
            </a:extLst>
          </p:cNvPr>
          <p:cNvSpPr txBox="1"/>
          <p:nvPr/>
        </p:nvSpPr>
        <p:spPr>
          <a:xfrm>
            <a:off x="3296673" y="2107102"/>
            <a:ext cx="4847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i-1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002EC5-9D54-4B6E-98D2-B75CE9BCF2D5}"/>
              </a:ext>
            </a:extLst>
          </p:cNvPr>
          <p:cNvSpPr txBox="1"/>
          <p:nvPr/>
        </p:nvSpPr>
        <p:spPr>
          <a:xfrm>
            <a:off x="4942594" y="2107102"/>
            <a:ext cx="5263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i+1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970AB6-FCEF-4EFE-9CF5-90ED2285F9A8}"/>
              </a:ext>
            </a:extLst>
          </p:cNvPr>
          <p:cNvSpPr txBox="1"/>
          <p:nvPr/>
        </p:nvSpPr>
        <p:spPr>
          <a:xfrm>
            <a:off x="5760654" y="2107102"/>
            <a:ext cx="4896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i+2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8E3467-DB7E-46F2-B827-9E96B7736408}"/>
              </a:ext>
            </a:extLst>
          </p:cNvPr>
          <p:cNvSpPr txBox="1"/>
          <p:nvPr/>
        </p:nvSpPr>
        <p:spPr>
          <a:xfrm>
            <a:off x="6583615" y="2107102"/>
            <a:ext cx="5263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i+3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EF7F8E-1B49-4895-8280-766C1454222F}"/>
              </a:ext>
            </a:extLst>
          </p:cNvPr>
          <p:cNvSpPr txBox="1"/>
          <p:nvPr/>
        </p:nvSpPr>
        <p:spPr>
          <a:xfrm>
            <a:off x="7406897" y="2107102"/>
            <a:ext cx="5260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i+4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7FE192-A841-4950-AEBD-B3CDFFA51965}"/>
              </a:ext>
            </a:extLst>
          </p:cNvPr>
          <p:cNvSpPr txBox="1"/>
          <p:nvPr/>
        </p:nvSpPr>
        <p:spPr>
          <a:xfrm>
            <a:off x="2853291" y="1950529"/>
            <a:ext cx="611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PSA</a:t>
            </a:r>
            <a:endParaRPr lang="ko-KR" alt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D9F773-4924-45EC-BB88-4A52C25D33FE}"/>
              </a:ext>
            </a:extLst>
          </p:cNvPr>
          <p:cNvSpPr txBox="1"/>
          <p:nvPr/>
        </p:nvSpPr>
        <p:spPr>
          <a:xfrm>
            <a:off x="2170124" y="3138425"/>
            <a:ext cx="9766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page 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E64270-9989-415E-BED3-EDA8902F8048}"/>
              </a:ext>
            </a:extLst>
          </p:cNvPr>
          <p:cNvSpPr txBox="1"/>
          <p:nvPr/>
        </p:nvSpPr>
        <p:spPr>
          <a:xfrm>
            <a:off x="3945281" y="2469543"/>
            <a:ext cx="761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z="15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5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5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462DCC1-FE87-4480-A8F5-9B3A769A9CD2}"/>
              </a:ext>
            </a:extLst>
          </p:cNvPr>
          <p:cNvSpPr txBox="1"/>
          <p:nvPr/>
        </p:nvSpPr>
        <p:spPr>
          <a:xfrm>
            <a:off x="4647443" y="2469543"/>
            <a:ext cx="10158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i+1 </a:t>
            </a:r>
            <a:r>
              <a:rPr lang="en-US" altLang="ko-KR" sz="15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i+1</a:t>
            </a:r>
            <a:r>
              <a:rPr kumimoji="0" lang="en-US" altLang="ko-KR" sz="15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5C221D-0AEE-4329-8784-4332DF2D0445}"/>
              </a:ext>
            </a:extLst>
          </p:cNvPr>
          <p:cNvSpPr txBox="1"/>
          <p:nvPr/>
        </p:nvSpPr>
        <p:spPr>
          <a:xfrm>
            <a:off x="5466788" y="2469543"/>
            <a:ext cx="10158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i+2 </a:t>
            </a:r>
            <a:r>
              <a:rPr lang="en-US" altLang="ko-KR" sz="15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i+2</a:t>
            </a:r>
            <a:r>
              <a:rPr kumimoji="0" lang="en-US" altLang="ko-KR" sz="15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61E353-D54C-4921-A7BB-2ED35081CAE3}"/>
              </a:ext>
            </a:extLst>
          </p:cNvPr>
          <p:cNvSpPr txBox="1"/>
          <p:nvPr/>
        </p:nvSpPr>
        <p:spPr>
          <a:xfrm>
            <a:off x="6294451" y="2469543"/>
            <a:ext cx="10158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i+3 </a:t>
            </a:r>
            <a:r>
              <a:rPr lang="en-US" altLang="ko-KR" sz="15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5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5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i+3</a:t>
            </a:r>
            <a:r>
              <a:rPr kumimoji="0" lang="en-US" altLang="ko-KR" sz="15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5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0222E-7401-4F1F-90A6-9628AC52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204" y="2894157"/>
            <a:ext cx="352080" cy="2034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32FAAA-664E-4BE1-BB63-37B9CE5F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80" y="2919611"/>
            <a:ext cx="215580" cy="193766"/>
          </a:xfrm>
          <a:prstGeom prst="rect">
            <a:avLst/>
          </a:prstGeom>
        </p:spPr>
      </p:pic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E2447B2E-9643-479E-9A56-2055034E5F5C}"/>
              </a:ext>
            </a:extLst>
          </p:cNvPr>
          <p:cNvSpPr/>
          <p:nvPr/>
        </p:nvSpPr>
        <p:spPr>
          <a:xfrm rot="11624524">
            <a:off x="3193136" y="2246540"/>
            <a:ext cx="160515" cy="55653"/>
          </a:xfrm>
          <a:custGeom>
            <a:avLst/>
            <a:gdLst>
              <a:gd name="connsiteX0" fmla="*/ 274320 w 274320"/>
              <a:gd name="connsiteY0" fmla="*/ 936172 h 936172"/>
              <a:gd name="connsiteX1" fmla="*/ 217715 w 274320"/>
              <a:gd name="connsiteY1" fmla="*/ 461555 h 936172"/>
              <a:gd name="connsiteX2" fmla="*/ 0 w 274320"/>
              <a:gd name="connsiteY2" fmla="*/ 0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936172">
                <a:moveTo>
                  <a:pt x="274320" y="936172"/>
                </a:moveTo>
                <a:cubicBezTo>
                  <a:pt x="268877" y="776877"/>
                  <a:pt x="263435" y="617583"/>
                  <a:pt x="217715" y="461555"/>
                </a:cubicBezTo>
                <a:cubicBezTo>
                  <a:pt x="171995" y="305527"/>
                  <a:pt x="85997" y="15276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7CD965-0830-403F-8472-F0B5A761D9FD}"/>
              </a:ext>
            </a:extLst>
          </p:cNvPr>
          <p:cNvSpPr txBox="1"/>
          <p:nvPr/>
        </p:nvSpPr>
        <p:spPr>
          <a:xfrm>
            <a:off x="2617282" y="2830214"/>
            <a:ext cx="500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8091D2-7478-4A64-974F-4303A8874025}"/>
              </a:ext>
            </a:extLst>
          </p:cNvPr>
          <p:cNvSpPr txBox="1"/>
          <p:nvPr/>
        </p:nvSpPr>
        <p:spPr>
          <a:xfrm>
            <a:off x="5412256" y="2830214"/>
            <a:ext cx="500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268874-D5B7-43E6-BD8A-3F6DE6559BC8}"/>
              </a:ext>
            </a:extLst>
          </p:cNvPr>
          <p:cNvSpPr txBox="1"/>
          <p:nvPr/>
        </p:nvSpPr>
        <p:spPr>
          <a:xfrm>
            <a:off x="8430206" y="2830214"/>
            <a:ext cx="500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08E81D-BC40-4DBA-B51C-29B3113A8A66}"/>
              </a:ext>
            </a:extLst>
          </p:cNvPr>
          <p:cNvSpPr txBox="1"/>
          <p:nvPr/>
        </p:nvSpPr>
        <p:spPr>
          <a:xfrm>
            <a:off x="6346139" y="3096713"/>
            <a:ext cx="897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ko-KR" altLang="en-US" sz="16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806C0C9-5134-4162-9882-187286EAE442}"/>
              </a:ext>
            </a:extLst>
          </p:cNvPr>
          <p:cNvGrpSpPr/>
          <p:nvPr/>
        </p:nvGrpSpPr>
        <p:grpSpPr>
          <a:xfrm>
            <a:off x="3090492" y="3125416"/>
            <a:ext cx="2476107" cy="104812"/>
            <a:chOff x="3913414" y="2732917"/>
            <a:chExt cx="3292929" cy="90112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F21C6A6-099E-4135-B277-FC2E0C6BC7B2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6917AC9-06AE-40B6-96E9-0C0893B577FD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01602FE-EFC2-449B-A06C-9AED6199E014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6BC2B22E-3FD5-4443-B957-53B58377F0D5}"/>
              </a:ext>
            </a:extLst>
          </p:cNvPr>
          <p:cNvSpPr txBox="1"/>
          <p:nvPr/>
        </p:nvSpPr>
        <p:spPr>
          <a:xfrm>
            <a:off x="4706685" y="1942868"/>
            <a:ext cx="144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Sector (4-KB)</a:t>
            </a:r>
            <a:endParaRPr lang="ko-KR" altLang="en-US" sz="16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176F22-B100-4421-8F2C-35AD58D8F91F}"/>
              </a:ext>
            </a:extLst>
          </p:cNvPr>
          <p:cNvCxnSpPr>
            <a:cxnSpLocks/>
          </p:cNvCxnSpPr>
          <p:nvPr/>
        </p:nvCxnSpPr>
        <p:spPr>
          <a:xfrm>
            <a:off x="3091814" y="3451154"/>
            <a:ext cx="820509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0B7DFBF6-7958-466B-96A5-EB5C7BB49D0D}"/>
              </a:ext>
            </a:extLst>
          </p:cNvPr>
          <p:cNvCxnSpPr>
            <a:cxnSpLocks/>
          </p:cNvCxnSpPr>
          <p:nvPr/>
        </p:nvCxnSpPr>
        <p:spPr>
          <a:xfrm>
            <a:off x="7205058" y="3451154"/>
            <a:ext cx="82424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933137E-D979-4CA0-A024-848AFF54AD93}"/>
              </a:ext>
            </a:extLst>
          </p:cNvPr>
          <p:cNvCxnSpPr>
            <a:cxnSpLocks/>
          </p:cNvCxnSpPr>
          <p:nvPr/>
        </p:nvCxnSpPr>
        <p:spPr>
          <a:xfrm>
            <a:off x="3914500" y="3451154"/>
            <a:ext cx="329075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1B40B53-CE71-4B32-B8D9-0736E416DC35}"/>
              </a:ext>
            </a:extLst>
          </p:cNvPr>
          <p:cNvGrpSpPr/>
          <p:nvPr/>
        </p:nvGrpSpPr>
        <p:grpSpPr>
          <a:xfrm>
            <a:off x="2437761" y="2321825"/>
            <a:ext cx="187235" cy="635181"/>
            <a:chOff x="2779666" y="2174604"/>
            <a:chExt cx="187235" cy="630884"/>
          </a:xfrm>
        </p:grpSpPr>
        <p:sp>
          <p:nvSpPr>
            <p:cNvPr id="88" name="물결 87">
              <a:extLst>
                <a:ext uri="{FF2B5EF4-FFF2-40B4-BE49-F238E27FC236}">
                  <a16:creationId xmlns:a16="http://schemas.microsoft.com/office/drawing/2014/main" id="{6940B195-B0FE-4289-8A3A-AB17B82A79B4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F9C0FB-87F3-4250-8177-8A878EC07518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6A91F47-9DE6-4C2A-8765-264505C09FBC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231AFD3-D10A-48F8-A5D2-39E050518F8D}"/>
              </a:ext>
            </a:extLst>
          </p:cNvPr>
          <p:cNvGrpSpPr/>
          <p:nvPr/>
        </p:nvGrpSpPr>
        <p:grpSpPr>
          <a:xfrm>
            <a:off x="3915651" y="2074681"/>
            <a:ext cx="819350" cy="104812"/>
            <a:chOff x="3913414" y="2732917"/>
            <a:chExt cx="3292929" cy="90112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7B6165DC-15BB-45CE-9B7C-5EE12C76D93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7056663-D74A-40F6-B3F2-E56F65BE24DC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75BC6CB-6110-4F39-80E4-08FC450E4DE6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D6B21F4-2195-4DEA-90DE-94A5AF1EBC8E}"/>
              </a:ext>
            </a:extLst>
          </p:cNvPr>
          <p:cNvGrpSpPr/>
          <p:nvPr/>
        </p:nvGrpSpPr>
        <p:grpSpPr>
          <a:xfrm>
            <a:off x="3915651" y="1947893"/>
            <a:ext cx="3289407" cy="104812"/>
            <a:chOff x="3913414" y="2732917"/>
            <a:chExt cx="3292929" cy="90112"/>
          </a:xfrm>
        </p:grpSpPr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BCC5DD73-6939-4C09-829F-8FD4C7B521B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502" y="2777973"/>
              <a:ext cx="3291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61964C9-14E4-4443-81AF-A2435DFC9305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4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D574EEE-98A6-4C69-A2F2-EAB39D70780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343" y="2732917"/>
              <a:ext cx="0" cy="90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9679D0-0648-47E5-8AD7-C83211CAE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557" y="2888794"/>
            <a:ext cx="359418" cy="214150"/>
          </a:xfrm>
          <a:prstGeom prst="rect">
            <a:avLst/>
          </a:prstGeom>
        </p:spPr>
      </p:pic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DF923A05-6B19-49C5-9142-62DD76395326}"/>
              </a:ext>
            </a:extLst>
          </p:cNvPr>
          <p:cNvSpPr/>
          <p:nvPr/>
        </p:nvSpPr>
        <p:spPr>
          <a:xfrm rot="13500000">
            <a:off x="2530638" y="3082771"/>
            <a:ext cx="45719" cy="142058"/>
          </a:xfrm>
          <a:custGeom>
            <a:avLst/>
            <a:gdLst>
              <a:gd name="connsiteX0" fmla="*/ 1185 w 401779"/>
              <a:gd name="connsiteY0" fmla="*/ 0 h 779417"/>
              <a:gd name="connsiteX1" fmla="*/ 62145 w 401779"/>
              <a:gd name="connsiteY1" fmla="*/ 439782 h 779417"/>
              <a:gd name="connsiteX2" fmla="*/ 401779 w 401779"/>
              <a:gd name="connsiteY2" fmla="*/ 779417 h 779417"/>
              <a:gd name="connsiteX3" fmla="*/ 401779 w 401779"/>
              <a:gd name="connsiteY3" fmla="*/ 779417 h 77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79" h="779417">
                <a:moveTo>
                  <a:pt x="1185" y="0"/>
                </a:moveTo>
                <a:cubicBezTo>
                  <a:pt x="-1718" y="154939"/>
                  <a:pt x="-4621" y="309879"/>
                  <a:pt x="62145" y="439782"/>
                </a:cubicBezTo>
                <a:cubicBezTo>
                  <a:pt x="128911" y="569685"/>
                  <a:pt x="401779" y="779417"/>
                  <a:pt x="401779" y="779417"/>
                </a:cubicBezTo>
                <a:lnTo>
                  <a:pt x="401779" y="7794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45515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2835025-A703-4210-8FFB-8E3F4D52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71642"/>
              </p:ext>
            </p:extLst>
          </p:nvPr>
        </p:nvGraphicFramePr>
        <p:xfrm>
          <a:off x="2002971" y="1948144"/>
          <a:ext cx="3427695" cy="2194560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425CEB3-821C-4FC5-94A0-A829E412B208}"/>
              </a:ext>
            </a:extLst>
          </p:cNvPr>
          <p:cNvSpPr/>
          <p:nvPr/>
        </p:nvSpPr>
        <p:spPr>
          <a:xfrm>
            <a:off x="2754086" y="3217302"/>
            <a:ext cx="970643" cy="919842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BB2C0D6-9F4E-4228-917F-74566D1F8459}"/>
              </a:ext>
            </a:extLst>
          </p:cNvPr>
          <p:cNvSpPr/>
          <p:nvPr/>
        </p:nvSpPr>
        <p:spPr>
          <a:xfrm>
            <a:off x="3744686" y="2315602"/>
            <a:ext cx="928914" cy="889000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945984A-9527-4175-A35B-3458D20E798B}"/>
              </a:ext>
            </a:extLst>
          </p:cNvPr>
          <p:cNvGraphicFramePr>
            <a:graphicFrameLocks noGrp="1"/>
          </p:cNvGraphicFramePr>
          <p:nvPr/>
        </p:nvGraphicFramePr>
        <p:xfrm>
          <a:off x="1796143" y="4177137"/>
          <a:ext cx="3447657" cy="16764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0DE051-99FE-4783-AE86-DBD12AFD4470}"/>
              </a:ext>
            </a:extLst>
          </p:cNvPr>
          <p:cNvGraphicFramePr>
            <a:graphicFrameLocks noGrp="1"/>
          </p:cNvGraphicFramePr>
          <p:nvPr/>
        </p:nvGraphicFramePr>
        <p:xfrm>
          <a:off x="1663324" y="658873"/>
          <a:ext cx="382959" cy="3671200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0112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17250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30859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304FA7C5-8C0A-4C06-8716-ECDE3E2DCBD8}"/>
              </a:ext>
            </a:extLst>
          </p:cNvPr>
          <p:cNvGrpSpPr/>
          <p:nvPr/>
        </p:nvGrpSpPr>
        <p:grpSpPr>
          <a:xfrm>
            <a:off x="4433504" y="1945331"/>
            <a:ext cx="947860" cy="261610"/>
            <a:chOff x="5179148" y="813672"/>
            <a:chExt cx="736939" cy="2616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FB46CBC-27AC-470C-BEAF-C55F02C1070D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1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CF798D5-A535-43D1-8470-3C7345434A2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61" y="878840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1CE0E00-B46D-4C3D-93A4-A26AA491C4FD}"/>
              </a:ext>
            </a:extLst>
          </p:cNvPr>
          <p:cNvSpPr txBox="1"/>
          <p:nvPr/>
        </p:nvSpPr>
        <p:spPr>
          <a:xfrm>
            <a:off x="2426771" y="3711971"/>
            <a:ext cx="429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E6CEDD-4805-4EE4-9B36-EAEAE5CE8199}"/>
              </a:ext>
            </a:extLst>
          </p:cNvPr>
          <p:cNvSpPr txBox="1"/>
          <p:nvPr/>
        </p:nvSpPr>
        <p:spPr>
          <a:xfrm>
            <a:off x="3528342" y="3232455"/>
            <a:ext cx="442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5AEDB5-C640-4EF3-B54F-12A15566732F}"/>
              </a:ext>
            </a:extLst>
          </p:cNvPr>
          <p:cNvSpPr txBox="1"/>
          <p:nvPr/>
        </p:nvSpPr>
        <p:spPr>
          <a:xfrm>
            <a:off x="4639479" y="2404185"/>
            <a:ext cx="454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23500-EF4A-47FF-87E6-B0193945A72B}"/>
              </a:ext>
            </a:extLst>
          </p:cNvPr>
          <p:cNvSpPr txBox="1"/>
          <p:nvPr/>
        </p:nvSpPr>
        <p:spPr>
          <a:xfrm>
            <a:off x="2507706" y="4333902"/>
            <a:ext cx="240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CE4F83-E275-4BB8-BB55-F79703F9394B}"/>
              </a:ext>
            </a:extLst>
          </p:cNvPr>
          <p:cNvSpPr txBox="1"/>
          <p:nvPr/>
        </p:nvSpPr>
        <p:spPr>
          <a:xfrm rot="16200000">
            <a:off x="344014" y="2696940"/>
            <a:ext cx="261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1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1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7FA5F7-4100-4434-A241-BA9A83094DFA}"/>
              </a:ext>
            </a:extLst>
          </p:cNvPr>
          <p:cNvSpPr txBox="1"/>
          <p:nvPr/>
        </p:nvSpPr>
        <p:spPr>
          <a:xfrm>
            <a:off x="3968780" y="3054837"/>
            <a:ext cx="421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16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CFA6B3C-3C9A-4596-8D98-9ECCECDBA265}"/>
              </a:ext>
            </a:extLst>
          </p:cNvPr>
          <p:cNvCxnSpPr>
            <a:cxnSpLocks/>
          </p:cNvCxnSpPr>
          <p:nvPr/>
        </p:nvCxnSpPr>
        <p:spPr>
          <a:xfrm flipV="1">
            <a:off x="2759330" y="2139617"/>
            <a:ext cx="2088441" cy="20065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49B2F3A-109F-404C-B03C-784654E05D2B}"/>
              </a:ext>
            </a:extLst>
          </p:cNvPr>
          <p:cNvCxnSpPr>
            <a:cxnSpLocks/>
          </p:cNvCxnSpPr>
          <p:nvPr/>
        </p:nvCxnSpPr>
        <p:spPr>
          <a:xfrm flipV="1">
            <a:off x="2754309" y="2994145"/>
            <a:ext cx="2107977" cy="4086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49A33BA-C8C2-443F-BB1B-66BDD58483EF}"/>
              </a:ext>
            </a:extLst>
          </p:cNvPr>
          <p:cNvGrpSpPr/>
          <p:nvPr/>
        </p:nvGrpSpPr>
        <p:grpSpPr>
          <a:xfrm>
            <a:off x="2713754" y="3360885"/>
            <a:ext cx="91440" cy="821854"/>
            <a:chOff x="2713509" y="3626681"/>
            <a:chExt cx="91440" cy="82185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A2E2204-9651-424D-9798-C2BC2FEE8F3F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3F592CE-8BA9-418F-8C46-1ED3489404C7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BAC7A1B-238E-4E6A-A18E-828642C05C25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7951FDF-B219-477E-BE80-6AFDF72C8F4D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6C67B1A-0284-4AC3-B9CC-04AB3FFC5B10}"/>
              </a:ext>
            </a:extLst>
          </p:cNvPr>
          <p:cNvGrpSpPr/>
          <p:nvPr/>
        </p:nvGrpSpPr>
        <p:grpSpPr>
          <a:xfrm>
            <a:off x="3477935" y="2993566"/>
            <a:ext cx="91440" cy="821854"/>
            <a:chOff x="2713509" y="3626681"/>
            <a:chExt cx="91440" cy="82185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83AA485-13B3-4E8A-90E0-BE5CBA3FC28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5428328-C251-4608-8D0D-0042A340674E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4C074E6-A1FA-4D9F-A684-4357F1742B5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82EFC2-82FD-4483-A42D-CCBF47F873BE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07E10E-9275-4F5B-B6A4-9994D9B828A8}"/>
              </a:ext>
            </a:extLst>
          </p:cNvPr>
          <p:cNvGrpSpPr/>
          <p:nvPr/>
        </p:nvGrpSpPr>
        <p:grpSpPr>
          <a:xfrm>
            <a:off x="4246550" y="2628359"/>
            <a:ext cx="91440" cy="821854"/>
            <a:chOff x="2713509" y="3626681"/>
            <a:chExt cx="91440" cy="82185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2B8876B-F83F-4B84-959D-3DA37D9CD85A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3000633-35ED-4602-83C5-BBB13D4A2F39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C9D85FC-81DF-4475-830D-04F571472A3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B0E80FB-57A3-426B-8C27-65C14D7DE4C3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A400CFD-8418-4568-9B5C-5FBC627FBE28}"/>
              </a:ext>
            </a:extLst>
          </p:cNvPr>
          <p:cNvGrpSpPr/>
          <p:nvPr/>
        </p:nvGrpSpPr>
        <p:grpSpPr>
          <a:xfrm>
            <a:off x="4622406" y="2270525"/>
            <a:ext cx="91440" cy="821854"/>
            <a:chOff x="2713509" y="3626681"/>
            <a:chExt cx="91440" cy="8218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C8C683D-1195-43A6-95F1-1191348377DE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D57D57E-F74C-43E7-B9E5-980223F122B6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DA4117C-A087-4429-83E2-A026FA20E9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A2D436D-E829-44DE-AB1B-377D72323F95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EEC5469-AFB1-4F98-8AE9-6B3AA534E840}"/>
              </a:ext>
            </a:extLst>
          </p:cNvPr>
          <p:cNvCxnSpPr>
            <a:cxnSpLocks/>
          </p:cNvCxnSpPr>
          <p:nvPr/>
        </p:nvCxnSpPr>
        <p:spPr>
          <a:xfrm>
            <a:off x="4622406" y="249257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2E51CB4-7EDF-4221-A518-EA99E0BD518F}"/>
              </a:ext>
            </a:extLst>
          </p:cNvPr>
          <p:cNvCxnSpPr>
            <a:cxnSpLocks/>
          </p:cNvCxnSpPr>
          <p:nvPr/>
        </p:nvCxnSpPr>
        <p:spPr>
          <a:xfrm>
            <a:off x="4622406" y="24011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724D18D-8EBE-43B7-B01B-11253A12B883}"/>
              </a:ext>
            </a:extLst>
          </p:cNvPr>
          <p:cNvCxnSpPr>
            <a:cxnSpLocks/>
          </p:cNvCxnSpPr>
          <p:nvPr/>
        </p:nvCxnSpPr>
        <p:spPr>
          <a:xfrm>
            <a:off x="4622406" y="258397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20A284A-AC97-4691-9BB8-DE31777077E5}"/>
              </a:ext>
            </a:extLst>
          </p:cNvPr>
          <p:cNvCxnSpPr>
            <a:cxnSpLocks/>
          </p:cNvCxnSpPr>
          <p:nvPr/>
        </p:nvCxnSpPr>
        <p:spPr>
          <a:xfrm>
            <a:off x="4622406" y="286188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16C8762-5260-44FE-92E7-59E867A471D7}"/>
              </a:ext>
            </a:extLst>
          </p:cNvPr>
          <p:cNvCxnSpPr>
            <a:cxnSpLocks/>
          </p:cNvCxnSpPr>
          <p:nvPr/>
        </p:nvCxnSpPr>
        <p:spPr>
          <a:xfrm>
            <a:off x="4622406" y="277047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A0E72E7-2A7F-470E-B0A6-4026EBD1F2AD}"/>
              </a:ext>
            </a:extLst>
          </p:cNvPr>
          <p:cNvCxnSpPr>
            <a:cxnSpLocks/>
          </p:cNvCxnSpPr>
          <p:nvPr/>
        </p:nvCxnSpPr>
        <p:spPr>
          <a:xfrm>
            <a:off x="4622406" y="295328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A1B070C-3FDA-491D-9E30-6A0387A527AC}"/>
              </a:ext>
            </a:extLst>
          </p:cNvPr>
          <p:cNvCxnSpPr>
            <a:cxnSpLocks/>
          </p:cNvCxnSpPr>
          <p:nvPr/>
        </p:nvCxnSpPr>
        <p:spPr>
          <a:xfrm>
            <a:off x="2713754" y="358966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21F2A0AE-1FC7-4790-8ACE-713979416F10}"/>
              </a:ext>
            </a:extLst>
          </p:cNvPr>
          <p:cNvCxnSpPr>
            <a:cxnSpLocks/>
          </p:cNvCxnSpPr>
          <p:nvPr/>
        </p:nvCxnSpPr>
        <p:spPr>
          <a:xfrm>
            <a:off x="2713754" y="349825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0788839-E133-4FF7-957B-E4D25D9F5E98}"/>
              </a:ext>
            </a:extLst>
          </p:cNvPr>
          <p:cNvCxnSpPr>
            <a:cxnSpLocks/>
          </p:cNvCxnSpPr>
          <p:nvPr/>
        </p:nvCxnSpPr>
        <p:spPr>
          <a:xfrm>
            <a:off x="2713754" y="36810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36D2AC2-EC82-47D4-BD5D-97B7FB43AD0B}"/>
              </a:ext>
            </a:extLst>
          </p:cNvPr>
          <p:cNvCxnSpPr>
            <a:cxnSpLocks/>
          </p:cNvCxnSpPr>
          <p:nvPr/>
        </p:nvCxnSpPr>
        <p:spPr>
          <a:xfrm>
            <a:off x="2713754" y="395420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9BA3092F-A44B-48CC-AAD1-4C28DACAE0D2}"/>
              </a:ext>
            </a:extLst>
          </p:cNvPr>
          <p:cNvCxnSpPr>
            <a:cxnSpLocks/>
          </p:cNvCxnSpPr>
          <p:nvPr/>
        </p:nvCxnSpPr>
        <p:spPr>
          <a:xfrm>
            <a:off x="2713754" y="386280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1C61946C-08FF-4778-BCD6-349C6D71B794}"/>
              </a:ext>
            </a:extLst>
          </p:cNvPr>
          <p:cNvCxnSpPr>
            <a:cxnSpLocks/>
          </p:cNvCxnSpPr>
          <p:nvPr/>
        </p:nvCxnSpPr>
        <p:spPr>
          <a:xfrm>
            <a:off x="2713754" y="404561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9DD81C88-37FB-4825-8011-947334D1CAEA}"/>
              </a:ext>
            </a:extLst>
          </p:cNvPr>
          <p:cNvCxnSpPr>
            <a:cxnSpLocks/>
          </p:cNvCxnSpPr>
          <p:nvPr/>
        </p:nvCxnSpPr>
        <p:spPr>
          <a:xfrm>
            <a:off x="3477935" y="3225905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575B3A1-8BD2-4144-ACFA-21277A1A144D}"/>
              </a:ext>
            </a:extLst>
          </p:cNvPr>
          <p:cNvCxnSpPr>
            <a:cxnSpLocks/>
          </p:cNvCxnSpPr>
          <p:nvPr/>
        </p:nvCxnSpPr>
        <p:spPr>
          <a:xfrm>
            <a:off x="3477935" y="313450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3B52A73-F757-4632-88B2-9FDACFE05C02}"/>
              </a:ext>
            </a:extLst>
          </p:cNvPr>
          <p:cNvCxnSpPr>
            <a:cxnSpLocks/>
          </p:cNvCxnSpPr>
          <p:nvPr/>
        </p:nvCxnSpPr>
        <p:spPr>
          <a:xfrm>
            <a:off x="3477935" y="331731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DE3FE0F-4137-45AF-B3F1-1601052BD251}"/>
              </a:ext>
            </a:extLst>
          </p:cNvPr>
          <p:cNvCxnSpPr>
            <a:cxnSpLocks/>
          </p:cNvCxnSpPr>
          <p:nvPr/>
        </p:nvCxnSpPr>
        <p:spPr>
          <a:xfrm>
            <a:off x="3477935" y="359045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D5AE58D-B907-475D-B380-462E579DCA06}"/>
              </a:ext>
            </a:extLst>
          </p:cNvPr>
          <p:cNvCxnSpPr>
            <a:cxnSpLocks/>
          </p:cNvCxnSpPr>
          <p:nvPr/>
        </p:nvCxnSpPr>
        <p:spPr>
          <a:xfrm>
            <a:off x="3477935" y="349904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117619A-1E6E-441C-B4B9-2E369BDB3BFF}"/>
              </a:ext>
            </a:extLst>
          </p:cNvPr>
          <p:cNvCxnSpPr>
            <a:cxnSpLocks/>
          </p:cNvCxnSpPr>
          <p:nvPr/>
        </p:nvCxnSpPr>
        <p:spPr>
          <a:xfrm>
            <a:off x="3477935" y="368185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44B7709-78C2-4240-8B1B-BE8B6D103F7E}"/>
              </a:ext>
            </a:extLst>
          </p:cNvPr>
          <p:cNvCxnSpPr>
            <a:cxnSpLocks/>
          </p:cNvCxnSpPr>
          <p:nvPr/>
        </p:nvCxnSpPr>
        <p:spPr>
          <a:xfrm>
            <a:off x="4246550" y="2859387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1B63C79-EFFD-49AD-B40D-1A6F43994BDC}"/>
              </a:ext>
            </a:extLst>
          </p:cNvPr>
          <p:cNvCxnSpPr>
            <a:cxnSpLocks/>
          </p:cNvCxnSpPr>
          <p:nvPr/>
        </p:nvCxnSpPr>
        <p:spPr>
          <a:xfrm>
            <a:off x="4246550" y="276798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CC91C9BD-E26D-455D-B8B2-E9FF5643816F}"/>
              </a:ext>
            </a:extLst>
          </p:cNvPr>
          <p:cNvCxnSpPr>
            <a:cxnSpLocks/>
          </p:cNvCxnSpPr>
          <p:nvPr/>
        </p:nvCxnSpPr>
        <p:spPr>
          <a:xfrm>
            <a:off x="4246550" y="295079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F93C165-990F-48A0-8291-846D18B85FEE}"/>
              </a:ext>
            </a:extLst>
          </p:cNvPr>
          <p:cNvCxnSpPr>
            <a:cxnSpLocks/>
          </p:cNvCxnSpPr>
          <p:nvPr/>
        </p:nvCxnSpPr>
        <p:spPr>
          <a:xfrm>
            <a:off x="4246550" y="322393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3965454C-9D75-42F5-B06B-8ACCF2FE7FB8}"/>
              </a:ext>
            </a:extLst>
          </p:cNvPr>
          <p:cNvCxnSpPr>
            <a:cxnSpLocks/>
          </p:cNvCxnSpPr>
          <p:nvPr/>
        </p:nvCxnSpPr>
        <p:spPr>
          <a:xfrm>
            <a:off x="4246550" y="313252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91DC0F5A-B9E1-4860-AB8B-0EF5A5B9D4BD}"/>
              </a:ext>
            </a:extLst>
          </p:cNvPr>
          <p:cNvCxnSpPr>
            <a:cxnSpLocks/>
          </p:cNvCxnSpPr>
          <p:nvPr/>
        </p:nvCxnSpPr>
        <p:spPr>
          <a:xfrm>
            <a:off x="4246550" y="331533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9982E68-6130-4775-8BE7-E8597C2FA5CD}"/>
              </a:ext>
            </a:extLst>
          </p:cNvPr>
          <p:cNvSpPr txBox="1"/>
          <p:nvPr/>
        </p:nvSpPr>
        <p:spPr>
          <a:xfrm>
            <a:off x="1535910" y="3871879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b(1,4)=-0.375</a:t>
            </a:r>
            <a:endParaRPr lang="ko-KR" altLang="en-US" sz="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5BA6007-C719-4673-9251-A1B1AF98C7E4}"/>
              </a:ext>
            </a:extLst>
          </p:cNvPr>
          <p:cNvSpPr txBox="1"/>
          <p:nvPr/>
        </p:nvSpPr>
        <p:spPr>
          <a:xfrm>
            <a:off x="1487175" y="3596386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b(1,4)=0.25</a:t>
            </a:r>
            <a:endParaRPr lang="ko-KR" altLang="en-US" sz="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CE964A7-BEF6-423B-BBB7-9B3DA45715B2}"/>
              </a:ext>
            </a:extLst>
          </p:cNvPr>
          <p:cNvSpPr txBox="1"/>
          <p:nvPr/>
        </p:nvSpPr>
        <p:spPr>
          <a:xfrm>
            <a:off x="1519288" y="3358285"/>
            <a:ext cx="1651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9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D2C5B45-7A02-4D3F-95B7-4C1B02E518C3}"/>
              </a:ext>
            </a:extLst>
          </p:cNvPr>
          <p:cNvGrpSpPr/>
          <p:nvPr/>
        </p:nvGrpSpPr>
        <p:grpSpPr>
          <a:xfrm>
            <a:off x="4433504" y="3044888"/>
            <a:ext cx="947860" cy="261610"/>
            <a:chOff x="5179148" y="813672"/>
            <a:chExt cx="736939" cy="261610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9B52B58-0F45-4C67-BC23-58090652AE4D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 </a:t>
              </a:r>
              <a:endParaRPr lang="ko-KR" altLang="en-US" sz="1100" dirty="0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381E2F44-4832-4632-A392-5181CAA3385B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61" y="1050786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50584A3-2D16-4653-A603-BFE0FD4DAE9A}"/>
              </a:ext>
            </a:extLst>
          </p:cNvPr>
          <p:cNvSpPr txBox="1"/>
          <p:nvPr/>
        </p:nvSpPr>
        <p:spPr>
          <a:xfrm>
            <a:off x="4730999" y="2267319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1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CD7AC4-6146-4964-A49A-B3901F20E23B}"/>
              </a:ext>
            </a:extLst>
          </p:cNvPr>
          <p:cNvSpPr txBox="1"/>
          <p:nvPr/>
        </p:nvSpPr>
        <p:spPr>
          <a:xfrm>
            <a:off x="4695515" y="2531602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1100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0.5 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F74416-C071-485A-A9A6-45C478024536}"/>
              </a:ext>
            </a:extLst>
          </p:cNvPr>
          <p:cNvSpPr txBox="1"/>
          <p:nvPr/>
        </p:nvSpPr>
        <p:spPr>
          <a:xfrm>
            <a:off x="4730999" y="2800079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1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ko-KR" sz="11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1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100" dirty="0">
              <a:solidFill>
                <a:srgbClr val="4472C4"/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D049C7E-3AE3-4000-9C9B-BCD4C317ADE9}"/>
              </a:ext>
            </a:extLst>
          </p:cNvPr>
          <p:cNvCxnSpPr>
            <a:cxnSpLocks/>
          </p:cNvCxnSpPr>
          <p:nvPr/>
        </p:nvCxnSpPr>
        <p:spPr>
          <a:xfrm flipV="1">
            <a:off x="2754086" y="2402171"/>
            <a:ext cx="2092304" cy="1519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27E89935-44DC-42EE-80B4-AD478B0E7A2F}"/>
              </a:ext>
            </a:extLst>
          </p:cNvPr>
          <p:cNvCxnSpPr>
            <a:cxnSpLocks/>
          </p:cNvCxnSpPr>
          <p:nvPr/>
        </p:nvCxnSpPr>
        <p:spPr>
          <a:xfrm flipV="1">
            <a:off x="2754086" y="2682966"/>
            <a:ext cx="2092304" cy="998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4AC6C5E-A863-471C-BB74-FB6CFC5C4A08}"/>
              </a:ext>
            </a:extLst>
          </p:cNvPr>
          <p:cNvCxnSpPr>
            <a:cxnSpLocks/>
          </p:cNvCxnSpPr>
          <p:nvPr/>
        </p:nvCxnSpPr>
        <p:spPr>
          <a:xfrm flipV="1">
            <a:off x="2755776" y="2963817"/>
            <a:ext cx="2088923" cy="4854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8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B8E7A80-3F5F-47DF-B881-2C85BD28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03947"/>
              </p:ext>
            </p:extLst>
          </p:nvPr>
        </p:nvGraphicFramePr>
        <p:xfrm>
          <a:off x="2002971" y="1948144"/>
          <a:ext cx="3427695" cy="2194560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425CEB3-821C-4FC5-94A0-A829E412B208}"/>
              </a:ext>
            </a:extLst>
          </p:cNvPr>
          <p:cNvSpPr/>
          <p:nvPr/>
        </p:nvSpPr>
        <p:spPr>
          <a:xfrm>
            <a:off x="2754086" y="3217302"/>
            <a:ext cx="970643" cy="919842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BB2C0D6-9F4E-4228-917F-74566D1F8459}"/>
              </a:ext>
            </a:extLst>
          </p:cNvPr>
          <p:cNvSpPr/>
          <p:nvPr/>
        </p:nvSpPr>
        <p:spPr>
          <a:xfrm>
            <a:off x="3744686" y="2315602"/>
            <a:ext cx="928914" cy="889000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945984A-9527-4175-A35B-3458D20E798B}"/>
              </a:ext>
            </a:extLst>
          </p:cNvPr>
          <p:cNvGraphicFramePr>
            <a:graphicFrameLocks noGrp="1"/>
          </p:cNvGraphicFramePr>
          <p:nvPr/>
        </p:nvGraphicFramePr>
        <p:xfrm>
          <a:off x="1796143" y="4177137"/>
          <a:ext cx="3447657" cy="16764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0DE051-99FE-4783-AE86-DBD12AFD4470}"/>
              </a:ext>
            </a:extLst>
          </p:cNvPr>
          <p:cNvGraphicFramePr>
            <a:graphicFrameLocks noGrp="1"/>
          </p:cNvGraphicFramePr>
          <p:nvPr/>
        </p:nvGraphicFramePr>
        <p:xfrm>
          <a:off x="1663324" y="658873"/>
          <a:ext cx="382959" cy="3671200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0112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17250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30859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D1CE0E00-B46D-4C3D-93A4-A26AA491C4FD}"/>
              </a:ext>
            </a:extLst>
          </p:cNvPr>
          <p:cNvSpPr txBox="1"/>
          <p:nvPr/>
        </p:nvSpPr>
        <p:spPr>
          <a:xfrm>
            <a:off x="2727316" y="3534225"/>
            <a:ext cx="429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E6CEDD-4805-4EE4-9B36-EAEAE5CE8199}"/>
              </a:ext>
            </a:extLst>
          </p:cNvPr>
          <p:cNvSpPr txBox="1"/>
          <p:nvPr/>
        </p:nvSpPr>
        <p:spPr>
          <a:xfrm>
            <a:off x="3528342" y="3232455"/>
            <a:ext cx="442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5AEDB5-C640-4EF3-B54F-12A15566732F}"/>
              </a:ext>
            </a:extLst>
          </p:cNvPr>
          <p:cNvSpPr txBox="1"/>
          <p:nvPr/>
        </p:nvSpPr>
        <p:spPr>
          <a:xfrm>
            <a:off x="4639479" y="2404185"/>
            <a:ext cx="454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23500-EF4A-47FF-87E6-B0193945A72B}"/>
              </a:ext>
            </a:extLst>
          </p:cNvPr>
          <p:cNvSpPr txBox="1"/>
          <p:nvPr/>
        </p:nvSpPr>
        <p:spPr>
          <a:xfrm>
            <a:off x="2507706" y="4333902"/>
            <a:ext cx="240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CE4F83-E275-4BB8-BB55-F79703F9394B}"/>
              </a:ext>
            </a:extLst>
          </p:cNvPr>
          <p:cNvSpPr txBox="1"/>
          <p:nvPr/>
        </p:nvSpPr>
        <p:spPr>
          <a:xfrm rot="16200000">
            <a:off x="344014" y="2696940"/>
            <a:ext cx="261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1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1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7FA5F7-4100-4434-A241-BA9A83094DFA}"/>
              </a:ext>
            </a:extLst>
          </p:cNvPr>
          <p:cNvSpPr txBox="1"/>
          <p:nvPr/>
        </p:nvSpPr>
        <p:spPr>
          <a:xfrm>
            <a:off x="3968780" y="3054837"/>
            <a:ext cx="421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1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16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CFA6B3C-3C9A-4596-8D98-9ECCECDBA265}"/>
              </a:ext>
            </a:extLst>
          </p:cNvPr>
          <p:cNvCxnSpPr>
            <a:cxnSpLocks/>
          </p:cNvCxnSpPr>
          <p:nvPr/>
        </p:nvCxnSpPr>
        <p:spPr>
          <a:xfrm flipV="1">
            <a:off x="2759330" y="2139617"/>
            <a:ext cx="2088441" cy="20065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49B2F3A-109F-404C-B03C-784654E05D2B}"/>
              </a:ext>
            </a:extLst>
          </p:cNvPr>
          <p:cNvCxnSpPr>
            <a:cxnSpLocks/>
          </p:cNvCxnSpPr>
          <p:nvPr/>
        </p:nvCxnSpPr>
        <p:spPr>
          <a:xfrm flipV="1">
            <a:off x="2754309" y="2994145"/>
            <a:ext cx="2107977" cy="4086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49A33BA-C8C2-443F-BB1B-66BDD58483EF}"/>
              </a:ext>
            </a:extLst>
          </p:cNvPr>
          <p:cNvGrpSpPr/>
          <p:nvPr/>
        </p:nvGrpSpPr>
        <p:grpSpPr>
          <a:xfrm>
            <a:off x="2713754" y="3360885"/>
            <a:ext cx="91440" cy="821854"/>
            <a:chOff x="2713509" y="3626681"/>
            <a:chExt cx="91440" cy="82185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A2E2204-9651-424D-9798-C2BC2FEE8F3F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3F592CE-8BA9-418F-8C46-1ED3489404C7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BAC7A1B-238E-4E6A-A18E-828642C05C25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7951FDF-B219-477E-BE80-6AFDF72C8F4D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6C67B1A-0284-4AC3-B9CC-04AB3FFC5B10}"/>
              </a:ext>
            </a:extLst>
          </p:cNvPr>
          <p:cNvGrpSpPr/>
          <p:nvPr/>
        </p:nvGrpSpPr>
        <p:grpSpPr>
          <a:xfrm>
            <a:off x="3477935" y="2993566"/>
            <a:ext cx="91440" cy="821854"/>
            <a:chOff x="2713509" y="3626681"/>
            <a:chExt cx="91440" cy="82185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83AA485-13B3-4E8A-90E0-BE5CBA3FC28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5428328-C251-4608-8D0D-0042A340674E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4C074E6-A1FA-4D9F-A684-4357F1742B5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82EFC2-82FD-4483-A42D-CCBF47F873BE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07E10E-9275-4F5B-B6A4-9994D9B828A8}"/>
              </a:ext>
            </a:extLst>
          </p:cNvPr>
          <p:cNvGrpSpPr/>
          <p:nvPr/>
        </p:nvGrpSpPr>
        <p:grpSpPr>
          <a:xfrm>
            <a:off x="4246550" y="2628359"/>
            <a:ext cx="91440" cy="821854"/>
            <a:chOff x="2713509" y="3626681"/>
            <a:chExt cx="91440" cy="82185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2B8876B-F83F-4B84-959D-3DA37D9CD85A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3000633-35ED-4602-83C5-BBB13D4A2F39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C9D85FC-81DF-4475-830D-04F571472A3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B0E80FB-57A3-426B-8C27-65C14D7DE4C3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A400CFD-8418-4568-9B5C-5FBC627FBE28}"/>
              </a:ext>
            </a:extLst>
          </p:cNvPr>
          <p:cNvGrpSpPr/>
          <p:nvPr/>
        </p:nvGrpSpPr>
        <p:grpSpPr>
          <a:xfrm>
            <a:off x="4622406" y="2270525"/>
            <a:ext cx="91440" cy="821854"/>
            <a:chOff x="2713509" y="3626681"/>
            <a:chExt cx="91440" cy="8218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C8C683D-1195-43A6-95F1-1191348377DE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D57D57E-F74C-43E7-B9E5-980223F122B6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DA4117C-A087-4429-83E2-A026FA20E9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A2D436D-E829-44DE-AB1B-377D72323F95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EEC5469-AFB1-4F98-8AE9-6B3AA534E840}"/>
              </a:ext>
            </a:extLst>
          </p:cNvPr>
          <p:cNvCxnSpPr>
            <a:cxnSpLocks/>
          </p:cNvCxnSpPr>
          <p:nvPr/>
        </p:nvCxnSpPr>
        <p:spPr>
          <a:xfrm>
            <a:off x="4622406" y="249257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2E51CB4-7EDF-4221-A518-EA99E0BD518F}"/>
              </a:ext>
            </a:extLst>
          </p:cNvPr>
          <p:cNvCxnSpPr>
            <a:cxnSpLocks/>
          </p:cNvCxnSpPr>
          <p:nvPr/>
        </p:nvCxnSpPr>
        <p:spPr>
          <a:xfrm>
            <a:off x="4622406" y="24011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724D18D-8EBE-43B7-B01B-11253A12B883}"/>
              </a:ext>
            </a:extLst>
          </p:cNvPr>
          <p:cNvCxnSpPr>
            <a:cxnSpLocks/>
          </p:cNvCxnSpPr>
          <p:nvPr/>
        </p:nvCxnSpPr>
        <p:spPr>
          <a:xfrm>
            <a:off x="4622406" y="258397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20A284A-AC97-4691-9BB8-DE31777077E5}"/>
              </a:ext>
            </a:extLst>
          </p:cNvPr>
          <p:cNvCxnSpPr>
            <a:cxnSpLocks/>
          </p:cNvCxnSpPr>
          <p:nvPr/>
        </p:nvCxnSpPr>
        <p:spPr>
          <a:xfrm>
            <a:off x="4622406" y="286188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16C8762-5260-44FE-92E7-59E867A471D7}"/>
              </a:ext>
            </a:extLst>
          </p:cNvPr>
          <p:cNvCxnSpPr>
            <a:cxnSpLocks/>
          </p:cNvCxnSpPr>
          <p:nvPr/>
        </p:nvCxnSpPr>
        <p:spPr>
          <a:xfrm>
            <a:off x="4622406" y="277047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A0E72E7-2A7F-470E-B0A6-4026EBD1F2AD}"/>
              </a:ext>
            </a:extLst>
          </p:cNvPr>
          <p:cNvCxnSpPr>
            <a:cxnSpLocks/>
          </p:cNvCxnSpPr>
          <p:nvPr/>
        </p:nvCxnSpPr>
        <p:spPr>
          <a:xfrm>
            <a:off x="4622406" y="295328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A1B070C-3FDA-491D-9E30-6A0387A527AC}"/>
              </a:ext>
            </a:extLst>
          </p:cNvPr>
          <p:cNvCxnSpPr>
            <a:cxnSpLocks/>
          </p:cNvCxnSpPr>
          <p:nvPr/>
        </p:nvCxnSpPr>
        <p:spPr>
          <a:xfrm>
            <a:off x="2713754" y="358966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21F2A0AE-1FC7-4790-8ACE-713979416F10}"/>
              </a:ext>
            </a:extLst>
          </p:cNvPr>
          <p:cNvCxnSpPr>
            <a:cxnSpLocks/>
          </p:cNvCxnSpPr>
          <p:nvPr/>
        </p:nvCxnSpPr>
        <p:spPr>
          <a:xfrm>
            <a:off x="2713754" y="349825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0788839-E133-4FF7-957B-E4D25D9F5E98}"/>
              </a:ext>
            </a:extLst>
          </p:cNvPr>
          <p:cNvCxnSpPr>
            <a:cxnSpLocks/>
          </p:cNvCxnSpPr>
          <p:nvPr/>
        </p:nvCxnSpPr>
        <p:spPr>
          <a:xfrm>
            <a:off x="2713754" y="36810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36D2AC2-EC82-47D4-BD5D-97B7FB43AD0B}"/>
              </a:ext>
            </a:extLst>
          </p:cNvPr>
          <p:cNvCxnSpPr>
            <a:cxnSpLocks/>
          </p:cNvCxnSpPr>
          <p:nvPr/>
        </p:nvCxnSpPr>
        <p:spPr>
          <a:xfrm>
            <a:off x="2713754" y="395420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9BA3092F-A44B-48CC-AAD1-4C28DACAE0D2}"/>
              </a:ext>
            </a:extLst>
          </p:cNvPr>
          <p:cNvCxnSpPr>
            <a:cxnSpLocks/>
          </p:cNvCxnSpPr>
          <p:nvPr/>
        </p:nvCxnSpPr>
        <p:spPr>
          <a:xfrm>
            <a:off x="2713754" y="386280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1C61946C-08FF-4778-BCD6-349C6D71B794}"/>
              </a:ext>
            </a:extLst>
          </p:cNvPr>
          <p:cNvCxnSpPr>
            <a:cxnSpLocks/>
          </p:cNvCxnSpPr>
          <p:nvPr/>
        </p:nvCxnSpPr>
        <p:spPr>
          <a:xfrm>
            <a:off x="2713754" y="404561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9DD81C88-37FB-4825-8011-947334D1CAEA}"/>
              </a:ext>
            </a:extLst>
          </p:cNvPr>
          <p:cNvCxnSpPr>
            <a:cxnSpLocks/>
          </p:cNvCxnSpPr>
          <p:nvPr/>
        </p:nvCxnSpPr>
        <p:spPr>
          <a:xfrm>
            <a:off x="3477935" y="3225905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575B3A1-8BD2-4144-ACFA-21277A1A144D}"/>
              </a:ext>
            </a:extLst>
          </p:cNvPr>
          <p:cNvCxnSpPr>
            <a:cxnSpLocks/>
          </p:cNvCxnSpPr>
          <p:nvPr/>
        </p:nvCxnSpPr>
        <p:spPr>
          <a:xfrm>
            <a:off x="3477935" y="313450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3B52A73-F757-4632-88B2-9FDACFE05C02}"/>
              </a:ext>
            </a:extLst>
          </p:cNvPr>
          <p:cNvCxnSpPr>
            <a:cxnSpLocks/>
          </p:cNvCxnSpPr>
          <p:nvPr/>
        </p:nvCxnSpPr>
        <p:spPr>
          <a:xfrm>
            <a:off x="3477935" y="331731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DE3FE0F-4137-45AF-B3F1-1601052BD251}"/>
              </a:ext>
            </a:extLst>
          </p:cNvPr>
          <p:cNvCxnSpPr>
            <a:cxnSpLocks/>
          </p:cNvCxnSpPr>
          <p:nvPr/>
        </p:nvCxnSpPr>
        <p:spPr>
          <a:xfrm>
            <a:off x="3477935" y="359045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D5AE58D-B907-475D-B380-462E579DCA06}"/>
              </a:ext>
            </a:extLst>
          </p:cNvPr>
          <p:cNvCxnSpPr>
            <a:cxnSpLocks/>
          </p:cNvCxnSpPr>
          <p:nvPr/>
        </p:nvCxnSpPr>
        <p:spPr>
          <a:xfrm>
            <a:off x="3477935" y="349904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117619A-1E6E-441C-B4B9-2E369BDB3BFF}"/>
              </a:ext>
            </a:extLst>
          </p:cNvPr>
          <p:cNvCxnSpPr>
            <a:cxnSpLocks/>
          </p:cNvCxnSpPr>
          <p:nvPr/>
        </p:nvCxnSpPr>
        <p:spPr>
          <a:xfrm>
            <a:off x="3477935" y="368185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44B7709-78C2-4240-8B1B-BE8B6D103F7E}"/>
              </a:ext>
            </a:extLst>
          </p:cNvPr>
          <p:cNvCxnSpPr>
            <a:cxnSpLocks/>
          </p:cNvCxnSpPr>
          <p:nvPr/>
        </p:nvCxnSpPr>
        <p:spPr>
          <a:xfrm>
            <a:off x="4246550" y="2859387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1B63C79-EFFD-49AD-B40D-1A6F43994BDC}"/>
              </a:ext>
            </a:extLst>
          </p:cNvPr>
          <p:cNvCxnSpPr>
            <a:cxnSpLocks/>
          </p:cNvCxnSpPr>
          <p:nvPr/>
        </p:nvCxnSpPr>
        <p:spPr>
          <a:xfrm>
            <a:off x="4246550" y="276798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CC91C9BD-E26D-455D-B8B2-E9FF5643816F}"/>
              </a:ext>
            </a:extLst>
          </p:cNvPr>
          <p:cNvCxnSpPr>
            <a:cxnSpLocks/>
          </p:cNvCxnSpPr>
          <p:nvPr/>
        </p:nvCxnSpPr>
        <p:spPr>
          <a:xfrm>
            <a:off x="4246550" y="295079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F93C165-990F-48A0-8291-846D18B85FEE}"/>
              </a:ext>
            </a:extLst>
          </p:cNvPr>
          <p:cNvCxnSpPr>
            <a:cxnSpLocks/>
          </p:cNvCxnSpPr>
          <p:nvPr/>
        </p:nvCxnSpPr>
        <p:spPr>
          <a:xfrm>
            <a:off x="4246550" y="322393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3965454C-9D75-42F5-B06B-8ACCF2FE7FB8}"/>
              </a:ext>
            </a:extLst>
          </p:cNvPr>
          <p:cNvCxnSpPr>
            <a:cxnSpLocks/>
          </p:cNvCxnSpPr>
          <p:nvPr/>
        </p:nvCxnSpPr>
        <p:spPr>
          <a:xfrm>
            <a:off x="4246550" y="313252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91DC0F5A-B9E1-4860-AB8B-0EF5A5B9D4BD}"/>
              </a:ext>
            </a:extLst>
          </p:cNvPr>
          <p:cNvCxnSpPr>
            <a:cxnSpLocks/>
          </p:cNvCxnSpPr>
          <p:nvPr/>
        </p:nvCxnSpPr>
        <p:spPr>
          <a:xfrm>
            <a:off x="4246550" y="331533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0584A3-2D16-4653-A603-BFE0FD4DAE9A}"/>
              </a:ext>
            </a:extLst>
          </p:cNvPr>
          <p:cNvSpPr txBox="1"/>
          <p:nvPr/>
        </p:nvSpPr>
        <p:spPr>
          <a:xfrm>
            <a:off x="4601657" y="2154437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1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F74416-C071-485A-A9A6-45C478024536}"/>
              </a:ext>
            </a:extLst>
          </p:cNvPr>
          <p:cNvSpPr txBox="1"/>
          <p:nvPr/>
        </p:nvSpPr>
        <p:spPr>
          <a:xfrm>
            <a:off x="4600882" y="3038012"/>
            <a:ext cx="94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1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1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ko-KR" sz="11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1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100" dirty="0">
              <a:solidFill>
                <a:srgbClr val="4472C4"/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D049C7E-3AE3-4000-9C9B-BCD4C317ADE9}"/>
              </a:ext>
            </a:extLst>
          </p:cNvPr>
          <p:cNvCxnSpPr>
            <a:cxnSpLocks/>
          </p:cNvCxnSpPr>
          <p:nvPr/>
        </p:nvCxnSpPr>
        <p:spPr>
          <a:xfrm flipV="1">
            <a:off x="2754086" y="2402171"/>
            <a:ext cx="2092304" cy="1519750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4AC6C5E-A863-471C-BB74-FB6CFC5C4A08}"/>
              </a:ext>
            </a:extLst>
          </p:cNvPr>
          <p:cNvCxnSpPr>
            <a:cxnSpLocks/>
          </p:cNvCxnSpPr>
          <p:nvPr/>
        </p:nvCxnSpPr>
        <p:spPr>
          <a:xfrm flipV="1">
            <a:off x="2755776" y="2963817"/>
            <a:ext cx="2088923" cy="485458"/>
          </a:xfrm>
          <a:prstGeom prst="line">
            <a:avLst/>
          </a:prstGeom>
          <a:ln w="1905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C53BDBD-002D-4D40-85AD-91D29F6B4535}"/>
              </a:ext>
            </a:extLst>
          </p:cNvPr>
          <p:cNvCxnSpPr>
            <a:cxnSpLocks/>
          </p:cNvCxnSpPr>
          <p:nvPr/>
        </p:nvCxnSpPr>
        <p:spPr>
          <a:xfrm flipV="1">
            <a:off x="2755776" y="3010234"/>
            <a:ext cx="2088923" cy="4854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DB656B6-3C62-487C-8BCD-6B73A3AA19BB}"/>
              </a:ext>
            </a:extLst>
          </p:cNvPr>
          <p:cNvCxnSpPr>
            <a:cxnSpLocks/>
          </p:cNvCxnSpPr>
          <p:nvPr/>
        </p:nvCxnSpPr>
        <p:spPr>
          <a:xfrm flipV="1">
            <a:off x="2754086" y="2442377"/>
            <a:ext cx="2092304" cy="1519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DF5CDEC-7468-491B-AB92-829CB2B89CBC}"/>
              </a:ext>
            </a:extLst>
          </p:cNvPr>
          <p:cNvCxnSpPr>
            <a:cxnSpLocks/>
          </p:cNvCxnSpPr>
          <p:nvPr/>
        </p:nvCxnSpPr>
        <p:spPr>
          <a:xfrm>
            <a:off x="4878955" y="2390258"/>
            <a:ext cx="0" cy="84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F5D827D-B792-4290-86EB-42664AA06316}"/>
              </a:ext>
            </a:extLst>
          </p:cNvPr>
          <p:cNvCxnSpPr>
            <a:cxnSpLocks/>
          </p:cNvCxnSpPr>
          <p:nvPr/>
        </p:nvCxnSpPr>
        <p:spPr>
          <a:xfrm>
            <a:off x="4878955" y="2948524"/>
            <a:ext cx="0" cy="84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오른쪽 중괄호 104">
            <a:extLst>
              <a:ext uri="{FF2B5EF4-FFF2-40B4-BE49-F238E27FC236}">
                <a16:creationId xmlns:a16="http://schemas.microsoft.com/office/drawing/2014/main" id="{9CF434E1-F239-464F-94F6-577C8FEC025C}"/>
              </a:ext>
            </a:extLst>
          </p:cNvPr>
          <p:cNvSpPr/>
          <p:nvPr/>
        </p:nvSpPr>
        <p:spPr>
          <a:xfrm rot="10800000">
            <a:off x="2600843" y="3414708"/>
            <a:ext cx="91441" cy="358401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65D86F-6DBA-4A64-90AE-36EAEFCCEA7A}"/>
              </a:ext>
            </a:extLst>
          </p:cNvPr>
          <p:cNvSpPr txBox="1"/>
          <p:nvPr/>
        </p:nvSpPr>
        <p:spPr>
          <a:xfrm>
            <a:off x="2011749" y="3461103"/>
            <a:ext cx="758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</a:t>
            </a:r>
            <a:endParaRPr lang="ko-KR" altLang="en-US" sz="1100" dirty="0"/>
          </a:p>
        </p:txBody>
      </p:sp>
      <p:sp>
        <p:nvSpPr>
          <p:cNvPr id="110" name="오른쪽 중괄호 109">
            <a:extLst>
              <a:ext uri="{FF2B5EF4-FFF2-40B4-BE49-F238E27FC236}">
                <a16:creationId xmlns:a16="http://schemas.microsoft.com/office/drawing/2014/main" id="{BFBB438C-8639-4ADC-8C8A-1CC85728F592}"/>
              </a:ext>
            </a:extLst>
          </p:cNvPr>
          <p:cNvSpPr/>
          <p:nvPr/>
        </p:nvSpPr>
        <p:spPr>
          <a:xfrm rot="10800000">
            <a:off x="2600842" y="3954208"/>
            <a:ext cx="91441" cy="89613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3DE763-F6F4-42C2-B3F7-97BE88C8B95F}"/>
              </a:ext>
            </a:extLst>
          </p:cNvPr>
          <p:cNvSpPr txBox="1"/>
          <p:nvPr/>
        </p:nvSpPr>
        <p:spPr>
          <a:xfrm>
            <a:off x="1948870" y="3861085"/>
            <a:ext cx="758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△</a:t>
            </a:r>
            <a:r>
              <a:rPr lang="en-US" altLang="ko-KR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558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B8E7A80-3F5F-47DF-B881-2C85BD28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30282"/>
              </p:ext>
            </p:extLst>
          </p:nvPr>
        </p:nvGraphicFramePr>
        <p:xfrm>
          <a:off x="6070394" y="1948144"/>
          <a:ext cx="3427695" cy="2194560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248" name="타원 247">
            <a:extLst>
              <a:ext uri="{FF2B5EF4-FFF2-40B4-BE49-F238E27FC236}">
                <a16:creationId xmlns:a16="http://schemas.microsoft.com/office/drawing/2014/main" id="{CC5B6EF1-DB1A-4D06-8A6E-C81C6AD9129B}"/>
              </a:ext>
            </a:extLst>
          </p:cNvPr>
          <p:cNvSpPr/>
          <p:nvPr/>
        </p:nvSpPr>
        <p:spPr>
          <a:xfrm>
            <a:off x="6379640" y="2102137"/>
            <a:ext cx="759864" cy="75986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425CEB3-821C-4FC5-94A0-A829E412B208}"/>
              </a:ext>
            </a:extLst>
          </p:cNvPr>
          <p:cNvSpPr/>
          <p:nvPr/>
        </p:nvSpPr>
        <p:spPr>
          <a:xfrm>
            <a:off x="6821509" y="3217302"/>
            <a:ext cx="970643" cy="919842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BB2C0D6-9F4E-4228-917F-74566D1F8459}"/>
              </a:ext>
            </a:extLst>
          </p:cNvPr>
          <p:cNvSpPr/>
          <p:nvPr/>
        </p:nvSpPr>
        <p:spPr>
          <a:xfrm>
            <a:off x="7812109" y="2315602"/>
            <a:ext cx="928914" cy="889000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945984A-9527-4175-A35B-3458D20E7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90084"/>
              </p:ext>
            </p:extLst>
          </p:nvPr>
        </p:nvGraphicFramePr>
        <p:xfrm>
          <a:off x="5863566" y="4177137"/>
          <a:ext cx="3447657" cy="27432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0DE051-99FE-4783-AE86-DBD12AFD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25608"/>
              </p:ext>
            </p:extLst>
          </p:nvPr>
        </p:nvGraphicFramePr>
        <p:xfrm>
          <a:off x="5730747" y="658873"/>
          <a:ext cx="382959" cy="3671200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0112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17250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30859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D1CE0E00-B46D-4C3D-93A4-A26AA491C4FD}"/>
              </a:ext>
            </a:extLst>
          </p:cNvPr>
          <p:cNvSpPr txBox="1"/>
          <p:nvPr/>
        </p:nvSpPr>
        <p:spPr>
          <a:xfrm>
            <a:off x="6794739" y="3534225"/>
            <a:ext cx="429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E6CEDD-4805-4EE4-9B36-EAEAE5CE8199}"/>
              </a:ext>
            </a:extLst>
          </p:cNvPr>
          <p:cNvSpPr txBox="1"/>
          <p:nvPr/>
        </p:nvSpPr>
        <p:spPr>
          <a:xfrm>
            <a:off x="7595765" y="3232455"/>
            <a:ext cx="44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5AEDB5-C640-4EF3-B54F-12A15566732F}"/>
              </a:ext>
            </a:extLst>
          </p:cNvPr>
          <p:cNvSpPr txBox="1"/>
          <p:nvPr/>
        </p:nvSpPr>
        <p:spPr>
          <a:xfrm>
            <a:off x="8706902" y="2490174"/>
            <a:ext cx="4540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7FA5F7-4100-4434-A241-BA9A83094DFA}"/>
              </a:ext>
            </a:extLst>
          </p:cNvPr>
          <p:cNvSpPr txBox="1"/>
          <p:nvPr/>
        </p:nvSpPr>
        <p:spPr>
          <a:xfrm>
            <a:off x="8036203" y="3093955"/>
            <a:ext cx="421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CFA6B3C-3C9A-4596-8D98-9ECCECDBA265}"/>
              </a:ext>
            </a:extLst>
          </p:cNvPr>
          <p:cNvCxnSpPr>
            <a:cxnSpLocks/>
          </p:cNvCxnSpPr>
          <p:nvPr/>
        </p:nvCxnSpPr>
        <p:spPr>
          <a:xfrm flipV="1">
            <a:off x="6826753" y="2139617"/>
            <a:ext cx="2088441" cy="20065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49B2F3A-109F-404C-B03C-784654E05D2B}"/>
              </a:ext>
            </a:extLst>
          </p:cNvPr>
          <p:cNvCxnSpPr>
            <a:cxnSpLocks/>
          </p:cNvCxnSpPr>
          <p:nvPr/>
        </p:nvCxnSpPr>
        <p:spPr>
          <a:xfrm flipV="1">
            <a:off x="6821732" y="2994145"/>
            <a:ext cx="2107977" cy="4086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49A33BA-C8C2-443F-BB1B-66BDD58483EF}"/>
              </a:ext>
            </a:extLst>
          </p:cNvPr>
          <p:cNvGrpSpPr/>
          <p:nvPr/>
        </p:nvGrpSpPr>
        <p:grpSpPr>
          <a:xfrm>
            <a:off x="6781177" y="3360885"/>
            <a:ext cx="91440" cy="821854"/>
            <a:chOff x="2713509" y="3626681"/>
            <a:chExt cx="91440" cy="82185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A2E2204-9651-424D-9798-C2BC2FEE8F3F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3F592CE-8BA9-418F-8C46-1ED3489404C7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BAC7A1B-238E-4E6A-A18E-828642C05C25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7951FDF-B219-477E-BE80-6AFDF72C8F4D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6C67B1A-0284-4AC3-B9CC-04AB3FFC5B10}"/>
              </a:ext>
            </a:extLst>
          </p:cNvPr>
          <p:cNvGrpSpPr/>
          <p:nvPr/>
        </p:nvGrpSpPr>
        <p:grpSpPr>
          <a:xfrm>
            <a:off x="7545358" y="2993566"/>
            <a:ext cx="91440" cy="821854"/>
            <a:chOff x="2713509" y="3626681"/>
            <a:chExt cx="91440" cy="82185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83AA485-13B3-4E8A-90E0-BE5CBA3FC28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5428328-C251-4608-8D0D-0042A340674E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4C074E6-A1FA-4D9F-A684-4357F1742B5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A82EFC2-82FD-4483-A42D-CCBF47F873BE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07E10E-9275-4F5B-B6A4-9994D9B828A8}"/>
              </a:ext>
            </a:extLst>
          </p:cNvPr>
          <p:cNvGrpSpPr/>
          <p:nvPr/>
        </p:nvGrpSpPr>
        <p:grpSpPr>
          <a:xfrm>
            <a:off x="8313973" y="2628359"/>
            <a:ext cx="91440" cy="821854"/>
            <a:chOff x="2713509" y="3626681"/>
            <a:chExt cx="91440" cy="82185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2B8876B-F83F-4B84-959D-3DA37D9CD85A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3000633-35ED-4602-83C5-BBB13D4A2F39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C9D85FC-81DF-4475-830D-04F571472A3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B0E80FB-57A3-426B-8C27-65C14D7DE4C3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A400CFD-8418-4568-9B5C-5FBC627FBE28}"/>
              </a:ext>
            </a:extLst>
          </p:cNvPr>
          <p:cNvGrpSpPr/>
          <p:nvPr/>
        </p:nvGrpSpPr>
        <p:grpSpPr>
          <a:xfrm>
            <a:off x="8689829" y="2270525"/>
            <a:ext cx="91440" cy="821854"/>
            <a:chOff x="2713509" y="3626681"/>
            <a:chExt cx="91440" cy="8218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C8C683D-1195-43A6-95F1-1191348377DE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D57D57E-F74C-43E7-B9E5-980223F122B6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DA4117C-A087-4429-83E2-A026FA20E9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A2D436D-E829-44DE-AB1B-377D72323F95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EEC5469-AFB1-4F98-8AE9-6B3AA534E840}"/>
              </a:ext>
            </a:extLst>
          </p:cNvPr>
          <p:cNvCxnSpPr>
            <a:cxnSpLocks/>
          </p:cNvCxnSpPr>
          <p:nvPr/>
        </p:nvCxnSpPr>
        <p:spPr>
          <a:xfrm>
            <a:off x="8689829" y="249257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2E51CB4-7EDF-4221-A518-EA99E0BD518F}"/>
              </a:ext>
            </a:extLst>
          </p:cNvPr>
          <p:cNvCxnSpPr>
            <a:cxnSpLocks/>
          </p:cNvCxnSpPr>
          <p:nvPr/>
        </p:nvCxnSpPr>
        <p:spPr>
          <a:xfrm>
            <a:off x="8689829" y="24011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724D18D-8EBE-43B7-B01B-11253A12B883}"/>
              </a:ext>
            </a:extLst>
          </p:cNvPr>
          <p:cNvCxnSpPr>
            <a:cxnSpLocks/>
          </p:cNvCxnSpPr>
          <p:nvPr/>
        </p:nvCxnSpPr>
        <p:spPr>
          <a:xfrm>
            <a:off x="8689829" y="258397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20A284A-AC97-4691-9BB8-DE31777077E5}"/>
              </a:ext>
            </a:extLst>
          </p:cNvPr>
          <p:cNvCxnSpPr>
            <a:cxnSpLocks/>
          </p:cNvCxnSpPr>
          <p:nvPr/>
        </p:nvCxnSpPr>
        <p:spPr>
          <a:xfrm>
            <a:off x="8689829" y="286188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16C8762-5260-44FE-92E7-59E867A471D7}"/>
              </a:ext>
            </a:extLst>
          </p:cNvPr>
          <p:cNvCxnSpPr>
            <a:cxnSpLocks/>
          </p:cNvCxnSpPr>
          <p:nvPr/>
        </p:nvCxnSpPr>
        <p:spPr>
          <a:xfrm>
            <a:off x="8689829" y="277047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A0E72E7-2A7F-470E-B0A6-4026EBD1F2AD}"/>
              </a:ext>
            </a:extLst>
          </p:cNvPr>
          <p:cNvCxnSpPr>
            <a:cxnSpLocks/>
          </p:cNvCxnSpPr>
          <p:nvPr/>
        </p:nvCxnSpPr>
        <p:spPr>
          <a:xfrm>
            <a:off x="8689829" y="295328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A1B070C-3FDA-491D-9E30-6A0387A527AC}"/>
              </a:ext>
            </a:extLst>
          </p:cNvPr>
          <p:cNvCxnSpPr>
            <a:cxnSpLocks/>
          </p:cNvCxnSpPr>
          <p:nvPr/>
        </p:nvCxnSpPr>
        <p:spPr>
          <a:xfrm>
            <a:off x="6781177" y="358966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21F2A0AE-1FC7-4790-8ACE-713979416F10}"/>
              </a:ext>
            </a:extLst>
          </p:cNvPr>
          <p:cNvCxnSpPr>
            <a:cxnSpLocks/>
          </p:cNvCxnSpPr>
          <p:nvPr/>
        </p:nvCxnSpPr>
        <p:spPr>
          <a:xfrm>
            <a:off x="6781177" y="349825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0788839-E133-4FF7-957B-E4D25D9F5E98}"/>
              </a:ext>
            </a:extLst>
          </p:cNvPr>
          <p:cNvCxnSpPr>
            <a:cxnSpLocks/>
          </p:cNvCxnSpPr>
          <p:nvPr/>
        </p:nvCxnSpPr>
        <p:spPr>
          <a:xfrm>
            <a:off x="6781177" y="36810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36D2AC2-EC82-47D4-BD5D-97B7FB43AD0B}"/>
              </a:ext>
            </a:extLst>
          </p:cNvPr>
          <p:cNvCxnSpPr>
            <a:cxnSpLocks/>
          </p:cNvCxnSpPr>
          <p:nvPr/>
        </p:nvCxnSpPr>
        <p:spPr>
          <a:xfrm>
            <a:off x="6781177" y="395420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9BA3092F-A44B-48CC-AAD1-4C28DACAE0D2}"/>
              </a:ext>
            </a:extLst>
          </p:cNvPr>
          <p:cNvCxnSpPr>
            <a:cxnSpLocks/>
          </p:cNvCxnSpPr>
          <p:nvPr/>
        </p:nvCxnSpPr>
        <p:spPr>
          <a:xfrm>
            <a:off x="6781177" y="386280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1C61946C-08FF-4778-BCD6-349C6D71B794}"/>
              </a:ext>
            </a:extLst>
          </p:cNvPr>
          <p:cNvCxnSpPr>
            <a:cxnSpLocks/>
          </p:cNvCxnSpPr>
          <p:nvPr/>
        </p:nvCxnSpPr>
        <p:spPr>
          <a:xfrm>
            <a:off x="6781177" y="404561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9DD81C88-37FB-4825-8011-947334D1CAEA}"/>
              </a:ext>
            </a:extLst>
          </p:cNvPr>
          <p:cNvCxnSpPr>
            <a:cxnSpLocks/>
          </p:cNvCxnSpPr>
          <p:nvPr/>
        </p:nvCxnSpPr>
        <p:spPr>
          <a:xfrm>
            <a:off x="7545358" y="3225905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575B3A1-8BD2-4144-ACFA-21277A1A144D}"/>
              </a:ext>
            </a:extLst>
          </p:cNvPr>
          <p:cNvCxnSpPr>
            <a:cxnSpLocks/>
          </p:cNvCxnSpPr>
          <p:nvPr/>
        </p:nvCxnSpPr>
        <p:spPr>
          <a:xfrm>
            <a:off x="7545358" y="313450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3B52A73-F757-4632-88B2-9FDACFE05C02}"/>
              </a:ext>
            </a:extLst>
          </p:cNvPr>
          <p:cNvCxnSpPr>
            <a:cxnSpLocks/>
          </p:cNvCxnSpPr>
          <p:nvPr/>
        </p:nvCxnSpPr>
        <p:spPr>
          <a:xfrm>
            <a:off x="7545358" y="331731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DE3FE0F-4137-45AF-B3F1-1601052BD251}"/>
              </a:ext>
            </a:extLst>
          </p:cNvPr>
          <p:cNvCxnSpPr>
            <a:cxnSpLocks/>
          </p:cNvCxnSpPr>
          <p:nvPr/>
        </p:nvCxnSpPr>
        <p:spPr>
          <a:xfrm>
            <a:off x="7545358" y="359045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D5AE58D-B907-475D-B380-462E579DCA06}"/>
              </a:ext>
            </a:extLst>
          </p:cNvPr>
          <p:cNvCxnSpPr>
            <a:cxnSpLocks/>
          </p:cNvCxnSpPr>
          <p:nvPr/>
        </p:nvCxnSpPr>
        <p:spPr>
          <a:xfrm>
            <a:off x="7545358" y="349904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117619A-1E6E-441C-B4B9-2E369BDB3BFF}"/>
              </a:ext>
            </a:extLst>
          </p:cNvPr>
          <p:cNvCxnSpPr>
            <a:cxnSpLocks/>
          </p:cNvCxnSpPr>
          <p:nvPr/>
        </p:nvCxnSpPr>
        <p:spPr>
          <a:xfrm>
            <a:off x="7545358" y="368185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44B7709-78C2-4240-8B1B-BE8B6D103F7E}"/>
              </a:ext>
            </a:extLst>
          </p:cNvPr>
          <p:cNvCxnSpPr>
            <a:cxnSpLocks/>
          </p:cNvCxnSpPr>
          <p:nvPr/>
        </p:nvCxnSpPr>
        <p:spPr>
          <a:xfrm>
            <a:off x="8313973" y="2859387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1B63C79-EFFD-49AD-B40D-1A6F43994BDC}"/>
              </a:ext>
            </a:extLst>
          </p:cNvPr>
          <p:cNvCxnSpPr>
            <a:cxnSpLocks/>
          </p:cNvCxnSpPr>
          <p:nvPr/>
        </p:nvCxnSpPr>
        <p:spPr>
          <a:xfrm>
            <a:off x="8313973" y="276798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CC91C9BD-E26D-455D-B8B2-E9FF5643816F}"/>
              </a:ext>
            </a:extLst>
          </p:cNvPr>
          <p:cNvCxnSpPr>
            <a:cxnSpLocks/>
          </p:cNvCxnSpPr>
          <p:nvPr/>
        </p:nvCxnSpPr>
        <p:spPr>
          <a:xfrm>
            <a:off x="8313973" y="295079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F93C165-990F-48A0-8291-846D18B85FEE}"/>
              </a:ext>
            </a:extLst>
          </p:cNvPr>
          <p:cNvCxnSpPr>
            <a:cxnSpLocks/>
          </p:cNvCxnSpPr>
          <p:nvPr/>
        </p:nvCxnSpPr>
        <p:spPr>
          <a:xfrm>
            <a:off x="8313973" y="322393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3965454C-9D75-42F5-B06B-8ACCF2FE7FB8}"/>
              </a:ext>
            </a:extLst>
          </p:cNvPr>
          <p:cNvCxnSpPr>
            <a:cxnSpLocks/>
          </p:cNvCxnSpPr>
          <p:nvPr/>
        </p:nvCxnSpPr>
        <p:spPr>
          <a:xfrm>
            <a:off x="8313973" y="313252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91DC0F5A-B9E1-4860-AB8B-0EF5A5B9D4BD}"/>
              </a:ext>
            </a:extLst>
          </p:cNvPr>
          <p:cNvCxnSpPr>
            <a:cxnSpLocks/>
          </p:cNvCxnSpPr>
          <p:nvPr/>
        </p:nvCxnSpPr>
        <p:spPr>
          <a:xfrm>
            <a:off x="8313973" y="331533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0584A3-2D16-4653-A603-BFE0FD4DAE9A}"/>
              </a:ext>
            </a:extLst>
          </p:cNvPr>
          <p:cNvSpPr txBox="1"/>
          <p:nvPr/>
        </p:nvSpPr>
        <p:spPr>
          <a:xfrm>
            <a:off x="8723447" y="2116252"/>
            <a:ext cx="1059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=0.75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F74416-C071-485A-A9A6-45C478024536}"/>
              </a:ext>
            </a:extLst>
          </p:cNvPr>
          <p:cNvSpPr txBox="1"/>
          <p:nvPr/>
        </p:nvSpPr>
        <p:spPr>
          <a:xfrm>
            <a:off x="8723447" y="2958345"/>
            <a:ext cx="1059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D049C7E-3AE3-4000-9C9B-BCD4C317ADE9}"/>
              </a:ext>
            </a:extLst>
          </p:cNvPr>
          <p:cNvCxnSpPr>
            <a:cxnSpLocks/>
          </p:cNvCxnSpPr>
          <p:nvPr/>
        </p:nvCxnSpPr>
        <p:spPr>
          <a:xfrm flipV="1">
            <a:off x="6821509" y="2402171"/>
            <a:ext cx="2092304" cy="1519750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4AC6C5E-A863-471C-BB74-FB6CFC5C4A08}"/>
              </a:ext>
            </a:extLst>
          </p:cNvPr>
          <p:cNvCxnSpPr>
            <a:cxnSpLocks/>
          </p:cNvCxnSpPr>
          <p:nvPr/>
        </p:nvCxnSpPr>
        <p:spPr>
          <a:xfrm flipV="1">
            <a:off x="6823199" y="2963817"/>
            <a:ext cx="2088923" cy="485458"/>
          </a:xfrm>
          <a:prstGeom prst="line">
            <a:avLst/>
          </a:prstGeom>
          <a:ln w="1905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DB656B6-3C62-487C-8BCD-6B73A3AA19BB}"/>
              </a:ext>
            </a:extLst>
          </p:cNvPr>
          <p:cNvCxnSpPr>
            <a:cxnSpLocks/>
          </p:cNvCxnSpPr>
          <p:nvPr/>
        </p:nvCxnSpPr>
        <p:spPr>
          <a:xfrm flipV="1">
            <a:off x="6821509" y="2442377"/>
            <a:ext cx="2092304" cy="1519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DF5CDEC-7468-491B-AB92-829CB2B89CBC}"/>
              </a:ext>
            </a:extLst>
          </p:cNvPr>
          <p:cNvCxnSpPr>
            <a:cxnSpLocks/>
          </p:cNvCxnSpPr>
          <p:nvPr/>
        </p:nvCxnSpPr>
        <p:spPr>
          <a:xfrm>
            <a:off x="8946378" y="2390258"/>
            <a:ext cx="0" cy="84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F5D827D-B792-4290-86EB-42664AA06316}"/>
              </a:ext>
            </a:extLst>
          </p:cNvPr>
          <p:cNvCxnSpPr>
            <a:cxnSpLocks/>
          </p:cNvCxnSpPr>
          <p:nvPr/>
        </p:nvCxnSpPr>
        <p:spPr>
          <a:xfrm>
            <a:off x="8946378" y="2948524"/>
            <a:ext cx="0" cy="84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오른쪽 중괄호 104">
            <a:extLst>
              <a:ext uri="{FF2B5EF4-FFF2-40B4-BE49-F238E27FC236}">
                <a16:creationId xmlns:a16="http://schemas.microsoft.com/office/drawing/2014/main" id="{9CF434E1-F239-464F-94F6-577C8FEC025C}"/>
              </a:ext>
            </a:extLst>
          </p:cNvPr>
          <p:cNvSpPr/>
          <p:nvPr/>
        </p:nvSpPr>
        <p:spPr>
          <a:xfrm rot="10800000">
            <a:off x="6614612" y="3414707"/>
            <a:ext cx="57049" cy="358401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65D86F-6DBA-4A64-90AE-36EAEFCCEA7A}"/>
              </a:ext>
            </a:extLst>
          </p:cNvPr>
          <p:cNvSpPr txBox="1"/>
          <p:nvPr/>
        </p:nvSpPr>
        <p:spPr>
          <a:xfrm>
            <a:off x="5970157" y="3433169"/>
            <a:ext cx="758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</a:t>
            </a:r>
            <a:endParaRPr lang="ko-KR" altLang="en-US" sz="1400" dirty="0"/>
          </a:p>
        </p:txBody>
      </p:sp>
      <p:sp>
        <p:nvSpPr>
          <p:cNvPr id="110" name="오른쪽 중괄호 109">
            <a:extLst>
              <a:ext uri="{FF2B5EF4-FFF2-40B4-BE49-F238E27FC236}">
                <a16:creationId xmlns:a16="http://schemas.microsoft.com/office/drawing/2014/main" id="{BFBB438C-8639-4ADC-8C8A-1CC85728F592}"/>
              </a:ext>
            </a:extLst>
          </p:cNvPr>
          <p:cNvSpPr/>
          <p:nvPr/>
        </p:nvSpPr>
        <p:spPr>
          <a:xfrm rot="10800000">
            <a:off x="6702656" y="3954207"/>
            <a:ext cx="57049" cy="89613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3DE763-F6F4-42C2-B3F7-97BE88C8B95F}"/>
              </a:ext>
            </a:extLst>
          </p:cNvPr>
          <p:cNvSpPr txBox="1"/>
          <p:nvPr/>
        </p:nvSpPr>
        <p:spPr>
          <a:xfrm>
            <a:off x="5962412" y="3833596"/>
            <a:ext cx="823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△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</a:t>
            </a:r>
            <a:endParaRPr lang="ko-KR" altLang="en-US" sz="1400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8FB677C-C963-4605-AD41-D3FEBAC1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05725"/>
              </p:ext>
            </p:extLst>
          </p:nvPr>
        </p:nvGraphicFramePr>
        <p:xfrm>
          <a:off x="2002971" y="1948144"/>
          <a:ext cx="3427695" cy="2194560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AE2E55F-64E9-41B3-9BDA-F186393768FE}"/>
              </a:ext>
            </a:extLst>
          </p:cNvPr>
          <p:cNvSpPr/>
          <p:nvPr/>
        </p:nvSpPr>
        <p:spPr>
          <a:xfrm>
            <a:off x="2754086" y="3217302"/>
            <a:ext cx="970643" cy="919842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657D9000-22FF-4148-AADC-FDA1D7CE7878}"/>
              </a:ext>
            </a:extLst>
          </p:cNvPr>
          <p:cNvSpPr/>
          <p:nvPr/>
        </p:nvSpPr>
        <p:spPr>
          <a:xfrm>
            <a:off x="3744686" y="2315602"/>
            <a:ext cx="928914" cy="889000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2C2A48A-9C34-4251-A96B-D0E0E258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42158"/>
              </p:ext>
            </p:extLst>
          </p:nvPr>
        </p:nvGraphicFramePr>
        <p:xfrm>
          <a:off x="1796143" y="4177137"/>
          <a:ext cx="3447657" cy="27432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0242044-C9EE-489E-A7CD-7A078AC2B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79332"/>
              </p:ext>
            </p:extLst>
          </p:nvPr>
        </p:nvGraphicFramePr>
        <p:xfrm>
          <a:off x="1663324" y="658873"/>
          <a:ext cx="382959" cy="3671200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0112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172500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30859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5BEB7AE2-690C-406F-A232-78930E70D2BB}"/>
              </a:ext>
            </a:extLst>
          </p:cNvPr>
          <p:cNvGrpSpPr/>
          <p:nvPr/>
        </p:nvGrpSpPr>
        <p:grpSpPr>
          <a:xfrm>
            <a:off x="4293453" y="1945331"/>
            <a:ext cx="947860" cy="276999"/>
            <a:chOff x="5179148" y="813672"/>
            <a:chExt cx="736939" cy="27699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E1B832-D6CE-4645-BEBA-79A86E497833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200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03CFAB4-D0E5-4E4C-8668-5B649482C18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61" y="878840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B6FB3C1-355E-4BF7-81DF-25D06B60357D}"/>
              </a:ext>
            </a:extLst>
          </p:cNvPr>
          <p:cNvSpPr txBox="1"/>
          <p:nvPr/>
        </p:nvSpPr>
        <p:spPr>
          <a:xfrm>
            <a:off x="2445984" y="3606497"/>
            <a:ext cx="429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80A592-A789-4510-8A7C-57E43A973809}"/>
              </a:ext>
            </a:extLst>
          </p:cNvPr>
          <p:cNvSpPr txBox="1"/>
          <p:nvPr/>
        </p:nvSpPr>
        <p:spPr>
          <a:xfrm>
            <a:off x="3528342" y="3232455"/>
            <a:ext cx="44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2A4A-11FA-423C-908F-1D043152FDA2}"/>
              </a:ext>
            </a:extLst>
          </p:cNvPr>
          <p:cNvSpPr txBox="1"/>
          <p:nvPr/>
        </p:nvSpPr>
        <p:spPr>
          <a:xfrm>
            <a:off x="4639479" y="2404185"/>
            <a:ext cx="4540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58EE2-D2D8-48B3-8701-4F8D20384218}"/>
              </a:ext>
            </a:extLst>
          </p:cNvPr>
          <p:cNvSpPr txBox="1"/>
          <p:nvPr/>
        </p:nvSpPr>
        <p:spPr>
          <a:xfrm>
            <a:off x="2507707" y="4408678"/>
            <a:ext cx="2409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D30554-B778-49B5-8FC1-9375C080C339}"/>
              </a:ext>
            </a:extLst>
          </p:cNvPr>
          <p:cNvSpPr txBox="1"/>
          <p:nvPr/>
        </p:nvSpPr>
        <p:spPr>
          <a:xfrm rot="16200000">
            <a:off x="288879" y="2835732"/>
            <a:ext cx="2618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F795D2-EE1C-4707-BE73-10E90269D5A7}"/>
              </a:ext>
            </a:extLst>
          </p:cNvPr>
          <p:cNvSpPr txBox="1"/>
          <p:nvPr/>
        </p:nvSpPr>
        <p:spPr>
          <a:xfrm>
            <a:off x="3968780" y="3054837"/>
            <a:ext cx="421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C42E2F4-4280-482E-B29E-AA85DC49DCB8}"/>
              </a:ext>
            </a:extLst>
          </p:cNvPr>
          <p:cNvCxnSpPr>
            <a:cxnSpLocks/>
          </p:cNvCxnSpPr>
          <p:nvPr/>
        </p:nvCxnSpPr>
        <p:spPr>
          <a:xfrm flipV="1">
            <a:off x="2759330" y="2139617"/>
            <a:ext cx="2088441" cy="20065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6D57275-6641-43E9-8C38-7221E85DB12D}"/>
              </a:ext>
            </a:extLst>
          </p:cNvPr>
          <p:cNvCxnSpPr>
            <a:cxnSpLocks/>
          </p:cNvCxnSpPr>
          <p:nvPr/>
        </p:nvCxnSpPr>
        <p:spPr>
          <a:xfrm flipV="1">
            <a:off x="2754309" y="2994145"/>
            <a:ext cx="2107977" cy="4086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DCA3ACD-6B81-4D56-9070-20AA8F95078F}"/>
              </a:ext>
            </a:extLst>
          </p:cNvPr>
          <p:cNvGrpSpPr/>
          <p:nvPr/>
        </p:nvGrpSpPr>
        <p:grpSpPr>
          <a:xfrm>
            <a:off x="2713754" y="3360885"/>
            <a:ext cx="91440" cy="821854"/>
            <a:chOff x="2713509" y="3626681"/>
            <a:chExt cx="91440" cy="821854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139DDCF-9865-4CDB-AD98-B3A637346E4B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4FB50DCA-7AE8-4F26-9DDF-5471D1A23727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8C0B426-5CBB-47EF-B534-E332357202A0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4B4CA97-FF3A-471F-8EEF-A77615D932F5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9F37DDC-FCAD-40D1-B738-7BB854259E6C}"/>
              </a:ext>
            </a:extLst>
          </p:cNvPr>
          <p:cNvGrpSpPr/>
          <p:nvPr/>
        </p:nvGrpSpPr>
        <p:grpSpPr>
          <a:xfrm>
            <a:off x="3477935" y="2993566"/>
            <a:ext cx="91440" cy="821854"/>
            <a:chOff x="2713509" y="3626681"/>
            <a:chExt cx="91440" cy="821854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956B917-5487-4ED2-B9BB-91885E5BD9B3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4AF7CB8-368F-4BB7-AAF9-974978A31C0C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71D4357-E9B6-4E36-ADCD-3DEE68B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2BF48C3-7212-4324-82DA-4D20A31D86CC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1B29C17-BAF2-452B-9AAD-152D22B87E11}"/>
              </a:ext>
            </a:extLst>
          </p:cNvPr>
          <p:cNvGrpSpPr/>
          <p:nvPr/>
        </p:nvGrpSpPr>
        <p:grpSpPr>
          <a:xfrm>
            <a:off x="4246550" y="2628359"/>
            <a:ext cx="91440" cy="821854"/>
            <a:chOff x="2713509" y="3626681"/>
            <a:chExt cx="91440" cy="821854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08DCA636-7A8E-4B73-9EB5-6CC7F5FB6937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8928476-B258-4E2F-B2C9-38B20BDF0CA3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E74D3BC3-8AA8-4A77-9AD5-797787C767CC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9351803-C8FC-4D1C-B2B8-4E34300BDDE3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C7FE879-2D12-43DE-9850-C930353841BC}"/>
              </a:ext>
            </a:extLst>
          </p:cNvPr>
          <p:cNvGrpSpPr/>
          <p:nvPr/>
        </p:nvGrpSpPr>
        <p:grpSpPr>
          <a:xfrm>
            <a:off x="4622406" y="2270525"/>
            <a:ext cx="91440" cy="821854"/>
            <a:chOff x="2713509" y="3626681"/>
            <a:chExt cx="91440" cy="821854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12791DE-37EF-42D6-BC0D-B4C169B3E720}"/>
                </a:ext>
              </a:extLst>
            </p:cNvPr>
            <p:cNvSpPr/>
            <p:nvPr/>
          </p:nvSpPr>
          <p:spPr>
            <a:xfrm>
              <a:off x="2713509" y="36266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38C10F9-A72E-438B-A1F1-0ABD0B11B672}"/>
                </a:ext>
              </a:extLst>
            </p:cNvPr>
            <p:cNvSpPr/>
            <p:nvPr/>
          </p:nvSpPr>
          <p:spPr>
            <a:xfrm>
              <a:off x="2713509" y="435709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98E495D0-27D0-4244-8881-D4BB80BF8D02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18121"/>
              <a:ext cx="0" cy="6389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C405BC0-A912-44DE-BD12-768A35A7C826}"/>
                </a:ext>
              </a:extLst>
            </p:cNvPr>
            <p:cNvSpPr/>
            <p:nvPr/>
          </p:nvSpPr>
          <p:spPr>
            <a:xfrm>
              <a:off x="2713509" y="39907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0537C1F-46EC-40EB-ADE3-BD7DCB441A75}"/>
              </a:ext>
            </a:extLst>
          </p:cNvPr>
          <p:cNvCxnSpPr>
            <a:cxnSpLocks/>
          </p:cNvCxnSpPr>
          <p:nvPr/>
        </p:nvCxnSpPr>
        <p:spPr>
          <a:xfrm>
            <a:off x="4622406" y="249257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368FBBA-179B-4829-A810-CA52D61105D3}"/>
              </a:ext>
            </a:extLst>
          </p:cNvPr>
          <p:cNvCxnSpPr>
            <a:cxnSpLocks/>
          </p:cNvCxnSpPr>
          <p:nvPr/>
        </p:nvCxnSpPr>
        <p:spPr>
          <a:xfrm>
            <a:off x="4622406" y="24011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150D791F-FEED-47ED-9003-E6C815A59B1E}"/>
              </a:ext>
            </a:extLst>
          </p:cNvPr>
          <p:cNvCxnSpPr>
            <a:cxnSpLocks/>
          </p:cNvCxnSpPr>
          <p:nvPr/>
        </p:nvCxnSpPr>
        <p:spPr>
          <a:xfrm>
            <a:off x="4622406" y="258397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E00FCE7-E007-480F-BA69-2547458F979C}"/>
              </a:ext>
            </a:extLst>
          </p:cNvPr>
          <p:cNvCxnSpPr>
            <a:cxnSpLocks/>
          </p:cNvCxnSpPr>
          <p:nvPr/>
        </p:nvCxnSpPr>
        <p:spPr>
          <a:xfrm>
            <a:off x="4622406" y="286188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3949C90-EDD1-4C23-9D2C-796371AA06B5}"/>
              </a:ext>
            </a:extLst>
          </p:cNvPr>
          <p:cNvCxnSpPr>
            <a:cxnSpLocks/>
          </p:cNvCxnSpPr>
          <p:nvPr/>
        </p:nvCxnSpPr>
        <p:spPr>
          <a:xfrm>
            <a:off x="4622406" y="277047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C5EE84B-187D-48F9-B818-82C693FF77B6}"/>
              </a:ext>
            </a:extLst>
          </p:cNvPr>
          <p:cNvCxnSpPr>
            <a:cxnSpLocks/>
          </p:cNvCxnSpPr>
          <p:nvPr/>
        </p:nvCxnSpPr>
        <p:spPr>
          <a:xfrm>
            <a:off x="4622406" y="295328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6964063-E0FF-495A-B299-3AE5CCE13907}"/>
              </a:ext>
            </a:extLst>
          </p:cNvPr>
          <p:cNvCxnSpPr>
            <a:cxnSpLocks/>
          </p:cNvCxnSpPr>
          <p:nvPr/>
        </p:nvCxnSpPr>
        <p:spPr>
          <a:xfrm>
            <a:off x="2713754" y="358966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06BD1A8-410D-4835-8377-5F6B5F3BF0D5}"/>
              </a:ext>
            </a:extLst>
          </p:cNvPr>
          <p:cNvCxnSpPr>
            <a:cxnSpLocks/>
          </p:cNvCxnSpPr>
          <p:nvPr/>
        </p:nvCxnSpPr>
        <p:spPr>
          <a:xfrm>
            <a:off x="2713754" y="349825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B5D841C-FE59-440A-A210-767423DBA91C}"/>
              </a:ext>
            </a:extLst>
          </p:cNvPr>
          <p:cNvCxnSpPr>
            <a:cxnSpLocks/>
          </p:cNvCxnSpPr>
          <p:nvPr/>
        </p:nvCxnSpPr>
        <p:spPr>
          <a:xfrm>
            <a:off x="2713754" y="368106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A29ADEF-25D2-4F00-8C1B-A9B600AB8160}"/>
              </a:ext>
            </a:extLst>
          </p:cNvPr>
          <p:cNvCxnSpPr>
            <a:cxnSpLocks/>
          </p:cNvCxnSpPr>
          <p:nvPr/>
        </p:nvCxnSpPr>
        <p:spPr>
          <a:xfrm>
            <a:off x="2713754" y="3954209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736176A-7DA5-4730-B374-B590791DD518}"/>
              </a:ext>
            </a:extLst>
          </p:cNvPr>
          <p:cNvCxnSpPr>
            <a:cxnSpLocks/>
          </p:cNvCxnSpPr>
          <p:nvPr/>
        </p:nvCxnSpPr>
        <p:spPr>
          <a:xfrm>
            <a:off x="2713754" y="386280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09F424F-08DF-484C-AC64-F397B18A2A00}"/>
              </a:ext>
            </a:extLst>
          </p:cNvPr>
          <p:cNvCxnSpPr>
            <a:cxnSpLocks/>
          </p:cNvCxnSpPr>
          <p:nvPr/>
        </p:nvCxnSpPr>
        <p:spPr>
          <a:xfrm>
            <a:off x="2713754" y="4045614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DED74D4-19D6-47CA-A831-0A12F226EC1A}"/>
              </a:ext>
            </a:extLst>
          </p:cNvPr>
          <p:cNvCxnSpPr>
            <a:cxnSpLocks/>
          </p:cNvCxnSpPr>
          <p:nvPr/>
        </p:nvCxnSpPr>
        <p:spPr>
          <a:xfrm>
            <a:off x="3477935" y="3225905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BF3B95E-DF63-4AF3-824E-8D7414C1D0AD}"/>
              </a:ext>
            </a:extLst>
          </p:cNvPr>
          <p:cNvCxnSpPr>
            <a:cxnSpLocks/>
          </p:cNvCxnSpPr>
          <p:nvPr/>
        </p:nvCxnSpPr>
        <p:spPr>
          <a:xfrm>
            <a:off x="3477935" y="313450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2E25B61-FEE5-4639-9AD8-23D5F8F94AF2}"/>
              </a:ext>
            </a:extLst>
          </p:cNvPr>
          <p:cNvCxnSpPr>
            <a:cxnSpLocks/>
          </p:cNvCxnSpPr>
          <p:nvPr/>
        </p:nvCxnSpPr>
        <p:spPr>
          <a:xfrm>
            <a:off x="3477935" y="3317310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E4D60DD-D42C-4FCB-BE77-980D861FD001}"/>
              </a:ext>
            </a:extLst>
          </p:cNvPr>
          <p:cNvCxnSpPr>
            <a:cxnSpLocks/>
          </p:cNvCxnSpPr>
          <p:nvPr/>
        </p:nvCxnSpPr>
        <p:spPr>
          <a:xfrm>
            <a:off x="3477935" y="3590451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4E8F4076-7B16-4E87-9F79-8F5B4240EE9B}"/>
              </a:ext>
            </a:extLst>
          </p:cNvPr>
          <p:cNvCxnSpPr>
            <a:cxnSpLocks/>
          </p:cNvCxnSpPr>
          <p:nvPr/>
        </p:nvCxnSpPr>
        <p:spPr>
          <a:xfrm>
            <a:off x="3477935" y="349904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A05307A-185F-4D36-BBCC-6EEFF0ED809B}"/>
              </a:ext>
            </a:extLst>
          </p:cNvPr>
          <p:cNvCxnSpPr>
            <a:cxnSpLocks/>
          </p:cNvCxnSpPr>
          <p:nvPr/>
        </p:nvCxnSpPr>
        <p:spPr>
          <a:xfrm>
            <a:off x="3477935" y="3681856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B9B7AA5-55F4-4264-A1BC-C55A75F9BD40}"/>
              </a:ext>
            </a:extLst>
          </p:cNvPr>
          <p:cNvCxnSpPr>
            <a:cxnSpLocks/>
          </p:cNvCxnSpPr>
          <p:nvPr/>
        </p:nvCxnSpPr>
        <p:spPr>
          <a:xfrm>
            <a:off x="4246550" y="2859387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7AC2C35-4E68-4653-BED8-168AD515C31F}"/>
              </a:ext>
            </a:extLst>
          </p:cNvPr>
          <p:cNvCxnSpPr>
            <a:cxnSpLocks/>
          </p:cNvCxnSpPr>
          <p:nvPr/>
        </p:nvCxnSpPr>
        <p:spPr>
          <a:xfrm>
            <a:off x="4246550" y="276798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4E1D5C-3E82-40E0-B97E-F5822CD2B665}"/>
              </a:ext>
            </a:extLst>
          </p:cNvPr>
          <p:cNvCxnSpPr>
            <a:cxnSpLocks/>
          </p:cNvCxnSpPr>
          <p:nvPr/>
        </p:nvCxnSpPr>
        <p:spPr>
          <a:xfrm>
            <a:off x="4246550" y="2950792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4FBBCE0-EA76-45CC-8910-CD78E8E85628}"/>
              </a:ext>
            </a:extLst>
          </p:cNvPr>
          <p:cNvCxnSpPr>
            <a:cxnSpLocks/>
          </p:cNvCxnSpPr>
          <p:nvPr/>
        </p:nvCxnSpPr>
        <p:spPr>
          <a:xfrm>
            <a:off x="4246550" y="3223933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F2E493D6-535D-4D39-A5AC-E9B04FC54499}"/>
              </a:ext>
            </a:extLst>
          </p:cNvPr>
          <p:cNvCxnSpPr>
            <a:cxnSpLocks/>
          </p:cNvCxnSpPr>
          <p:nvPr/>
        </p:nvCxnSpPr>
        <p:spPr>
          <a:xfrm>
            <a:off x="4246550" y="313252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FB3DA05E-573B-48AF-BCF1-CB5EB850F04A}"/>
              </a:ext>
            </a:extLst>
          </p:cNvPr>
          <p:cNvCxnSpPr>
            <a:cxnSpLocks/>
          </p:cNvCxnSpPr>
          <p:nvPr/>
        </p:nvCxnSpPr>
        <p:spPr>
          <a:xfrm>
            <a:off x="4246550" y="3315338"/>
            <a:ext cx="914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8274CFF-5B87-41C1-BF23-B4542D3EFFF5}"/>
              </a:ext>
            </a:extLst>
          </p:cNvPr>
          <p:cNvSpPr txBox="1"/>
          <p:nvPr/>
        </p:nvSpPr>
        <p:spPr>
          <a:xfrm>
            <a:off x="2431542" y="2697469"/>
            <a:ext cx="1369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b(1,4)=-0.375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1D2F1EE-AF64-404F-A785-DB2C264E928A}"/>
              </a:ext>
            </a:extLst>
          </p:cNvPr>
          <p:cNvSpPr txBox="1"/>
          <p:nvPr/>
        </p:nvSpPr>
        <p:spPr>
          <a:xfrm>
            <a:off x="2431542" y="2421528"/>
            <a:ext cx="1284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b(1,4)=0.25</a:t>
            </a:r>
            <a:endParaRPr lang="ko-KR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3848C31-358D-40B7-9E7D-D31FFAF2DDAE}"/>
              </a:ext>
            </a:extLst>
          </p:cNvPr>
          <p:cNvSpPr txBox="1"/>
          <p:nvPr/>
        </p:nvSpPr>
        <p:spPr>
          <a:xfrm>
            <a:off x="2431542" y="2148681"/>
            <a:ext cx="1284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16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D7EB0690-E65C-45CC-ACA0-7D38678C7E61}"/>
              </a:ext>
            </a:extLst>
          </p:cNvPr>
          <p:cNvGrpSpPr/>
          <p:nvPr/>
        </p:nvGrpSpPr>
        <p:grpSpPr>
          <a:xfrm>
            <a:off x="4296058" y="3044888"/>
            <a:ext cx="947860" cy="276999"/>
            <a:chOff x="5179148" y="813672"/>
            <a:chExt cx="736939" cy="276999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2D8195-E893-4205-8283-52D2C4B54FC7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 </a:t>
              </a:r>
              <a:endParaRPr lang="ko-KR" altLang="en-US" sz="1200" dirty="0"/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C927B6A-DDC0-48DB-942E-8C4349E6E8E2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61" y="1050786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2D6B82C-C4EE-4745-BEEC-E58C46F6BA89}"/>
              </a:ext>
            </a:extLst>
          </p:cNvPr>
          <p:cNvSpPr txBox="1"/>
          <p:nvPr/>
        </p:nvSpPr>
        <p:spPr>
          <a:xfrm>
            <a:off x="4270940" y="3277159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=0.75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BEE84B0-C0FA-4AB1-B006-432A21E456B1}"/>
              </a:ext>
            </a:extLst>
          </p:cNvPr>
          <p:cNvSpPr txBox="1"/>
          <p:nvPr/>
        </p:nvSpPr>
        <p:spPr>
          <a:xfrm>
            <a:off x="4270940" y="3513708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1600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=0.5 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AB4EDFA-855F-49B7-8AD6-D505FC97306E}"/>
              </a:ext>
            </a:extLst>
          </p:cNvPr>
          <p:cNvSpPr txBox="1"/>
          <p:nvPr/>
        </p:nvSpPr>
        <p:spPr>
          <a:xfrm>
            <a:off x="4270940" y="3748553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3FD9332-4B65-4270-8DA3-00442F406C1D}"/>
              </a:ext>
            </a:extLst>
          </p:cNvPr>
          <p:cNvCxnSpPr>
            <a:cxnSpLocks/>
          </p:cNvCxnSpPr>
          <p:nvPr/>
        </p:nvCxnSpPr>
        <p:spPr>
          <a:xfrm flipV="1">
            <a:off x="2754086" y="2402171"/>
            <a:ext cx="2092304" cy="1519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AE1E4A81-72C8-4E1E-B277-F21EE51F9E29}"/>
              </a:ext>
            </a:extLst>
          </p:cNvPr>
          <p:cNvCxnSpPr>
            <a:cxnSpLocks/>
          </p:cNvCxnSpPr>
          <p:nvPr/>
        </p:nvCxnSpPr>
        <p:spPr>
          <a:xfrm flipV="1">
            <a:off x="2754086" y="2682966"/>
            <a:ext cx="2092304" cy="998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90D3E3F-40A0-4966-9162-3DFB7CB11E82}"/>
              </a:ext>
            </a:extLst>
          </p:cNvPr>
          <p:cNvCxnSpPr>
            <a:cxnSpLocks/>
          </p:cNvCxnSpPr>
          <p:nvPr/>
        </p:nvCxnSpPr>
        <p:spPr>
          <a:xfrm flipV="1">
            <a:off x="2755776" y="2957430"/>
            <a:ext cx="2090614" cy="4918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A145B41-B0F8-49BF-87BD-90F80EEDA360}"/>
              </a:ext>
            </a:extLst>
          </p:cNvPr>
          <p:cNvSpPr txBox="1"/>
          <p:nvPr/>
        </p:nvSpPr>
        <p:spPr>
          <a:xfrm>
            <a:off x="2331598" y="4720317"/>
            <a:ext cx="2761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(a) Slope quantization</a:t>
            </a:r>
            <a:endParaRPr lang="ko-KR" altLang="en-US" sz="3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9FB00F1-1FA7-4EA6-B7DF-AE4629B5964A}"/>
              </a:ext>
            </a:extLst>
          </p:cNvPr>
          <p:cNvSpPr txBox="1"/>
          <p:nvPr/>
        </p:nvSpPr>
        <p:spPr>
          <a:xfrm>
            <a:off x="6285127" y="4725509"/>
            <a:ext cx="2998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Intercept quantization</a:t>
            </a:r>
            <a:endParaRPr lang="ko-KR" altLang="en-US" sz="32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C53BDBD-002D-4D40-85AD-91D29F6B4535}"/>
              </a:ext>
            </a:extLst>
          </p:cNvPr>
          <p:cNvCxnSpPr>
            <a:cxnSpLocks/>
          </p:cNvCxnSpPr>
          <p:nvPr/>
        </p:nvCxnSpPr>
        <p:spPr>
          <a:xfrm flipV="1">
            <a:off x="6823199" y="3010234"/>
            <a:ext cx="2088923" cy="4854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9CD25038-2CB9-4E6C-B4AC-0F55EF671DAF}"/>
              </a:ext>
            </a:extLst>
          </p:cNvPr>
          <p:cNvGrpSpPr/>
          <p:nvPr/>
        </p:nvGrpSpPr>
        <p:grpSpPr>
          <a:xfrm>
            <a:off x="2489636" y="2327626"/>
            <a:ext cx="295620" cy="1623282"/>
            <a:chOff x="2520594" y="2327626"/>
            <a:chExt cx="295619" cy="162328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8B34625-1471-4D11-A135-985AA960432C}"/>
                </a:ext>
              </a:extLst>
            </p:cNvPr>
            <p:cNvSpPr/>
            <p:nvPr/>
          </p:nvSpPr>
          <p:spPr>
            <a:xfrm>
              <a:off x="2740148" y="3881004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D48CB895-464F-491B-BD48-D4AAA0DD3DBF}"/>
                </a:ext>
              </a:extLst>
            </p:cNvPr>
            <p:cNvSpPr/>
            <p:nvPr/>
          </p:nvSpPr>
          <p:spPr>
            <a:xfrm>
              <a:off x="2520595" y="2834133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572608F7-F923-44A2-8D86-973646F91EA4}"/>
                </a:ext>
              </a:extLst>
            </p:cNvPr>
            <p:cNvCxnSpPr>
              <a:cxnSpLocks/>
              <a:stCxn id="196" idx="2"/>
              <a:endCxn id="2" idx="2"/>
            </p:cNvCxnSpPr>
            <p:nvPr/>
          </p:nvCxnSpPr>
          <p:spPr>
            <a:xfrm rot="10800000" flipH="1" flipV="1">
              <a:off x="2520594" y="2869084"/>
              <a:ext cx="219553" cy="1046871"/>
            </a:xfrm>
            <a:prstGeom prst="curvedConnector3">
              <a:avLst>
                <a:gd name="adj1" fmla="val -75922"/>
              </a:avLst>
            </a:prstGeom>
            <a:ln w="6350">
              <a:solidFill>
                <a:srgbClr val="FF0000"/>
              </a:solidFill>
              <a:prstDash val="dash"/>
              <a:headEnd w="sm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2FCF0B91-A4B0-46C3-9397-6FDB867407FF}"/>
                </a:ext>
              </a:extLst>
            </p:cNvPr>
            <p:cNvSpPr/>
            <p:nvPr/>
          </p:nvSpPr>
          <p:spPr>
            <a:xfrm>
              <a:off x="2746309" y="3645644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74D6646-44C3-47C6-96BB-3C78ECAD9A23}"/>
                </a:ext>
              </a:extLst>
            </p:cNvPr>
            <p:cNvSpPr/>
            <p:nvPr/>
          </p:nvSpPr>
          <p:spPr>
            <a:xfrm>
              <a:off x="2520595" y="2580334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0" name="연결선: 구부러짐 199">
              <a:extLst>
                <a:ext uri="{FF2B5EF4-FFF2-40B4-BE49-F238E27FC236}">
                  <a16:creationId xmlns:a16="http://schemas.microsoft.com/office/drawing/2014/main" id="{7895A6EA-4826-489E-8BFC-8C00E221834F}"/>
                </a:ext>
              </a:extLst>
            </p:cNvPr>
            <p:cNvCxnSpPr>
              <a:cxnSpLocks/>
              <a:stCxn id="198" idx="2"/>
              <a:endCxn id="197" idx="2"/>
            </p:cNvCxnSpPr>
            <p:nvPr/>
          </p:nvCxnSpPr>
          <p:spPr>
            <a:xfrm rot="10800000" flipH="1" flipV="1">
              <a:off x="2520595" y="2615286"/>
              <a:ext cx="225714" cy="1065310"/>
            </a:xfrm>
            <a:prstGeom prst="curvedConnector3">
              <a:avLst>
                <a:gd name="adj1" fmla="val -74905"/>
              </a:avLst>
            </a:prstGeom>
            <a:ln w="6350">
              <a:solidFill>
                <a:srgbClr val="7030A0"/>
              </a:solidFill>
              <a:prstDash val="dash"/>
              <a:headEnd w="sm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0C950A3-D72E-4221-9454-E84F3AC64C9D}"/>
                </a:ext>
              </a:extLst>
            </p:cNvPr>
            <p:cNvSpPr/>
            <p:nvPr/>
          </p:nvSpPr>
          <p:spPr>
            <a:xfrm>
              <a:off x="2740872" y="3416853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A1B3383F-D827-4E70-A9E5-FAFD79823BD8}"/>
                </a:ext>
              </a:extLst>
            </p:cNvPr>
            <p:cNvSpPr/>
            <p:nvPr/>
          </p:nvSpPr>
          <p:spPr>
            <a:xfrm>
              <a:off x="2520595" y="2327626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연결선: 구부러짐 208">
              <a:extLst>
                <a:ext uri="{FF2B5EF4-FFF2-40B4-BE49-F238E27FC236}">
                  <a16:creationId xmlns:a16="http://schemas.microsoft.com/office/drawing/2014/main" id="{6A295B7F-2DC4-4644-9D14-1C221350423D}"/>
                </a:ext>
              </a:extLst>
            </p:cNvPr>
            <p:cNvCxnSpPr>
              <a:cxnSpLocks/>
              <a:stCxn id="205" idx="2"/>
              <a:endCxn id="201" idx="2"/>
            </p:cNvCxnSpPr>
            <p:nvPr/>
          </p:nvCxnSpPr>
          <p:spPr>
            <a:xfrm rot="10800000" flipH="1" flipV="1">
              <a:off x="2520594" y="2362577"/>
              <a:ext cx="220277" cy="1089227"/>
            </a:xfrm>
            <a:prstGeom prst="curvedConnector3">
              <a:avLst>
                <a:gd name="adj1" fmla="val -127560"/>
              </a:avLst>
            </a:prstGeom>
            <a:ln w="6350">
              <a:solidFill>
                <a:srgbClr val="4472C4"/>
              </a:solidFill>
              <a:prstDash val="dash"/>
              <a:headEnd w="sm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FABF9295-0AF0-4719-80D9-F9BF039E1268}"/>
              </a:ext>
            </a:extLst>
          </p:cNvPr>
          <p:cNvSpPr txBox="1"/>
          <p:nvPr/>
        </p:nvSpPr>
        <p:spPr>
          <a:xfrm rot="16200000">
            <a:off x="4387214" y="2835733"/>
            <a:ext cx="2618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BDB5C04-7746-448F-A6CE-C4C069B42FED}"/>
              </a:ext>
            </a:extLst>
          </p:cNvPr>
          <p:cNvSpPr txBox="1"/>
          <p:nvPr/>
        </p:nvSpPr>
        <p:spPr>
          <a:xfrm>
            <a:off x="6579375" y="4408678"/>
            <a:ext cx="2409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2418FAC3-92EE-49AB-AA75-564632658F16}"/>
              </a:ext>
            </a:extLst>
          </p:cNvPr>
          <p:cNvSpPr/>
          <p:nvPr/>
        </p:nvSpPr>
        <p:spPr>
          <a:xfrm>
            <a:off x="5100432" y="3841202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3FBEF07-7D2D-46C1-85A9-BA5363504FAA}"/>
              </a:ext>
            </a:extLst>
          </p:cNvPr>
          <p:cNvSpPr/>
          <p:nvPr/>
        </p:nvSpPr>
        <p:spPr>
          <a:xfrm>
            <a:off x="5100432" y="3627018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13E7DA6-314F-426F-B3AF-2393065C8204}"/>
              </a:ext>
            </a:extLst>
          </p:cNvPr>
          <p:cNvSpPr/>
          <p:nvPr/>
        </p:nvSpPr>
        <p:spPr>
          <a:xfrm>
            <a:off x="5100432" y="3454138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4FAC7C1-C2EC-49C8-B2C7-D6F553AF3E30}"/>
              </a:ext>
            </a:extLst>
          </p:cNvPr>
          <p:cNvSpPr/>
          <p:nvPr/>
        </p:nvSpPr>
        <p:spPr>
          <a:xfrm>
            <a:off x="4831615" y="2922478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B9D94ADD-0D65-4528-9F25-FF0D9BC7F674}"/>
              </a:ext>
            </a:extLst>
          </p:cNvPr>
          <p:cNvSpPr/>
          <p:nvPr/>
        </p:nvSpPr>
        <p:spPr>
          <a:xfrm>
            <a:off x="4831615" y="2654409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B014660C-744B-4D6F-8990-3876B034A136}"/>
              </a:ext>
            </a:extLst>
          </p:cNvPr>
          <p:cNvSpPr/>
          <p:nvPr/>
        </p:nvSpPr>
        <p:spPr>
          <a:xfrm>
            <a:off x="4831615" y="2374259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연결선: 구부러짐 244">
            <a:extLst>
              <a:ext uri="{FF2B5EF4-FFF2-40B4-BE49-F238E27FC236}">
                <a16:creationId xmlns:a16="http://schemas.microsoft.com/office/drawing/2014/main" id="{CE76E4C0-CC7E-4898-9C08-955DE50FE1BF}"/>
              </a:ext>
            </a:extLst>
          </p:cNvPr>
          <p:cNvCxnSpPr>
            <a:cxnSpLocks/>
            <a:stCxn id="236" idx="6"/>
            <a:endCxn id="242" idx="6"/>
          </p:cNvCxnSpPr>
          <p:nvPr/>
        </p:nvCxnSpPr>
        <p:spPr>
          <a:xfrm flipH="1" flipV="1">
            <a:off x="4901519" y="2957430"/>
            <a:ext cx="268817" cy="918724"/>
          </a:xfrm>
          <a:prstGeom prst="curvedConnector3">
            <a:avLst>
              <a:gd name="adj1" fmla="val -37795"/>
            </a:avLst>
          </a:prstGeom>
          <a:ln w="6350">
            <a:solidFill>
              <a:srgbClr val="4472C4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구부러짐 245">
            <a:extLst>
              <a:ext uri="{FF2B5EF4-FFF2-40B4-BE49-F238E27FC236}">
                <a16:creationId xmlns:a16="http://schemas.microsoft.com/office/drawing/2014/main" id="{95C780B5-FBE4-4C36-80BA-815EF11FD2EF}"/>
              </a:ext>
            </a:extLst>
          </p:cNvPr>
          <p:cNvCxnSpPr>
            <a:cxnSpLocks/>
            <a:stCxn id="237" idx="6"/>
            <a:endCxn id="243" idx="6"/>
          </p:cNvCxnSpPr>
          <p:nvPr/>
        </p:nvCxnSpPr>
        <p:spPr>
          <a:xfrm flipH="1" flipV="1">
            <a:off x="4901519" y="2689361"/>
            <a:ext cx="268817" cy="972609"/>
          </a:xfrm>
          <a:prstGeom prst="curvedConnector3">
            <a:avLst>
              <a:gd name="adj1" fmla="val -43700"/>
            </a:avLst>
          </a:prstGeom>
          <a:ln w="6350">
            <a:solidFill>
              <a:srgbClr val="7030A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CE87B3F-55A1-40A3-9E9E-6AC70F9176B0}"/>
              </a:ext>
            </a:extLst>
          </p:cNvPr>
          <p:cNvCxnSpPr>
            <a:cxnSpLocks/>
            <a:stCxn id="238" idx="6"/>
            <a:endCxn id="244" idx="6"/>
          </p:cNvCxnSpPr>
          <p:nvPr/>
        </p:nvCxnSpPr>
        <p:spPr>
          <a:xfrm flipH="1" flipV="1">
            <a:off x="4901519" y="2409211"/>
            <a:ext cx="268817" cy="1079879"/>
          </a:xfrm>
          <a:prstGeom prst="curvedConnector3">
            <a:avLst>
              <a:gd name="adj1" fmla="val -85039"/>
            </a:avLst>
          </a:prstGeom>
          <a:ln w="6350">
            <a:solidFill>
              <a:srgbClr val="FF000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4348DBD-E106-401B-B11B-10CBF886CF83}"/>
              </a:ext>
            </a:extLst>
          </p:cNvPr>
          <p:cNvSpPr/>
          <p:nvPr/>
        </p:nvSpPr>
        <p:spPr>
          <a:xfrm>
            <a:off x="6719391" y="3332858"/>
            <a:ext cx="218738" cy="21873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FCC4AC0-276E-426F-9F76-2FEE151BCFC5}"/>
              </a:ext>
            </a:extLst>
          </p:cNvPr>
          <p:cNvSpPr txBox="1"/>
          <p:nvPr/>
        </p:nvSpPr>
        <p:spPr>
          <a:xfrm>
            <a:off x="7139060" y="2179357"/>
            <a:ext cx="1391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D27CC1-60C0-4AD6-BCD4-BE867619EB83}"/>
                  </a:ext>
                </a:extLst>
              </p:cNvPr>
              <p:cNvSpPr txBox="1"/>
              <p:nvPr/>
            </p:nvSpPr>
            <p:spPr>
              <a:xfrm>
                <a:off x="7139060" y="2431223"/>
                <a:ext cx="1277064" cy="352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600" b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altLang="ko-KR" sz="1600" b="1" dirty="0">
                    <a:solidFill>
                      <a:srgbClr val="4472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(1,4)=0.75</a:t>
                </a:r>
                <a:endParaRPr lang="ko-KR" altLang="en-US" sz="1600" b="1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D27CC1-60C0-4AD6-BCD4-BE867619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060" y="2431223"/>
                <a:ext cx="1277064" cy="352084"/>
              </a:xfrm>
              <a:prstGeom prst="rect">
                <a:avLst/>
              </a:prstGeom>
              <a:blipFill>
                <a:blip r:embed="rId2"/>
                <a:stretch>
                  <a:fillRect t="-1724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A5B53977-28E2-4131-9ECB-EAAEF0759AEE}"/>
              </a:ext>
            </a:extLst>
          </p:cNvPr>
          <p:cNvGrpSpPr/>
          <p:nvPr/>
        </p:nvGrpSpPr>
        <p:grpSpPr>
          <a:xfrm>
            <a:off x="6645195" y="2108113"/>
            <a:ext cx="239994" cy="752273"/>
            <a:chOff x="2720304" y="3633477"/>
            <a:chExt cx="77850" cy="244024"/>
          </a:xfrm>
        </p:grpSpPr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E2CC2E5-DD2C-4F39-AF80-DB60404469CB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07466"/>
              <a:ext cx="0" cy="1700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E26A25C-BD88-491D-9A4C-D1C46489D578}"/>
                </a:ext>
              </a:extLst>
            </p:cNvPr>
            <p:cNvSpPr/>
            <p:nvPr/>
          </p:nvSpPr>
          <p:spPr>
            <a:xfrm>
              <a:off x="2720304" y="3633477"/>
              <a:ext cx="77850" cy="77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4C2C848A-8259-4415-B111-8B29579B3CA4}"/>
              </a:ext>
            </a:extLst>
          </p:cNvPr>
          <p:cNvCxnSpPr>
            <a:cxnSpLocks/>
          </p:cNvCxnSpPr>
          <p:nvPr/>
        </p:nvCxnSpPr>
        <p:spPr>
          <a:xfrm>
            <a:off x="6660204" y="2694283"/>
            <a:ext cx="224984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47DDEF2-BEA5-4850-8598-D79AAB10FE97}"/>
              </a:ext>
            </a:extLst>
          </p:cNvPr>
          <p:cNvCxnSpPr>
            <a:cxnSpLocks/>
          </p:cNvCxnSpPr>
          <p:nvPr/>
        </p:nvCxnSpPr>
        <p:spPr>
          <a:xfrm flipV="1">
            <a:off x="6759843" y="2397310"/>
            <a:ext cx="364716" cy="84759"/>
          </a:xfrm>
          <a:prstGeom prst="line">
            <a:avLst/>
          </a:prstGeom>
          <a:ln w="1905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오른쪽 중괄호 266">
            <a:extLst>
              <a:ext uri="{FF2B5EF4-FFF2-40B4-BE49-F238E27FC236}">
                <a16:creationId xmlns:a16="http://schemas.microsoft.com/office/drawing/2014/main" id="{337C1E08-B993-455E-AEA1-9E42BA8AF29F}"/>
              </a:ext>
            </a:extLst>
          </p:cNvPr>
          <p:cNvSpPr/>
          <p:nvPr/>
        </p:nvSpPr>
        <p:spPr>
          <a:xfrm rot="10800000">
            <a:off x="6682293" y="2482068"/>
            <a:ext cx="68119" cy="201921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7476927-8D7F-4FB9-94D7-59623C13A93E}"/>
              </a:ext>
            </a:extLst>
          </p:cNvPr>
          <p:cNvSpPr txBox="1"/>
          <p:nvPr/>
        </p:nvSpPr>
        <p:spPr>
          <a:xfrm>
            <a:off x="6490990" y="2348112"/>
            <a:ext cx="19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ko-KR" altLang="en-US" sz="2000" i="1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C123062E-C170-434C-916C-3C4C74951DB2}"/>
              </a:ext>
            </a:extLst>
          </p:cNvPr>
          <p:cNvCxnSpPr>
            <a:cxnSpLocks/>
          </p:cNvCxnSpPr>
          <p:nvPr/>
        </p:nvCxnSpPr>
        <p:spPr>
          <a:xfrm>
            <a:off x="6866876" y="2470163"/>
            <a:ext cx="0" cy="18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435F511D-EEEA-407E-A311-032D22B469B9}"/>
              </a:ext>
            </a:extLst>
          </p:cNvPr>
          <p:cNvCxnSpPr>
            <a:cxnSpLocks/>
            <a:stCxn id="248" idx="3"/>
            <a:endCxn id="49" idx="2"/>
          </p:cNvCxnSpPr>
          <p:nvPr/>
        </p:nvCxnSpPr>
        <p:spPr>
          <a:xfrm>
            <a:off x="6490920" y="2750721"/>
            <a:ext cx="228471" cy="691506"/>
          </a:xfrm>
          <a:prstGeom prst="lin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827C9A61-C894-4911-AE0B-E01DD5F1F88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6938129" y="2608451"/>
            <a:ext cx="180067" cy="833776"/>
          </a:xfrm>
          <a:prstGeom prst="lin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B7DA9534-C924-49AE-9AA9-F44793B330A9}"/>
              </a:ext>
            </a:extLst>
          </p:cNvPr>
          <p:cNvCxnSpPr>
            <a:cxnSpLocks/>
          </p:cNvCxnSpPr>
          <p:nvPr/>
        </p:nvCxnSpPr>
        <p:spPr>
          <a:xfrm flipV="1">
            <a:off x="6772696" y="2612359"/>
            <a:ext cx="350141" cy="81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8FB677C-C963-4605-AD41-D3FEBAC1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50585"/>
              </p:ext>
            </p:extLst>
          </p:nvPr>
        </p:nvGraphicFramePr>
        <p:xfrm>
          <a:off x="2002971" y="981075"/>
          <a:ext cx="3427695" cy="3161634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AE2E55F-64E9-41B3-9BDA-F186393768FE}"/>
              </a:ext>
            </a:extLst>
          </p:cNvPr>
          <p:cNvSpPr/>
          <p:nvPr/>
        </p:nvSpPr>
        <p:spPr>
          <a:xfrm>
            <a:off x="2760861" y="2831153"/>
            <a:ext cx="938540" cy="1313001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657D9000-22FF-4148-AADC-FDA1D7CE7878}"/>
              </a:ext>
            </a:extLst>
          </p:cNvPr>
          <p:cNvSpPr/>
          <p:nvPr/>
        </p:nvSpPr>
        <p:spPr>
          <a:xfrm>
            <a:off x="3726576" y="1495426"/>
            <a:ext cx="940945" cy="1327324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2C2A48A-9C34-4251-A96B-D0E0E258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77893"/>
              </p:ext>
            </p:extLst>
          </p:nvPr>
        </p:nvGraphicFramePr>
        <p:xfrm>
          <a:off x="1796143" y="4177137"/>
          <a:ext cx="3447657" cy="27432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0242044-C9EE-489E-A7CD-7A078AC2B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68345"/>
              </p:ext>
            </p:extLst>
          </p:nvPr>
        </p:nvGraphicFramePr>
        <p:xfrm>
          <a:off x="1663324" y="704850"/>
          <a:ext cx="382959" cy="3718694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53124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5BEB7AE2-690C-406F-A232-78930E70D2BB}"/>
              </a:ext>
            </a:extLst>
          </p:cNvPr>
          <p:cNvGrpSpPr/>
          <p:nvPr/>
        </p:nvGrpSpPr>
        <p:grpSpPr>
          <a:xfrm>
            <a:off x="4253269" y="1192589"/>
            <a:ext cx="947860" cy="307777"/>
            <a:chOff x="5179148" y="813672"/>
            <a:chExt cx="736939" cy="30777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E1B832-D6CE-4645-BEBA-79A86E497833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1400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03CFAB4-D0E5-4E4C-8668-5B649482C18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225" y="888364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B6FB3C1-355E-4BF7-81DF-25D06B60357D}"/>
              </a:ext>
            </a:extLst>
          </p:cNvPr>
          <p:cNvSpPr txBox="1"/>
          <p:nvPr/>
        </p:nvSpPr>
        <p:spPr>
          <a:xfrm>
            <a:off x="2403145" y="3422586"/>
            <a:ext cx="429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80A592-A789-4510-8A7C-57E43A973809}"/>
              </a:ext>
            </a:extLst>
          </p:cNvPr>
          <p:cNvSpPr txBox="1"/>
          <p:nvPr/>
        </p:nvSpPr>
        <p:spPr>
          <a:xfrm>
            <a:off x="3528342" y="2920607"/>
            <a:ext cx="442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2A4A-11FA-423C-908F-1D043152FDA2}"/>
              </a:ext>
            </a:extLst>
          </p:cNvPr>
          <p:cNvSpPr txBox="1"/>
          <p:nvPr/>
        </p:nvSpPr>
        <p:spPr>
          <a:xfrm>
            <a:off x="4639479" y="1837679"/>
            <a:ext cx="454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58EE2-D2D8-48B3-8701-4F8D20384218}"/>
              </a:ext>
            </a:extLst>
          </p:cNvPr>
          <p:cNvSpPr txBox="1"/>
          <p:nvPr/>
        </p:nvSpPr>
        <p:spPr>
          <a:xfrm>
            <a:off x="2507707" y="4408678"/>
            <a:ext cx="2409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D30554-B778-49B5-8FC1-9375C080C339}"/>
              </a:ext>
            </a:extLst>
          </p:cNvPr>
          <p:cNvSpPr txBox="1"/>
          <p:nvPr/>
        </p:nvSpPr>
        <p:spPr>
          <a:xfrm rot="16200000">
            <a:off x="288879" y="2362652"/>
            <a:ext cx="2618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F795D2-EE1C-4707-BE73-10E90269D5A7}"/>
              </a:ext>
            </a:extLst>
          </p:cNvPr>
          <p:cNvSpPr txBox="1"/>
          <p:nvPr/>
        </p:nvSpPr>
        <p:spPr>
          <a:xfrm>
            <a:off x="3937077" y="2636193"/>
            <a:ext cx="421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20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C42E2F4-4280-482E-B29E-AA85DC49DCB8}"/>
              </a:ext>
            </a:extLst>
          </p:cNvPr>
          <p:cNvCxnSpPr>
            <a:cxnSpLocks/>
          </p:cNvCxnSpPr>
          <p:nvPr/>
        </p:nvCxnSpPr>
        <p:spPr>
          <a:xfrm flipV="1">
            <a:off x="2759330" y="1390650"/>
            <a:ext cx="1982266" cy="2755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6D57275-6641-43E9-8C38-7221E85DB12D}"/>
              </a:ext>
            </a:extLst>
          </p:cNvPr>
          <p:cNvCxnSpPr>
            <a:cxnSpLocks/>
          </p:cNvCxnSpPr>
          <p:nvPr/>
        </p:nvCxnSpPr>
        <p:spPr>
          <a:xfrm flipV="1">
            <a:off x="2760861" y="2547778"/>
            <a:ext cx="1987119" cy="54400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D7EB0690-E65C-45CC-ACA0-7D38678C7E61}"/>
              </a:ext>
            </a:extLst>
          </p:cNvPr>
          <p:cNvGrpSpPr/>
          <p:nvPr/>
        </p:nvGrpSpPr>
        <p:grpSpPr>
          <a:xfrm>
            <a:off x="4253269" y="2531277"/>
            <a:ext cx="947860" cy="307777"/>
            <a:chOff x="5179148" y="813672"/>
            <a:chExt cx="736939" cy="307777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2D8195-E893-4205-8283-52D2C4B54FC7}"/>
                </a:ext>
              </a:extLst>
            </p:cNvPr>
            <p:cNvSpPr txBox="1"/>
            <p:nvPr/>
          </p:nvSpPr>
          <p:spPr>
            <a:xfrm>
              <a:off x="5179148" y="813672"/>
              <a:ext cx="7369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 </a:t>
              </a:r>
              <a:endParaRPr lang="ko-KR" altLang="en-US" sz="1400" dirty="0"/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C927B6A-DDC0-48DB-942E-8C4349E6E8E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225" y="1088400"/>
              <a:ext cx="153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1A145B41-B0F8-49BF-87BD-90F80EEDA360}"/>
              </a:ext>
            </a:extLst>
          </p:cNvPr>
          <p:cNvSpPr txBox="1"/>
          <p:nvPr/>
        </p:nvSpPr>
        <p:spPr>
          <a:xfrm>
            <a:off x="2224017" y="4720317"/>
            <a:ext cx="2977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(a) Slope quantization</a:t>
            </a:r>
            <a:endParaRPr lang="ko-KR" altLang="en-US" sz="36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B6D682E-B4BB-45BB-A716-B29CBEFE7A7A}"/>
              </a:ext>
            </a:extLst>
          </p:cNvPr>
          <p:cNvGrpSpPr/>
          <p:nvPr/>
        </p:nvGrpSpPr>
        <p:grpSpPr>
          <a:xfrm>
            <a:off x="2713754" y="3042398"/>
            <a:ext cx="91440" cy="1140341"/>
            <a:chOff x="2713754" y="3042398"/>
            <a:chExt cx="91440" cy="1140341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139DDCF-9865-4CDB-AD98-B3A637346E4B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4FB50DCA-7AE8-4F26-9DDF-5471D1A23727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8C0B426-5CBB-47EF-B534-E332357202A0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6964063-E0FF-495A-B299-3AE5CCE13907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B06BD1A8-410D-4835-8377-5F6B5F3BF0D5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205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CB5D841C-FE59-440A-A210-767423DBA91C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3A29ADEF-25D2-4F00-8C1B-A9B600AB816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8736176A-7DA5-4730-B374-B590791DD51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509F424F-08DF-484C-AC64-F397B18A2A0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4B4CA97-FF3A-471F-8EEF-A77615D932F5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769E4AD9-F9C1-4F30-A291-439377616386}"/>
              </a:ext>
            </a:extLst>
          </p:cNvPr>
          <p:cNvGrpSpPr/>
          <p:nvPr/>
        </p:nvGrpSpPr>
        <p:grpSpPr>
          <a:xfrm>
            <a:off x="3477913" y="2517948"/>
            <a:ext cx="91440" cy="1140341"/>
            <a:chOff x="2713754" y="3042398"/>
            <a:chExt cx="91440" cy="1140341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ACCEC7EB-AAFD-4931-91A8-398390683BD2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907C8969-A0EC-4156-929D-F0E7F9A34745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70768ADA-69F7-460B-8218-EC5621EC85C2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8C80F0CA-AD03-4F04-9C25-5A22075EDFD3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7FAF62B2-1CF5-4174-B69F-2E61A48DE6D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01450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A0BD15E0-F819-483E-B922-EFD6EC3D0305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06C618CE-E1D1-44C3-9B27-E0236DF230C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DCD84D59-2736-449C-817E-9D1FE5BFA809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BB25E0DA-0D61-4AC0-B00D-48EFE2EC174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8B029187-BA72-4B57-973B-D56510B250FF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0C89F022-B09C-48AB-B62A-E3ACA40B95FE}"/>
              </a:ext>
            </a:extLst>
          </p:cNvPr>
          <p:cNvGrpSpPr/>
          <p:nvPr/>
        </p:nvGrpSpPr>
        <p:grpSpPr>
          <a:xfrm>
            <a:off x="4241348" y="1987955"/>
            <a:ext cx="91440" cy="1140341"/>
            <a:chOff x="2713754" y="3042398"/>
            <a:chExt cx="91440" cy="1140341"/>
          </a:xfrm>
        </p:grpSpPr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4BBBED6B-CBC5-4B84-93FF-ED5C25BE8A68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84A505B7-EFB6-45E1-9D0C-82FC102B8C79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BAF921D5-7EF2-47F2-BA11-0444536183DC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F6D71EBB-8B83-42FD-AEA6-343C2839367B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994E471D-CB7F-4012-A301-77E5495AD5D3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01450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B3438443-E37A-4FA3-B2E0-B6C56064A85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005A475C-CFAB-462F-9D52-45DA1C8BB346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208908D1-8383-444D-9041-4A79EC74F0BB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0B801126-4DDE-403A-B4C3-10052853C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561D0E2C-88CF-422F-A88F-4F3E40555780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BF10C1B8-FBF5-4FC1-877E-8BC8F1C10094}"/>
              </a:ext>
            </a:extLst>
          </p:cNvPr>
          <p:cNvGrpSpPr/>
          <p:nvPr/>
        </p:nvGrpSpPr>
        <p:grpSpPr>
          <a:xfrm>
            <a:off x="4622409" y="1459663"/>
            <a:ext cx="91440" cy="1140341"/>
            <a:chOff x="2713754" y="3042398"/>
            <a:chExt cx="91440" cy="1140341"/>
          </a:xfrm>
        </p:grpSpPr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0CD2935-3F3F-4E33-B35C-430FE7DEC137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7DE8D55-CCA2-4493-B0C4-9B9B26C96E70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62D8BB73-19BA-41CC-B9D5-5FDEA7D8E8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DE8EB69A-128E-462C-83AA-CC26A1B6EEA9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6D0C66E4-5BB3-467F-9695-E30D66E49369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01450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31542963-0C22-48A6-B46B-049534699D5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F4A1793A-7520-4015-A7C0-71D2FD93C58F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B7F96E8B-2B21-44AE-8219-4FFB8DEA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D0C176F9-CB60-42A1-863F-9ADAB32D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9BEC49B4-6004-42C3-B7FE-92BFCF127A21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2EC5285C-96E6-4044-B15D-49E01D973A69}"/>
              </a:ext>
            </a:extLst>
          </p:cNvPr>
          <p:cNvSpPr txBox="1"/>
          <p:nvPr/>
        </p:nvSpPr>
        <p:spPr>
          <a:xfrm>
            <a:off x="2397760" y="2112250"/>
            <a:ext cx="1369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b(1,4)=-0.375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CAF7105-BEE1-430B-8363-715A19720B84}"/>
              </a:ext>
            </a:extLst>
          </p:cNvPr>
          <p:cNvSpPr txBox="1"/>
          <p:nvPr/>
        </p:nvSpPr>
        <p:spPr>
          <a:xfrm>
            <a:off x="2397760" y="1784127"/>
            <a:ext cx="1284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b(1,4)=0.25</a:t>
            </a:r>
            <a:endParaRPr lang="ko-KR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FA202435-75D5-4CED-B7F0-5A1FE480C98E}"/>
              </a:ext>
            </a:extLst>
          </p:cNvPr>
          <p:cNvSpPr txBox="1"/>
          <p:nvPr/>
        </p:nvSpPr>
        <p:spPr>
          <a:xfrm>
            <a:off x="2397760" y="1456005"/>
            <a:ext cx="1284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16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0D9AB8B-8930-457E-AD7F-451E6EC26E35}"/>
              </a:ext>
            </a:extLst>
          </p:cNvPr>
          <p:cNvSpPr txBox="1"/>
          <p:nvPr/>
        </p:nvSpPr>
        <p:spPr>
          <a:xfrm>
            <a:off x="4089526" y="3157264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=0.75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E07FBBDB-E23D-4275-8D51-430020B08B3E}"/>
              </a:ext>
            </a:extLst>
          </p:cNvPr>
          <p:cNvSpPr txBox="1"/>
          <p:nvPr/>
        </p:nvSpPr>
        <p:spPr>
          <a:xfrm>
            <a:off x="4089526" y="3475498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1600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=0.5 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41AD294-119E-4536-A541-EFC94E9DA07F}"/>
              </a:ext>
            </a:extLst>
          </p:cNvPr>
          <p:cNvSpPr txBox="1"/>
          <p:nvPr/>
        </p:nvSpPr>
        <p:spPr>
          <a:xfrm>
            <a:off x="4089526" y="3793732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C79184D8-B7D8-431F-A182-788A36268AAE}"/>
              </a:ext>
            </a:extLst>
          </p:cNvPr>
          <p:cNvSpPr/>
          <p:nvPr/>
        </p:nvSpPr>
        <p:spPr>
          <a:xfrm>
            <a:off x="4929225" y="3937851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C99AACFC-A02F-4E2C-9BAE-923C919547E0}"/>
              </a:ext>
            </a:extLst>
          </p:cNvPr>
          <p:cNvSpPr/>
          <p:nvPr/>
        </p:nvSpPr>
        <p:spPr>
          <a:xfrm>
            <a:off x="4929225" y="3598628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37518784-7EAD-4B70-964A-D0EB8B113CD4}"/>
              </a:ext>
            </a:extLst>
          </p:cNvPr>
          <p:cNvSpPr/>
          <p:nvPr/>
        </p:nvSpPr>
        <p:spPr>
          <a:xfrm>
            <a:off x="4929225" y="3307313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F647F986-9867-490F-8AE5-DF5ED912C1E2}"/>
              </a:ext>
            </a:extLst>
          </p:cNvPr>
          <p:cNvSpPr/>
          <p:nvPr/>
        </p:nvSpPr>
        <p:spPr>
          <a:xfrm>
            <a:off x="4706287" y="2434502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F6977AAF-E063-49F9-9336-C2977E68E8E4}"/>
              </a:ext>
            </a:extLst>
          </p:cNvPr>
          <p:cNvSpPr/>
          <p:nvPr/>
        </p:nvSpPr>
        <p:spPr>
          <a:xfrm>
            <a:off x="4706287" y="2080132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67765DFE-F441-49E2-A94C-A3DE0BBA1F85}"/>
              </a:ext>
            </a:extLst>
          </p:cNvPr>
          <p:cNvSpPr/>
          <p:nvPr/>
        </p:nvSpPr>
        <p:spPr>
          <a:xfrm>
            <a:off x="4706287" y="1740890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C3181B25-6663-4199-BDC6-ABD4D8CABA5E}"/>
              </a:ext>
            </a:extLst>
          </p:cNvPr>
          <p:cNvCxnSpPr>
            <a:cxnSpLocks/>
            <a:stCxn id="443" idx="6"/>
            <a:endCxn id="446" idx="6"/>
          </p:cNvCxnSpPr>
          <p:nvPr/>
        </p:nvCxnSpPr>
        <p:spPr>
          <a:xfrm flipH="1" flipV="1">
            <a:off x="4776191" y="2469454"/>
            <a:ext cx="222938" cy="1503349"/>
          </a:xfrm>
          <a:prstGeom prst="curvedConnector3">
            <a:avLst>
              <a:gd name="adj1" fmla="val -148470"/>
            </a:avLst>
          </a:prstGeom>
          <a:ln w="6350">
            <a:solidFill>
              <a:srgbClr val="4472C4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연결선: 구부러짐 449">
            <a:extLst>
              <a:ext uri="{FF2B5EF4-FFF2-40B4-BE49-F238E27FC236}">
                <a16:creationId xmlns:a16="http://schemas.microsoft.com/office/drawing/2014/main" id="{6450FE41-3F8A-4599-9050-A4311F3AABDC}"/>
              </a:ext>
            </a:extLst>
          </p:cNvPr>
          <p:cNvCxnSpPr>
            <a:cxnSpLocks/>
            <a:stCxn id="444" idx="6"/>
            <a:endCxn id="447" idx="6"/>
          </p:cNvCxnSpPr>
          <p:nvPr/>
        </p:nvCxnSpPr>
        <p:spPr>
          <a:xfrm flipH="1" flipV="1">
            <a:off x="4776191" y="2115084"/>
            <a:ext cx="222938" cy="1518496"/>
          </a:xfrm>
          <a:prstGeom prst="curvedConnector3">
            <a:avLst>
              <a:gd name="adj1" fmla="val -102540"/>
            </a:avLst>
          </a:prstGeom>
          <a:ln w="6350">
            <a:solidFill>
              <a:srgbClr val="7030A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0F0EB7DA-1902-4546-8956-00AF6347C68A}"/>
              </a:ext>
            </a:extLst>
          </p:cNvPr>
          <p:cNvCxnSpPr>
            <a:cxnSpLocks/>
            <a:stCxn id="445" idx="6"/>
            <a:endCxn id="448" idx="6"/>
          </p:cNvCxnSpPr>
          <p:nvPr/>
        </p:nvCxnSpPr>
        <p:spPr>
          <a:xfrm flipH="1" flipV="1">
            <a:off x="4776191" y="1775842"/>
            <a:ext cx="222938" cy="1566423"/>
          </a:xfrm>
          <a:prstGeom prst="curvedConnector3">
            <a:avLst>
              <a:gd name="adj1" fmla="val -110017"/>
            </a:avLst>
          </a:prstGeom>
          <a:ln w="6350">
            <a:solidFill>
              <a:srgbClr val="FF000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6B2B0E15-EE6F-447E-9CF9-5867B7746EB0}"/>
              </a:ext>
            </a:extLst>
          </p:cNvPr>
          <p:cNvGrpSpPr/>
          <p:nvPr/>
        </p:nvGrpSpPr>
        <p:grpSpPr>
          <a:xfrm>
            <a:off x="2392287" y="1614124"/>
            <a:ext cx="396110" cy="2227078"/>
            <a:chOff x="2520594" y="2327626"/>
            <a:chExt cx="295619" cy="1623282"/>
          </a:xfrm>
        </p:grpSpPr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28B559E-777F-4EF9-A291-25580B2DC688}"/>
                </a:ext>
              </a:extLst>
            </p:cNvPr>
            <p:cNvSpPr/>
            <p:nvPr/>
          </p:nvSpPr>
          <p:spPr>
            <a:xfrm>
              <a:off x="2740148" y="3881004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FBE1883-C0E1-41D5-AA38-F901F86FA249}"/>
                </a:ext>
              </a:extLst>
            </p:cNvPr>
            <p:cNvSpPr/>
            <p:nvPr/>
          </p:nvSpPr>
          <p:spPr>
            <a:xfrm>
              <a:off x="2520595" y="2834133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63F2DE2-82FE-49D8-B662-087070F445CA}"/>
                </a:ext>
              </a:extLst>
            </p:cNvPr>
            <p:cNvCxnSpPr>
              <a:cxnSpLocks/>
              <a:stCxn id="468" idx="2"/>
              <a:endCxn id="467" idx="2"/>
            </p:cNvCxnSpPr>
            <p:nvPr/>
          </p:nvCxnSpPr>
          <p:spPr>
            <a:xfrm rot="10800000" flipH="1" flipV="1">
              <a:off x="2520594" y="2869084"/>
              <a:ext cx="219553" cy="1046871"/>
            </a:xfrm>
            <a:prstGeom prst="curvedConnector3">
              <a:avLst>
                <a:gd name="adj1" fmla="val -53258"/>
              </a:avLst>
            </a:prstGeom>
            <a:ln w="6350">
              <a:solidFill>
                <a:srgbClr val="FF0000"/>
              </a:solidFill>
              <a:prstDash val="dash"/>
              <a:headEnd w="sm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25528024-5CF7-4330-A4A1-BE9B79AD8242}"/>
                </a:ext>
              </a:extLst>
            </p:cNvPr>
            <p:cNvSpPr/>
            <p:nvPr/>
          </p:nvSpPr>
          <p:spPr>
            <a:xfrm>
              <a:off x="2746309" y="3645644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239E533E-09A0-4FAA-BFEE-1C4211D45699}"/>
                </a:ext>
              </a:extLst>
            </p:cNvPr>
            <p:cNvSpPr/>
            <p:nvPr/>
          </p:nvSpPr>
          <p:spPr>
            <a:xfrm>
              <a:off x="2520595" y="2580334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580AB492-C603-4834-B170-9DD6357899C9}"/>
                </a:ext>
              </a:extLst>
            </p:cNvPr>
            <p:cNvCxnSpPr>
              <a:cxnSpLocks/>
              <a:stCxn id="471" idx="2"/>
              <a:endCxn id="470" idx="2"/>
            </p:cNvCxnSpPr>
            <p:nvPr/>
          </p:nvCxnSpPr>
          <p:spPr>
            <a:xfrm rot="10800000" flipH="1" flipV="1">
              <a:off x="2520595" y="2615286"/>
              <a:ext cx="225714" cy="1065310"/>
            </a:xfrm>
            <a:prstGeom prst="curvedConnector3">
              <a:avLst>
                <a:gd name="adj1" fmla="val -49710"/>
              </a:avLst>
            </a:prstGeom>
            <a:ln w="6350">
              <a:solidFill>
                <a:srgbClr val="7030A0"/>
              </a:solidFill>
              <a:prstDash val="dash"/>
              <a:headEnd w="sm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B92BA401-1791-4C83-8694-C7B62FD6E744}"/>
                </a:ext>
              </a:extLst>
            </p:cNvPr>
            <p:cNvSpPr/>
            <p:nvPr/>
          </p:nvSpPr>
          <p:spPr>
            <a:xfrm>
              <a:off x="2740872" y="3416853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BE93C496-0620-4A11-A73E-0FE8CE76F0A2}"/>
                </a:ext>
              </a:extLst>
            </p:cNvPr>
            <p:cNvSpPr/>
            <p:nvPr/>
          </p:nvSpPr>
          <p:spPr>
            <a:xfrm>
              <a:off x="2520595" y="2327626"/>
              <a:ext cx="69904" cy="699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5" name="연결선: 구부러짐 474">
              <a:extLst>
                <a:ext uri="{FF2B5EF4-FFF2-40B4-BE49-F238E27FC236}">
                  <a16:creationId xmlns:a16="http://schemas.microsoft.com/office/drawing/2014/main" id="{5C481D35-F71D-4680-82AF-5BE4DA528804}"/>
                </a:ext>
              </a:extLst>
            </p:cNvPr>
            <p:cNvCxnSpPr>
              <a:cxnSpLocks/>
              <a:stCxn id="474" idx="2"/>
              <a:endCxn id="473" idx="2"/>
            </p:cNvCxnSpPr>
            <p:nvPr/>
          </p:nvCxnSpPr>
          <p:spPr>
            <a:xfrm rot="10800000" flipH="1" flipV="1">
              <a:off x="2520594" y="2362577"/>
              <a:ext cx="220277" cy="1089227"/>
            </a:xfrm>
            <a:prstGeom prst="curvedConnector3">
              <a:avLst>
                <a:gd name="adj1" fmla="val -90448"/>
              </a:avLst>
            </a:prstGeom>
            <a:ln w="6350">
              <a:solidFill>
                <a:srgbClr val="4472C4"/>
              </a:solidFill>
              <a:prstDash val="dash"/>
              <a:headEnd w="sm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3EE9B4A0-076E-494B-A1F4-3294651F2FE2}"/>
              </a:ext>
            </a:extLst>
          </p:cNvPr>
          <p:cNvSpPr/>
          <p:nvPr/>
        </p:nvSpPr>
        <p:spPr>
          <a:xfrm>
            <a:off x="1854803" y="882650"/>
            <a:ext cx="3672407" cy="23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0" name="표 479">
            <a:extLst>
              <a:ext uri="{FF2B5EF4-FFF2-40B4-BE49-F238E27FC236}">
                <a16:creationId xmlns:a16="http://schemas.microsoft.com/office/drawing/2014/main" id="{DCE69E85-3D0A-45A2-A81E-12AF47CE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00099"/>
              </p:ext>
            </p:extLst>
          </p:nvPr>
        </p:nvGraphicFramePr>
        <p:xfrm>
          <a:off x="6320547" y="981075"/>
          <a:ext cx="3427695" cy="3161634"/>
        </p:xfrm>
        <a:graphic>
          <a:graphicData uri="http://schemas.openxmlformats.org/drawingml/2006/table">
            <a:tbl>
              <a:tblPr/>
              <a:tblGrid>
                <a:gridCol w="380855">
                  <a:extLst>
                    <a:ext uri="{9D8B030D-6E8A-4147-A177-3AD203B41FA5}">
                      <a16:colId xmlns:a16="http://schemas.microsoft.com/office/drawing/2014/main" val="228858120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982946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722025035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7514116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970979089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4212886767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1678188832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2346693364"/>
                    </a:ext>
                  </a:extLst>
                </a:gridCol>
                <a:gridCol w="380855">
                  <a:extLst>
                    <a:ext uri="{9D8B030D-6E8A-4147-A177-3AD203B41FA5}">
                      <a16:colId xmlns:a16="http://schemas.microsoft.com/office/drawing/2014/main" val="3316253383"/>
                    </a:ext>
                  </a:extLst>
                </a:gridCol>
              </a:tblGrid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495222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378936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382115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306077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652141"/>
                  </a:ext>
                </a:extLst>
              </a:tr>
              <a:tr h="526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94340"/>
                  </a:ext>
                </a:extLst>
              </a:tr>
            </a:tbl>
          </a:graphicData>
        </a:graphic>
      </p:graphicFrame>
      <p:sp>
        <p:nvSpPr>
          <p:cNvPr id="481" name="자유형: 도형 480">
            <a:extLst>
              <a:ext uri="{FF2B5EF4-FFF2-40B4-BE49-F238E27FC236}">
                <a16:creationId xmlns:a16="http://schemas.microsoft.com/office/drawing/2014/main" id="{6E8572B1-AC13-4798-97CC-B7FCDF07AC88}"/>
              </a:ext>
            </a:extLst>
          </p:cNvPr>
          <p:cNvSpPr/>
          <p:nvPr/>
        </p:nvSpPr>
        <p:spPr>
          <a:xfrm>
            <a:off x="7078437" y="2781023"/>
            <a:ext cx="938540" cy="1313001"/>
          </a:xfrm>
          <a:custGeom>
            <a:avLst/>
            <a:gdLst>
              <a:gd name="connsiteX0" fmla="*/ 970643 w 970643"/>
              <a:gd name="connsiteY0" fmla="*/ 0 h 919842"/>
              <a:gd name="connsiteX1" fmla="*/ 0 w 970643"/>
              <a:gd name="connsiteY1" fmla="*/ 190500 h 919842"/>
              <a:gd name="connsiteX2" fmla="*/ 1814 w 970643"/>
              <a:gd name="connsiteY2" fmla="*/ 919842 h 919842"/>
              <a:gd name="connsiteX3" fmla="*/ 970643 w 970643"/>
              <a:gd name="connsiteY3" fmla="*/ 0 h 9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643" h="919842">
                <a:moveTo>
                  <a:pt x="970643" y="0"/>
                </a:moveTo>
                <a:lnTo>
                  <a:pt x="0" y="190500"/>
                </a:lnTo>
                <a:cubicBezTo>
                  <a:pt x="605" y="433614"/>
                  <a:pt x="1209" y="676728"/>
                  <a:pt x="1814" y="919842"/>
                </a:cubicBezTo>
                <a:lnTo>
                  <a:pt x="97064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자유형: 도형 481">
            <a:extLst>
              <a:ext uri="{FF2B5EF4-FFF2-40B4-BE49-F238E27FC236}">
                <a16:creationId xmlns:a16="http://schemas.microsoft.com/office/drawing/2014/main" id="{632876BB-105C-41E9-BBD1-A94521558FEC}"/>
              </a:ext>
            </a:extLst>
          </p:cNvPr>
          <p:cNvSpPr/>
          <p:nvPr/>
        </p:nvSpPr>
        <p:spPr>
          <a:xfrm>
            <a:off x="8044152" y="1495426"/>
            <a:ext cx="940945" cy="1327324"/>
          </a:xfrm>
          <a:custGeom>
            <a:avLst/>
            <a:gdLst>
              <a:gd name="connsiteX0" fmla="*/ 928914 w 928914"/>
              <a:gd name="connsiteY0" fmla="*/ 0 h 889000"/>
              <a:gd name="connsiteX1" fmla="*/ 0 w 928914"/>
              <a:gd name="connsiteY1" fmla="*/ 889000 h 889000"/>
              <a:gd name="connsiteX2" fmla="*/ 918028 w 928914"/>
              <a:gd name="connsiteY2" fmla="*/ 718457 h 889000"/>
              <a:gd name="connsiteX3" fmla="*/ 928914 w 928914"/>
              <a:gd name="connsiteY3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4" h="889000">
                <a:moveTo>
                  <a:pt x="928914" y="0"/>
                </a:moveTo>
                <a:lnTo>
                  <a:pt x="0" y="889000"/>
                </a:lnTo>
                <a:lnTo>
                  <a:pt x="918028" y="718457"/>
                </a:lnTo>
                <a:lnTo>
                  <a:pt x="9289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3" name="표 482">
            <a:extLst>
              <a:ext uri="{FF2B5EF4-FFF2-40B4-BE49-F238E27FC236}">
                <a16:creationId xmlns:a16="http://schemas.microsoft.com/office/drawing/2014/main" id="{E9FE9F1F-F4EA-4D49-966F-DB165E87C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77893"/>
              </p:ext>
            </p:extLst>
          </p:nvPr>
        </p:nvGraphicFramePr>
        <p:xfrm>
          <a:off x="6113719" y="4177137"/>
          <a:ext cx="3447657" cy="274320"/>
        </p:xfrm>
        <a:graphic>
          <a:graphicData uri="http://schemas.openxmlformats.org/drawingml/2006/table">
            <a:tbl>
              <a:tblPr/>
              <a:tblGrid>
                <a:gridCol w="383073">
                  <a:extLst>
                    <a:ext uri="{9D8B030D-6E8A-4147-A177-3AD203B41FA5}">
                      <a16:colId xmlns:a16="http://schemas.microsoft.com/office/drawing/2014/main" val="2649934112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4404713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205400594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15381035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15979589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0195010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479657963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790188041"/>
                    </a:ext>
                  </a:extLst>
                </a:gridCol>
                <a:gridCol w="383073">
                  <a:extLst>
                    <a:ext uri="{9D8B030D-6E8A-4147-A177-3AD203B41FA5}">
                      <a16:colId xmlns:a16="http://schemas.microsoft.com/office/drawing/2014/main" val="30213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ysDot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ys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83168"/>
                  </a:ext>
                </a:extLst>
              </a:tr>
            </a:tbl>
          </a:graphicData>
        </a:graphic>
      </p:graphicFrame>
      <p:graphicFrame>
        <p:nvGraphicFramePr>
          <p:cNvPr id="484" name="표 483">
            <a:extLst>
              <a:ext uri="{FF2B5EF4-FFF2-40B4-BE49-F238E27FC236}">
                <a16:creationId xmlns:a16="http://schemas.microsoft.com/office/drawing/2014/main" id="{0943913B-58AF-4CE3-9023-9EA1A2D62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68345"/>
              </p:ext>
            </p:extLst>
          </p:nvPr>
        </p:nvGraphicFramePr>
        <p:xfrm>
          <a:off x="5980900" y="704850"/>
          <a:ext cx="382959" cy="3718694"/>
        </p:xfrm>
        <a:graphic>
          <a:graphicData uri="http://schemas.openxmlformats.org/drawingml/2006/table">
            <a:tbl>
              <a:tblPr/>
              <a:tblGrid>
                <a:gridCol w="382959">
                  <a:extLst>
                    <a:ext uri="{9D8B030D-6E8A-4147-A177-3AD203B41FA5}">
                      <a16:colId xmlns:a16="http://schemas.microsoft.com/office/drawing/2014/main" val="250729824"/>
                    </a:ext>
                  </a:extLst>
                </a:gridCol>
              </a:tblGrid>
              <a:tr h="53124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12225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693908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98698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298745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980263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097658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550"/>
                  </a:ext>
                </a:extLst>
              </a:tr>
            </a:tbl>
          </a:graphicData>
        </a:graphic>
      </p:graphicFrame>
      <p:sp>
        <p:nvSpPr>
          <p:cNvPr id="488" name="TextBox 487">
            <a:extLst>
              <a:ext uri="{FF2B5EF4-FFF2-40B4-BE49-F238E27FC236}">
                <a16:creationId xmlns:a16="http://schemas.microsoft.com/office/drawing/2014/main" id="{F1E22769-A602-4345-AB42-B4B595C53E82}"/>
              </a:ext>
            </a:extLst>
          </p:cNvPr>
          <p:cNvSpPr txBox="1"/>
          <p:nvPr/>
        </p:nvSpPr>
        <p:spPr>
          <a:xfrm>
            <a:off x="7054420" y="3282531"/>
            <a:ext cx="429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20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51358AA0-2FEE-4BFC-9843-29E8D70614A7}"/>
              </a:ext>
            </a:extLst>
          </p:cNvPr>
          <p:cNvSpPr txBox="1"/>
          <p:nvPr/>
        </p:nvSpPr>
        <p:spPr>
          <a:xfrm>
            <a:off x="7845918" y="2920607"/>
            <a:ext cx="442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2000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28FCD27A-8B9A-47D4-8FAA-22D9F6CFCAB9}"/>
              </a:ext>
            </a:extLst>
          </p:cNvPr>
          <p:cNvSpPr txBox="1"/>
          <p:nvPr/>
        </p:nvSpPr>
        <p:spPr>
          <a:xfrm>
            <a:off x="8957055" y="1855970"/>
            <a:ext cx="454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2000" dirty="0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6CD38D24-C83B-4A0B-91E2-17F35EB6791D}"/>
              </a:ext>
            </a:extLst>
          </p:cNvPr>
          <p:cNvSpPr txBox="1"/>
          <p:nvPr/>
        </p:nvSpPr>
        <p:spPr>
          <a:xfrm>
            <a:off x="6825283" y="4408678"/>
            <a:ext cx="2409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400" dirty="0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4129BF56-9E98-4AA2-B44B-23B70FF5EFDD}"/>
              </a:ext>
            </a:extLst>
          </p:cNvPr>
          <p:cNvSpPr txBox="1"/>
          <p:nvPr/>
        </p:nvSpPr>
        <p:spPr>
          <a:xfrm rot="16200000">
            <a:off x="4606455" y="2362652"/>
            <a:ext cx="2618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7C208645-5BE4-48BC-BD0E-757C28E08F48}"/>
              </a:ext>
            </a:extLst>
          </p:cNvPr>
          <p:cNvSpPr txBox="1"/>
          <p:nvPr/>
        </p:nvSpPr>
        <p:spPr>
          <a:xfrm>
            <a:off x="8249381" y="2654092"/>
            <a:ext cx="421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2000" dirty="0"/>
          </a:p>
        </p:txBody>
      </p: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F4F9F641-DBB4-409A-9911-5F2B97F18ABB}"/>
              </a:ext>
            </a:extLst>
          </p:cNvPr>
          <p:cNvCxnSpPr>
            <a:cxnSpLocks/>
          </p:cNvCxnSpPr>
          <p:nvPr/>
        </p:nvCxnSpPr>
        <p:spPr>
          <a:xfrm flipV="1">
            <a:off x="7076906" y="1390650"/>
            <a:ext cx="1982266" cy="2755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2D9C90CA-95E0-42CA-8C51-AD7E64E465F8}"/>
              </a:ext>
            </a:extLst>
          </p:cNvPr>
          <p:cNvCxnSpPr>
            <a:cxnSpLocks/>
          </p:cNvCxnSpPr>
          <p:nvPr/>
        </p:nvCxnSpPr>
        <p:spPr>
          <a:xfrm flipV="1">
            <a:off x="7078437" y="2547778"/>
            <a:ext cx="1987119" cy="54400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>
            <a:extLst>
              <a:ext uri="{FF2B5EF4-FFF2-40B4-BE49-F238E27FC236}">
                <a16:creationId xmlns:a16="http://schemas.microsoft.com/office/drawing/2014/main" id="{A8533DDE-0255-4F84-9ACB-C4BE931DB8AA}"/>
              </a:ext>
            </a:extLst>
          </p:cNvPr>
          <p:cNvSpPr txBox="1"/>
          <p:nvPr/>
        </p:nvSpPr>
        <p:spPr>
          <a:xfrm>
            <a:off x="6376005" y="4720317"/>
            <a:ext cx="3308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Intercept quantization</a:t>
            </a:r>
            <a:endParaRPr lang="ko-KR" altLang="en-US" sz="3600" dirty="0"/>
          </a:p>
        </p:txBody>
      </p: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1C4703B9-B76F-4C63-B33E-44DFF065DC18}"/>
              </a:ext>
            </a:extLst>
          </p:cNvPr>
          <p:cNvGrpSpPr/>
          <p:nvPr/>
        </p:nvGrpSpPr>
        <p:grpSpPr>
          <a:xfrm>
            <a:off x="7031330" y="3042398"/>
            <a:ext cx="91440" cy="1140341"/>
            <a:chOff x="2713754" y="3042398"/>
            <a:chExt cx="91440" cy="1140341"/>
          </a:xfrm>
        </p:grpSpPr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9F93962A-2251-48A1-BCA6-A5375B277DB3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C0D84F7A-B8E2-460C-8E9F-C2301B4ACC04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94ED3F79-CC2E-4A68-A48A-1565E2726B09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547A8F3B-454E-46CD-A6B9-E18E5E53140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6FD3A4D2-9531-4F6A-924B-68BB39AEB0E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10974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 508">
              <a:extLst>
                <a:ext uri="{FF2B5EF4-FFF2-40B4-BE49-F238E27FC236}">
                  <a16:creationId xmlns:a16="http://schemas.microsoft.com/office/drawing/2014/main" id="{61E30A5F-374E-4F76-BDD8-4AA43E642CF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 509">
              <a:extLst>
                <a:ext uri="{FF2B5EF4-FFF2-40B4-BE49-F238E27FC236}">
                  <a16:creationId xmlns:a16="http://schemas.microsoft.com/office/drawing/2014/main" id="{6E25110D-6EB5-4D86-9ED8-793B268D6CAA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 510">
              <a:extLst>
                <a:ext uri="{FF2B5EF4-FFF2-40B4-BE49-F238E27FC236}">
                  <a16:creationId xmlns:a16="http://schemas.microsoft.com/office/drawing/2014/main" id="{72F3AFEF-A9A2-4692-ADE9-C5483766F48A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2A205A2F-0963-45D3-8250-D9536023954B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25EAFE86-0902-4044-8E66-7592562B5895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81ABCEF6-CB72-4399-A19A-ACC6610DF714}"/>
              </a:ext>
            </a:extLst>
          </p:cNvPr>
          <p:cNvGrpSpPr/>
          <p:nvPr/>
        </p:nvGrpSpPr>
        <p:grpSpPr>
          <a:xfrm>
            <a:off x="7795489" y="2517948"/>
            <a:ext cx="91440" cy="1140341"/>
            <a:chOff x="2713754" y="3042398"/>
            <a:chExt cx="91440" cy="1140341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238ED4C-0E90-43FB-854B-FFAC1BB54389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EE5461FC-9652-40C1-BF8D-6AF68A088CEE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921C31D6-AAB7-4FDA-AE35-B5EA98F7CFC4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01668590-C5A7-48D0-9AD3-645240F4D7E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5F8FB343-0246-4AD3-9F25-C1712018DBC7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01450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CE50A318-B3C2-4417-8B20-F09E11D1CE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4CB49947-E728-4C24-82F6-F3577DA919C7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33214941-DE26-4100-9AED-DDBB3C7A5F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06CA2587-D047-461B-9513-434B5CA60262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CFBD7EF1-B0DD-4519-B925-AD77D6D89623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A7A0807F-A234-40BF-989A-D5106DBACD0D}"/>
              </a:ext>
            </a:extLst>
          </p:cNvPr>
          <p:cNvGrpSpPr/>
          <p:nvPr/>
        </p:nvGrpSpPr>
        <p:grpSpPr>
          <a:xfrm>
            <a:off x="8558924" y="1987955"/>
            <a:ext cx="91440" cy="1140341"/>
            <a:chOff x="2713754" y="3042398"/>
            <a:chExt cx="91440" cy="1140341"/>
          </a:xfrm>
        </p:grpSpPr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48285811-C688-450C-864F-05AA68F16413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1AE09F78-CCFD-4CEF-9B47-8B850195EB73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5070F895-E8C9-4441-9DAA-AEB244CCEC42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7719D394-8387-4E8C-8850-FB1D540D312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 529">
              <a:extLst>
                <a:ext uri="{FF2B5EF4-FFF2-40B4-BE49-F238E27FC236}">
                  <a16:creationId xmlns:a16="http://schemas.microsoft.com/office/drawing/2014/main" id="{C73F968C-4336-435A-BCE2-7F88C8CA269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01450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CB78D5BD-C85D-4409-8D5D-BF3D11314472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99FE4B15-5D9F-47B1-8229-82C58A4564C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A9E9893A-08A6-4147-ACBC-980564E8D44A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5E42D253-708F-45E5-8BFB-802ADBF3AD93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CCEEB2BC-B5FA-4F16-BB0D-9611710CB13C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36" name="그룹 535">
            <a:extLst>
              <a:ext uri="{FF2B5EF4-FFF2-40B4-BE49-F238E27FC236}">
                <a16:creationId xmlns:a16="http://schemas.microsoft.com/office/drawing/2014/main" id="{ABC05815-A43B-4379-B3CD-E6D78C19BC06}"/>
              </a:ext>
            </a:extLst>
          </p:cNvPr>
          <p:cNvGrpSpPr/>
          <p:nvPr/>
        </p:nvGrpSpPr>
        <p:grpSpPr>
          <a:xfrm>
            <a:off x="8939985" y="1459663"/>
            <a:ext cx="91440" cy="1140341"/>
            <a:chOff x="2713754" y="3042398"/>
            <a:chExt cx="91440" cy="1140341"/>
          </a:xfrm>
        </p:grpSpPr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1C61D0AA-3F85-49AC-ABF5-C3EF51530CDF}"/>
                </a:ext>
              </a:extLst>
            </p:cNvPr>
            <p:cNvSpPr/>
            <p:nvPr/>
          </p:nvSpPr>
          <p:spPr>
            <a:xfrm>
              <a:off x="2713754" y="30423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80967B6E-9B1C-49A5-BAD4-388D360E7B99}"/>
                </a:ext>
              </a:extLst>
            </p:cNvPr>
            <p:cNvSpPr/>
            <p:nvPr/>
          </p:nvSpPr>
          <p:spPr>
            <a:xfrm>
              <a:off x="2713754" y="409129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F5870683-456E-40C0-8DA1-E9356478E47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474" y="3132528"/>
              <a:ext cx="0" cy="95877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97A6C466-2577-4529-AA56-8A5AEB1488FD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338602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1DA34088-8068-4D46-80A7-6849FA93F0DB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201450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4849BBC4-1923-472F-8414-CE925295E66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475753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E8E2E404-80A5-45D0-B47F-2809D0CD9E8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885597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59F88F5B-42F7-4CF4-874B-F634ED8FB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3748446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6905C05D-1D41-429B-9CDD-68F9CFE23FC7}"/>
                </a:ext>
              </a:extLst>
            </p:cNvPr>
            <p:cNvCxnSpPr>
              <a:cxnSpLocks/>
            </p:cNvCxnSpPr>
            <p:nvPr/>
          </p:nvCxnSpPr>
          <p:spPr>
            <a:xfrm>
              <a:off x="2713754" y="4022749"/>
              <a:ext cx="91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16097F22-F138-479A-A95A-16C257399153}"/>
                </a:ext>
              </a:extLst>
            </p:cNvPr>
            <p:cNvSpPr/>
            <p:nvPr/>
          </p:nvSpPr>
          <p:spPr>
            <a:xfrm>
              <a:off x="2713754" y="35668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238111F2-C78F-407D-86EA-2EBDB7038DC1}"/>
              </a:ext>
            </a:extLst>
          </p:cNvPr>
          <p:cNvSpPr txBox="1"/>
          <p:nvPr/>
        </p:nvSpPr>
        <p:spPr>
          <a:xfrm>
            <a:off x="8937131" y="1458577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1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=0.75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36E40461-F3F9-4BDA-865C-BC6860184F53}"/>
              </a:ext>
            </a:extLst>
          </p:cNvPr>
          <p:cNvSpPr txBox="1"/>
          <p:nvPr/>
        </p:nvSpPr>
        <p:spPr>
          <a:xfrm>
            <a:off x="8938936" y="2439314"/>
            <a:ext cx="10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</a:t>
            </a:r>
            <a:r>
              <a:rPr lang="en-US" altLang="ko-KR" sz="1600" b="1" kern="1200" baseline="-250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ko-KR" sz="1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ko-KR" sz="1600" b="1" kern="1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34C54930-4597-4A63-8444-F81E29889BAB}"/>
              </a:ext>
            </a:extLst>
          </p:cNvPr>
          <p:cNvSpPr/>
          <p:nvPr/>
        </p:nvSpPr>
        <p:spPr>
          <a:xfrm>
            <a:off x="9246801" y="3937851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D5D414DF-EA11-437F-8AB3-5AE3B12C2A82}"/>
              </a:ext>
            </a:extLst>
          </p:cNvPr>
          <p:cNvSpPr/>
          <p:nvPr/>
        </p:nvSpPr>
        <p:spPr>
          <a:xfrm>
            <a:off x="9246801" y="3598628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F1CE8815-F1DF-4393-A7C2-02872C95E511}"/>
              </a:ext>
            </a:extLst>
          </p:cNvPr>
          <p:cNvSpPr/>
          <p:nvPr/>
        </p:nvSpPr>
        <p:spPr>
          <a:xfrm>
            <a:off x="9246801" y="3307313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926EFBD1-9268-4181-B575-D87ED21B42E7}"/>
              </a:ext>
            </a:extLst>
          </p:cNvPr>
          <p:cNvSpPr/>
          <p:nvPr/>
        </p:nvSpPr>
        <p:spPr>
          <a:xfrm>
            <a:off x="9023863" y="2434502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6105CD2B-A340-4F90-8543-2480935A3323}"/>
              </a:ext>
            </a:extLst>
          </p:cNvPr>
          <p:cNvSpPr/>
          <p:nvPr/>
        </p:nvSpPr>
        <p:spPr>
          <a:xfrm>
            <a:off x="9023863" y="2080132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E98582C3-21E0-434F-B773-BC426B96F1D3}"/>
              </a:ext>
            </a:extLst>
          </p:cNvPr>
          <p:cNvSpPr/>
          <p:nvPr/>
        </p:nvSpPr>
        <p:spPr>
          <a:xfrm>
            <a:off x="9023863" y="1740890"/>
            <a:ext cx="69904" cy="699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41CBE53F-6D2B-447E-814D-9D833624B8B1}"/>
              </a:ext>
            </a:extLst>
          </p:cNvPr>
          <p:cNvSpPr/>
          <p:nvPr/>
        </p:nvSpPr>
        <p:spPr>
          <a:xfrm>
            <a:off x="6172379" y="882650"/>
            <a:ext cx="3672407" cy="23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3FD9332-4B65-4270-8DA3-00442F406C1D}"/>
              </a:ext>
            </a:extLst>
          </p:cNvPr>
          <p:cNvCxnSpPr>
            <a:cxnSpLocks/>
          </p:cNvCxnSpPr>
          <p:nvPr/>
        </p:nvCxnSpPr>
        <p:spPr>
          <a:xfrm flipV="1">
            <a:off x="2760861" y="1772868"/>
            <a:ext cx="1969958" cy="204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AE1E4A81-72C8-4E1E-B277-F21EE51F9E29}"/>
              </a:ext>
            </a:extLst>
          </p:cNvPr>
          <p:cNvCxnSpPr>
            <a:cxnSpLocks/>
          </p:cNvCxnSpPr>
          <p:nvPr/>
        </p:nvCxnSpPr>
        <p:spPr>
          <a:xfrm flipV="1">
            <a:off x="2757591" y="2115635"/>
            <a:ext cx="1977041" cy="13642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90D3E3F-40A0-4966-9162-3DFB7CB11E82}"/>
              </a:ext>
            </a:extLst>
          </p:cNvPr>
          <p:cNvCxnSpPr>
            <a:cxnSpLocks/>
          </p:cNvCxnSpPr>
          <p:nvPr/>
        </p:nvCxnSpPr>
        <p:spPr>
          <a:xfrm flipV="1">
            <a:off x="2759330" y="2468490"/>
            <a:ext cx="1984149" cy="6935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D39472D4-85A9-4418-A5FE-8C760DD4FE34}"/>
              </a:ext>
            </a:extLst>
          </p:cNvPr>
          <p:cNvCxnSpPr>
            <a:cxnSpLocks/>
          </p:cNvCxnSpPr>
          <p:nvPr/>
        </p:nvCxnSpPr>
        <p:spPr>
          <a:xfrm flipV="1">
            <a:off x="7078437" y="1772868"/>
            <a:ext cx="1969958" cy="2049572"/>
          </a:xfrm>
          <a:prstGeom prst="line">
            <a:avLst/>
          </a:prstGeom>
          <a:ln w="190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9D2E70D9-980E-4DB5-A375-D0969EF455BD}"/>
              </a:ext>
            </a:extLst>
          </p:cNvPr>
          <p:cNvCxnSpPr>
            <a:cxnSpLocks/>
          </p:cNvCxnSpPr>
          <p:nvPr/>
        </p:nvCxnSpPr>
        <p:spPr>
          <a:xfrm flipV="1">
            <a:off x="7076906" y="2468490"/>
            <a:ext cx="1984149" cy="693556"/>
          </a:xfrm>
          <a:prstGeom prst="line">
            <a:avLst/>
          </a:prstGeom>
          <a:ln w="1905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직선 연결선 574">
            <a:extLst>
              <a:ext uri="{FF2B5EF4-FFF2-40B4-BE49-F238E27FC236}">
                <a16:creationId xmlns:a16="http://schemas.microsoft.com/office/drawing/2014/main" id="{B5DDEE3B-808D-4698-B597-60E2AAB7EEBC}"/>
              </a:ext>
            </a:extLst>
          </p:cNvPr>
          <p:cNvCxnSpPr>
            <a:cxnSpLocks/>
          </p:cNvCxnSpPr>
          <p:nvPr/>
        </p:nvCxnSpPr>
        <p:spPr>
          <a:xfrm flipV="1">
            <a:off x="7076906" y="2520366"/>
            <a:ext cx="1984149" cy="6935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>
            <a:extLst>
              <a:ext uri="{FF2B5EF4-FFF2-40B4-BE49-F238E27FC236}">
                <a16:creationId xmlns:a16="http://schemas.microsoft.com/office/drawing/2014/main" id="{39BDDAC5-19C2-45AA-957E-BD38207D1424}"/>
              </a:ext>
            </a:extLst>
          </p:cNvPr>
          <p:cNvCxnSpPr>
            <a:cxnSpLocks/>
          </p:cNvCxnSpPr>
          <p:nvPr/>
        </p:nvCxnSpPr>
        <p:spPr>
          <a:xfrm flipV="1">
            <a:off x="7078437" y="1838954"/>
            <a:ext cx="1969958" cy="204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2A9EAE8E-6D14-455A-AD28-0B89E4CDED4B}"/>
              </a:ext>
            </a:extLst>
          </p:cNvPr>
          <p:cNvCxnSpPr>
            <a:cxnSpLocks/>
          </p:cNvCxnSpPr>
          <p:nvPr/>
        </p:nvCxnSpPr>
        <p:spPr>
          <a:xfrm>
            <a:off x="9091159" y="2434502"/>
            <a:ext cx="0" cy="12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오른쪽 중괄호 583">
            <a:extLst>
              <a:ext uri="{FF2B5EF4-FFF2-40B4-BE49-F238E27FC236}">
                <a16:creationId xmlns:a16="http://schemas.microsoft.com/office/drawing/2014/main" id="{59E51A1F-6130-4ACD-9C27-D262C31FDD7A}"/>
              </a:ext>
            </a:extLst>
          </p:cNvPr>
          <p:cNvSpPr/>
          <p:nvPr/>
        </p:nvSpPr>
        <p:spPr>
          <a:xfrm rot="10800000">
            <a:off x="6862012" y="3083819"/>
            <a:ext cx="68582" cy="532392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3F02A4E8-524C-4F61-B0D8-3585AF01B965}"/>
              </a:ext>
            </a:extLst>
          </p:cNvPr>
          <p:cNvSpPr txBox="1"/>
          <p:nvPr/>
        </p:nvSpPr>
        <p:spPr>
          <a:xfrm>
            <a:off x="6238632" y="3259072"/>
            <a:ext cx="758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</a:t>
            </a:r>
            <a:endParaRPr lang="ko-KR" altLang="en-US" sz="1400" dirty="0"/>
          </a:p>
        </p:txBody>
      </p:sp>
      <p:sp>
        <p:nvSpPr>
          <p:cNvPr id="586" name="오른쪽 중괄호 585">
            <a:extLst>
              <a:ext uri="{FF2B5EF4-FFF2-40B4-BE49-F238E27FC236}">
                <a16:creationId xmlns:a16="http://schemas.microsoft.com/office/drawing/2014/main" id="{76035464-E581-4437-87E0-37E07AD729AD}"/>
              </a:ext>
            </a:extLst>
          </p:cNvPr>
          <p:cNvSpPr/>
          <p:nvPr/>
        </p:nvSpPr>
        <p:spPr>
          <a:xfrm rot="10800000">
            <a:off x="6971130" y="3888525"/>
            <a:ext cx="45719" cy="137945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C48616BC-1A46-472B-99EA-412D24340EC2}"/>
              </a:ext>
            </a:extLst>
          </p:cNvPr>
          <p:cNvSpPr txBox="1"/>
          <p:nvPr/>
        </p:nvSpPr>
        <p:spPr>
          <a:xfrm>
            <a:off x="6230887" y="3816247"/>
            <a:ext cx="823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△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</a:t>
            </a:r>
            <a:endParaRPr lang="ko-KR" altLang="en-US" sz="1400" dirty="0"/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55BBC76B-6A45-4CEC-9934-61C2E0DB71A7}"/>
              </a:ext>
            </a:extLst>
          </p:cNvPr>
          <p:cNvSpPr/>
          <p:nvPr/>
        </p:nvSpPr>
        <p:spPr>
          <a:xfrm>
            <a:off x="6587845" y="1510387"/>
            <a:ext cx="861412" cy="8614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A195163E-F569-4D30-996E-A13241D7AB8D}"/>
              </a:ext>
            </a:extLst>
          </p:cNvPr>
          <p:cNvSpPr/>
          <p:nvPr/>
        </p:nvSpPr>
        <p:spPr>
          <a:xfrm>
            <a:off x="6970841" y="3029198"/>
            <a:ext cx="218738" cy="21873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1" name="그룹 590">
            <a:extLst>
              <a:ext uri="{FF2B5EF4-FFF2-40B4-BE49-F238E27FC236}">
                <a16:creationId xmlns:a16="http://schemas.microsoft.com/office/drawing/2014/main" id="{EFDE5C97-1DEE-473F-8520-20FB35113C67}"/>
              </a:ext>
            </a:extLst>
          </p:cNvPr>
          <p:cNvGrpSpPr/>
          <p:nvPr/>
        </p:nvGrpSpPr>
        <p:grpSpPr>
          <a:xfrm>
            <a:off x="6893358" y="1533235"/>
            <a:ext cx="261626" cy="820078"/>
            <a:chOff x="2720304" y="3633477"/>
            <a:chExt cx="77850" cy="244024"/>
          </a:xfrm>
        </p:grpSpPr>
        <p:cxnSp>
          <p:nvCxnSpPr>
            <p:cNvPr id="592" name="직선 연결선 591">
              <a:extLst>
                <a:ext uri="{FF2B5EF4-FFF2-40B4-BE49-F238E27FC236}">
                  <a16:creationId xmlns:a16="http://schemas.microsoft.com/office/drawing/2014/main" id="{9A39D467-44BB-43D3-9068-7F11B391BBED}"/>
                </a:ext>
              </a:extLst>
            </p:cNvPr>
            <p:cNvCxnSpPr>
              <a:cxnSpLocks/>
            </p:cNvCxnSpPr>
            <p:nvPr/>
          </p:nvCxnSpPr>
          <p:spPr>
            <a:xfrm>
              <a:off x="2759229" y="3707466"/>
              <a:ext cx="0" cy="1700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73207B3E-FBDA-4911-AC35-EA2CBAD8FF12}"/>
                </a:ext>
              </a:extLst>
            </p:cNvPr>
            <p:cNvSpPr/>
            <p:nvPr/>
          </p:nvSpPr>
          <p:spPr>
            <a:xfrm>
              <a:off x="2720304" y="3633477"/>
              <a:ext cx="77850" cy="77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406C0E3-60EE-4326-83C6-E92B467EE510}"/>
              </a:ext>
            </a:extLst>
          </p:cNvPr>
          <p:cNvCxnSpPr>
            <a:cxnSpLocks/>
          </p:cNvCxnSpPr>
          <p:nvPr/>
        </p:nvCxnSpPr>
        <p:spPr>
          <a:xfrm>
            <a:off x="6919183" y="2153307"/>
            <a:ext cx="224984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오른쪽 중괄호 595">
            <a:extLst>
              <a:ext uri="{FF2B5EF4-FFF2-40B4-BE49-F238E27FC236}">
                <a16:creationId xmlns:a16="http://schemas.microsoft.com/office/drawing/2014/main" id="{330B16CA-7BB4-45A9-986B-EC77401E35B8}"/>
              </a:ext>
            </a:extLst>
          </p:cNvPr>
          <p:cNvSpPr/>
          <p:nvPr/>
        </p:nvSpPr>
        <p:spPr>
          <a:xfrm rot="10800000">
            <a:off x="6941271" y="1911011"/>
            <a:ext cx="68119" cy="232002"/>
          </a:xfrm>
          <a:prstGeom prst="rightBrace">
            <a:avLst>
              <a:gd name="adj1" fmla="val 334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41A3F6C2-0F4B-43C6-852D-EFC5230F7741}"/>
              </a:ext>
            </a:extLst>
          </p:cNvPr>
          <p:cNvSpPr txBox="1"/>
          <p:nvPr/>
        </p:nvSpPr>
        <p:spPr>
          <a:xfrm>
            <a:off x="6769344" y="1796326"/>
            <a:ext cx="19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ko-KR" altLang="en-US" sz="2000" i="1" dirty="0"/>
          </a:p>
        </p:txBody>
      </p: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BB99AEB4-F055-4837-94D6-66C0AA86DC04}"/>
              </a:ext>
            </a:extLst>
          </p:cNvPr>
          <p:cNvCxnSpPr>
            <a:cxnSpLocks/>
          </p:cNvCxnSpPr>
          <p:nvPr/>
        </p:nvCxnSpPr>
        <p:spPr>
          <a:xfrm>
            <a:off x="7125855" y="1890921"/>
            <a:ext cx="0" cy="210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직선 연결선 598">
            <a:extLst>
              <a:ext uri="{FF2B5EF4-FFF2-40B4-BE49-F238E27FC236}">
                <a16:creationId xmlns:a16="http://schemas.microsoft.com/office/drawing/2014/main" id="{F033D2BE-A1C3-4311-B729-3E6A0F25E261}"/>
              </a:ext>
            </a:extLst>
          </p:cNvPr>
          <p:cNvCxnSpPr>
            <a:cxnSpLocks/>
            <a:stCxn id="588" idx="3"/>
            <a:endCxn id="590" idx="2"/>
          </p:cNvCxnSpPr>
          <p:nvPr/>
        </p:nvCxnSpPr>
        <p:spPr>
          <a:xfrm>
            <a:off x="6713996" y="2245648"/>
            <a:ext cx="256845" cy="892919"/>
          </a:xfrm>
          <a:prstGeom prst="lin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0" name="직선 연결선 599">
            <a:extLst>
              <a:ext uri="{FF2B5EF4-FFF2-40B4-BE49-F238E27FC236}">
                <a16:creationId xmlns:a16="http://schemas.microsoft.com/office/drawing/2014/main" id="{2167632F-2F2D-4C26-9174-CF3BBDD19BD4}"/>
              </a:ext>
            </a:extLst>
          </p:cNvPr>
          <p:cNvCxnSpPr>
            <a:cxnSpLocks/>
            <a:stCxn id="588" idx="5"/>
            <a:endCxn id="590" idx="6"/>
          </p:cNvCxnSpPr>
          <p:nvPr/>
        </p:nvCxnSpPr>
        <p:spPr>
          <a:xfrm flipH="1">
            <a:off x="7189579" y="2245648"/>
            <a:ext cx="133527" cy="892919"/>
          </a:xfrm>
          <a:prstGeom prst="lin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A54EEAAE-065D-47E3-BC62-80DC72195D02}"/>
              </a:ext>
            </a:extLst>
          </p:cNvPr>
          <p:cNvSpPr txBox="1"/>
          <p:nvPr/>
        </p:nvSpPr>
        <p:spPr>
          <a:xfrm>
            <a:off x="7378468" y="1564444"/>
            <a:ext cx="1391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b(1,4)=0.875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224035FB-49FD-4936-98D0-968BAB55C81F}"/>
                  </a:ext>
                </a:extLst>
              </p:cNvPr>
              <p:cNvSpPr txBox="1"/>
              <p:nvPr/>
            </p:nvSpPr>
            <p:spPr>
              <a:xfrm>
                <a:off x="7375046" y="1780712"/>
                <a:ext cx="1277064" cy="352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600" b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altLang="ko-KR" sz="1600" b="1" dirty="0">
                    <a:solidFill>
                      <a:srgbClr val="4472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(1,4)=0.75</a:t>
                </a:r>
                <a:endParaRPr lang="ko-KR" altLang="en-US" sz="1600" b="1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224035FB-49FD-4936-98D0-968BAB55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046" y="1780712"/>
                <a:ext cx="1277064" cy="352084"/>
              </a:xfrm>
              <a:prstGeom prst="rect">
                <a:avLst/>
              </a:prstGeom>
              <a:blipFill>
                <a:blip r:embed="rId2"/>
                <a:stretch>
                  <a:fillRect t="-1724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12544121-1060-4ED3-87D6-96A41A4A813D}"/>
              </a:ext>
            </a:extLst>
          </p:cNvPr>
          <p:cNvCxnSpPr>
            <a:cxnSpLocks/>
          </p:cNvCxnSpPr>
          <p:nvPr/>
        </p:nvCxnSpPr>
        <p:spPr>
          <a:xfrm flipV="1">
            <a:off x="7024171" y="2006082"/>
            <a:ext cx="416337" cy="1455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62AF3D3E-5AA5-4082-AF23-87A18800A1EB}"/>
              </a:ext>
            </a:extLst>
          </p:cNvPr>
          <p:cNvCxnSpPr>
            <a:cxnSpLocks/>
          </p:cNvCxnSpPr>
          <p:nvPr/>
        </p:nvCxnSpPr>
        <p:spPr>
          <a:xfrm flipV="1">
            <a:off x="7024171" y="1772621"/>
            <a:ext cx="387749" cy="135537"/>
          </a:xfrm>
          <a:prstGeom prst="line">
            <a:avLst/>
          </a:prstGeom>
          <a:ln w="19050"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화살표 연결선 623">
            <a:extLst>
              <a:ext uri="{FF2B5EF4-FFF2-40B4-BE49-F238E27FC236}">
                <a16:creationId xmlns:a16="http://schemas.microsoft.com/office/drawing/2014/main" id="{9E40EAF7-DE62-4437-AEB9-991401C31B46}"/>
              </a:ext>
            </a:extLst>
          </p:cNvPr>
          <p:cNvCxnSpPr>
            <a:cxnSpLocks/>
          </p:cNvCxnSpPr>
          <p:nvPr/>
        </p:nvCxnSpPr>
        <p:spPr>
          <a:xfrm>
            <a:off x="9091159" y="1756096"/>
            <a:ext cx="0" cy="12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4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210">
            <a:extLst>
              <a:ext uri="{FF2B5EF4-FFF2-40B4-BE49-F238E27FC236}">
                <a16:creationId xmlns:a16="http://schemas.microsoft.com/office/drawing/2014/main" id="{0E7C1EEF-E68F-46E7-81DF-98B03D5995F0}"/>
              </a:ext>
            </a:extLst>
          </p:cNvPr>
          <p:cNvSpPr txBox="1"/>
          <p:nvPr/>
        </p:nvSpPr>
        <p:spPr>
          <a:xfrm>
            <a:off x="2522227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ko-KR" altLang="en-US" sz="2000" dirty="0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05B4D609-4C33-4629-AFCA-D459917662F2}"/>
              </a:ext>
            </a:extLst>
          </p:cNvPr>
          <p:cNvCxnSpPr>
            <a:cxnSpLocks/>
          </p:cNvCxnSpPr>
          <p:nvPr/>
        </p:nvCxnSpPr>
        <p:spPr>
          <a:xfrm>
            <a:off x="1995160" y="6429831"/>
            <a:ext cx="7040775" cy="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826FBCB3-E725-4C54-9369-E1C3C549BC0D}"/>
              </a:ext>
            </a:extLst>
          </p:cNvPr>
          <p:cNvCxnSpPr>
            <a:cxnSpLocks/>
          </p:cNvCxnSpPr>
          <p:nvPr/>
        </p:nvCxnSpPr>
        <p:spPr>
          <a:xfrm flipV="1">
            <a:off x="2010229" y="71570"/>
            <a:ext cx="0" cy="6372000"/>
          </a:xfrm>
          <a:prstGeom prst="line">
            <a:avLst/>
          </a:prstGeom>
          <a:ln w="28575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4D16DC6-716A-4438-996E-F9DB366D1B5A}"/>
              </a:ext>
            </a:extLst>
          </p:cNvPr>
          <p:cNvCxnSpPr>
            <a:cxnSpLocks/>
          </p:cNvCxnSpPr>
          <p:nvPr/>
        </p:nvCxnSpPr>
        <p:spPr>
          <a:xfrm>
            <a:off x="3512862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4276C2B-27EE-4790-B6F8-E1F6E6993A5F}"/>
              </a:ext>
            </a:extLst>
          </p:cNvPr>
          <p:cNvCxnSpPr>
            <a:cxnSpLocks/>
          </p:cNvCxnSpPr>
          <p:nvPr/>
        </p:nvCxnSpPr>
        <p:spPr>
          <a:xfrm>
            <a:off x="5015744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C19A76F3-1F69-4B8A-8A42-E146BC7B62A7}"/>
              </a:ext>
            </a:extLst>
          </p:cNvPr>
          <p:cNvCxnSpPr>
            <a:cxnSpLocks/>
          </p:cNvCxnSpPr>
          <p:nvPr/>
        </p:nvCxnSpPr>
        <p:spPr>
          <a:xfrm>
            <a:off x="4258482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EF1E4EAF-C788-4BDF-BFC5-44830103B063}"/>
              </a:ext>
            </a:extLst>
          </p:cNvPr>
          <p:cNvCxnSpPr>
            <a:cxnSpLocks/>
          </p:cNvCxnSpPr>
          <p:nvPr/>
        </p:nvCxnSpPr>
        <p:spPr>
          <a:xfrm>
            <a:off x="6527287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00C4751F-006B-414E-9A13-B27C1CFCCBE9}"/>
              </a:ext>
            </a:extLst>
          </p:cNvPr>
          <p:cNvCxnSpPr>
            <a:cxnSpLocks/>
          </p:cNvCxnSpPr>
          <p:nvPr/>
        </p:nvCxnSpPr>
        <p:spPr>
          <a:xfrm>
            <a:off x="5788977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3F265411-D637-4328-8638-64AF3D3233B8}"/>
              </a:ext>
            </a:extLst>
          </p:cNvPr>
          <p:cNvCxnSpPr>
            <a:cxnSpLocks/>
          </p:cNvCxnSpPr>
          <p:nvPr/>
        </p:nvCxnSpPr>
        <p:spPr>
          <a:xfrm>
            <a:off x="7282178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C726304F-0E8D-4633-A5EA-6496DECC0568}"/>
              </a:ext>
            </a:extLst>
          </p:cNvPr>
          <p:cNvCxnSpPr>
            <a:cxnSpLocks/>
          </p:cNvCxnSpPr>
          <p:nvPr/>
        </p:nvCxnSpPr>
        <p:spPr>
          <a:xfrm flipV="1">
            <a:off x="1892185" y="5307860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C3BB4148-B420-4D8F-ADB5-CFA26D2FC12D}"/>
              </a:ext>
            </a:extLst>
          </p:cNvPr>
          <p:cNvCxnSpPr>
            <a:cxnSpLocks/>
          </p:cNvCxnSpPr>
          <p:nvPr/>
        </p:nvCxnSpPr>
        <p:spPr>
          <a:xfrm flipV="1">
            <a:off x="1892185" y="4154338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8E696A5-15AB-426E-8289-D4E8267C707D}"/>
              </a:ext>
            </a:extLst>
          </p:cNvPr>
          <p:cNvCxnSpPr>
            <a:cxnSpLocks/>
          </p:cNvCxnSpPr>
          <p:nvPr/>
        </p:nvCxnSpPr>
        <p:spPr>
          <a:xfrm flipV="1">
            <a:off x="1892185" y="3009391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F7B47E32-6FB0-4C45-AFE8-4103F84E81EF}"/>
              </a:ext>
            </a:extLst>
          </p:cNvPr>
          <p:cNvCxnSpPr>
            <a:cxnSpLocks/>
          </p:cNvCxnSpPr>
          <p:nvPr/>
        </p:nvCxnSpPr>
        <p:spPr>
          <a:xfrm flipV="1">
            <a:off x="1892185" y="1857530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DA5FD425-BAEA-4642-B434-4D46AF84E41D}"/>
              </a:ext>
            </a:extLst>
          </p:cNvPr>
          <p:cNvCxnSpPr>
            <a:cxnSpLocks/>
          </p:cNvCxnSpPr>
          <p:nvPr/>
        </p:nvCxnSpPr>
        <p:spPr>
          <a:xfrm flipV="1">
            <a:off x="1892185" y="712926"/>
            <a:ext cx="23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192E5BD3-841E-43BA-BC72-49E25249CA35}"/>
              </a:ext>
            </a:extLst>
          </p:cNvPr>
          <p:cNvCxnSpPr>
            <a:cxnSpLocks/>
          </p:cNvCxnSpPr>
          <p:nvPr/>
        </p:nvCxnSpPr>
        <p:spPr>
          <a:xfrm>
            <a:off x="2761785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F731F23-951D-43DA-A225-4FF133DB4B51}"/>
              </a:ext>
            </a:extLst>
          </p:cNvPr>
          <p:cNvCxnSpPr>
            <a:cxnSpLocks/>
          </p:cNvCxnSpPr>
          <p:nvPr/>
        </p:nvCxnSpPr>
        <p:spPr>
          <a:xfrm>
            <a:off x="8036921" y="6335487"/>
            <a:ext cx="0" cy="21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0F33E1A5-E52A-43E4-9B55-18C399A0BF83}"/>
              </a:ext>
            </a:extLst>
          </p:cNvPr>
          <p:cNvSpPr txBox="1"/>
          <p:nvPr/>
        </p:nvSpPr>
        <p:spPr>
          <a:xfrm>
            <a:off x="3262270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ko-KR" altLang="en-US" sz="20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A697627-0673-485A-8C48-0BE030D22F3A}"/>
              </a:ext>
            </a:extLst>
          </p:cNvPr>
          <p:cNvSpPr txBox="1"/>
          <p:nvPr/>
        </p:nvSpPr>
        <p:spPr>
          <a:xfrm>
            <a:off x="4772485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ko-KR" altLang="en-US" sz="20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51CF97E-7905-40B4-AFA3-4B87F440A5AB}"/>
              </a:ext>
            </a:extLst>
          </p:cNvPr>
          <p:cNvSpPr txBox="1"/>
          <p:nvPr/>
        </p:nvSpPr>
        <p:spPr>
          <a:xfrm>
            <a:off x="4030629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ko-KR" altLang="en-US" sz="20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16A3ED0-00E0-4C39-A6BF-74C25C9000AB}"/>
              </a:ext>
            </a:extLst>
          </p:cNvPr>
          <p:cNvSpPr txBox="1"/>
          <p:nvPr/>
        </p:nvSpPr>
        <p:spPr>
          <a:xfrm>
            <a:off x="7034973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endParaRPr lang="ko-KR" altLang="en-US" sz="20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AF1C9D3-1F0B-4A0E-B574-EE95B293504C}"/>
              </a:ext>
            </a:extLst>
          </p:cNvPr>
          <p:cNvSpPr txBox="1"/>
          <p:nvPr/>
        </p:nvSpPr>
        <p:spPr>
          <a:xfrm>
            <a:off x="5541922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lang="ko-KR" altLang="en-US" sz="20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C936855-D845-47E8-9631-5122D320D7FB}"/>
              </a:ext>
            </a:extLst>
          </p:cNvPr>
          <p:cNvSpPr txBox="1"/>
          <p:nvPr/>
        </p:nvSpPr>
        <p:spPr>
          <a:xfrm>
            <a:off x="6296664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ko-KR" altLang="en-US" sz="20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872DBD8-6C9C-4238-BA80-1AA5D9C5E27D}"/>
              </a:ext>
            </a:extLst>
          </p:cNvPr>
          <p:cNvSpPr txBox="1"/>
          <p:nvPr/>
        </p:nvSpPr>
        <p:spPr>
          <a:xfrm>
            <a:off x="7783476" y="6493405"/>
            <a:ext cx="48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lang="ko-KR" altLang="en-US" sz="20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DE0A2C3-2F62-4871-8980-81975EB3A04A}"/>
              </a:ext>
            </a:extLst>
          </p:cNvPr>
          <p:cNvSpPr txBox="1"/>
          <p:nvPr/>
        </p:nvSpPr>
        <p:spPr>
          <a:xfrm>
            <a:off x="1437663" y="5109936"/>
            <a:ext cx="482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ko-KR" altLang="en-US" sz="24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34BBBA4-3A5F-4204-8C75-B119E3D79C3D}"/>
              </a:ext>
            </a:extLst>
          </p:cNvPr>
          <p:cNvSpPr txBox="1"/>
          <p:nvPr/>
        </p:nvSpPr>
        <p:spPr>
          <a:xfrm>
            <a:off x="1437663" y="3973166"/>
            <a:ext cx="482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ko-KR" altLang="en-US" sz="24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03E42A-4F82-4B1B-A43B-2D62809E1C52}"/>
              </a:ext>
            </a:extLst>
          </p:cNvPr>
          <p:cNvSpPr txBox="1"/>
          <p:nvPr/>
        </p:nvSpPr>
        <p:spPr>
          <a:xfrm>
            <a:off x="1437663" y="2819645"/>
            <a:ext cx="482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ko-KR" altLang="en-US" sz="24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ED4DF84-35AD-43FF-B068-C941E3425D82}"/>
              </a:ext>
            </a:extLst>
          </p:cNvPr>
          <p:cNvSpPr txBox="1"/>
          <p:nvPr/>
        </p:nvSpPr>
        <p:spPr>
          <a:xfrm>
            <a:off x="1437663" y="1697675"/>
            <a:ext cx="482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ko-KR" altLang="en-US" sz="24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07E1A68-DF61-4EE0-9AF7-A738957EE46C}"/>
              </a:ext>
            </a:extLst>
          </p:cNvPr>
          <p:cNvSpPr txBox="1"/>
          <p:nvPr/>
        </p:nvSpPr>
        <p:spPr>
          <a:xfrm>
            <a:off x="1437663" y="556888"/>
            <a:ext cx="482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lang="ko-KR" altLang="en-US" sz="24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45A05BA-173A-4BB4-97E6-3FFEAB10E2ED}"/>
              </a:ext>
            </a:extLst>
          </p:cNvPr>
          <p:cNvSpPr/>
          <p:nvPr/>
        </p:nvSpPr>
        <p:spPr>
          <a:xfrm>
            <a:off x="3437874" y="6362518"/>
            <a:ext cx="156610" cy="14812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DB5C170-12C3-4235-AE63-78379BDC10AC}"/>
              </a:ext>
            </a:extLst>
          </p:cNvPr>
          <p:cNvCxnSpPr>
            <a:cxnSpLocks/>
          </p:cNvCxnSpPr>
          <p:nvPr/>
        </p:nvCxnSpPr>
        <p:spPr>
          <a:xfrm>
            <a:off x="3516179" y="4221436"/>
            <a:ext cx="0" cy="21410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88A563B6-CC45-4AF4-BF45-D7A978DB2E21}"/>
              </a:ext>
            </a:extLst>
          </p:cNvPr>
          <p:cNvSpPr/>
          <p:nvPr/>
        </p:nvSpPr>
        <p:spPr>
          <a:xfrm>
            <a:off x="3437874" y="5217914"/>
            <a:ext cx="156610" cy="148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92453D8-9CFF-4A10-9C77-BA6179FBE1D1}"/>
              </a:ext>
            </a:extLst>
          </p:cNvPr>
          <p:cNvCxnSpPr>
            <a:cxnSpLocks/>
          </p:cNvCxnSpPr>
          <p:nvPr/>
        </p:nvCxnSpPr>
        <p:spPr>
          <a:xfrm>
            <a:off x="3457554" y="4722210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B65B386-80B7-48AA-B2FD-EA85794D2E21}"/>
              </a:ext>
            </a:extLst>
          </p:cNvPr>
          <p:cNvCxnSpPr>
            <a:cxnSpLocks/>
          </p:cNvCxnSpPr>
          <p:nvPr/>
        </p:nvCxnSpPr>
        <p:spPr>
          <a:xfrm>
            <a:off x="3457554" y="4450067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AE0ADE3-61B2-4A08-9036-A8F4ACA4C3C6}"/>
              </a:ext>
            </a:extLst>
          </p:cNvPr>
          <p:cNvCxnSpPr>
            <a:cxnSpLocks/>
          </p:cNvCxnSpPr>
          <p:nvPr/>
        </p:nvCxnSpPr>
        <p:spPr>
          <a:xfrm>
            <a:off x="3457554" y="4994353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0B41D29E-1C48-47F8-B0F7-0EE4B76AAE28}"/>
              </a:ext>
            </a:extLst>
          </p:cNvPr>
          <p:cNvSpPr/>
          <p:nvPr/>
        </p:nvSpPr>
        <p:spPr>
          <a:xfrm>
            <a:off x="3437874" y="4073310"/>
            <a:ext cx="156610" cy="14812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E92E5B-70BF-493C-B504-E2A04F3DEADF}"/>
              </a:ext>
            </a:extLst>
          </p:cNvPr>
          <p:cNvCxnSpPr>
            <a:cxnSpLocks/>
          </p:cNvCxnSpPr>
          <p:nvPr/>
        </p:nvCxnSpPr>
        <p:spPr>
          <a:xfrm>
            <a:off x="3457554" y="5867388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AE7B29B-2482-4A66-BA38-4025FAC8EF05}"/>
              </a:ext>
            </a:extLst>
          </p:cNvPr>
          <p:cNvCxnSpPr>
            <a:cxnSpLocks/>
          </p:cNvCxnSpPr>
          <p:nvPr/>
        </p:nvCxnSpPr>
        <p:spPr>
          <a:xfrm>
            <a:off x="3457554" y="5595245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0594239-D202-4EE0-9DA2-98EEFBDD8D7B}"/>
              </a:ext>
            </a:extLst>
          </p:cNvPr>
          <p:cNvGrpSpPr/>
          <p:nvPr/>
        </p:nvGrpSpPr>
        <p:grpSpPr>
          <a:xfrm>
            <a:off x="4913869" y="2928960"/>
            <a:ext cx="156610" cy="2437334"/>
            <a:chOff x="2059407" y="3333094"/>
            <a:chExt cx="156610" cy="243733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B096A58-926E-4FC2-BBC0-F4C6DCA3C221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A44B190-F180-455B-88DE-B2DA01361F23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05855B6-B886-48C7-BD57-A4C8BADA5561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03D9D92-2443-46E3-8EF8-6432338495F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0DB3D81-AE3C-460C-A027-84BA55D8782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EF273D1-5D03-41BC-913B-E4160925BF4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6010B94-0553-43E3-B744-B14398B367B7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09A721A-6077-4359-8A69-39E8142E4D9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289761C-7EBE-45F0-9543-05C111E00BD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D1DB6BFE-9BF0-4137-9FA2-AEEA25E0D3A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1C939-2123-4EE2-B6B6-01162F9D17E2}"/>
              </a:ext>
            </a:extLst>
          </p:cNvPr>
          <p:cNvGrpSpPr/>
          <p:nvPr/>
        </p:nvGrpSpPr>
        <p:grpSpPr>
          <a:xfrm>
            <a:off x="6390356" y="1783467"/>
            <a:ext cx="156610" cy="2437334"/>
            <a:chOff x="2059407" y="3333094"/>
            <a:chExt cx="156610" cy="243733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A1867D2-C062-45C7-BDB1-5CA78576D916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05E965CB-7BDF-4AC3-9F4D-7DA6ECC59E73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691E61C-692E-4E3E-B92B-DDAD8CD209B4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1230BBC-D998-478F-8047-6137E7B1B6C0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B44965B1-416A-48E9-88CD-8158B8EF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181984D1-CFCD-416A-B5A2-2334ED16F18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540C7F6B-DC22-49D5-A1BC-C0FC444DE40E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27C308E4-1B07-4545-A032-07A9B5021C81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27C15F85-928D-4AF6-AF79-381D139FB982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925B3D0-6678-4DF9-8FEE-A9875C578C3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9FA9582C-9AD3-4AD2-9712-7FE47A8B8A6A}"/>
              </a:ext>
            </a:extLst>
          </p:cNvPr>
          <p:cNvGrpSpPr/>
          <p:nvPr/>
        </p:nvGrpSpPr>
        <p:grpSpPr>
          <a:xfrm>
            <a:off x="7137346" y="638863"/>
            <a:ext cx="156610" cy="2437334"/>
            <a:chOff x="2059407" y="3333094"/>
            <a:chExt cx="156610" cy="2437334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7FBCFDBF-0259-46C2-9716-964C6D5B0B84}"/>
                </a:ext>
              </a:extLst>
            </p:cNvPr>
            <p:cNvSpPr/>
            <p:nvPr/>
          </p:nvSpPr>
          <p:spPr>
            <a:xfrm>
              <a:off x="2059407" y="5622302"/>
              <a:ext cx="156610" cy="1481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06FA378E-E10D-406D-AE5B-983FAD84B670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12" y="3481220"/>
              <a:ext cx="0" cy="2141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704A027-988E-4B1E-953D-37BF3537EE8C}"/>
                </a:ext>
              </a:extLst>
            </p:cNvPr>
            <p:cNvSpPr/>
            <p:nvPr/>
          </p:nvSpPr>
          <p:spPr>
            <a:xfrm>
              <a:off x="2059407" y="4477698"/>
              <a:ext cx="156610" cy="1481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3B3EC01-B5BA-4044-A5D7-DBA1491CA13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981994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0068F7A3-85E6-46A3-BBE5-DBCEB059E72E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3709851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15FA86DA-037C-47CD-9DBF-96BFA9E22F3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254137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6F07C60-FEDD-4E0E-8194-6C259A3578F5}"/>
                </a:ext>
              </a:extLst>
            </p:cNvPr>
            <p:cNvSpPr/>
            <p:nvPr/>
          </p:nvSpPr>
          <p:spPr>
            <a:xfrm>
              <a:off x="2059407" y="3333094"/>
              <a:ext cx="156610" cy="1481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D317875-6EF6-43FB-BAEE-773DBEB625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127172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A61E747-F785-435C-834B-F36960FD8D04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4855029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5634398-7314-47B7-825C-EBB88481539F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87" y="5399315"/>
              <a:ext cx="117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58658D69-CB09-48F6-805E-7EE5B837B03D}"/>
              </a:ext>
            </a:extLst>
          </p:cNvPr>
          <p:cNvCxnSpPr>
            <a:cxnSpLocks/>
          </p:cNvCxnSpPr>
          <p:nvPr/>
        </p:nvCxnSpPr>
        <p:spPr>
          <a:xfrm flipV="1">
            <a:off x="3525158" y="299357"/>
            <a:ext cx="3969657" cy="61468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5B001889-D354-4A9D-B669-9AB2F4369BEA}"/>
              </a:ext>
            </a:extLst>
          </p:cNvPr>
          <p:cNvCxnSpPr>
            <a:cxnSpLocks/>
          </p:cNvCxnSpPr>
          <p:nvPr/>
        </p:nvCxnSpPr>
        <p:spPr>
          <a:xfrm flipV="1">
            <a:off x="3503386" y="2924628"/>
            <a:ext cx="4007758" cy="122101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ED2A64A1-F158-4B0B-A962-31D2887733EE}"/>
              </a:ext>
            </a:extLst>
          </p:cNvPr>
          <p:cNvGrpSpPr/>
          <p:nvPr/>
        </p:nvGrpSpPr>
        <p:grpSpPr>
          <a:xfrm>
            <a:off x="7507884" y="2768758"/>
            <a:ext cx="1853830" cy="461665"/>
            <a:chOff x="5153759" y="812854"/>
            <a:chExt cx="736939" cy="461665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5A76B76-A78B-4A4A-96F5-AA01EB15CB27}"/>
                </a:ext>
              </a:extLst>
            </p:cNvPr>
            <p:cNvSpPr txBox="1"/>
            <p:nvPr/>
          </p:nvSpPr>
          <p:spPr>
            <a:xfrm>
              <a:off x="5153759" y="812854"/>
              <a:ext cx="73693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0.2</a:t>
              </a:r>
              <a:endParaRPr lang="ko-KR" altLang="en-US" sz="2400" dirty="0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6C26E8D1-4A69-46B2-A2EF-D898764954A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340" y="1274519"/>
              <a:ext cx="139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46FF31-77DC-4C9D-82E8-E6617E6AEF7A}"/>
              </a:ext>
            </a:extLst>
          </p:cNvPr>
          <p:cNvCxnSpPr>
            <a:cxnSpLocks/>
          </p:cNvCxnSpPr>
          <p:nvPr/>
        </p:nvCxnSpPr>
        <p:spPr>
          <a:xfrm flipV="1">
            <a:off x="3513365" y="2688273"/>
            <a:ext cx="3994874" cy="16297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EE327372-506F-4E1C-BFD9-FC24E517FEFE}"/>
              </a:ext>
            </a:extLst>
          </p:cNvPr>
          <p:cNvCxnSpPr>
            <a:cxnSpLocks/>
          </p:cNvCxnSpPr>
          <p:nvPr/>
        </p:nvCxnSpPr>
        <p:spPr>
          <a:xfrm flipV="1">
            <a:off x="3511695" y="1920746"/>
            <a:ext cx="4015495" cy="30736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048B7FC7-19E5-4808-9B88-141393A68347}"/>
              </a:ext>
            </a:extLst>
          </p:cNvPr>
          <p:cNvCxnSpPr>
            <a:cxnSpLocks/>
          </p:cNvCxnSpPr>
          <p:nvPr/>
        </p:nvCxnSpPr>
        <p:spPr>
          <a:xfrm flipV="1">
            <a:off x="3518991" y="1058462"/>
            <a:ext cx="4003461" cy="46857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6136AA5-04C5-4296-8E85-FCE5193AAAD8}"/>
              </a:ext>
            </a:extLst>
          </p:cNvPr>
          <p:cNvSpPr txBox="1"/>
          <p:nvPr/>
        </p:nvSpPr>
        <p:spPr>
          <a:xfrm>
            <a:off x="7507884" y="886744"/>
            <a:ext cx="1853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24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ko-KR" sz="24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62F9F8A-BCB2-482E-BF52-A79402083D02}"/>
              </a:ext>
            </a:extLst>
          </p:cNvPr>
          <p:cNvSpPr txBox="1"/>
          <p:nvPr/>
        </p:nvSpPr>
        <p:spPr>
          <a:xfrm>
            <a:off x="7507884" y="1745080"/>
            <a:ext cx="1853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24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24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0.5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0CABCB4-52B9-461D-A027-B9EB86FFD0FD}"/>
              </a:ext>
            </a:extLst>
          </p:cNvPr>
          <p:cNvSpPr txBox="1"/>
          <p:nvPr/>
        </p:nvSpPr>
        <p:spPr>
          <a:xfrm>
            <a:off x="7507884" y="2419357"/>
            <a:ext cx="1853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slp</a:t>
            </a:r>
            <a:r>
              <a:rPr lang="en-US" altLang="ko-KR" sz="24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24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0.25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C8B670C-B4EC-4F78-9C8D-D014EC52296F}"/>
              </a:ext>
            </a:extLst>
          </p:cNvPr>
          <p:cNvSpPr txBox="1"/>
          <p:nvPr/>
        </p:nvSpPr>
        <p:spPr>
          <a:xfrm>
            <a:off x="3547454" y="4940659"/>
            <a:ext cx="630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3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4A18809-4B83-42DE-BB0D-B6C37F198458}"/>
              </a:ext>
            </a:extLst>
          </p:cNvPr>
          <p:cNvSpPr txBox="1"/>
          <p:nvPr/>
        </p:nvSpPr>
        <p:spPr>
          <a:xfrm>
            <a:off x="5033653" y="4003943"/>
            <a:ext cx="648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3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F17FEAE-76A2-47D5-B0ED-FDCB066189A1}"/>
              </a:ext>
            </a:extLst>
          </p:cNvPr>
          <p:cNvSpPr txBox="1"/>
          <p:nvPr/>
        </p:nvSpPr>
        <p:spPr>
          <a:xfrm>
            <a:off x="7218054" y="1502952"/>
            <a:ext cx="66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3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624F82C-5AEE-4BE3-A9ED-2C221D09F566}"/>
              </a:ext>
            </a:extLst>
          </p:cNvPr>
          <p:cNvSpPr txBox="1"/>
          <p:nvPr/>
        </p:nvSpPr>
        <p:spPr>
          <a:xfrm>
            <a:off x="6468320" y="2636154"/>
            <a:ext cx="6189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kumimoji="0" lang="en-US" altLang="ko-KR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3200" dirty="0"/>
          </a:p>
        </p:txBody>
      </p: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B7BD1BD-463B-4ED2-8749-AE5DED465FA8}"/>
              </a:ext>
            </a:extLst>
          </p:cNvPr>
          <p:cNvGrpSpPr/>
          <p:nvPr/>
        </p:nvGrpSpPr>
        <p:grpSpPr>
          <a:xfrm>
            <a:off x="7507884" y="115114"/>
            <a:ext cx="1853830" cy="461665"/>
            <a:chOff x="5153759" y="812854"/>
            <a:chExt cx="736939" cy="46166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D05C2E4-4173-4124-9F77-B4D42858E36E}"/>
                </a:ext>
              </a:extLst>
            </p:cNvPr>
            <p:cNvSpPr txBox="1"/>
            <p:nvPr/>
          </p:nvSpPr>
          <p:spPr>
            <a:xfrm>
              <a:off x="5153759" y="812854"/>
              <a:ext cx="73693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slp = 1.0 </a:t>
              </a:r>
              <a:endParaRPr lang="ko-KR" altLang="en-US" sz="2400" dirty="0"/>
            </a:p>
          </p:txBody>
        </p: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D1B92565-A086-403B-A966-72239C3CA27B}"/>
                </a:ext>
              </a:extLst>
            </p:cNvPr>
            <p:cNvCxnSpPr>
              <a:cxnSpLocks/>
            </p:cNvCxnSpPr>
            <p:nvPr/>
          </p:nvCxnSpPr>
          <p:spPr>
            <a:xfrm>
              <a:off x="5193340" y="904240"/>
              <a:ext cx="139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9B5AEF0-79CD-47DB-936B-5C9DCAE526A4}"/>
              </a:ext>
            </a:extLst>
          </p:cNvPr>
          <p:cNvCxnSpPr>
            <a:cxnSpLocks/>
          </p:cNvCxnSpPr>
          <p:nvPr/>
        </p:nvCxnSpPr>
        <p:spPr>
          <a:xfrm>
            <a:off x="3457554" y="6139531"/>
            <a:ext cx="117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49672C1-3332-4320-A102-892D90F3F03C}"/>
              </a:ext>
            </a:extLst>
          </p:cNvPr>
          <p:cNvSpPr txBox="1"/>
          <p:nvPr/>
        </p:nvSpPr>
        <p:spPr>
          <a:xfrm>
            <a:off x="2064319" y="5576707"/>
            <a:ext cx="1651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20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  <a:r>
              <a:rPr lang="en-US" altLang="ko-KR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=-0.375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1E00CB5-2ED4-44C3-AEF9-165912815588}"/>
              </a:ext>
            </a:extLst>
          </p:cNvPr>
          <p:cNvSpPr txBox="1"/>
          <p:nvPr/>
        </p:nvSpPr>
        <p:spPr>
          <a:xfrm>
            <a:off x="2064319" y="4844143"/>
            <a:ext cx="1651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20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  <a:r>
              <a:rPr lang="en-US" altLang="ko-KR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=0.25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90E2017-0AEE-47CD-8864-764CEA76F3B0}"/>
              </a:ext>
            </a:extLst>
          </p:cNvPr>
          <p:cNvSpPr txBox="1"/>
          <p:nvPr/>
        </p:nvSpPr>
        <p:spPr>
          <a:xfrm>
            <a:off x="2064319" y="4141080"/>
            <a:ext cx="1651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ko-KR" sz="2000" b="1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</a:t>
            </a:r>
            <a:r>
              <a:rPr lang="en-US" altLang="ko-KR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=0.875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FB88317-FC72-4872-B384-0F425C89D567}"/>
              </a:ext>
            </a:extLst>
          </p:cNvPr>
          <p:cNvSpPr txBox="1"/>
          <p:nvPr/>
        </p:nvSpPr>
        <p:spPr>
          <a:xfrm>
            <a:off x="5610416" y="5837285"/>
            <a:ext cx="3440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Logical block address (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24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6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39601C-8D54-45A3-B32F-80CD1B5157FC}"/>
              </a:ext>
            </a:extLst>
          </p:cNvPr>
          <p:cNvSpPr txBox="1"/>
          <p:nvPr/>
        </p:nvSpPr>
        <p:spPr>
          <a:xfrm rot="16200000">
            <a:off x="-571168" y="2722592"/>
            <a:ext cx="3836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Physical sector address (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kumimoji="0" lang="en-US" altLang="ko-KR" sz="24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71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6839</TotalTime>
  <Words>926</Words>
  <Application>Microsoft Office PowerPoint</Application>
  <PresentationFormat>와이드스크린</PresentationFormat>
  <Paragraphs>397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koo</cp:lastModifiedBy>
  <cp:revision>207</cp:revision>
  <dcterms:created xsi:type="dcterms:W3CDTF">2021-09-18T06:32:17Z</dcterms:created>
  <dcterms:modified xsi:type="dcterms:W3CDTF">2021-09-23T16:27:40Z</dcterms:modified>
</cp:coreProperties>
</file>