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0" r:id="rId2"/>
    <p:sldId id="267" r:id="rId3"/>
    <p:sldId id="271" r:id="rId4"/>
    <p:sldId id="272" r:id="rId5"/>
    <p:sldId id="275" r:id="rId6"/>
    <p:sldId id="26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4B183"/>
    <a:srgbClr val="FFFFFF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10" autoAdjust="0"/>
    <p:restoredTop sz="94660"/>
  </p:normalViewPr>
  <p:slideViewPr>
    <p:cSldViewPr snapToGrid="0">
      <p:cViewPr>
        <p:scale>
          <a:sx n="150" d="100"/>
          <a:sy n="150" d="100"/>
        </p:scale>
        <p:origin x="2640" y="-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8C499-3597-42E1-9AEF-A0999437F9D3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87C85-1A5A-45C0-9548-9D2270D2A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727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87C85-1A5A-45C0-9548-9D2270D2AC9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918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87C85-1A5A-45C0-9548-9D2270D2AC9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521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3023A-5A47-492D-AA14-6290B1CDC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5F556F-A8EA-4339-A94F-EBCA285B04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493758-FDC8-41E0-BE5B-B417C91B7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F063-ACA6-4EED-9255-A2B40A2B2DB4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D7A20A-775D-42F2-AA04-ACB02F267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D0B62-6C9F-4CBF-9F87-C29078EF8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225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6CA13-A233-4B17-8AF6-34C37046E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C4A6D7-5C42-46C6-8A0D-C7B804EE0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51038B-3E41-4DF4-8660-511B944B7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F063-ACA6-4EED-9255-A2B40A2B2DB4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0D551A-3B78-4FB7-AD90-4E4AA4A2C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85E592-ACC6-4F12-BD9F-B7D1297F6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680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D71856-DBCA-4D17-B348-680BD0CCA3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D83F6C-F07D-414B-8627-5F40986A4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183EEF-513C-4140-AA5D-3FEEDA10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F063-ACA6-4EED-9255-A2B40A2B2DB4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785FBD-DE19-4324-AD14-34EA34FA7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6624C8-4362-4715-82DE-9C1889548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701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6CA7F-D4CE-42E4-94EC-85C8390E0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9FF760-61B9-44FC-93C2-F5DDEF940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8C1519-DA50-4D6C-AAFA-E241F3650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F063-ACA6-4EED-9255-A2B40A2B2DB4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74AB00-10E5-45C6-BF16-E7F1D1F2B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49D894-0F1C-45E7-9C72-F125B128E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96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A5A7B3-8C24-4CDB-8CC7-7CF7B8DC1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A8D9D6-7D35-4213-B24A-83D6A3082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39058D-6BE9-4164-BAFD-3DE853C25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F063-ACA6-4EED-9255-A2B40A2B2DB4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41D7A-9DD5-4D21-A541-92122D2D0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57FB9A-BE2D-4308-B003-7626E7CD1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788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4799D-1E65-4B85-9ED1-5AABC46B9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E8C4A8-F043-4D8E-86C4-35F145A9FC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17873B-B08F-4B07-8BA0-C8552E33A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51386C-0874-4B7A-AF93-1AFAA4F58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F063-ACA6-4EED-9255-A2B40A2B2DB4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CF4713-5857-4CFC-A24C-3FFF942A2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4B2407-F948-48D6-A7C1-275DFF96D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3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28485-B503-430C-B563-7A3FAA699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063A17-05C6-442F-8E15-F4291ECE7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56D47A-E5F9-4635-9B0B-E112FA09E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E2A72C-5535-431A-AC15-1A2D832633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3A43BF-E115-4E6C-A3CA-DCBD257BE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27C559-C3AC-4BC6-AF5F-565F650B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F063-ACA6-4EED-9255-A2B40A2B2DB4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9502B0-C164-49BA-8443-823B2C835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0E018D-E225-4560-841F-C6D1B959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864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07327-537B-4738-8652-EC646A0D8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D2F385-E27C-4EEB-B492-E7B609F12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F063-ACA6-4EED-9255-A2B40A2B2DB4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D2BD13-B6BC-4E66-84FF-E8D27603A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068488-40FD-4CFB-A126-10FB9D2FF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359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A6016A-6E87-41BA-8D2A-454713A4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F063-ACA6-4EED-9255-A2B40A2B2DB4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11ED9B-2BBA-4681-9A54-717A9E080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10ABA5-5F2B-40B7-9663-C122FE90A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072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403431-16FE-4787-8FB9-19C067DB4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9E8B2A-88D1-443C-BBF7-A6AA63818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603A89-057E-4C1A-B349-32D88A627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2598D6-B2D1-4B56-911C-BE2160424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F063-ACA6-4EED-9255-A2B40A2B2DB4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5F5922-EA1F-421B-9C7A-AEEAD8343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42ADAC-37DC-44A6-8492-6FFA696F6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189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567F5-8A9D-497D-B972-DFD3EB7EA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59C252-CD96-4865-9692-B86BA7E436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33A326-A486-47F5-B487-E4B09CC87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76A42B-90D0-4B26-81A4-1BA6FA233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F063-ACA6-4EED-9255-A2B40A2B2DB4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315475-2C7C-4E68-B755-68C8647B4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C209BB-B7FC-403A-AAFA-630B510CC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165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3CDBED-EB20-4FE2-A44E-1FA87F084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55A9DB-E7D9-417C-9073-85E0C77AB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4A1D0D-04C8-48E8-92C8-3EC978D03F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1F063-ACA6-4EED-9255-A2B40A2B2DB4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58FFD1-E2CE-4435-856A-0652E0099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67C116-BB4A-4939-AB56-DA8BCA10A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54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A4A8BA-A8A6-4DE1-9D89-6C61C4797715}"/>
              </a:ext>
            </a:extLst>
          </p:cNvPr>
          <p:cNvSpPr txBox="1"/>
          <p:nvPr/>
        </p:nvSpPr>
        <p:spPr>
          <a:xfrm>
            <a:off x="6593131" y="743952"/>
            <a:ext cx="191236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dirty="0">
                <a:latin typeface="Consolas" panose="020B0609020204030204" pitchFamily="49" charset="0"/>
              </a:rPr>
              <a:t>read(x)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64D9DA7-463B-4F42-A39F-610C3C86ED67}"/>
              </a:ext>
            </a:extLst>
          </p:cNvPr>
          <p:cNvSpPr/>
          <p:nvPr/>
        </p:nvSpPr>
        <p:spPr>
          <a:xfrm>
            <a:off x="-529365" y="2862303"/>
            <a:ext cx="228516" cy="23116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81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B609035-94FE-4E2B-ACC7-202813B85DE3}"/>
              </a:ext>
            </a:extLst>
          </p:cNvPr>
          <p:cNvSpPr/>
          <p:nvPr/>
        </p:nvSpPr>
        <p:spPr>
          <a:xfrm>
            <a:off x="-798460" y="3299121"/>
            <a:ext cx="228516" cy="23116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81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544B4A6-BAC5-4AEF-9059-6F40D2086A3A}"/>
              </a:ext>
            </a:extLst>
          </p:cNvPr>
          <p:cNvSpPr/>
          <p:nvPr/>
        </p:nvSpPr>
        <p:spPr>
          <a:xfrm>
            <a:off x="-1075793" y="3599583"/>
            <a:ext cx="228516" cy="23116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81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17D2D13-1660-4A01-AF3A-56B6459A93A8}"/>
              </a:ext>
            </a:extLst>
          </p:cNvPr>
          <p:cNvSpPr txBox="1"/>
          <p:nvPr/>
        </p:nvSpPr>
        <p:spPr>
          <a:xfrm>
            <a:off x="2019945" y="1146331"/>
            <a:ext cx="756121" cy="4680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/>
              <a:t>L</a:t>
            </a:r>
            <a:r>
              <a:rPr lang="en-US" altLang="ko-KR" sz="2400" b="1" baseline="-25000" dirty="0"/>
              <a:t>0</a:t>
            </a:r>
            <a:endParaRPr lang="ko-KR" altLang="en-US" sz="2400" b="1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C7B940F-1A6C-47B2-905E-53137C74272F}"/>
              </a:ext>
            </a:extLst>
          </p:cNvPr>
          <p:cNvGrpSpPr/>
          <p:nvPr/>
        </p:nvGrpSpPr>
        <p:grpSpPr>
          <a:xfrm>
            <a:off x="2804774" y="1072335"/>
            <a:ext cx="1224230" cy="609658"/>
            <a:chOff x="5081322" y="1092728"/>
            <a:chExt cx="1224230" cy="60965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DAC34E2-E2A4-49A3-8024-3E5531DEF61E}"/>
                </a:ext>
              </a:extLst>
            </p:cNvPr>
            <p:cNvSpPr/>
            <p:nvPr/>
          </p:nvSpPr>
          <p:spPr>
            <a:xfrm>
              <a:off x="5081322" y="1092728"/>
              <a:ext cx="1224230" cy="60965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810" dirty="0">
                <a:solidFill>
                  <a:schemeClr val="tx1"/>
                </a:solidFill>
              </a:endParaRP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B2E4BD5C-E6B8-4C8A-B1C2-70E71D5B668A}"/>
                </a:ext>
              </a:extLst>
            </p:cNvPr>
            <p:cNvGrpSpPr/>
            <p:nvPr/>
          </p:nvGrpSpPr>
          <p:grpSpPr>
            <a:xfrm>
              <a:off x="5152823" y="1203333"/>
              <a:ext cx="1081229" cy="388448"/>
              <a:chOff x="5152474" y="1201370"/>
              <a:chExt cx="1081229" cy="388448"/>
            </a:xfrm>
          </p:grpSpPr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6C5E324E-CD88-4247-9E94-FD016A76B9B8}"/>
                  </a:ext>
                </a:extLst>
              </p:cNvPr>
              <p:cNvSpPr/>
              <p:nvPr/>
            </p:nvSpPr>
            <p:spPr>
              <a:xfrm>
                <a:off x="5152474" y="1201370"/>
                <a:ext cx="204614" cy="388448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D535D8F4-96BD-4B67-8A08-FFCA2F48DD13}"/>
                  </a:ext>
                </a:extLst>
              </p:cNvPr>
              <p:cNvSpPr/>
              <p:nvPr/>
            </p:nvSpPr>
            <p:spPr>
              <a:xfrm>
                <a:off x="5444679" y="1201370"/>
                <a:ext cx="204614" cy="388448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AE31C1BF-2034-4F10-A2D8-2BAAF7B11157}"/>
                  </a:ext>
                </a:extLst>
              </p:cNvPr>
              <p:cNvSpPr/>
              <p:nvPr/>
            </p:nvSpPr>
            <p:spPr>
              <a:xfrm>
                <a:off x="5736884" y="1201370"/>
                <a:ext cx="204614" cy="388448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8B7A8D10-BB3D-4290-B790-6316EBDA3629}"/>
                  </a:ext>
                </a:extLst>
              </p:cNvPr>
              <p:cNvSpPr/>
              <p:nvPr/>
            </p:nvSpPr>
            <p:spPr>
              <a:xfrm>
                <a:off x="6029089" y="1201370"/>
                <a:ext cx="204614" cy="388448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i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0633CDDE-64EB-4FD1-A532-0389B1297D85}"/>
              </a:ext>
            </a:extLst>
          </p:cNvPr>
          <p:cNvSpPr txBox="1"/>
          <p:nvPr/>
        </p:nvSpPr>
        <p:spPr>
          <a:xfrm>
            <a:off x="2019945" y="1916954"/>
            <a:ext cx="756121" cy="4680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/>
              <a:t>L</a:t>
            </a:r>
            <a:r>
              <a:rPr lang="en-US" altLang="ko-KR" sz="2400" b="1" baseline="-25000" dirty="0"/>
              <a:t>1</a:t>
            </a:r>
            <a:endParaRPr lang="ko-KR" altLang="en-US" sz="24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618973D-FC8C-4DD3-91F6-53D804B9DF4B}"/>
              </a:ext>
            </a:extLst>
          </p:cNvPr>
          <p:cNvSpPr txBox="1"/>
          <p:nvPr/>
        </p:nvSpPr>
        <p:spPr>
          <a:xfrm>
            <a:off x="2018568" y="2694259"/>
            <a:ext cx="756121" cy="4680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/>
              <a:t>L</a:t>
            </a:r>
            <a:r>
              <a:rPr lang="en-US" altLang="ko-KR" sz="2400" b="1" baseline="-25000" dirty="0"/>
              <a:t>2</a:t>
            </a:r>
            <a:endParaRPr lang="ko-KR" altLang="en-US" sz="2400" b="1" dirty="0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BDED3D33-6901-4D66-9AF2-59E1F948D250}"/>
              </a:ext>
            </a:extLst>
          </p:cNvPr>
          <p:cNvGrpSpPr/>
          <p:nvPr/>
        </p:nvGrpSpPr>
        <p:grpSpPr>
          <a:xfrm>
            <a:off x="2804309" y="2620263"/>
            <a:ext cx="3040791" cy="609658"/>
            <a:chOff x="5081322" y="1860472"/>
            <a:chExt cx="1166971" cy="609658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00DB95DE-85B5-4050-B29E-B003DD385D75}"/>
                </a:ext>
              </a:extLst>
            </p:cNvPr>
            <p:cNvSpPr/>
            <p:nvPr/>
          </p:nvSpPr>
          <p:spPr>
            <a:xfrm>
              <a:off x="5081322" y="1860472"/>
              <a:ext cx="1166971" cy="60965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810" dirty="0">
                <a:solidFill>
                  <a:schemeClr val="tx1"/>
                </a:solidFill>
              </a:endParaRPr>
            </a:p>
          </p:txBody>
        </p: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317C0FFC-3C3F-4549-B225-7FEB016E327A}"/>
                </a:ext>
              </a:extLst>
            </p:cNvPr>
            <p:cNvGrpSpPr/>
            <p:nvPr/>
          </p:nvGrpSpPr>
          <p:grpSpPr>
            <a:xfrm>
              <a:off x="5109187" y="1958552"/>
              <a:ext cx="802219" cy="413498"/>
              <a:chOff x="5108838" y="1188845"/>
              <a:chExt cx="802219" cy="413498"/>
            </a:xfrm>
          </p:grpSpPr>
          <p:sp>
            <p:nvSpPr>
              <p:cNvPr id="74" name="사각형: 둥근 모서리 73">
                <a:extLst>
                  <a:ext uri="{FF2B5EF4-FFF2-40B4-BE49-F238E27FC236}">
                    <a16:creationId xmlns:a16="http://schemas.microsoft.com/office/drawing/2014/main" id="{CEC16140-1D63-406E-876B-17EB7DB31D88}"/>
                  </a:ext>
                </a:extLst>
              </p:cNvPr>
              <p:cNvSpPr/>
              <p:nvPr/>
            </p:nvSpPr>
            <p:spPr>
              <a:xfrm>
                <a:off x="5108838" y="1188845"/>
                <a:ext cx="217808" cy="413498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2A46500D-EDA0-4C39-A670-06801B836EE7}"/>
                  </a:ext>
                </a:extLst>
              </p:cNvPr>
              <p:cNvSpPr/>
              <p:nvPr/>
            </p:nvSpPr>
            <p:spPr>
              <a:xfrm>
                <a:off x="5401043" y="1188845"/>
                <a:ext cx="217808" cy="413498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105FD082-DB93-4B8A-9344-4969E60BCEFF}"/>
                  </a:ext>
                </a:extLst>
              </p:cNvPr>
              <p:cNvSpPr/>
              <p:nvPr/>
            </p:nvSpPr>
            <p:spPr>
              <a:xfrm>
                <a:off x="5693249" y="1188845"/>
                <a:ext cx="217808" cy="413498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i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BCE192F5-7808-4928-86EA-9B250D5D7D26}"/>
              </a:ext>
            </a:extLst>
          </p:cNvPr>
          <p:cNvSpPr txBox="1"/>
          <p:nvPr/>
        </p:nvSpPr>
        <p:spPr>
          <a:xfrm>
            <a:off x="996322" y="1528704"/>
            <a:ext cx="1058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×</a:t>
            </a:r>
            <a:r>
              <a:rPr lang="en-US" altLang="ko-KR" sz="2400" dirty="0"/>
              <a:t>T</a:t>
            </a:r>
            <a:endParaRPr lang="ko-KR" altLang="en-US" sz="24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D54EFA9B-0B16-4596-8A6F-B7350A693F33}"/>
              </a:ext>
            </a:extLst>
          </p:cNvPr>
          <p:cNvSpPr/>
          <p:nvPr/>
        </p:nvSpPr>
        <p:spPr>
          <a:xfrm>
            <a:off x="4335854" y="1820764"/>
            <a:ext cx="199122" cy="23116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81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23CA3A8-A18E-4EA6-A0A3-EA21CA66E40D}"/>
              </a:ext>
            </a:extLst>
          </p:cNvPr>
          <p:cNvSpPr/>
          <p:nvPr/>
        </p:nvSpPr>
        <p:spPr>
          <a:xfrm>
            <a:off x="2805223" y="1842958"/>
            <a:ext cx="2029372" cy="609658"/>
          </a:xfrm>
          <a:prstGeom prst="rect">
            <a:avLst/>
          </a:prstGeom>
          <a:pattFill prst="wdDn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8" dirty="0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06AD1E09-0543-454F-A21D-A7358704DDFD}"/>
              </a:ext>
            </a:extLst>
          </p:cNvPr>
          <p:cNvGrpSpPr/>
          <p:nvPr/>
        </p:nvGrpSpPr>
        <p:grpSpPr>
          <a:xfrm>
            <a:off x="2891784" y="1958422"/>
            <a:ext cx="1842339" cy="378730"/>
            <a:chOff x="5155034" y="1206229"/>
            <a:chExt cx="1076110" cy="378730"/>
          </a:xfrm>
        </p:grpSpPr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E4653E4C-8F4D-42ED-A748-334DAA7D35E1}"/>
                </a:ext>
              </a:extLst>
            </p:cNvPr>
            <p:cNvSpPr/>
            <p:nvPr/>
          </p:nvSpPr>
          <p:spPr>
            <a:xfrm>
              <a:off x="5155034" y="1206229"/>
              <a:ext cx="199495" cy="37873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9E134B44-4021-425F-9ECA-143164DD03B3}"/>
                </a:ext>
              </a:extLst>
            </p:cNvPr>
            <p:cNvSpPr/>
            <p:nvPr/>
          </p:nvSpPr>
          <p:spPr>
            <a:xfrm>
              <a:off x="5447239" y="1206229"/>
              <a:ext cx="199495" cy="37873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F20C427D-2AC7-4D67-A3F2-C9C0D7D9C2E0}"/>
                </a:ext>
              </a:extLst>
            </p:cNvPr>
            <p:cNvSpPr/>
            <p:nvPr/>
          </p:nvSpPr>
          <p:spPr>
            <a:xfrm>
              <a:off x="5739445" y="1206229"/>
              <a:ext cx="199495" cy="37873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EDD70C7B-2ABB-475F-854F-18409D5B643F}"/>
                </a:ext>
              </a:extLst>
            </p:cNvPr>
            <p:cNvSpPr/>
            <p:nvPr/>
          </p:nvSpPr>
          <p:spPr>
            <a:xfrm>
              <a:off x="6031649" y="1206229"/>
              <a:ext cx="199495" cy="37873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i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CD382AB1-26C8-4C50-A161-4734868FC4E8}"/>
              </a:ext>
            </a:extLst>
          </p:cNvPr>
          <p:cNvCxnSpPr>
            <a:cxnSpLocks/>
          </p:cNvCxnSpPr>
          <p:nvPr/>
        </p:nvCxnSpPr>
        <p:spPr>
          <a:xfrm>
            <a:off x="4671718" y="2452616"/>
            <a:ext cx="0" cy="27867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2F41E572-9961-4BC7-805F-35F60BF6829D}"/>
              </a:ext>
            </a:extLst>
          </p:cNvPr>
          <p:cNvSpPr txBox="1"/>
          <p:nvPr/>
        </p:nvSpPr>
        <p:spPr>
          <a:xfrm>
            <a:off x="4848907" y="2218712"/>
            <a:ext cx="2783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Compaction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 &amp; flush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78D5CC5-4A53-4E82-8B00-A203ADCDA26B}"/>
              </a:ext>
            </a:extLst>
          </p:cNvPr>
          <p:cNvSpPr txBox="1"/>
          <p:nvPr/>
        </p:nvSpPr>
        <p:spPr>
          <a:xfrm>
            <a:off x="2075227" y="3495648"/>
            <a:ext cx="884948" cy="4680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/>
              <a:t>L</a:t>
            </a:r>
            <a:r>
              <a:rPr lang="en-US" altLang="ko-KR" sz="2400" b="1" baseline="-25000" dirty="0"/>
              <a:t>h-1</a:t>
            </a:r>
            <a:endParaRPr lang="ko-KR" altLang="en-US" sz="2400" b="1" dirty="0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D23ACC2E-6679-44BA-9701-95FCC08FE1B5}"/>
              </a:ext>
            </a:extLst>
          </p:cNvPr>
          <p:cNvGrpSpPr/>
          <p:nvPr/>
        </p:nvGrpSpPr>
        <p:grpSpPr>
          <a:xfrm>
            <a:off x="2804774" y="3421652"/>
            <a:ext cx="4283657" cy="609658"/>
            <a:chOff x="5081322" y="1092728"/>
            <a:chExt cx="1140900" cy="609658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1B35FE48-7D40-44E9-A69C-79C3D8A2B4C6}"/>
                </a:ext>
              </a:extLst>
            </p:cNvPr>
            <p:cNvSpPr/>
            <p:nvPr/>
          </p:nvSpPr>
          <p:spPr>
            <a:xfrm>
              <a:off x="5081322" y="1092728"/>
              <a:ext cx="1140900" cy="60965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810" dirty="0">
                <a:solidFill>
                  <a:schemeClr val="tx1"/>
                </a:solidFill>
              </a:endParaRPr>
            </a:p>
          </p:txBody>
        </p: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1F815A1E-C86B-493E-BC70-EC208C660465}"/>
                </a:ext>
              </a:extLst>
            </p:cNvPr>
            <p:cNvGrpSpPr/>
            <p:nvPr/>
          </p:nvGrpSpPr>
          <p:grpSpPr>
            <a:xfrm>
              <a:off x="5100769" y="1184106"/>
              <a:ext cx="1101484" cy="426902"/>
              <a:chOff x="5100420" y="1182143"/>
              <a:chExt cx="1101484" cy="426902"/>
            </a:xfrm>
          </p:grpSpPr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FA4D8F43-C2FB-4076-9715-A548AAA3B1F8}"/>
                  </a:ext>
                </a:extLst>
              </p:cNvPr>
              <p:cNvSpPr/>
              <p:nvPr/>
            </p:nvSpPr>
            <p:spPr>
              <a:xfrm>
                <a:off x="5100420" y="1182143"/>
                <a:ext cx="224869" cy="42690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사각형: 둥근 모서리 97">
                <a:extLst>
                  <a:ext uri="{FF2B5EF4-FFF2-40B4-BE49-F238E27FC236}">
                    <a16:creationId xmlns:a16="http://schemas.microsoft.com/office/drawing/2014/main" id="{0397012D-96D5-4120-B049-0FA4E9605B3E}"/>
                  </a:ext>
                </a:extLst>
              </p:cNvPr>
              <p:cNvSpPr/>
              <p:nvPr/>
            </p:nvSpPr>
            <p:spPr>
              <a:xfrm>
                <a:off x="5392625" y="1182143"/>
                <a:ext cx="224869" cy="42690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사각형: 둥근 모서리 98">
                <a:extLst>
                  <a:ext uri="{FF2B5EF4-FFF2-40B4-BE49-F238E27FC236}">
                    <a16:creationId xmlns:a16="http://schemas.microsoft.com/office/drawing/2014/main" id="{0D2A7AB3-4ED6-46A5-9B6D-8060D46AA2AF}"/>
                  </a:ext>
                </a:extLst>
              </p:cNvPr>
              <p:cNvSpPr/>
              <p:nvPr/>
            </p:nvSpPr>
            <p:spPr>
              <a:xfrm>
                <a:off x="5684830" y="1182143"/>
                <a:ext cx="224869" cy="42690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사각형: 둥근 모서리 99">
                <a:extLst>
                  <a:ext uri="{FF2B5EF4-FFF2-40B4-BE49-F238E27FC236}">
                    <a16:creationId xmlns:a16="http://schemas.microsoft.com/office/drawing/2014/main" id="{0A004B49-8219-41A6-84AE-4FB437C2C1A6}"/>
                  </a:ext>
                </a:extLst>
              </p:cNvPr>
              <p:cNvSpPr/>
              <p:nvPr/>
            </p:nvSpPr>
            <p:spPr>
              <a:xfrm>
                <a:off x="5977035" y="1182143"/>
                <a:ext cx="224869" cy="42690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i="1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2FDC341F-7F78-4834-BB82-179EABCB84E6}"/>
              </a:ext>
            </a:extLst>
          </p:cNvPr>
          <p:cNvCxnSpPr>
            <a:cxnSpLocks/>
          </p:cNvCxnSpPr>
          <p:nvPr/>
        </p:nvCxnSpPr>
        <p:spPr>
          <a:xfrm flipH="1">
            <a:off x="4683496" y="2506126"/>
            <a:ext cx="263106" cy="60627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2" name="타원 111">
            <a:extLst>
              <a:ext uri="{FF2B5EF4-FFF2-40B4-BE49-F238E27FC236}">
                <a16:creationId xmlns:a16="http://schemas.microsoft.com/office/drawing/2014/main" id="{D045C73E-55D1-4754-AB06-D0CB428F2B1F}"/>
              </a:ext>
            </a:extLst>
          </p:cNvPr>
          <p:cNvSpPr/>
          <p:nvPr/>
        </p:nvSpPr>
        <p:spPr>
          <a:xfrm>
            <a:off x="2020204" y="1324702"/>
            <a:ext cx="228516" cy="23116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810"/>
          </a:p>
        </p:txBody>
      </p:sp>
      <p:cxnSp>
        <p:nvCxnSpPr>
          <p:cNvPr id="115" name="연결선: 구부러짐 114">
            <a:extLst>
              <a:ext uri="{FF2B5EF4-FFF2-40B4-BE49-F238E27FC236}">
                <a16:creationId xmlns:a16="http://schemas.microsoft.com/office/drawing/2014/main" id="{F37803C3-0E47-4120-AA72-3092AFB14C8F}"/>
              </a:ext>
            </a:extLst>
          </p:cNvPr>
          <p:cNvCxnSpPr>
            <a:cxnSpLocks/>
            <a:stCxn id="127" idx="2"/>
            <a:endCxn id="130" idx="2"/>
          </p:cNvCxnSpPr>
          <p:nvPr/>
        </p:nvCxnSpPr>
        <p:spPr>
          <a:xfrm rot="10800000" flipV="1">
            <a:off x="2092860" y="1402531"/>
            <a:ext cx="12700" cy="739404"/>
          </a:xfrm>
          <a:prstGeom prst="curvedConnector3">
            <a:avLst>
              <a:gd name="adj1" fmla="val 2287496"/>
            </a:avLst>
          </a:prstGeom>
          <a:ln w="63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타원 126">
            <a:extLst>
              <a:ext uri="{FF2B5EF4-FFF2-40B4-BE49-F238E27FC236}">
                <a16:creationId xmlns:a16="http://schemas.microsoft.com/office/drawing/2014/main" id="{52105D2F-FCF9-4E7C-982B-D0447A7A226A}"/>
              </a:ext>
            </a:extLst>
          </p:cNvPr>
          <p:cNvSpPr/>
          <p:nvPr/>
        </p:nvSpPr>
        <p:spPr>
          <a:xfrm>
            <a:off x="2092860" y="1286951"/>
            <a:ext cx="228516" cy="23116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810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595CCE6A-7366-4780-B8C5-31AFCDA2863C}"/>
              </a:ext>
            </a:extLst>
          </p:cNvPr>
          <p:cNvSpPr/>
          <p:nvPr/>
        </p:nvSpPr>
        <p:spPr>
          <a:xfrm>
            <a:off x="2092860" y="2026355"/>
            <a:ext cx="228516" cy="23116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810"/>
          </a:p>
        </p:txBody>
      </p:sp>
      <p:cxnSp>
        <p:nvCxnSpPr>
          <p:cNvPr id="135" name="연결선: 구부러짐 134">
            <a:extLst>
              <a:ext uri="{FF2B5EF4-FFF2-40B4-BE49-F238E27FC236}">
                <a16:creationId xmlns:a16="http://schemas.microsoft.com/office/drawing/2014/main" id="{AF4A6B71-2141-4B4E-A36D-CB17A1405FB9}"/>
              </a:ext>
            </a:extLst>
          </p:cNvPr>
          <p:cNvCxnSpPr>
            <a:cxnSpLocks/>
          </p:cNvCxnSpPr>
          <p:nvPr/>
        </p:nvCxnSpPr>
        <p:spPr>
          <a:xfrm rot="10800000" flipV="1">
            <a:off x="2092860" y="2203951"/>
            <a:ext cx="12700" cy="739404"/>
          </a:xfrm>
          <a:prstGeom prst="curvedConnector3">
            <a:avLst>
              <a:gd name="adj1" fmla="val 2287496"/>
            </a:avLst>
          </a:prstGeom>
          <a:ln w="63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연결선: 구부러짐 136">
            <a:extLst>
              <a:ext uri="{FF2B5EF4-FFF2-40B4-BE49-F238E27FC236}">
                <a16:creationId xmlns:a16="http://schemas.microsoft.com/office/drawing/2014/main" id="{3023FC53-6C60-46EE-A975-5B750F71479F}"/>
              </a:ext>
            </a:extLst>
          </p:cNvPr>
          <p:cNvCxnSpPr>
            <a:cxnSpLocks/>
          </p:cNvCxnSpPr>
          <p:nvPr/>
        </p:nvCxnSpPr>
        <p:spPr>
          <a:xfrm rot="10800000" flipV="1">
            <a:off x="2092860" y="3021185"/>
            <a:ext cx="12700" cy="739404"/>
          </a:xfrm>
          <a:prstGeom prst="curvedConnector3">
            <a:avLst>
              <a:gd name="adj1" fmla="val 2287496"/>
            </a:avLst>
          </a:prstGeom>
          <a:ln w="63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1D310885-4A1A-44A1-B578-68F5B66F80CB}"/>
              </a:ext>
            </a:extLst>
          </p:cNvPr>
          <p:cNvCxnSpPr>
            <a:cxnSpLocks/>
          </p:cNvCxnSpPr>
          <p:nvPr/>
        </p:nvCxnSpPr>
        <p:spPr>
          <a:xfrm>
            <a:off x="7575296" y="1182940"/>
            <a:ext cx="0" cy="25435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890496C-B86A-4654-80CB-FBEE7D8F0C1B}"/>
              </a:ext>
            </a:extLst>
          </p:cNvPr>
          <p:cNvCxnSpPr>
            <a:cxnSpLocks/>
          </p:cNvCxnSpPr>
          <p:nvPr/>
        </p:nvCxnSpPr>
        <p:spPr>
          <a:xfrm flipH="1">
            <a:off x="4397061" y="1373823"/>
            <a:ext cx="3178235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E423CF66-FA0D-4AD9-85F7-61C2EB2C9783}"/>
              </a:ext>
            </a:extLst>
          </p:cNvPr>
          <p:cNvCxnSpPr>
            <a:cxnSpLocks/>
          </p:cNvCxnSpPr>
          <p:nvPr/>
        </p:nvCxnSpPr>
        <p:spPr>
          <a:xfrm flipH="1">
            <a:off x="5162550" y="2141935"/>
            <a:ext cx="2412746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6CEA76D8-58E5-46DA-98AF-A4A5E4C55C05}"/>
              </a:ext>
            </a:extLst>
          </p:cNvPr>
          <p:cNvCxnSpPr>
            <a:cxnSpLocks/>
          </p:cNvCxnSpPr>
          <p:nvPr/>
        </p:nvCxnSpPr>
        <p:spPr>
          <a:xfrm flipH="1">
            <a:off x="6148506" y="2925092"/>
            <a:ext cx="142679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0B784F9B-EC74-41DB-ACF2-007CB7717663}"/>
              </a:ext>
            </a:extLst>
          </p:cNvPr>
          <p:cNvCxnSpPr>
            <a:cxnSpLocks/>
          </p:cNvCxnSpPr>
          <p:nvPr/>
        </p:nvCxnSpPr>
        <p:spPr>
          <a:xfrm flipH="1">
            <a:off x="7343776" y="3726481"/>
            <a:ext cx="23152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29B92B7-C32F-496E-A428-50528660F08A}"/>
              </a:ext>
            </a:extLst>
          </p:cNvPr>
          <p:cNvSpPr txBox="1"/>
          <p:nvPr/>
        </p:nvSpPr>
        <p:spPr>
          <a:xfrm>
            <a:off x="2951124" y="3484330"/>
            <a:ext cx="697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A72F7958-191F-4632-8861-4F17EB653239}"/>
              </a:ext>
            </a:extLst>
          </p:cNvPr>
          <p:cNvSpPr txBox="1"/>
          <p:nvPr/>
        </p:nvSpPr>
        <p:spPr>
          <a:xfrm rot="5400000">
            <a:off x="7032037" y="1897891"/>
            <a:ext cx="1600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lookups</a:t>
            </a:r>
          </a:p>
        </p:txBody>
      </p:sp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32D30CE0-00F2-4BF6-9D56-AA5DE11EC383}"/>
              </a:ext>
            </a:extLst>
          </p:cNvPr>
          <p:cNvGrpSpPr/>
          <p:nvPr/>
        </p:nvGrpSpPr>
        <p:grpSpPr>
          <a:xfrm>
            <a:off x="2633253" y="4297037"/>
            <a:ext cx="4846950" cy="478386"/>
            <a:chOff x="2960175" y="4231401"/>
            <a:chExt cx="4193105" cy="609658"/>
          </a:xfrm>
        </p:grpSpPr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9BDE6F42-D583-4410-A556-79A5B92C5F26}"/>
                </a:ext>
              </a:extLst>
            </p:cNvPr>
            <p:cNvSpPr/>
            <p:nvPr/>
          </p:nvSpPr>
          <p:spPr>
            <a:xfrm>
              <a:off x="5023142" y="4231419"/>
              <a:ext cx="1293748" cy="60962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810"/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14842376-0492-4505-8E5D-1BB064EEAF77}"/>
                </a:ext>
              </a:extLst>
            </p:cNvPr>
            <p:cNvSpPr/>
            <p:nvPr/>
          </p:nvSpPr>
          <p:spPr>
            <a:xfrm>
              <a:off x="6311283" y="4231401"/>
              <a:ext cx="841997" cy="60962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810" dirty="0"/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66FDE823-F241-4A1E-8DFF-CA1B6AC862B6}"/>
                </a:ext>
              </a:extLst>
            </p:cNvPr>
            <p:cNvSpPr/>
            <p:nvPr/>
          </p:nvSpPr>
          <p:spPr>
            <a:xfrm>
              <a:off x="4316901" y="4231419"/>
              <a:ext cx="726807" cy="6096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810"/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72EC38AF-6CB7-473E-B5EB-9E73744B4669}"/>
                </a:ext>
              </a:extLst>
            </p:cNvPr>
            <p:cNvSpPr/>
            <p:nvPr/>
          </p:nvSpPr>
          <p:spPr>
            <a:xfrm>
              <a:off x="2960175" y="4231437"/>
              <a:ext cx="1375678" cy="6096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81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11734DE4-6C0B-44FC-8C61-9D7DBD983BC7}"/>
                </a:ext>
              </a:extLst>
            </p:cNvPr>
            <p:cNvSpPr txBox="1"/>
            <p:nvPr/>
          </p:nvSpPr>
          <p:spPr>
            <a:xfrm>
              <a:off x="6389912" y="4305398"/>
              <a:ext cx="679993" cy="46166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BFs</a:t>
              </a:r>
              <a:endPara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AC3D97E1-387C-445A-A7F0-CE3FCEB583CB}"/>
                </a:ext>
              </a:extLst>
            </p:cNvPr>
            <p:cNvSpPr txBox="1"/>
            <p:nvPr/>
          </p:nvSpPr>
          <p:spPr>
            <a:xfrm>
              <a:off x="4976406" y="4305398"/>
              <a:ext cx="1402180" cy="46166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KV Index</a:t>
              </a:r>
              <a:endPara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FA20D54D-CAC8-4A78-8E02-1A29E67E4068}"/>
                </a:ext>
              </a:extLst>
            </p:cNvPr>
            <p:cNvSpPr txBox="1"/>
            <p:nvPr/>
          </p:nvSpPr>
          <p:spPr>
            <a:xfrm>
              <a:off x="3164907" y="4305398"/>
              <a:ext cx="764954" cy="46166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7CE6830B-74F8-42A3-893A-8AD105DD972D}"/>
                </a:ext>
              </a:extLst>
            </p:cNvPr>
            <p:cNvSpPr txBox="1"/>
            <p:nvPr/>
          </p:nvSpPr>
          <p:spPr>
            <a:xfrm>
              <a:off x="4305842" y="4305398"/>
              <a:ext cx="748925" cy="46166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PLR</a:t>
              </a:r>
              <a:endPara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6FCB664D-ADD9-4B99-B3F0-8D940CCBAF25}"/>
              </a:ext>
            </a:extLst>
          </p:cNvPr>
          <p:cNvSpPr txBox="1"/>
          <p:nvPr/>
        </p:nvSpPr>
        <p:spPr>
          <a:xfrm>
            <a:off x="988926" y="4081753"/>
            <a:ext cx="1192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Storage</a:t>
            </a:r>
            <a:endParaRPr lang="ko-KR" altLang="en-US" sz="2400" b="1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2E3B82A5-AA4A-414D-A8AE-157AF661CBDD}"/>
              </a:ext>
            </a:extLst>
          </p:cNvPr>
          <p:cNvSpPr txBox="1"/>
          <p:nvPr/>
        </p:nvSpPr>
        <p:spPr>
          <a:xfrm>
            <a:off x="2242704" y="4223041"/>
            <a:ext cx="3461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</a:t>
            </a:r>
            <a:endParaRPr lang="en-US" altLang="ko-KR" sz="36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B181B2F1-9410-4226-83B7-78C93B4BA889}"/>
              </a:ext>
            </a:extLst>
          </p:cNvPr>
          <p:cNvSpPr txBox="1"/>
          <p:nvPr/>
        </p:nvSpPr>
        <p:spPr>
          <a:xfrm>
            <a:off x="7549313" y="4223041"/>
            <a:ext cx="3461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</a:t>
            </a:r>
            <a:endParaRPr lang="en-US" altLang="ko-KR" sz="36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1E17C949-9A13-4E63-87A1-0466DEC769DE}"/>
              </a:ext>
            </a:extLst>
          </p:cNvPr>
          <p:cNvGrpSpPr/>
          <p:nvPr/>
        </p:nvGrpSpPr>
        <p:grpSpPr>
          <a:xfrm>
            <a:off x="3803832" y="4207918"/>
            <a:ext cx="364202" cy="660746"/>
            <a:chOff x="7514875" y="1092590"/>
            <a:chExt cx="276905" cy="606717"/>
          </a:xfrm>
        </p:grpSpPr>
        <p:sp>
          <p:nvSpPr>
            <p:cNvPr id="198" name="물결 197">
              <a:extLst>
                <a:ext uri="{FF2B5EF4-FFF2-40B4-BE49-F238E27FC236}">
                  <a16:creationId xmlns:a16="http://schemas.microsoft.com/office/drawing/2014/main" id="{874E6DFB-CDBA-4142-87DF-4689B2ACFB15}"/>
                </a:ext>
              </a:extLst>
            </p:cNvPr>
            <p:cNvSpPr/>
            <p:nvPr/>
          </p:nvSpPr>
          <p:spPr>
            <a:xfrm rot="16200000">
              <a:off x="7375771" y="1310198"/>
              <a:ext cx="555310" cy="171572"/>
            </a:xfrm>
            <a:prstGeom prst="wave">
              <a:avLst>
                <a:gd name="adj1" fmla="val 20000"/>
                <a:gd name="adj2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FB7CBE67-841B-4BFC-B425-E71336821676}"/>
                </a:ext>
              </a:extLst>
            </p:cNvPr>
            <p:cNvSpPr/>
            <p:nvPr/>
          </p:nvSpPr>
          <p:spPr>
            <a:xfrm rot="5400000">
              <a:off x="7636248" y="1022782"/>
              <a:ext cx="45720" cy="185335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4E6B8519-2EFB-4AE0-BEE2-564B8A14C92C}"/>
                </a:ext>
              </a:extLst>
            </p:cNvPr>
            <p:cNvSpPr/>
            <p:nvPr/>
          </p:nvSpPr>
          <p:spPr>
            <a:xfrm rot="5400000">
              <a:off x="7630468" y="1537995"/>
              <a:ext cx="45719" cy="276905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4F88575B-28FB-4306-B76D-CF2402524DBE}"/>
              </a:ext>
            </a:extLst>
          </p:cNvPr>
          <p:cNvCxnSpPr>
            <a:cxnSpLocks/>
          </p:cNvCxnSpPr>
          <p:nvPr/>
        </p:nvCxnSpPr>
        <p:spPr>
          <a:xfrm>
            <a:off x="1052130" y="4140295"/>
            <a:ext cx="72391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13627DB3-35B2-42FC-869E-ECAD989BBF51}"/>
              </a:ext>
            </a:extLst>
          </p:cNvPr>
          <p:cNvCxnSpPr>
            <a:cxnSpLocks/>
          </p:cNvCxnSpPr>
          <p:nvPr/>
        </p:nvCxnSpPr>
        <p:spPr>
          <a:xfrm flipH="1">
            <a:off x="2632559" y="3945996"/>
            <a:ext cx="1340574" cy="35102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id="{5A06B9AD-2EB9-4FF9-AA27-1BE043FF5A99}"/>
              </a:ext>
            </a:extLst>
          </p:cNvPr>
          <p:cNvCxnSpPr>
            <a:cxnSpLocks/>
          </p:cNvCxnSpPr>
          <p:nvPr/>
        </p:nvCxnSpPr>
        <p:spPr>
          <a:xfrm>
            <a:off x="4834596" y="3912394"/>
            <a:ext cx="2645606" cy="38462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AD8607D4-017E-478C-956D-4C7CA4FA4592}"/>
              </a:ext>
            </a:extLst>
          </p:cNvPr>
          <p:cNvSpPr txBox="1"/>
          <p:nvPr/>
        </p:nvSpPr>
        <p:spPr>
          <a:xfrm rot="16200000">
            <a:off x="2115128" y="3116077"/>
            <a:ext cx="3461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</a:t>
            </a:r>
            <a:endParaRPr lang="en-US" altLang="ko-KR" sz="36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7471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자유형: 도형 59">
            <a:extLst>
              <a:ext uri="{FF2B5EF4-FFF2-40B4-BE49-F238E27FC236}">
                <a16:creationId xmlns:a16="http://schemas.microsoft.com/office/drawing/2014/main" id="{4D39B75B-E42D-415D-85BB-FF8316C406AD}"/>
              </a:ext>
            </a:extLst>
          </p:cNvPr>
          <p:cNvSpPr/>
          <p:nvPr/>
        </p:nvSpPr>
        <p:spPr>
          <a:xfrm>
            <a:off x="2893417" y="1261458"/>
            <a:ext cx="5569190" cy="4335085"/>
          </a:xfrm>
          <a:custGeom>
            <a:avLst/>
            <a:gdLst>
              <a:gd name="connsiteX0" fmla="*/ 1936767 w 2841538"/>
              <a:gd name="connsiteY0" fmla="*/ 1285916 h 2160589"/>
              <a:gd name="connsiteX1" fmla="*/ 2266367 w 2841538"/>
              <a:gd name="connsiteY1" fmla="*/ 1285916 h 2160589"/>
              <a:gd name="connsiteX2" fmla="*/ 2841538 w 2841538"/>
              <a:gd name="connsiteY2" fmla="*/ 2160589 h 2160589"/>
              <a:gd name="connsiteX3" fmla="*/ 2247898 w 2841538"/>
              <a:gd name="connsiteY3" fmla="*/ 2160589 h 2160589"/>
              <a:gd name="connsiteX4" fmla="*/ 2272536 w 2841538"/>
              <a:gd name="connsiteY4" fmla="*/ 2151027 h 2160589"/>
              <a:gd name="connsiteX5" fmla="*/ 1447800 w 2841538"/>
              <a:gd name="connsiteY5" fmla="*/ 1285916 h 2160589"/>
              <a:gd name="connsiteX6" fmla="*/ 1887725 w 2841538"/>
              <a:gd name="connsiteY6" fmla="*/ 1285916 h 2160589"/>
              <a:gd name="connsiteX7" fmla="*/ 2227205 w 2841538"/>
              <a:gd name="connsiteY7" fmla="*/ 2160589 h 2160589"/>
              <a:gd name="connsiteX8" fmla="*/ 1447800 w 2841538"/>
              <a:gd name="connsiteY8" fmla="*/ 2160589 h 2160589"/>
              <a:gd name="connsiteX9" fmla="*/ 944262 w 2841538"/>
              <a:gd name="connsiteY9" fmla="*/ 1285916 h 2160589"/>
              <a:gd name="connsiteX10" fmla="*/ 1395227 w 2841538"/>
              <a:gd name="connsiteY10" fmla="*/ 1285916 h 2160589"/>
              <a:gd name="connsiteX11" fmla="*/ 1395227 w 2841538"/>
              <a:gd name="connsiteY11" fmla="*/ 2160589 h 2160589"/>
              <a:gd name="connsiteX12" fmla="*/ 604782 w 2841538"/>
              <a:gd name="connsiteY12" fmla="*/ 2160589 h 2160589"/>
              <a:gd name="connsiteX13" fmla="*/ 575172 w 2841538"/>
              <a:gd name="connsiteY13" fmla="*/ 1285916 h 2160589"/>
              <a:gd name="connsiteX14" fmla="*/ 895220 w 2841538"/>
              <a:gd name="connsiteY14" fmla="*/ 1285916 h 2160589"/>
              <a:gd name="connsiteX15" fmla="*/ 556200 w 2841538"/>
              <a:gd name="connsiteY15" fmla="*/ 2159404 h 2160589"/>
              <a:gd name="connsiteX16" fmla="*/ 559255 w 2841538"/>
              <a:gd name="connsiteY16" fmla="*/ 2160589 h 2160589"/>
              <a:gd name="connsiteX17" fmla="*/ 0 w 2841538"/>
              <a:gd name="connsiteY17" fmla="*/ 2160589 h 2160589"/>
              <a:gd name="connsiteX18" fmla="*/ 1620163 w 2841538"/>
              <a:gd name="connsiteY18" fmla="*/ 470183 h 2160589"/>
              <a:gd name="connsiteX19" fmla="*/ 1729954 w 2841538"/>
              <a:gd name="connsiteY19" fmla="*/ 470183 h 2160589"/>
              <a:gd name="connsiteX20" fmla="*/ 2232777 w 2841538"/>
              <a:gd name="connsiteY20" fmla="*/ 1234835 h 2160589"/>
              <a:gd name="connsiteX21" fmla="*/ 1916941 w 2841538"/>
              <a:gd name="connsiteY21" fmla="*/ 1234835 h 2160589"/>
              <a:gd name="connsiteX22" fmla="*/ 1447800 w 2841538"/>
              <a:gd name="connsiteY22" fmla="*/ 470183 h 2160589"/>
              <a:gd name="connsiteX23" fmla="*/ 1571121 w 2841538"/>
              <a:gd name="connsiteY23" fmla="*/ 470183 h 2160589"/>
              <a:gd name="connsiteX24" fmla="*/ 1867900 w 2841538"/>
              <a:gd name="connsiteY24" fmla="*/ 1234835 h 2160589"/>
              <a:gd name="connsiteX25" fmla="*/ 1447800 w 2841538"/>
              <a:gd name="connsiteY25" fmla="*/ 1234835 h 2160589"/>
              <a:gd name="connsiteX26" fmla="*/ 1260867 w 2841538"/>
              <a:gd name="connsiteY26" fmla="*/ 470183 h 2160589"/>
              <a:gd name="connsiteX27" fmla="*/ 1395227 w 2841538"/>
              <a:gd name="connsiteY27" fmla="*/ 470183 h 2160589"/>
              <a:gd name="connsiteX28" fmla="*/ 1395227 w 2841538"/>
              <a:gd name="connsiteY28" fmla="*/ 1234835 h 2160589"/>
              <a:gd name="connsiteX29" fmla="*/ 964088 w 2841538"/>
              <a:gd name="connsiteY29" fmla="*/ 1234835 h 2160589"/>
              <a:gd name="connsiteX30" fmla="*/ 1111585 w 2841538"/>
              <a:gd name="connsiteY30" fmla="*/ 470183 h 2160589"/>
              <a:gd name="connsiteX31" fmla="*/ 1211825 w 2841538"/>
              <a:gd name="connsiteY31" fmla="*/ 470183 h 2160589"/>
              <a:gd name="connsiteX32" fmla="*/ 915046 w 2841538"/>
              <a:gd name="connsiteY32" fmla="*/ 1234835 h 2160589"/>
              <a:gd name="connsiteX33" fmla="*/ 608762 w 2841538"/>
              <a:gd name="connsiteY33" fmla="*/ 1234835 h 2160589"/>
              <a:gd name="connsiteX34" fmla="*/ 1422956 w 2841538"/>
              <a:gd name="connsiteY34" fmla="*/ 0 h 2160589"/>
              <a:gd name="connsiteX35" fmla="*/ 1615272 w 2841538"/>
              <a:gd name="connsiteY35" fmla="*/ 295785 h 2160589"/>
              <a:gd name="connsiteX36" fmla="*/ 1696363 w 2841538"/>
              <a:gd name="connsiteY36" fmla="*/ 419102 h 2160589"/>
              <a:gd name="connsiteX37" fmla="*/ 1600337 w 2841538"/>
              <a:gd name="connsiteY37" fmla="*/ 419102 h 2160589"/>
              <a:gd name="connsiteX38" fmla="*/ 1600336 w 2841538"/>
              <a:gd name="connsiteY38" fmla="*/ 419099 h 2160589"/>
              <a:gd name="connsiteX39" fmla="*/ 1551294 w 2841538"/>
              <a:gd name="connsiteY39" fmla="*/ 419099 h 2160589"/>
              <a:gd name="connsiteX40" fmla="*/ 1551295 w 2841538"/>
              <a:gd name="connsiteY40" fmla="*/ 419102 h 2160589"/>
              <a:gd name="connsiteX41" fmla="*/ 1447800 w 2841538"/>
              <a:gd name="connsiteY41" fmla="*/ 419102 h 2160589"/>
              <a:gd name="connsiteX42" fmla="*/ 1447800 w 2841538"/>
              <a:gd name="connsiteY42" fmla="*/ 419099 h 2160589"/>
              <a:gd name="connsiteX43" fmla="*/ 1395227 w 2841538"/>
              <a:gd name="connsiteY43" fmla="*/ 419099 h 2160589"/>
              <a:gd name="connsiteX44" fmla="*/ 1395227 w 2841538"/>
              <a:gd name="connsiteY44" fmla="*/ 419102 h 2160589"/>
              <a:gd name="connsiteX45" fmla="*/ 1280692 w 2841538"/>
              <a:gd name="connsiteY45" fmla="*/ 419102 h 2160589"/>
              <a:gd name="connsiteX46" fmla="*/ 1280693 w 2841538"/>
              <a:gd name="connsiteY46" fmla="*/ 419099 h 2160589"/>
              <a:gd name="connsiteX47" fmla="*/ 1231651 w 2841538"/>
              <a:gd name="connsiteY47" fmla="*/ 419099 h 2160589"/>
              <a:gd name="connsiteX48" fmla="*/ 1231650 w 2841538"/>
              <a:gd name="connsiteY48" fmla="*/ 419102 h 2160589"/>
              <a:gd name="connsiteX49" fmla="*/ 1145175 w 2841538"/>
              <a:gd name="connsiteY49" fmla="*/ 419102 h 2160589"/>
              <a:gd name="connsiteX50" fmla="*/ 1420769 w 2841538"/>
              <a:gd name="connsiteY50" fmla="*/ 1 h 2160589"/>
              <a:gd name="connsiteX51" fmla="*/ 1421868 w 2841538"/>
              <a:gd name="connsiteY51" fmla="*/ 1673 h 2160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2841538" h="2160589">
                <a:moveTo>
                  <a:pt x="1936767" y="1285916"/>
                </a:moveTo>
                <a:lnTo>
                  <a:pt x="2266367" y="1285916"/>
                </a:lnTo>
                <a:lnTo>
                  <a:pt x="2841538" y="2160589"/>
                </a:lnTo>
                <a:lnTo>
                  <a:pt x="2247898" y="2160589"/>
                </a:lnTo>
                <a:lnTo>
                  <a:pt x="2272536" y="2151027"/>
                </a:lnTo>
                <a:close/>
                <a:moveTo>
                  <a:pt x="1447800" y="1285916"/>
                </a:moveTo>
                <a:lnTo>
                  <a:pt x="1887725" y="1285916"/>
                </a:lnTo>
                <a:lnTo>
                  <a:pt x="2227205" y="2160589"/>
                </a:lnTo>
                <a:lnTo>
                  <a:pt x="1447800" y="2160589"/>
                </a:lnTo>
                <a:close/>
                <a:moveTo>
                  <a:pt x="944262" y="1285916"/>
                </a:moveTo>
                <a:lnTo>
                  <a:pt x="1395227" y="1285916"/>
                </a:lnTo>
                <a:lnTo>
                  <a:pt x="1395227" y="2160589"/>
                </a:lnTo>
                <a:lnTo>
                  <a:pt x="604782" y="2160589"/>
                </a:lnTo>
                <a:close/>
                <a:moveTo>
                  <a:pt x="575172" y="1285916"/>
                </a:moveTo>
                <a:lnTo>
                  <a:pt x="895220" y="1285916"/>
                </a:lnTo>
                <a:lnTo>
                  <a:pt x="556200" y="2159404"/>
                </a:lnTo>
                <a:lnTo>
                  <a:pt x="559255" y="2160589"/>
                </a:lnTo>
                <a:lnTo>
                  <a:pt x="0" y="2160589"/>
                </a:lnTo>
                <a:close/>
                <a:moveTo>
                  <a:pt x="1620163" y="470183"/>
                </a:moveTo>
                <a:lnTo>
                  <a:pt x="1729954" y="470183"/>
                </a:lnTo>
                <a:lnTo>
                  <a:pt x="2232777" y="1234835"/>
                </a:lnTo>
                <a:lnTo>
                  <a:pt x="1916941" y="1234835"/>
                </a:lnTo>
                <a:close/>
                <a:moveTo>
                  <a:pt x="1447800" y="470183"/>
                </a:moveTo>
                <a:lnTo>
                  <a:pt x="1571121" y="470183"/>
                </a:lnTo>
                <a:lnTo>
                  <a:pt x="1867900" y="1234835"/>
                </a:lnTo>
                <a:lnTo>
                  <a:pt x="1447800" y="1234835"/>
                </a:lnTo>
                <a:close/>
                <a:moveTo>
                  <a:pt x="1260867" y="470183"/>
                </a:moveTo>
                <a:lnTo>
                  <a:pt x="1395227" y="470183"/>
                </a:lnTo>
                <a:lnTo>
                  <a:pt x="1395227" y="1234835"/>
                </a:lnTo>
                <a:lnTo>
                  <a:pt x="964088" y="1234835"/>
                </a:lnTo>
                <a:close/>
                <a:moveTo>
                  <a:pt x="1111585" y="470183"/>
                </a:moveTo>
                <a:lnTo>
                  <a:pt x="1211825" y="470183"/>
                </a:lnTo>
                <a:lnTo>
                  <a:pt x="915046" y="1234835"/>
                </a:lnTo>
                <a:lnTo>
                  <a:pt x="608762" y="1234835"/>
                </a:lnTo>
                <a:close/>
                <a:moveTo>
                  <a:pt x="1422956" y="0"/>
                </a:moveTo>
                <a:lnTo>
                  <a:pt x="1615272" y="295785"/>
                </a:lnTo>
                <a:lnTo>
                  <a:pt x="1696363" y="419102"/>
                </a:lnTo>
                <a:lnTo>
                  <a:pt x="1600337" y="419102"/>
                </a:lnTo>
                <a:lnTo>
                  <a:pt x="1600336" y="419099"/>
                </a:lnTo>
                <a:lnTo>
                  <a:pt x="1551294" y="419099"/>
                </a:lnTo>
                <a:lnTo>
                  <a:pt x="1551295" y="419102"/>
                </a:lnTo>
                <a:lnTo>
                  <a:pt x="1447800" y="419102"/>
                </a:lnTo>
                <a:lnTo>
                  <a:pt x="1447800" y="419099"/>
                </a:lnTo>
                <a:lnTo>
                  <a:pt x="1395227" y="419099"/>
                </a:lnTo>
                <a:lnTo>
                  <a:pt x="1395227" y="419102"/>
                </a:lnTo>
                <a:lnTo>
                  <a:pt x="1280692" y="419102"/>
                </a:lnTo>
                <a:lnTo>
                  <a:pt x="1280693" y="419099"/>
                </a:lnTo>
                <a:lnTo>
                  <a:pt x="1231651" y="419099"/>
                </a:lnTo>
                <a:lnTo>
                  <a:pt x="1231650" y="419102"/>
                </a:lnTo>
                <a:lnTo>
                  <a:pt x="1145175" y="419102"/>
                </a:lnTo>
                <a:lnTo>
                  <a:pt x="1420769" y="1"/>
                </a:lnTo>
                <a:lnTo>
                  <a:pt x="1421868" y="1673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60000">
                <a:schemeClr val="accent6">
                  <a:lumMod val="60000"/>
                  <a:lumOff val="40000"/>
                </a:schemeClr>
              </a:gs>
              <a:gs pos="57000">
                <a:schemeClr val="accent5">
                  <a:lumMod val="40000"/>
                  <a:lumOff val="60000"/>
                </a:schemeClr>
              </a:gs>
              <a:gs pos="24000">
                <a:schemeClr val="accent5">
                  <a:lumMod val="40000"/>
                  <a:lumOff val="60000"/>
                </a:schemeClr>
              </a:gs>
              <a:gs pos="18000">
                <a:schemeClr val="accent2">
                  <a:lumMod val="20000"/>
                  <a:lumOff val="8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381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33F35C8-3A69-4687-807E-4150C3DF04D9}"/>
              </a:ext>
            </a:extLst>
          </p:cNvPr>
          <p:cNvSpPr/>
          <p:nvPr/>
        </p:nvSpPr>
        <p:spPr>
          <a:xfrm>
            <a:off x="750420" y="2643981"/>
            <a:ext cx="2842675" cy="7850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387" dirty="0">
                <a:solidFill>
                  <a:sysClr val="windowText" lastClr="000000"/>
                </a:solidFill>
              </a:rPr>
              <a:t>Shortcut table</a:t>
            </a:r>
            <a:endParaRPr lang="ko-KR" altLang="en-US" sz="3387" dirty="0">
              <a:solidFill>
                <a:sysClr val="windowText" lastClr="0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DBBEDC-8C9F-4CB7-AAF8-0C0113EAD23F}"/>
              </a:ext>
            </a:extLst>
          </p:cNvPr>
          <p:cNvSpPr txBox="1"/>
          <p:nvPr/>
        </p:nvSpPr>
        <p:spPr>
          <a:xfrm>
            <a:off x="915708" y="1477186"/>
            <a:ext cx="2487331" cy="613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387" dirty="0">
                <a:latin typeface="Consolas" panose="020B0609020204030204" pitchFamily="49" charset="0"/>
              </a:rPr>
              <a:t>read(x)</a:t>
            </a:r>
            <a:endParaRPr lang="ko-KR" altLang="en-US" sz="3387" dirty="0">
              <a:latin typeface="Consolas" panose="020B0609020204030204" pitchFamily="49" charset="0"/>
            </a:endParaRPr>
          </a:p>
        </p:txBody>
      </p:sp>
      <p:cxnSp>
        <p:nvCxnSpPr>
          <p:cNvPr id="41" name="연결선: 구부러짐 40">
            <a:extLst>
              <a:ext uri="{FF2B5EF4-FFF2-40B4-BE49-F238E27FC236}">
                <a16:creationId xmlns:a16="http://schemas.microsoft.com/office/drawing/2014/main" id="{50A30C67-9AB4-4B54-89E1-6B030E8B021B}"/>
              </a:ext>
            </a:extLst>
          </p:cNvPr>
          <p:cNvCxnSpPr>
            <a:cxnSpLocks/>
            <a:stCxn id="35" idx="2"/>
            <a:endCxn id="21" idx="0"/>
          </p:cNvCxnSpPr>
          <p:nvPr/>
        </p:nvCxnSpPr>
        <p:spPr>
          <a:xfrm rot="16200000" flipH="1">
            <a:off x="3052548" y="2548210"/>
            <a:ext cx="1141572" cy="290315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7346C23-337B-45EE-93BF-7F08031FACF1}"/>
              </a:ext>
            </a:extLst>
          </p:cNvPr>
          <p:cNvCxnSpPr>
            <a:cxnSpLocks/>
            <a:stCxn id="38" idx="2"/>
            <a:endCxn id="35" idx="0"/>
          </p:cNvCxnSpPr>
          <p:nvPr/>
        </p:nvCxnSpPr>
        <p:spPr>
          <a:xfrm>
            <a:off x="2159374" y="2090752"/>
            <a:ext cx="12384" cy="55322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7DE9F26-0C08-4F10-B0C7-802AF8779F6A}"/>
              </a:ext>
            </a:extLst>
          </p:cNvPr>
          <p:cNvSpPr/>
          <p:nvPr/>
        </p:nvSpPr>
        <p:spPr>
          <a:xfrm>
            <a:off x="4564625" y="4570574"/>
            <a:ext cx="1020578" cy="27084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81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BAA8081-FD8E-4DD6-A110-A25FA692A679}"/>
              </a:ext>
            </a:extLst>
          </p:cNvPr>
          <p:cNvSpPr/>
          <p:nvPr/>
        </p:nvSpPr>
        <p:spPr>
          <a:xfrm>
            <a:off x="7417310" y="5288006"/>
            <a:ext cx="784180" cy="27084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81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9007B28-1AE2-4BA3-A2FF-9FECC237C5E4}"/>
              </a:ext>
            </a:extLst>
          </p:cNvPr>
          <p:cNvSpPr/>
          <p:nvPr/>
        </p:nvSpPr>
        <p:spPr>
          <a:xfrm>
            <a:off x="6705886" y="3450528"/>
            <a:ext cx="295112" cy="25070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81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5F32F5E-7DBA-4D2E-9D8F-4F4619200313}"/>
              </a:ext>
            </a:extLst>
          </p:cNvPr>
          <p:cNvSpPr txBox="1"/>
          <p:nvPr/>
        </p:nvSpPr>
        <p:spPr>
          <a:xfrm>
            <a:off x="7865712" y="2949003"/>
            <a:ext cx="2534648" cy="613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87" dirty="0"/>
              <a:t>BF indexing</a:t>
            </a:r>
            <a:endParaRPr lang="ko-KR" altLang="en-US" sz="3387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77E8D80-A53D-4B75-B0E0-F484FFBE52D2}"/>
              </a:ext>
            </a:extLst>
          </p:cNvPr>
          <p:cNvSpPr txBox="1"/>
          <p:nvPr/>
        </p:nvSpPr>
        <p:spPr>
          <a:xfrm>
            <a:off x="9034377" y="4419696"/>
            <a:ext cx="2811879" cy="613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87" dirty="0"/>
              <a:t>PLR</a:t>
            </a:r>
            <a:r>
              <a:rPr lang="ko-KR" altLang="en-US" sz="3387" dirty="0"/>
              <a:t> </a:t>
            </a:r>
            <a:r>
              <a:rPr lang="en-US" altLang="ko-KR" sz="3387" dirty="0"/>
              <a:t>indexing</a:t>
            </a:r>
            <a:endParaRPr lang="ko-KR" altLang="en-US" sz="3387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F45908F5-E267-41A8-AC1D-9D1D6481D5F0}"/>
              </a:ext>
            </a:extLst>
          </p:cNvPr>
          <p:cNvCxnSpPr>
            <a:cxnSpLocks/>
            <a:stCxn id="69" idx="1"/>
            <a:endCxn id="105" idx="0"/>
          </p:cNvCxnSpPr>
          <p:nvPr/>
        </p:nvCxnSpPr>
        <p:spPr>
          <a:xfrm flipH="1">
            <a:off x="7817421" y="4726479"/>
            <a:ext cx="1216956" cy="68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58D3D88-5D0D-4909-816C-7F7E9206FF96}"/>
              </a:ext>
            </a:extLst>
          </p:cNvPr>
          <p:cNvSpPr txBox="1"/>
          <p:nvPr/>
        </p:nvSpPr>
        <p:spPr>
          <a:xfrm>
            <a:off x="6970187" y="1501222"/>
            <a:ext cx="3032764" cy="613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87" dirty="0"/>
              <a:t>Exact</a:t>
            </a:r>
            <a:r>
              <a:rPr lang="ko-KR" altLang="en-US" sz="3387" dirty="0"/>
              <a:t> </a:t>
            </a:r>
            <a:r>
              <a:rPr lang="en-US" altLang="ko-KR" sz="3387" dirty="0"/>
              <a:t>indexing</a:t>
            </a:r>
            <a:endParaRPr lang="ko-KR" altLang="en-US" sz="3387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5205796-EEA7-4EBB-96AD-32BF484DE793}"/>
              </a:ext>
            </a:extLst>
          </p:cNvPr>
          <p:cNvSpPr txBox="1"/>
          <p:nvPr/>
        </p:nvSpPr>
        <p:spPr>
          <a:xfrm rot="3463145" flipH="1">
            <a:off x="6186582" y="2399380"/>
            <a:ext cx="1968364" cy="613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387" dirty="0"/>
              <a:t>L</a:t>
            </a:r>
            <a:r>
              <a:rPr lang="en-US" altLang="ko-KR" sz="3387" baseline="-25000" dirty="0"/>
              <a:t>1</a:t>
            </a:r>
            <a:r>
              <a:rPr lang="en-US" altLang="ko-KR" sz="3387" dirty="0"/>
              <a:t>~L</a:t>
            </a:r>
            <a:r>
              <a:rPr lang="en-US" altLang="ko-KR" sz="3387" baseline="-25000" dirty="0"/>
              <a:t>k-1</a:t>
            </a:r>
            <a:endParaRPr lang="ko-KR" altLang="en-US" sz="3387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F38E230-2D9B-4671-AD76-78834E41B34F}"/>
              </a:ext>
            </a:extLst>
          </p:cNvPr>
          <p:cNvSpPr txBox="1"/>
          <p:nvPr/>
        </p:nvSpPr>
        <p:spPr>
          <a:xfrm rot="3463145" flipH="1">
            <a:off x="7214531" y="3994890"/>
            <a:ext cx="1983758" cy="613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387" dirty="0"/>
              <a:t>L</a:t>
            </a:r>
            <a:r>
              <a:rPr lang="en-US" altLang="ko-KR" sz="3387" baseline="-25000" dirty="0"/>
              <a:t>k</a:t>
            </a:r>
            <a:r>
              <a:rPr lang="en-US" altLang="ko-KR" sz="3387" dirty="0"/>
              <a:t>~L</a:t>
            </a:r>
            <a:r>
              <a:rPr lang="en-US" altLang="ko-KR" sz="3387" baseline="-25000" dirty="0"/>
              <a:t>h-1</a:t>
            </a:r>
            <a:endParaRPr lang="ko-KR" altLang="en-US" sz="3387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8768EAC-8462-49C2-9D9C-FAFB6AF34258}"/>
              </a:ext>
            </a:extLst>
          </p:cNvPr>
          <p:cNvSpPr txBox="1"/>
          <p:nvPr/>
        </p:nvSpPr>
        <p:spPr>
          <a:xfrm rot="3463145" flipH="1">
            <a:off x="5649161" y="1133621"/>
            <a:ext cx="1424276" cy="613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387" dirty="0"/>
              <a:t>L</a:t>
            </a:r>
            <a:r>
              <a:rPr lang="en-US" altLang="ko-KR" sz="3387" baseline="-25000" dirty="0"/>
              <a:t>0</a:t>
            </a:r>
            <a:endParaRPr lang="ko-KR" altLang="en-US" sz="3387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7486CE0D-3BD8-4F40-876F-29C12D98E30F}"/>
              </a:ext>
            </a:extLst>
          </p:cNvPr>
          <p:cNvSpPr/>
          <p:nvPr/>
        </p:nvSpPr>
        <p:spPr>
          <a:xfrm>
            <a:off x="7676279" y="5413771"/>
            <a:ext cx="282284" cy="24610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810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BF3C1266-DBA2-4E00-9864-F528CED19F2F}"/>
              </a:ext>
            </a:extLst>
          </p:cNvPr>
          <p:cNvSpPr/>
          <p:nvPr/>
        </p:nvSpPr>
        <p:spPr>
          <a:xfrm>
            <a:off x="6720337" y="3567741"/>
            <a:ext cx="282284" cy="24610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810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2B2D6F52-508E-439F-BB0F-F8D2C77AFF6F}"/>
              </a:ext>
            </a:extLst>
          </p:cNvPr>
          <p:cNvCxnSpPr>
            <a:cxnSpLocks/>
            <a:stCxn id="64" idx="1"/>
            <a:endCxn id="107" idx="0"/>
          </p:cNvCxnSpPr>
          <p:nvPr/>
        </p:nvCxnSpPr>
        <p:spPr>
          <a:xfrm flipH="1">
            <a:off x="6861479" y="3255786"/>
            <a:ext cx="1004233" cy="3119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타원 110">
            <a:extLst>
              <a:ext uri="{FF2B5EF4-FFF2-40B4-BE49-F238E27FC236}">
                <a16:creationId xmlns:a16="http://schemas.microsoft.com/office/drawing/2014/main" id="{4BC62194-8E3C-4FF5-8674-37E735DF09A4}"/>
              </a:ext>
            </a:extLst>
          </p:cNvPr>
          <p:cNvSpPr/>
          <p:nvPr/>
        </p:nvSpPr>
        <p:spPr>
          <a:xfrm>
            <a:off x="5554831" y="1794725"/>
            <a:ext cx="282284" cy="24610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810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A1661233-3BEB-4201-B8B7-487403BD15E8}"/>
              </a:ext>
            </a:extLst>
          </p:cNvPr>
          <p:cNvCxnSpPr>
            <a:cxnSpLocks/>
            <a:stCxn id="76" idx="1"/>
            <a:endCxn id="111" idx="6"/>
          </p:cNvCxnSpPr>
          <p:nvPr/>
        </p:nvCxnSpPr>
        <p:spPr>
          <a:xfrm flipH="1">
            <a:off x="5837115" y="1808005"/>
            <a:ext cx="1133072" cy="1097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843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649E9A0-958B-4506-8285-819DBC7BF621}"/>
              </a:ext>
            </a:extLst>
          </p:cNvPr>
          <p:cNvSpPr/>
          <p:nvPr/>
        </p:nvSpPr>
        <p:spPr>
          <a:xfrm>
            <a:off x="929360" y="2061676"/>
            <a:ext cx="7243200" cy="489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사각형: 둥근 모서리 243">
            <a:extLst>
              <a:ext uri="{FF2B5EF4-FFF2-40B4-BE49-F238E27FC236}">
                <a16:creationId xmlns:a16="http://schemas.microsoft.com/office/drawing/2014/main" id="{08AA9698-38C7-4D8C-878F-794CC8207466}"/>
              </a:ext>
            </a:extLst>
          </p:cNvPr>
          <p:cNvSpPr/>
          <p:nvPr/>
        </p:nvSpPr>
        <p:spPr>
          <a:xfrm>
            <a:off x="3956359" y="2011291"/>
            <a:ext cx="2016294" cy="608894"/>
          </a:xfrm>
          <a:prstGeom prst="roundRect">
            <a:avLst/>
          </a:prstGeom>
          <a:pattFill prst="wdDnDiag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8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E137A02-5CB2-4A28-AD5D-40AF0E9AB36A}"/>
              </a:ext>
            </a:extLst>
          </p:cNvPr>
          <p:cNvGrpSpPr/>
          <p:nvPr/>
        </p:nvGrpSpPr>
        <p:grpSpPr>
          <a:xfrm>
            <a:off x="1329188" y="2064009"/>
            <a:ext cx="900232" cy="488128"/>
            <a:chOff x="2108334" y="2379222"/>
            <a:chExt cx="541708" cy="347091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BC78D82-DFD9-489C-A93D-48D9634972AD}"/>
                </a:ext>
              </a:extLst>
            </p:cNvPr>
            <p:cNvSpPr/>
            <p:nvPr/>
          </p:nvSpPr>
          <p:spPr>
            <a:xfrm>
              <a:off x="2292437" y="2379222"/>
              <a:ext cx="45719" cy="347091"/>
            </a:xfrm>
            <a:prstGeom prst="rect">
              <a:avLst/>
            </a:prstGeom>
            <a:solidFill>
              <a:srgbClr val="F4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73B1FE60-4A9D-4F6D-8E18-4EB93E45BAE8}"/>
                </a:ext>
              </a:extLst>
            </p:cNvPr>
            <p:cNvSpPr/>
            <p:nvPr/>
          </p:nvSpPr>
          <p:spPr>
            <a:xfrm>
              <a:off x="2337209" y="2379222"/>
              <a:ext cx="45719" cy="347091"/>
            </a:xfrm>
            <a:prstGeom prst="rect">
              <a:avLst/>
            </a:prstGeom>
            <a:solidFill>
              <a:srgbClr val="F4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828EF09-FB22-4E34-ABCC-A2E55B80F591}"/>
                </a:ext>
              </a:extLst>
            </p:cNvPr>
            <p:cNvSpPr/>
            <p:nvPr/>
          </p:nvSpPr>
          <p:spPr>
            <a:xfrm>
              <a:off x="2466384" y="2379223"/>
              <a:ext cx="132093" cy="347090"/>
            </a:xfrm>
            <a:prstGeom prst="rect">
              <a:avLst/>
            </a:prstGeom>
            <a:solidFill>
              <a:srgbClr val="F4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83622C4-1C38-47D4-A7E1-11A098B5680F}"/>
                </a:ext>
              </a:extLst>
            </p:cNvPr>
            <p:cNvSpPr txBox="1"/>
            <p:nvPr/>
          </p:nvSpPr>
          <p:spPr>
            <a:xfrm>
              <a:off x="2491150" y="2432389"/>
              <a:ext cx="99467" cy="1969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b="1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…</a:t>
              </a:r>
              <a:endParaRPr lang="en-US" altLang="ko-KR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D7CC6816-0EF9-4547-8DE6-470FC775D088}"/>
                </a:ext>
              </a:extLst>
            </p:cNvPr>
            <p:cNvSpPr/>
            <p:nvPr/>
          </p:nvSpPr>
          <p:spPr>
            <a:xfrm>
              <a:off x="2381980" y="2379222"/>
              <a:ext cx="45719" cy="347091"/>
            </a:xfrm>
            <a:prstGeom prst="rect">
              <a:avLst/>
            </a:prstGeom>
            <a:solidFill>
              <a:srgbClr val="F4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EAFAFE9B-5304-4611-B97A-03D2C44BA57A}"/>
                </a:ext>
              </a:extLst>
            </p:cNvPr>
            <p:cNvSpPr/>
            <p:nvPr/>
          </p:nvSpPr>
          <p:spPr>
            <a:xfrm>
              <a:off x="2426752" y="2379222"/>
              <a:ext cx="45719" cy="347091"/>
            </a:xfrm>
            <a:prstGeom prst="rect">
              <a:avLst/>
            </a:prstGeom>
            <a:solidFill>
              <a:srgbClr val="F4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C573D933-F1D8-4884-8EEF-64F354C1ED34}"/>
                </a:ext>
              </a:extLst>
            </p:cNvPr>
            <p:cNvSpPr/>
            <p:nvPr/>
          </p:nvSpPr>
          <p:spPr>
            <a:xfrm>
              <a:off x="2598069" y="2379223"/>
              <a:ext cx="45719" cy="347090"/>
            </a:xfrm>
            <a:prstGeom prst="rect">
              <a:avLst/>
            </a:prstGeom>
            <a:solidFill>
              <a:srgbClr val="F4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78DD74FE-DD77-4F8E-9960-B9229B1771C8}"/>
                </a:ext>
              </a:extLst>
            </p:cNvPr>
            <p:cNvSpPr/>
            <p:nvPr/>
          </p:nvSpPr>
          <p:spPr>
            <a:xfrm>
              <a:off x="2108335" y="2379222"/>
              <a:ext cx="183024" cy="34709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B8B59A60-8FBE-451F-B0AE-84AE349227CF}"/>
                </a:ext>
              </a:extLst>
            </p:cNvPr>
            <p:cNvSpPr/>
            <p:nvPr/>
          </p:nvSpPr>
          <p:spPr>
            <a:xfrm>
              <a:off x="2108334" y="2379222"/>
              <a:ext cx="541708" cy="34709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CEA01146-7521-4B75-A8D3-22AC7CAFFA5E}"/>
              </a:ext>
            </a:extLst>
          </p:cNvPr>
          <p:cNvSpPr txBox="1"/>
          <p:nvPr/>
        </p:nvSpPr>
        <p:spPr>
          <a:xfrm>
            <a:off x="1412323" y="1018075"/>
            <a:ext cx="186550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000" dirty="0">
                <a:latin typeface="Consolas" panose="020B0609020204030204" pitchFamily="49" charset="0"/>
              </a:rPr>
              <a:t>read(100)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6C5EE76-BE7E-4EE4-8B8B-C3CFC4D6EC52}"/>
              </a:ext>
            </a:extLst>
          </p:cNvPr>
          <p:cNvGrpSpPr/>
          <p:nvPr/>
        </p:nvGrpSpPr>
        <p:grpSpPr>
          <a:xfrm>
            <a:off x="5329271" y="1013029"/>
            <a:ext cx="2928716" cy="400111"/>
            <a:chOff x="4010514" y="-86240"/>
            <a:chExt cx="1383514" cy="189011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37A0B3D-0A08-4916-AFD8-9E9F5144780F}"/>
                </a:ext>
              </a:extLst>
            </p:cNvPr>
            <p:cNvSpPr txBox="1"/>
            <p:nvPr/>
          </p:nvSpPr>
          <p:spPr>
            <a:xfrm>
              <a:off x="4077682" y="-86240"/>
              <a:ext cx="1316346" cy="1890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/>
                <a:t>Binary-search on guard</a:t>
              </a:r>
              <a:endParaRPr lang="ko-KR" altLang="en-US" sz="2000" b="1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A1B79BF-0F82-46B2-80AD-DD4F7BECEC30}"/>
                </a:ext>
              </a:extLst>
            </p:cNvPr>
            <p:cNvSpPr/>
            <p:nvPr/>
          </p:nvSpPr>
          <p:spPr>
            <a:xfrm>
              <a:off x="4010514" y="-36012"/>
              <a:ext cx="91169" cy="885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i="1" dirty="0">
                  <a:solidFill>
                    <a:schemeClr val="bg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1</a:t>
              </a:r>
              <a:endParaRPr lang="ko-KR" altLang="en-US" sz="381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270A4053-B85E-4DA5-B407-4AB1CE5CC156}"/>
              </a:ext>
            </a:extLst>
          </p:cNvPr>
          <p:cNvCxnSpPr>
            <a:cxnSpLocks/>
          </p:cNvCxnSpPr>
          <p:nvPr/>
        </p:nvCxnSpPr>
        <p:spPr>
          <a:xfrm>
            <a:off x="933385" y="2064009"/>
            <a:ext cx="72433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9157E26F-0F2B-45D5-A40E-EE774A682D9D}"/>
              </a:ext>
            </a:extLst>
          </p:cNvPr>
          <p:cNvCxnSpPr>
            <a:cxnSpLocks/>
          </p:cNvCxnSpPr>
          <p:nvPr/>
        </p:nvCxnSpPr>
        <p:spPr>
          <a:xfrm>
            <a:off x="933385" y="2552137"/>
            <a:ext cx="72433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그룹 210">
            <a:extLst>
              <a:ext uri="{FF2B5EF4-FFF2-40B4-BE49-F238E27FC236}">
                <a16:creationId xmlns:a16="http://schemas.microsoft.com/office/drawing/2014/main" id="{1028D751-0E4D-4513-A5D5-1E178DBAB3E7}"/>
              </a:ext>
            </a:extLst>
          </p:cNvPr>
          <p:cNvGrpSpPr/>
          <p:nvPr/>
        </p:nvGrpSpPr>
        <p:grpSpPr>
          <a:xfrm>
            <a:off x="2963542" y="1950613"/>
            <a:ext cx="364202" cy="711726"/>
            <a:chOff x="7514875" y="1092590"/>
            <a:chExt cx="276905" cy="606717"/>
          </a:xfrm>
        </p:grpSpPr>
        <p:sp>
          <p:nvSpPr>
            <p:cNvPr id="212" name="물결 211">
              <a:extLst>
                <a:ext uri="{FF2B5EF4-FFF2-40B4-BE49-F238E27FC236}">
                  <a16:creationId xmlns:a16="http://schemas.microsoft.com/office/drawing/2014/main" id="{8E6B2280-A2E9-4C81-9DDF-FB9D6751813B}"/>
                </a:ext>
              </a:extLst>
            </p:cNvPr>
            <p:cNvSpPr/>
            <p:nvPr/>
          </p:nvSpPr>
          <p:spPr>
            <a:xfrm rot="16200000">
              <a:off x="7375771" y="1310198"/>
              <a:ext cx="555310" cy="171572"/>
            </a:xfrm>
            <a:prstGeom prst="wave">
              <a:avLst>
                <a:gd name="adj1" fmla="val 20000"/>
                <a:gd name="adj2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1AD64A52-CDC8-44E7-B11B-9AC4909C0E0B}"/>
                </a:ext>
              </a:extLst>
            </p:cNvPr>
            <p:cNvSpPr/>
            <p:nvPr/>
          </p:nvSpPr>
          <p:spPr>
            <a:xfrm rot="5400000">
              <a:off x="7636248" y="1022782"/>
              <a:ext cx="45720" cy="185335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6B4B42EE-DE5F-42A7-8ED4-DDF77C284C26}"/>
                </a:ext>
              </a:extLst>
            </p:cNvPr>
            <p:cNvSpPr/>
            <p:nvPr/>
          </p:nvSpPr>
          <p:spPr>
            <a:xfrm rot="5400000">
              <a:off x="7630468" y="1537995"/>
              <a:ext cx="45719" cy="276905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B4AB4A75-4387-4B18-A488-33E40EAA57C8}"/>
              </a:ext>
            </a:extLst>
          </p:cNvPr>
          <p:cNvGrpSpPr/>
          <p:nvPr/>
        </p:nvGrpSpPr>
        <p:grpSpPr>
          <a:xfrm>
            <a:off x="6149948" y="1950613"/>
            <a:ext cx="364202" cy="711726"/>
            <a:chOff x="7514875" y="1092590"/>
            <a:chExt cx="276905" cy="606717"/>
          </a:xfrm>
        </p:grpSpPr>
        <p:sp>
          <p:nvSpPr>
            <p:cNvPr id="227" name="물결 226">
              <a:extLst>
                <a:ext uri="{FF2B5EF4-FFF2-40B4-BE49-F238E27FC236}">
                  <a16:creationId xmlns:a16="http://schemas.microsoft.com/office/drawing/2014/main" id="{7E603FEC-12E1-43A4-8029-B710A737BA72}"/>
                </a:ext>
              </a:extLst>
            </p:cNvPr>
            <p:cNvSpPr/>
            <p:nvPr/>
          </p:nvSpPr>
          <p:spPr>
            <a:xfrm rot="16200000">
              <a:off x="7375771" y="1310198"/>
              <a:ext cx="555310" cy="171572"/>
            </a:xfrm>
            <a:prstGeom prst="wave">
              <a:avLst>
                <a:gd name="adj1" fmla="val 20000"/>
                <a:gd name="adj2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7C462040-C9F5-4646-8BC9-A3422F691A46}"/>
                </a:ext>
              </a:extLst>
            </p:cNvPr>
            <p:cNvSpPr/>
            <p:nvPr/>
          </p:nvSpPr>
          <p:spPr>
            <a:xfrm rot="5400000">
              <a:off x="7636248" y="1022782"/>
              <a:ext cx="45720" cy="185335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87A23D58-F3D8-4BA4-8BF2-CC4C37D4BAFD}"/>
                </a:ext>
              </a:extLst>
            </p:cNvPr>
            <p:cNvSpPr/>
            <p:nvPr/>
          </p:nvSpPr>
          <p:spPr>
            <a:xfrm rot="5400000">
              <a:off x="7630468" y="1537995"/>
              <a:ext cx="45719" cy="276905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1" name="연결선: 구부러짐 230">
            <a:extLst>
              <a:ext uri="{FF2B5EF4-FFF2-40B4-BE49-F238E27FC236}">
                <a16:creationId xmlns:a16="http://schemas.microsoft.com/office/drawing/2014/main" id="{E17D2C8D-CF18-4CE7-8CF4-1512EDBA163D}"/>
              </a:ext>
            </a:extLst>
          </p:cNvPr>
          <p:cNvCxnSpPr>
            <a:cxnSpLocks/>
            <a:endCxn id="342" idx="0"/>
          </p:cNvCxnSpPr>
          <p:nvPr/>
        </p:nvCxnSpPr>
        <p:spPr>
          <a:xfrm>
            <a:off x="3089270" y="1218130"/>
            <a:ext cx="3901505" cy="845879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연결선: 구부러짐 231">
            <a:extLst>
              <a:ext uri="{FF2B5EF4-FFF2-40B4-BE49-F238E27FC236}">
                <a16:creationId xmlns:a16="http://schemas.microsoft.com/office/drawing/2014/main" id="{C165C719-8449-4785-B2E4-26048F9AD3F2}"/>
              </a:ext>
            </a:extLst>
          </p:cNvPr>
          <p:cNvCxnSpPr>
            <a:cxnSpLocks/>
            <a:stCxn id="342" idx="0"/>
            <a:endCxn id="85" idx="0"/>
          </p:cNvCxnSpPr>
          <p:nvPr/>
        </p:nvCxnSpPr>
        <p:spPr>
          <a:xfrm rot="16200000" flipV="1">
            <a:off x="4236022" y="-690744"/>
            <a:ext cx="12700" cy="5509506"/>
          </a:xfrm>
          <a:prstGeom prst="curvedConnector3">
            <a:avLst>
              <a:gd name="adj1" fmla="val 465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연결선: 구부러짐 232">
            <a:extLst>
              <a:ext uri="{FF2B5EF4-FFF2-40B4-BE49-F238E27FC236}">
                <a16:creationId xmlns:a16="http://schemas.microsoft.com/office/drawing/2014/main" id="{518E6F9E-479D-4E80-A0CC-4C41926CC8BA}"/>
              </a:ext>
            </a:extLst>
          </p:cNvPr>
          <p:cNvCxnSpPr>
            <a:cxnSpLocks/>
            <a:stCxn id="85" idx="0"/>
            <a:endCxn id="302" idx="0"/>
          </p:cNvCxnSpPr>
          <p:nvPr/>
        </p:nvCxnSpPr>
        <p:spPr>
          <a:xfrm rot="5400000" flipH="1" flipV="1">
            <a:off x="2853082" y="692196"/>
            <a:ext cx="12700" cy="2743626"/>
          </a:xfrm>
          <a:prstGeom prst="curvedConnector3">
            <a:avLst>
              <a:gd name="adj1" fmla="val 2575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67E0B72C-ECB8-4184-B2FB-28E7E3B019D5}"/>
              </a:ext>
            </a:extLst>
          </p:cNvPr>
          <p:cNvSpPr txBox="1"/>
          <p:nvPr/>
        </p:nvSpPr>
        <p:spPr>
          <a:xfrm>
            <a:off x="1255822" y="2500874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17A38367-D8EC-4315-B459-5EE14EFC1E95}"/>
              </a:ext>
            </a:extLst>
          </p:cNvPr>
          <p:cNvSpPr txBox="1"/>
          <p:nvPr/>
        </p:nvSpPr>
        <p:spPr>
          <a:xfrm>
            <a:off x="4009307" y="2500874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62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8E7E652D-FF87-43EB-BC0A-9A2EC53E0EB7}"/>
              </a:ext>
            </a:extLst>
          </p:cNvPr>
          <p:cNvSpPr txBox="1"/>
          <p:nvPr/>
        </p:nvSpPr>
        <p:spPr>
          <a:xfrm>
            <a:off x="6707744" y="2500874"/>
            <a:ext cx="569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219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01469D4D-5458-4330-8B97-C7FBAD507F09}"/>
              </a:ext>
            </a:extLst>
          </p:cNvPr>
          <p:cNvSpPr txBox="1"/>
          <p:nvPr/>
        </p:nvSpPr>
        <p:spPr>
          <a:xfrm>
            <a:off x="4842075" y="2500874"/>
            <a:ext cx="569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B8DBB971-4374-4730-B021-F55B16C8F09B}"/>
              </a:ext>
            </a:extLst>
          </p:cNvPr>
          <p:cNvSpPr txBox="1"/>
          <p:nvPr/>
        </p:nvSpPr>
        <p:spPr>
          <a:xfrm>
            <a:off x="4349825" y="158333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Guard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E4FDEF6B-6870-4F02-9F68-77EB4C37ED02}"/>
              </a:ext>
            </a:extLst>
          </p:cNvPr>
          <p:cNvSpPr txBox="1"/>
          <p:nvPr/>
        </p:nvSpPr>
        <p:spPr>
          <a:xfrm>
            <a:off x="5142530" y="1586638"/>
            <a:ext cx="845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 BFs</a:t>
            </a:r>
          </a:p>
        </p:txBody>
      </p:sp>
      <p:sp>
        <p:nvSpPr>
          <p:cNvPr id="243" name="오른쪽 중괄호 242">
            <a:extLst>
              <a:ext uri="{FF2B5EF4-FFF2-40B4-BE49-F238E27FC236}">
                <a16:creationId xmlns:a16="http://schemas.microsoft.com/office/drawing/2014/main" id="{72D25D72-5DF1-4C2A-BB2A-6304B90246A6}"/>
              </a:ext>
            </a:extLst>
          </p:cNvPr>
          <p:cNvSpPr/>
          <p:nvPr/>
        </p:nvSpPr>
        <p:spPr>
          <a:xfrm rot="16200000">
            <a:off x="5490160" y="1668245"/>
            <a:ext cx="148726" cy="585678"/>
          </a:xfrm>
          <a:prstGeom prst="rightBrace">
            <a:avLst>
              <a:gd name="adj1" fmla="val 49467"/>
              <a:gd name="adj2" fmla="val 4993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4" name="그룹 293">
            <a:extLst>
              <a:ext uri="{FF2B5EF4-FFF2-40B4-BE49-F238E27FC236}">
                <a16:creationId xmlns:a16="http://schemas.microsoft.com/office/drawing/2014/main" id="{042EB07D-19E8-4EFD-A220-4D35A580A0AD}"/>
              </a:ext>
            </a:extLst>
          </p:cNvPr>
          <p:cNvGrpSpPr/>
          <p:nvPr/>
        </p:nvGrpSpPr>
        <p:grpSpPr>
          <a:xfrm>
            <a:off x="4072814" y="2064009"/>
            <a:ext cx="900232" cy="488128"/>
            <a:chOff x="2108334" y="2379222"/>
            <a:chExt cx="541708" cy="347091"/>
          </a:xfrm>
        </p:grpSpPr>
        <p:sp>
          <p:nvSpPr>
            <p:cNvPr id="295" name="직사각형 294">
              <a:extLst>
                <a:ext uri="{FF2B5EF4-FFF2-40B4-BE49-F238E27FC236}">
                  <a16:creationId xmlns:a16="http://schemas.microsoft.com/office/drawing/2014/main" id="{7975E9D2-280E-428F-ADD7-FE8C1D12ABB1}"/>
                </a:ext>
              </a:extLst>
            </p:cNvPr>
            <p:cNvSpPr/>
            <p:nvPr/>
          </p:nvSpPr>
          <p:spPr>
            <a:xfrm>
              <a:off x="2292437" y="2379222"/>
              <a:ext cx="45719" cy="347091"/>
            </a:xfrm>
            <a:prstGeom prst="rect">
              <a:avLst/>
            </a:prstGeom>
            <a:solidFill>
              <a:srgbClr val="F4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6" name="직사각형 295">
              <a:extLst>
                <a:ext uri="{FF2B5EF4-FFF2-40B4-BE49-F238E27FC236}">
                  <a16:creationId xmlns:a16="http://schemas.microsoft.com/office/drawing/2014/main" id="{A5B5805A-1DC2-4ED8-9926-9046CE6AC2DD}"/>
                </a:ext>
              </a:extLst>
            </p:cNvPr>
            <p:cNvSpPr/>
            <p:nvPr/>
          </p:nvSpPr>
          <p:spPr>
            <a:xfrm>
              <a:off x="2337209" y="2379222"/>
              <a:ext cx="45719" cy="347091"/>
            </a:xfrm>
            <a:prstGeom prst="rect">
              <a:avLst/>
            </a:prstGeom>
            <a:solidFill>
              <a:srgbClr val="F4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7" name="직사각형 296">
              <a:extLst>
                <a:ext uri="{FF2B5EF4-FFF2-40B4-BE49-F238E27FC236}">
                  <a16:creationId xmlns:a16="http://schemas.microsoft.com/office/drawing/2014/main" id="{265ECCC3-9038-49FB-A475-8845C30E23F7}"/>
                </a:ext>
              </a:extLst>
            </p:cNvPr>
            <p:cNvSpPr/>
            <p:nvPr/>
          </p:nvSpPr>
          <p:spPr>
            <a:xfrm>
              <a:off x="2466384" y="2379223"/>
              <a:ext cx="132093" cy="347090"/>
            </a:xfrm>
            <a:prstGeom prst="rect">
              <a:avLst/>
            </a:prstGeom>
            <a:solidFill>
              <a:srgbClr val="F4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53EF7E2E-46FC-4EF1-B267-F9786C419CFC}"/>
                </a:ext>
              </a:extLst>
            </p:cNvPr>
            <p:cNvSpPr txBox="1"/>
            <p:nvPr/>
          </p:nvSpPr>
          <p:spPr>
            <a:xfrm>
              <a:off x="2491150" y="2432389"/>
              <a:ext cx="99467" cy="1969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b="1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…</a:t>
              </a:r>
              <a:endParaRPr lang="en-US" altLang="ko-KR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9" name="직사각형 298">
              <a:extLst>
                <a:ext uri="{FF2B5EF4-FFF2-40B4-BE49-F238E27FC236}">
                  <a16:creationId xmlns:a16="http://schemas.microsoft.com/office/drawing/2014/main" id="{FB10275F-8D88-43AA-96AF-24F4CEA13C5E}"/>
                </a:ext>
              </a:extLst>
            </p:cNvPr>
            <p:cNvSpPr/>
            <p:nvPr/>
          </p:nvSpPr>
          <p:spPr>
            <a:xfrm>
              <a:off x="2381980" y="2379222"/>
              <a:ext cx="45719" cy="347091"/>
            </a:xfrm>
            <a:prstGeom prst="rect">
              <a:avLst/>
            </a:prstGeom>
            <a:solidFill>
              <a:srgbClr val="F4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0" name="직사각형 299">
              <a:extLst>
                <a:ext uri="{FF2B5EF4-FFF2-40B4-BE49-F238E27FC236}">
                  <a16:creationId xmlns:a16="http://schemas.microsoft.com/office/drawing/2014/main" id="{696890A6-B555-404F-B009-A828AC1C4D3E}"/>
                </a:ext>
              </a:extLst>
            </p:cNvPr>
            <p:cNvSpPr/>
            <p:nvPr/>
          </p:nvSpPr>
          <p:spPr>
            <a:xfrm>
              <a:off x="2426752" y="2379222"/>
              <a:ext cx="45719" cy="347091"/>
            </a:xfrm>
            <a:prstGeom prst="rect">
              <a:avLst/>
            </a:prstGeom>
            <a:solidFill>
              <a:srgbClr val="F4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1" name="직사각형 300">
              <a:extLst>
                <a:ext uri="{FF2B5EF4-FFF2-40B4-BE49-F238E27FC236}">
                  <a16:creationId xmlns:a16="http://schemas.microsoft.com/office/drawing/2014/main" id="{727FF90F-6C59-40AD-B191-31D68F5D874A}"/>
                </a:ext>
              </a:extLst>
            </p:cNvPr>
            <p:cNvSpPr/>
            <p:nvPr/>
          </p:nvSpPr>
          <p:spPr>
            <a:xfrm>
              <a:off x="2598069" y="2379223"/>
              <a:ext cx="45719" cy="347090"/>
            </a:xfrm>
            <a:prstGeom prst="rect">
              <a:avLst/>
            </a:prstGeom>
            <a:solidFill>
              <a:srgbClr val="F4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2" name="직사각형 301">
              <a:extLst>
                <a:ext uri="{FF2B5EF4-FFF2-40B4-BE49-F238E27FC236}">
                  <a16:creationId xmlns:a16="http://schemas.microsoft.com/office/drawing/2014/main" id="{7FEBB439-37B9-415F-9191-835036D98D47}"/>
                </a:ext>
              </a:extLst>
            </p:cNvPr>
            <p:cNvSpPr/>
            <p:nvPr/>
          </p:nvSpPr>
          <p:spPr>
            <a:xfrm>
              <a:off x="2108335" y="2379222"/>
              <a:ext cx="183024" cy="34709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3" name="직사각형 302">
              <a:extLst>
                <a:ext uri="{FF2B5EF4-FFF2-40B4-BE49-F238E27FC236}">
                  <a16:creationId xmlns:a16="http://schemas.microsoft.com/office/drawing/2014/main" id="{1B6E0343-23A7-470D-8888-629034A005A7}"/>
                </a:ext>
              </a:extLst>
            </p:cNvPr>
            <p:cNvSpPr/>
            <p:nvPr/>
          </p:nvSpPr>
          <p:spPr>
            <a:xfrm>
              <a:off x="2108334" y="2379222"/>
              <a:ext cx="541708" cy="34709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14" name="그룹 313">
            <a:extLst>
              <a:ext uri="{FF2B5EF4-FFF2-40B4-BE49-F238E27FC236}">
                <a16:creationId xmlns:a16="http://schemas.microsoft.com/office/drawing/2014/main" id="{9F25F3CD-A083-4E07-A475-015322CB9CAC}"/>
              </a:ext>
            </a:extLst>
          </p:cNvPr>
          <p:cNvGrpSpPr/>
          <p:nvPr/>
        </p:nvGrpSpPr>
        <p:grpSpPr>
          <a:xfrm>
            <a:off x="4967523" y="2064009"/>
            <a:ext cx="900232" cy="488128"/>
            <a:chOff x="2108334" y="2379222"/>
            <a:chExt cx="541708" cy="347091"/>
          </a:xfrm>
        </p:grpSpPr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E4458F79-7FED-4925-9DB9-06B173EA12F6}"/>
                </a:ext>
              </a:extLst>
            </p:cNvPr>
            <p:cNvSpPr/>
            <p:nvPr/>
          </p:nvSpPr>
          <p:spPr>
            <a:xfrm>
              <a:off x="2292437" y="2379222"/>
              <a:ext cx="45719" cy="347091"/>
            </a:xfrm>
            <a:prstGeom prst="rect">
              <a:avLst/>
            </a:prstGeom>
            <a:solidFill>
              <a:srgbClr val="F4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6" name="직사각형 315">
              <a:extLst>
                <a:ext uri="{FF2B5EF4-FFF2-40B4-BE49-F238E27FC236}">
                  <a16:creationId xmlns:a16="http://schemas.microsoft.com/office/drawing/2014/main" id="{0C1FA9BD-4717-43AA-BAFF-AFCD8E5CC9C2}"/>
                </a:ext>
              </a:extLst>
            </p:cNvPr>
            <p:cNvSpPr/>
            <p:nvPr/>
          </p:nvSpPr>
          <p:spPr>
            <a:xfrm>
              <a:off x="2337209" y="2379222"/>
              <a:ext cx="45719" cy="347091"/>
            </a:xfrm>
            <a:prstGeom prst="rect">
              <a:avLst/>
            </a:prstGeom>
            <a:solidFill>
              <a:srgbClr val="F4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7" name="직사각형 316">
              <a:extLst>
                <a:ext uri="{FF2B5EF4-FFF2-40B4-BE49-F238E27FC236}">
                  <a16:creationId xmlns:a16="http://schemas.microsoft.com/office/drawing/2014/main" id="{8161D5D1-BF9D-4C96-A1B0-CED7E42D114B}"/>
                </a:ext>
              </a:extLst>
            </p:cNvPr>
            <p:cNvSpPr/>
            <p:nvPr/>
          </p:nvSpPr>
          <p:spPr>
            <a:xfrm>
              <a:off x="2466384" y="2379223"/>
              <a:ext cx="132093" cy="347090"/>
            </a:xfrm>
            <a:prstGeom prst="rect">
              <a:avLst/>
            </a:prstGeom>
            <a:solidFill>
              <a:srgbClr val="F4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54B624BA-5644-4C9A-A18D-3ADA609641E9}"/>
                </a:ext>
              </a:extLst>
            </p:cNvPr>
            <p:cNvSpPr txBox="1"/>
            <p:nvPr/>
          </p:nvSpPr>
          <p:spPr>
            <a:xfrm>
              <a:off x="2491150" y="2432389"/>
              <a:ext cx="99467" cy="1969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b="1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…</a:t>
              </a:r>
              <a:endParaRPr lang="en-US" altLang="ko-KR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9" name="직사각형 318">
              <a:extLst>
                <a:ext uri="{FF2B5EF4-FFF2-40B4-BE49-F238E27FC236}">
                  <a16:creationId xmlns:a16="http://schemas.microsoft.com/office/drawing/2014/main" id="{F855CF3B-4AD5-4F44-82A9-0409A75E65D0}"/>
                </a:ext>
              </a:extLst>
            </p:cNvPr>
            <p:cNvSpPr/>
            <p:nvPr/>
          </p:nvSpPr>
          <p:spPr>
            <a:xfrm>
              <a:off x="2381980" y="2379222"/>
              <a:ext cx="45719" cy="347091"/>
            </a:xfrm>
            <a:prstGeom prst="rect">
              <a:avLst/>
            </a:prstGeom>
            <a:solidFill>
              <a:srgbClr val="F4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0" name="직사각형 319">
              <a:extLst>
                <a:ext uri="{FF2B5EF4-FFF2-40B4-BE49-F238E27FC236}">
                  <a16:creationId xmlns:a16="http://schemas.microsoft.com/office/drawing/2014/main" id="{4BC73C0D-BB6A-46CA-9020-88696B064B88}"/>
                </a:ext>
              </a:extLst>
            </p:cNvPr>
            <p:cNvSpPr/>
            <p:nvPr/>
          </p:nvSpPr>
          <p:spPr>
            <a:xfrm>
              <a:off x="2426752" y="2379222"/>
              <a:ext cx="45719" cy="347091"/>
            </a:xfrm>
            <a:prstGeom prst="rect">
              <a:avLst/>
            </a:prstGeom>
            <a:solidFill>
              <a:srgbClr val="F4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1" name="직사각형 320">
              <a:extLst>
                <a:ext uri="{FF2B5EF4-FFF2-40B4-BE49-F238E27FC236}">
                  <a16:creationId xmlns:a16="http://schemas.microsoft.com/office/drawing/2014/main" id="{433D5A3E-E770-4AEE-A50F-CC8ABDCE4A7D}"/>
                </a:ext>
              </a:extLst>
            </p:cNvPr>
            <p:cNvSpPr/>
            <p:nvPr/>
          </p:nvSpPr>
          <p:spPr>
            <a:xfrm>
              <a:off x="2598069" y="2379223"/>
              <a:ext cx="45719" cy="347090"/>
            </a:xfrm>
            <a:prstGeom prst="rect">
              <a:avLst/>
            </a:prstGeom>
            <a:solidFill>
              <a:srgbClr val="F4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2" name="직사각형 321">
              <a:extLst>
                <a:ext uri="{FF2B5EF4-FFF2-40B4-BE49-F238E27FC236}">
                  <a16:creationId xmlns:a16="http://schemas.microsoft.com/office/drawing/2014/main" id="{C25688FE-61B5-4710-875A-24B28C86EAD3}"/>
                </a:ext>
              </a:extLst>
            </p:cNvPr>
            <p:cNvSpPr/>
            <p:nvPr/>
          </p:nvSpPr>
          <p:spPr>
            <a:xfrm>
              <a:off x="2108335" y="2379222"/>
              <a:ext cx="183024" cy="34709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3" name="직사각형 322">
              <a:extLst>
                <a:ext uri="{FF2B5EF4-FFF2-40B4-BE49-F238E27FC236}">
                  <a16:creationId xmlns:a16="http://schemas.microsoft.com/office/drawing/2014/main" id="{A64431ED-23A0-4C77-9CE1-BA792408D046}"/>
                </a:ext>
              </a:extLst>
            </p:cNvPr>
            <p:cNvSpPr/>
            <p:nvPr/>
          </p:nvSpPr>
          <p:spPr>
            <a:xfrm>
              <a:off x="2108334" y="2379222"/>
              <a:ext cx="541708" cy="34709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41" name="자유형: 도형 240">
            <a:extLst>
              <a:ext uri="{FF2B5EF4-FFF2-40B4-BE49-F238E27FC236}">
                <a16:creationId xmlns:a16="http://schemas.microsoft.com/office/drawing/2014/main" id="{16D6D365-9409-4967-A9F5-08C4AB28A393}"/>
              </a:ext>
            </a:extLst>
          </p:cNvPr>
          <p:cNvSpPr/>
          <p:nvPr/>
        </p:nvSpPr>
        <p:spPr>
          <a:xfrm>
            <a:off x="4915372" y="1880647"/>
            <a:ext cx="143834" cy="233465"/>
          </a:xfrm>
          <a:custGeom>
            <a:avLst/>
            <a:gdLst>
              <a:gd name="connsiteX0" fmla="*/ 0 w 195072"/>
              <a:gd name="connsiteY0" fmla="*/ 0 h 298704"/>
              <a:gd name="connsiteX1" fmla="*/ 134112 w 195072"/>
              <a:gd name="connsiteY1" fmla="*/ 128016 h 298704"/>
              <a:gd name="connsiteX2" fmla="*/ 195072 w 195072"/>
              <a:gd name="connsiteY2" fmla="*/ 298704 h 29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072" h="298704">
                <a:moveTo>
                  <a:pt x="0" y="0"/>
                </a:moveTo>
                <a:cubicBezTo>
                  <a:pt x="50800" y="39116"/>
                  <a:pt x="101600" y="78232"/>
                  <a:pt x="134112" y="128016"/>
                </a:cubicBezTo>
                <a:cubicBezTo>
                  <a:pt x="166624" y="177800"/>
                  <a:pt x="180848" y="238252"/>
                  <a:pt x="195072" y="298704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4" name="그룹 333">
            <a:extLst>
              <a:ext uri="{FF2B5EF4-FFF2-40B4-BE49-F238E27FC236}">
                <a16:creationId xmlns:a16="http://schemas.microsoft.com/office/drawing/2014/main" id="{D40DE99F-AC31-4E6A-A53B-AF1774C157D7}"/>
              </a:ext>
            </a:extLst>
          </p:cNvPr>
          <p:cNvGrpSpPr/>
          <p:nvPr/>
        </p:nvGrpSpPr>
        <p:grpSpPr>
          <a:xfrm>
            <a:off x="6838694" y="2064009"/>
            <a:ext cx="900232" cy="488128"/>
            <a:chOff x="2108334" y="2379222"/>
            <a:chExt cx="541708" cy="347091"/>
          </a:xfrm>
        </p:grpSpPr>
        <p:sp>
          <p:nvSpPr>
            <p:cNvPr id="335" name="직사각형 334">
              <a:extLst>
                <a:ext uri="{FF2B5EF4-FFF2-40B4-BE49-F238E27FC236}">
                  <a16:creationId xmlns:a16="http://schemas.microsoft.com/office/drawing/2014/main" id="{ACAF2CC8-BB16-49D9-806F-7B1ADE5B57D4}"/>
                </a:ext>
              </a:extLst>
            </p:cNvPr>
            <p:cNvSpPr/>
            <p:nvPr/>
          </p:nvSpPr>
          <p:spPr>
            <a:xfrm>
              <a:off x="2292437" y="2379222"/>
              <a:ext cx="45719" cy="347091"/>
            </a:xfrm>
            <a:prstGeom prst="rect">
              <a:avLst/>
            </a:prstGeom>
            <a:solidFill>
              <a:srgbClr val="F4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6" name="직사각형 335">
              <a:extLst>
                <a:ext uri="{FF2B5EF4-FFF2-40B4-BE49-F238E27FC236}">
                  <a16:creationId xmlns:a16="http://schemas.microsoft.com/office/drawing/2014/main" id="{9F197A14-1A68-4AF7-B59C-E64CB7F8FF69}"/>
                </a:ext>
              </a:extLst>
            </p:cNvPr>
            <p:cNvSpPr/>
            <p:nvPr/>
          </p:nvSpPr>
          <p:spPr>
            <a:xfrm>
              <a:off x="2337209" y="2379222"/>
              <a:ext cx="45719" cy="347091"/>
            </a:xfrm>
            <a:prstGeom prst="rect">
              <a:avLst/>
            </a:prstGeom>
            <a:solidFill>
              <a:srgbClr val="F4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7" name="직사각형 336">
              <a:extLst>
                <a:ext uri="{FF2B5EF4-FFF2-40B4-BE49-F238E27FC236}">
                  <a16:creationId xmlns:a16="http://schemas.microsoft.com/office/drawing/2014/main" id="{E72F3ADD-9E6D-4598-AFAB-841FA907B3EC}"/>
                </a:ext>
              </a:extLst>
            </p:cNvPr>
            <p:cNvSpPr/>
            <p:nvPr/>
          </p:nvSpPr>
          <p:spPr>
            <a:xfrm>
              <a:off x="2466384" y="2379223"/>
              <a:ext cx="132093" cy="347090"/>
            </a:xfrm>
            <a:prstGeom prst="rect">
              <a:avLst/>
            </a:prstGeom>
            <a:solidFill>
              <a:srgbClr val="F4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65BADE21-43AB-4841-8CB1-C817C4469323}"/>
                </a:ext>
              </a:extLst>
            </p:cNvPr>
            <p:cNvSpPr txBox="1"/>
            <p:nvPr/>
          </p:nvSpPr>
          <p:spPr>
            <a:xfrm>
              <a:off x="2491150" y="2432389"/>
              <a:ext cx="99467" cy="1969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b="1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…</a:t>
              </a:r>
              <a:endParaRPr lang="en-US" altLang="ko-KR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9" name="직사각형 338">
              <a:extLst>
                <a:ext uri="{FF2B5EF4-FFF2-40B4-BE49-F238E27FC236}">
                  <a16:creationId xmlns:a16="http://schemas.microsoft.com/office/drawing/2014/main" id="{FE470A9F-1C9E-4C3E-ACA0-1494E8A5F9B0}"/>
                </a:ext>
              </a:extLst>
            </p:cNvPr>
            <p:cNvSpPr/>
            <p:nvPr/>
          </p:nvSpPr>
          <p:spPr>
            <a:xfrm>
              <a:off x="2381980" y="2379222"/>
              <a:ext cx="45719" cy="347091"/>
            </a:xfrm>
            <a:prstGeom prst="rect">
              <a:avLst/>
            </a:prstGeom>
            <a:solidFill>
              <a:srgbClr val="F4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0" name="직사각형 339">
              <a:extLst>
                <a:ext uri="{FF2B5EF4-FFF2-40B4-BE49-F238E27FC236}">
                  <a16:creationId xmlns:a16="http://schemas.microsoft.com/office/drawing/2014/main" id="{949177FA-7BDD-4C1E-9667-597A9081A6EF}"/>
                </a:ext>
              </a:extLst>
            </p:cNvPr>
            <p:cNvSpPr/>
            <p:nvPr/>
          </p:nvSpPr>
          <p:spPr>
            <a:xfrm>
              <a:off x="2426752" y="2379222"/>
              <a:ext cx="45719" cy="347091"/>
            </a:xfrm>
            <a:prstGeom prst="rect">
              <a:avLst/>
            </a:prstGeom>
            <a:solidFill>
              <a:srgbClr val="F4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1" name="직사각형 340">
              <a:extLst>
                <a:ext uri="{FF2B5EF4-FFF2-40B4-BE49-F238E27FC236}">
                  <a16:creationId xmlns:a16="http://schemas.microsoft.com/office/drawing/2014/main" id="{A054C80C-4F36-4625-B85C-DF0167B8918E}"/>
                </a:ext>
              </a:extLst>
            </p:cNvPr>
            <p:cNvSpPr/>
            <p:nvPr/>
          </p:nvSpPr>
          <p:spPr>
            <a:xfrm>
              <a:off x="2598069" y="2379223"/>
              <a:ext cx="45719" cy="347090"/>
            </a:xfrm>
            <a:prstGeom prst="rect">
              <a:avLst/>
            </a:prstGeom>
            <a:solidFill>
              <a:srgbClr val="F4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2" name="직사각형 341">
              <a:extLst>
                <a:ext uri="{FF2B5EF4-FFF2-40B4-BE49-F238E27FC236}">
                  <a16:creationId xmlns:a16="http://schemas.microsoft.com/office/drawing/2014/main" id="{6DC5624D-FD0D-4FAD-935C-B83A6852CE9B}"/>
                </a:ext>
              </a:extLst>
            </p:cNvPr>
            <p:cNvSpPr/>
            <p:nvPr/>
          </p:nvSpPr>
          <p:spPr>
            <a:xfrm>
              <a:off x="2108335" y="2379222"/>
              <a:ext cx="183024" cy="34709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3" name="직사각형 342">
              <a:extLst>
                <a:ext uri="{FF2B5EF4-FFF2-40B4-BE49-F238E27FC236}">
                  <a16:creationId xmlns:a16="http://schemas.microsoft.com/office/drawing/2014/main" id="{72C6D251-9E6A-460C-A7E9-DD622831B069}"/>
                </a:ext>
              </a:extLst>
            </p:cNvPr>
            <p:cNvSpPr/>
            <p:nvPr/>
          </p:nvSpPr>
          <p:spPr>
            <a:xfrm>
              <a:off x="2108334" y="2379222"/>
              <a:ext cx="541708" cy="34709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72" name="그룹 371">
            <a:extLst>
              <a:ext uri="{FF2B5EF4-FFF2-40B4-BE49-F238E27FC236}">
                <a16:creationId xmlns:a16="http://schemas.microsoft.com/office/drawing/2014/main" id="{74E3BEE4-D6EC-4DF1-A247-058212394DE5}"/>
              </a:ext>
            </a:extLst>
          </p:cNvPr>
          <p:cNvGrpSpPr/>
          <p:nvPr/>
        </p:nvGrpSpPr>
        <p:grpSpPr>
          <a:xfrm>
            <a:off x="1173079" y="3194767"/>
            <a:ext cx="6726699" cy="589592"/>
            <a:chOff x="3030812" y="3166048"/>
            <a:chExt cx="3876999" cy="989214"/>
          </a:xfrm>
        </p:grpSpPr>
        <p:sp>
          <p:nvSpPr>
            <p:cNvPr id="245" name="사각형: 둥근 모서리 244">
              <a:extLst>
                <a:ext uri="{FF2B5EF4-FFF2-40B4-BE49-F238E27FC236}">
                  <a16:creationId xmlns:a16="http://schemas.microsoft.com/office/drawing/2014/main" id="{D3926988-7AC6-4C88-BEF2-7465F7FCB6DB}"/>
                </a:ext>
              </a:extLst>
            </p:cNvPr>
            <p:cNvSpPr/>
            <p:nvPr/>
          </p:nvSpPr>
          <p:spPr>
            <a:xfrm>
              <a:off x="3030812" y="3166048"/>
              <a:ext cx="3876999" cy="989214"/>
            </a:xfrm>
            <a:prstGeom prst="roundRect">
              <a:avLst/>
            </a:prstGeom>
            <a:pattFill prst="wdDnDiag">
              <a:fgClr>
                <a:schemeClr val="accent6">
                  <a:lumMod val="60000"/>
                  <a:lumOff val="4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8" dirty="0"/>
            </a:p>
          </p:txBody>
        </p:sp>
        <p:grpSp>
          <p:nvGrpSpPr>
            <p:cNvPr id="246" name="그룹 245">
              <a:extLst>
                <a:ext uri="{FF2B5EF4-FFF2-40B4-BE49-F238E27FC236}">
                  <a16:creationId xmlns:a16="http://schemas.microsoft.com/office/drawing/2014/main" id="{1CAA36F4-FAF9-4E78-955C-3C13573BA83A}"/>
                </a:ext>
              </a:extLst>
            </p:cNvPr>
            <p:cNvGrpSpPr/>
            <p:nvPr/>
          </p:nvGrpSpPr>
          <p:grpSpPr>
            <a:xfrm>
              <a:off x="3120853" y="3256658"/>
              <a:ext cx="1848458" cy="798253"/>
              <a:chOff x="2108334" y="2374930"/>
              <a:chExt cx="531134" cy="351383"/>
            </a:xfrm>
          </p:grpSpPr>
          <p:sp>
            <p:nvSpPr>
              <p:cNvPr id="247" name="직사각형 246">
                <a:extLst>
                  <a:ext uri="{FF2B5EF4-FFF2-40B4-BE49-F238E27FC236}">
                    <a16:creationId xmlns:a16="http://schemas.microsoft.com/office/drawing/2014/main" id="{F63B1E11-5444-4E54-BFC1-B9E49C140454}"/>
                  </a:ext>
                </a:extLst>
              </p:cNvPr>
              <p:cNvSpPr/>
              <p:nvPr/>
            </p:nvSpPr>
            <p:spPr>
              <a:xfrm>
                <a:off x="2292146" y="2379222"/>
                <a:ext cx="45719" cy="347091"/>
              </a:xfrm>
              <a:prstGeom prst="rect">
                <a:avLst/>
              </a:prstGeom>
              <a:solidFill>
                <a:srgbClr val="F4B18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8" name="직사각형 247">
                <a:extLst>
                  <a:ext uri="{FF2B5EF4-FFF2-40B4-BE49-F238E27FC236}">
                    <a16:creationId xmlns:a16="http://schemas.microsoft.com/office/drawing/2014/main" id="{2F75BCC2-A697-4EDF-AE16-38105F61FB1E}"/>
                  </a:ext>
                </a:extLst>
              </p:cNvPr>
              <p:cNvSpPr/>
              <p:nvPr/>
            </p:nvSpPr>
            <p:spPr>
              <a:xfrm>
                <a:off x="2336917" y="2379222"/>
                <a:ext cx="45719" cy="347091"/>
              </a:xfrm>
              <a:prstGeom prst="rect">
                <a:avLst/>
              </a:prstGeom>
              <a:solidFill>
                <a:srgbClr val="F4B18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9" name="직사각형 248">
                <a:extLst>
                  <a:ext uri="{FF2B5EF4-FFF2-40B4-BE49-F238E27FC236}">
                    <a16:creationId xmlns:a16="http://schemas.microsoft.com/office/drawing/2014/main" id="{8EC2CD21-0482-4F7F-A64F-F8B5C9689C24}"/>
                  </a:ext>
                </a:extLst>
              </p:cNvPr>
              <p:cNvSpPr/>
              <p:nvPr/>
            </p:nvSpPr>
            <p:spPr>
              <a:xfrm>
                <a:off x="2459219" y="2379223"/>
                <a:ext cx="132093" cy="347090"/>
              </a:xfrm>
              <a:prstGeom prst="rect">
                <a:avLst/>
              </a:prstGeom>
              <a:solidFill>
                <a:srgbClr val="F4B18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52229463-182F-44A9-8D59-50B600BD2919}"/>
                  </a:ext>
                </a:extLst>
              </p:cNvPr>
              <p:cNvSpPr txBox="1"/>
              <p:nvPr/>
            </p:nvSpPr>
            <p:spPr>
              <a:xfrm>
                <a:off x="2481895" y="2374930"/>
                <a:ext cx="99467" cy="1625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b="1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…</a:t>
                </a:r>
                <a:endParaRPr lang="en-US" altLang="ko-KR" sz="2800" b="1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1" name="직사각형 250">
                <a:extLst>
                  <a:ext uri="{FF2B5EF4-FFF2-40B4-BE49-F238E27FC236}">
                    <a16:creationId xmlns:a16="http://schemas.microsoft.com/office/drawing/2014/main" id="{7BB216E8-8B51-4912-B665-B1C7F8743102}"/>
                  </a:ext>
                </a:extLst>
              </p:cNvPr>
              <p:cNvSpPr/>
              <p:nvPr/>
            </p:nvSpPr>
            <p:spPr>
              <a:xfrm>
                <a:off x="2381688" y="2379222"/>
                <a:ext cx="45719" cy="347091"/>
              </a:xfrm>
              <a:prstGeom prst="rect">
                <a:avLst/>
              </a:prstGeom>
              <a:solidFill>
                <a:srgbClr val="F4B18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2" name="직사각형 251">
                <a:extLst>
                  <a:ext uri="{FF2B5EF4-FFF2-40B4-BE49-F238E27FC236}">
                    <a16:creationId xmlns:a16="http://schemas.microsoft.com/office/drawing/2014/main" id="{156A1979-ED0C-4BD3-A77E-E4C2ECD70CCE}"/>
                  </a:ext>
                </a:extLst>
              </p:cNvPr>
              <p:cNvSpPr/>
              <p:nvPr/>
            </p:nvSpPr>
            <p:spPr>
              <a:xfrm>
                <a:off x="2426459" y="2379222"/>
                <a:ext cx="45719" cy="347091"/>
              </a:xfrm>
              <a:prstGeom prst="rect">
                <a:avLst/>
              </a:prstGeom>
              <a:solidFill>
                <a:srgbClr val="F4B18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3" name="직사각형 252">
                <a:extLst>
                  <a:ext uri="{FF2B5EF4-FFF2-40B4-BE49-F238E27FC236}">
                    <a16:creationId xmlns:a16="http://schemas.microsoft.com/office/drawing/2014/main" id="{1F141BBE-B1D4-4CD0-841F-2A6B55F8186A}"/>
                  </a:ext>
                </a:extLst>
              </p:cNvPr>
              <p:cNvSpPr/>
              <p:nvPr/>
            </p:nvSpPr>
            <p:spPr>
              <a:xfrm>
                <a:off x="2592099" y="2379223"/>
                <a:ext cx="45719" cy="347090"/>
              </a:xfrm>
              <a:prstGeom prst="rect">
                <a:avLst/>
              </a:prstGeom>
              <a:solidFill>
                <a:srgbClr val="F4B18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4" name="직사각형 253">
                <a:extLst>
                  <a:ext uri="{FF2B5EF4-FFF2-40B4-BE49-F238E27FC236}">
                    <a16:creationId xmlns:a16="http://schemas.microsoft.com/office/drawing/2014/main" id="{69B4F272-AC17-40C7-A53C-1B24DDA89048}"/>
                  </a:ext>
                </a:extLst>
              </p:cNvPr>
              <p:cNvSpPr/>
              <p:nvPr/>
            </p:nvSpPr>
            <p:spPr>
              <a:xfrm>
                <a:off x="2108335" y="2379222"/>
                <a:ext cx="183024" cy="34709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62</a:t>
                </a:r>
                <a:endParaRPr lang="ko-KR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" name="직사각형 254">
                <a:extLst>
                  <a:ext uri="{FF2B5EF4-FFF2-40B4-BE49-F238E27FC236}">
                    <a16:creationId xmlns:a16="http://schemas.microsoft.com/office/drawing/2014/main" id="{E6EDB970-B3A1-4F7D-9D9D-D2B937FFE390}"/>
                  </a:ext>
                </a:extLst>
              </p:cNvPr>
              <p:cNvSpPr/>
              <p:nvPr/>
            </p:nvSpPr>
            <p:spPr>
              <a:xfrm>
                <a:off x="2108334" y="2379222"/>
                <a:ext cx="531134" cy="34709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48" name="그룹 347">
              <a:extLst>
                <a:ext uri="{FF2B5EF4-FFF2-40B4-BE49-F238E27FC236}">
                  <a16:creationId xmlns:a16="http://schemas.microsoft.com/office/drawing/2014/main" id="{B22528AC-ED0A-4BDF-BC37-20A37DD14DD6}"/>
                </a:ext>
              </a:extLst>
            </p:cNvPr>
            <p:cNvGrpSpPr/>
            <p:nvPr/>
          </p:nvGrpSpPr>
          <p:grpSpPr>
            <a:xfrm>
              <a:off x="4967174" y="3256658"/>
              <a:ext cx="1848942" cy="798253"/>
              <a:chOff x="2107581" y="2374930"/>
              <a:chExt cx="531273" cy="351383"/>
            </a:xfrm>
          </p:grpSpPr>
          <p:sp>
            <p:nvSpPr>
              <p:cNvPr id="349" name="직사각형 348">
                <a:extLst>
                  <a:ext uri="{FF2B5EF4-FFF2-40B4-BE49-F238E27FC236}">
                    <a16:creationId xmlns:a16="http://schemas.microsoft.com/office/drawing/2014/main" id="{38B9444B-4700-4041-8E86-64EDEB173337}"/>
                  </a:ext>
                </a:extLst>
              </p:cNvPr>
              <p:cNvSpPr/>
              <p:nvPr/>
            </p:nvSpPr>
            <p:spPr>
              <a:xfrm>
                <a:off x="2292146" y="2379222"/>
                <a:ext cx="45719" cy="347091"/>
              </a:xfrm>
              <a:prstGeom prst="rect">
                <a:avLst/>
              </a:prstGeom>
              <a:solidFill>
                <a:srgbClr val="F4B18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0" name="직사각형 349">
                <a:extLst>
                  <a:ext uri="{FF2B5EF4-FFF2-40B4-BE49-F238E27FC236}">
                    <a16:creationId xmlns:a16="http://schemas.microsoft.com/office/drawing/2014/main" id="{49628BB2-C6A2-493C-9D4E-714CB8A8551F}"/>
                  </a:ext>
                </a:extLst>
              </p:cNvPr>
              <p:cNvSpPr/>
              <p:nvPr/>
            </p:nvSpPr>
            <p:spPr>
              <a:xfrm>
                <a:off x="2336917" y="2379222"/>
                <a:ext cx="45719" cy="347091"/>
              </a:xfrm>
              <a:prstGeom prst="rect">
                <a:avLst/>
              </a:prstGeom>
              <a:solidFill>
                <a:srgbClr val="F4B18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1" name="직사각형 350">
                <a:extLst>
                  <a:ext uri="{FF2B5EF4-FFF2-40B4-BE49-F238E27FC236}">
                    <a16:creationId xmlns:a16="http://schemas.microsoft.com/office/drawing/2014/main" id="{3DE0AEFA-588F-4F98-9ACC-B191703DD261}"/>
                  </a:ext>
                </a:extLst>
              </p:cNvPr>
              <p:cNvSpPr/>
              <p:nvPr/>
            </p:nvSpPr>
            <p:spPr>
              <a:xfrm>
                <a:off x="2459219" y="2379223"/>
                <a:ext cx="132093" cy="347090"/>
              </a:xfrm>
              <a:prstGeom prst="rect">
                <a:avLst/>
              </a:prstGeom>
              <a:solidFill>
                <a:srgbClr val="F4B18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0479BEC7-3196-474D-A2D7-F9BFB41E5012}"/>
                  </a:ext>
                </a:extLst>
              </p:cNvPr>
              <p:cNvSpPr txBox="1"/>
              <p:nvPr/>
            </p:nvSpPr>
            <p:spPr>
              <a:xfrm>
                <a:off x="2481895" y="2374930"/>
                <a:ext cx="99467" cy="1625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b="1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…</a:t>
                </a:r>
                <a:endParaRPr lang="en-US" altLang="ko-KR" sz="2800" b="1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53" name="직사각형 352">
                <a:extLst>
                  <a:ext uri="{FF2B5EF4-FFF2-40B4-BE49-F238E27FC236}">
                    <a16:creationId xmlns:a16="http://schemas.microsoft.com/office/drawing/2014/main" id="{FBC98085-802A-4EC7-877E-844654C1901F}"/>
                  </a:ext>
                </a:extLst>
              </p:cNvPr>
              <p:cNvSpPr/>
              <p:nvPr/>
            </p:nvSpPr>
            <p:spPr>
              <a:xfrm>
                <a:off x="2381688" y="2379222"/>
                <a:ext cx="45719" cy="347091"/>
              </a:xfrm>
              <a:prstGeom prst="rect">
                <a:avLst/>
              </a:prstGeom>
              <a:solidFill>
                <a:srgbClr val="F4B18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4" name="직사각형 353">
                <a:extLst>
                  <a:ext uri="{FF2B5EF4-FFF2-40B4-BE49-F238E27FC236}">
                    <a16:creationId xmlns:a16="http://schemas.microsoft.com/office/drawing/2014/main" id="{D68876B0-C45C-48E2-AE65-F96BD7D015E7}"/>
                  </a:ext>
                </a:extLst>
              </p:cNvPr>
              <p:cNvSpPr/>
              <p:nvPr/>
            </p:nvSpPr>
            <p:spPr>
              <a:xfrm>
                <a:off x="2426459" y="2379222"/>
                <a:ext cx="45719" cy="347091"/>
              </a:xfrm>
              <a:prstGeom prst="rect">
                <a:avLst/>
              </a:prstGeom>
              <a:solidFill>
                <a:srgbClr val="F4B18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5" name="직사각형 354">
                <a:extLst>
                  <a:ext uri="{FF2B5EF4-FFF2-40B4-BE49-F238E27FC236}">
                    <a16:creationId xmlns:a16="http://schemas.microsoft.com/office/drawing/2014/main" id="{A207CDF8-7BE7-4E0D-A7DC-3B65EA56AAEC}"/>
                  </a:ext>
                </a:extLst>
              </p:cNvPr>
              <p:cNvSpPr/>
              <p:nvPr/>
            </p:nvSpPr>
            <p:spPr>
              <a:xfrm>
                <a:off x="2590909" y="2379223"/>
                <a:ext cx="47076" cy="347090"/>
              </a:xfrm>
              <a:prstGeom prst="rect">
                <a:avLst/>
              </a:prstGeom>
              <a:solidFill>
                <a:srgbClr val="F4B18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6" name="직사각형 355">
                <a:extLst>
                  <a:ext uri="{FF2B5EF4-FFF2-40B4-BE49-F238E27FC236}">
                    <a16:creationId xmlns:a16="http://schemas.microsoft.com/office/drawing/2014/main" id="{54FB00FF-7B39-4100-B213-CEFA2FCD2C64}"/>
                  </a:ext>
                </a:extLst>
              </p:cNvPr>
              <p:cNvSpPr/>
              <p:nvPr/>
            </p:nvSpPr>
            <p:spPr>
              <a:xfrm>
                <a:off x="2108335" y="2379222"/>
                <a:ext cx="183024" cy="34709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150</a:t>
                </a:r>
                <a:endParaRPr lang="ko-KR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8" name="직사각형 357">
                <a:extLst>
                  <a:ext uri="{FF2B5EF4-FFF2-40B4-BE49-F238E27FC236}">
                    <a16:creationId xmlns:a16="http://schemas.microsoft.com/office/drawing/2014/main" id="{A800C596-AB4E-4BE8-A2B9-8CD6AC19AF7D}"/>
                  </a:ext>
                </a:extLst>
              </p:cNvPr>
              <p:cNvSpPr/>
              <p:nvPr/>
            </p:nvSpPr>
            <p:spPr>
              <a:xfrm>
                <a:off x="2107581" y="2379222"/>
                <a:ext cx="531273" cy="34709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359" name="TextBox 358">
            <a:extLst>
              <a:ext uri="{FF2B5EF4-FFF2-40B4-BE49-F238E27FC236}">
                <a16:creationId xmlns:a16="http://schemas.microsoft.com/office/drawing/2014/main" id="{DDAB87E2-B224-4FB5-A87C-D014775BE714}"/>
              </a:ext>
            </a:extLst>
          </p:cNvPr>
          <p:cNvSpPr txBox="1"/>
          <p:nvPr/>
        </p:nvSpPr>
        <p:spPr>
          <a:xfrm>
            <a:off x="4697439" y="2838458"/>
            <a:ext cx="2353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 bytes (CPU cache line)</a:t>
            </a:r>
          </a:p>
        </p:txBody>
      </p:sp>
      <p:grpSp>
        <p:nvGrpSpPr>
          <p:cNvPr id="362" name="그룹 361">
            <a:extLst>
              <a:ext uri="{FF2B5EF4-FFF2-40B4-BE49-F238E27FC236}">
                <a16:creationId xmlns:a16="http://schemas.microsoft.com/office/drawing/2014/main" id="{52DED092-F881-41B1-BD3A-DF41DD7E37CE}"/>
              </a:ext>
            </a:extLst>
          </p:cNvPr>
          <p:cNvGrpSpPr/>
          <p:nvPr/>
        </p:nvGrpSpPr>
        <p:grpSpPr>
          <a:xfrm>
            <a:off x="1326807" y="3077780"/>
            <a:ext cx="6418155" cy="152194"/>
            <a:chOff x="3115875" y="2921222"/>
            <a:chExt cx="645193" cy="211568"/>
          </a:xfrm>
        </p:grpSpPr>
        <p:cxnSp>
          <p:nvCxnSpPr>
            <p:cNvPr id="363" name="직선 연결선 362">
              <a:extLst>
                <a:ext uri="{FF2B5EF4-FFF2-40B4-BE49-F238E27FC236}">
                  <a16:creationId xmlns:a16="http://schemas.microsoft.com/office/drawing/2014/main" id="{73133C1F-6A44-4D5B-8B3F-EDFCE2117DF7}"/>
                </a:ext>
              </a:extLst>
            </p:cNvPr>
            <p:cNvCxnSpPr>
              <a:cxnSpLocks/>
            </p:cNvCxnSpPr>
            <p:nvPr/>
          </p:nvCxnSpPr>
          <p:spPr>
            <a:xfrm>
              <a:off x="3116588" y="3025388"/>
              <a:ext cx="64448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직선 연결선 363">
              <a:extLst>
                <a:ext uri="{FF2B5EF4-FFF2-40B4-BE49-F238E27FC236}">
                  <a16:creationId xmlns:a16="http://schemas.microsoft.com/office/drawing/2014/main" id="{FB7484B6-C0D0-421E-9637-AE95AF7403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15875" y="2921222"/>
              <a:ext cx="0" cy="211568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직선 연결선 364">
              <a:extLst>
                <a:ext uri="{FF2B5EF4-FFF2-40B4-BE49-F238E27FC236}">
                  <a16:creationId xmlns:a16="http://schemas.microsoft.com/office/drawing/2014/main" id="{3A0675CD-C5EB-4C8D-84D1-248B06B66D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0521" y="2921222"/>
              <a:ext cx="0" cy="211568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5" name="직선 연결선 344">
            <a:extLst>
              <a:ext uri="{FF2B5EF4-FFF2-40B4-BE49-F238E27FC236}">
                <a16:creationId xmlns:a16="http://schemas.microsoft.com/office/drawing/2014/main" id="{D6588354-5A62-4AB1-B0D6-8C19F3F82933}"/>
              </a:ext>
            </a:extLst>
          </p:cNvPr>
          <p:cNvCxnSpPr>
            <a:cxnSpLocks/>
          </p:cNvCxnSpPr>
          <p:nvPr/>
        </p:nvCxnSpPr>
        <p:spPr>
          <a:xfrm flipH="1">
            <a:off x="1178950" y="2551276"/>
            <a:ext cx="2780874" cy="6473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직선 연결선 365">
            <a:extLst>
              <a:ext uri="{FF2B5EF4-FFF2-40B4-BE49-F238E27FC236}">
                <a16:creationId xmlns:a16="http://schemas.microsoft.com/office/drawing/2014/main" id="{006F805B-3552-45CC-AB3B-845C2E2B17A9}"/>
              </a:ext>
            </a:extLst>
          </p:cNvPr>
          <p:cNvCxnSpPr>
            <a:cxnSpLocks/>
          </p:cNvCxnSpPr>
          <p:nvPr/>
        </p:nvCxnSpPr>
        <p:spPr>
          <a:xfrm>
            <a:off x="5966345" y="2551276"/>
            <a:ext cx="1933432" cy="6651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3542768-6C00-407F-9999-D9CDF15FBC70}"/>
              </a:ext>
            </a:extLst>
          </p:cNvPr>
          <p:cNvGrpSpPr/>
          <p:nvPr/>
        </p:nvGrpSpPr>
        <p:grpSpPr>
          <a:xfrm>
            <a:off x="4532719" y="3747941"/>
            <a:ext cx="1109253" cy="152194"/>
            <a:chOff x="3116588" y="2921222"/>
            <a:chExt cx="644480" cy="211568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691EB5B8-16F4-4DB2-BD42-AA9E4D226DAF}"/>
                </a:ext>
              </a:extLst>
            </p:cNvPr>
            <p:cNvCxnSpPr>
              <a:cxnSpLocks/>
            </p:cNvCxnSpPr>
            <p:nvPr/>
          </p:nvCxnSpPr>
          <p:spPr>
            <a:xfrm>
              <a:off x="3116588" y="3025388"/>
              <a:ext cx="64448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연결선 277">
              <a:extLst>
                <a:ext uri="{FF2B5EF4-FFF2-40B4-BE49-F238E27FC236}">
                  <a16:creationId xmlns:a16="http://schemas.microsoft.com/office/drawing/2014/main" id="{C20D2AEE-9D1C-4C56-85F6-E4522411B7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19638" y="2921222"/>
              <a:ext cx="0" cy="211568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 278">
              <a:extLst>
                <a:ext uri="{FF2B5EF4-FFF2-40B4-BE49-F238E27FC236}">
                  <a16:creationId xmlns:a16="http://schemas.microsoft.com/office/drawing/2014/main" id="{F16081BD-03E8-4C21-9C4E-177D98EEAB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0521" y="2921222"/>
              <a:ext cx="0" cy="211568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그룹 279">
            <a:extLst>
              <a:ext uri="{FF2B5EF4-FFF2-40B4-BE49-F238E27FC236}">
                <a16:creationId xmlns:a16="http://schemas.microsoft.com/office/drawing/2014/main" id="{9379EFC6-6A8B-416A-B858-65EF7600D6E5}"/>
              </a:ext>
            </a:extLst>
          </p:cNvPr>
          <p:cNvGrpSpPr/>
          <p:nvPr/>
        </p:nvGrpSpPr>
        <p:grpSpPr>
          <a:xfrm>
            <a:off x="5913321" y="3745599"/>
            <a:ext cx="275090" cy="154536"/>
            <a:chOff x="3116588" y="2921222"/>
            <a:chExt cx="644480" cy="211568"/>
          </a:xfrm>
        </p:grpSpPr>
        <p:cxnSp>
          <p:nvCxnSpPr>
            <p:cNvPr id="281" name="직선 연결선 280">
              <a:extLst>
                <a:ext uri="{FF2B5EF4-FFF2-40B4-BE49-F238E27FC236}">
                  <a16:creationId xmlns:a16="http://schemas.microsoft.com/office/drawing/2014/main" id="{E762930C-06A6-415E-B26E-209FACA7E693}"/>
                </a:ext>
              </a:extLst>
            </p:cNvPr>
            <p:cNvCxnSpPr>
              <a:cxnSpLocks/>
            </p:cNvCxnSpPr>
            <p:nvPr/>
          </p:nvCxnSpPr>
          <p:spPr>
            <a:xfrm>
              <a:off x="3116588" y="3025388"/>
              <a:ext cx="64448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>
              <a:extLst>
                <a:ext uri="{FF2B5EF4-FFF2-40B4-BE49-F238E27FC236}">
                  <a16:creationId xmlns:a16="http://schemas.microsoft.com/office/drawing/2014/main" id="{8E1672DA-588B-43F1-8B0E-428F8CA519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1021" y="2921222"/>
              <a:ext cx="0" cy="211568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>
              <a:extLst>
                <a:ext uri="{FF2B5EF4-FFF2-40B4-BE49-F238E27FC236}">
                  <a16:creationId xmlns:a16="http://schemas.microsoft.com/office/drawing/2014/main" id="{EEA65202-A152-4858-98CF-A7167418D9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0521" y="2921222"/>
              <a:ext cx="0" cy="211568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1" name="TextBox 360">
            <a:extLst>
              <a:ext uri="{FF2B5EF4-FFF2-40B4-BE49-F238E27FC236}">
                <a16:creationId xmlns:a16="http://schemas.microsoft.com/office/drawing/2014/main" id="{0A99AD88-A113-4DE8-95F0-8D0723605E90}"/>
              </a:ext>
            </a:extLst>
          </p:cNvPr>
          <p:cNvSpPr txBox="1"/>
          <p:nvPr/>
        </p:nvSpPr>
        <p:spPr>
          <a:xfrm>
            <a:off x="5724274" y="3817394"/>
            <a:ext cx="645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bits</a:t>
            </a: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99FB471F-5EEC-4153-8F37-55D14D8EA3E7}"/>
              </a:ext>
            </a:extLst>
          </p:cNvPr>
          <p:cNvSpPr txBox="1"/>
          <p:nvPr/>
        </p:nvSpPr>
        <p:spPr>
          <a:xfrm>
            <a:off x="4719972" y="3817394"/>
            <a:ext cx="749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48 bits</a:t>
            </a:r>
          </a:p>
        </p:txBody>
      </p:sp>
      <p:cxnSp>
        <p:nvCxnSpPr>
          <p:cNvPr id="378" name="직선 화살표 연결선 377">
            <a:extLst>
              <a:ext uri="{FF2B5EF4-FFF2-40B4-BE49-F238E27FC236}">
                <a16:creationId xmlns:a16="http://schemas.microsoft.com/office/drawing/2014/main" id="{AA654C66-8C63-4C8D-94FF-10D6469AD7AD}"/>
              </a:ext>
            </a:extLst>
          </p:cNvPr>
          <p:cNvCxnSpPr>
            <a:cxnSpLocks/>
          </p:cNvCxnSpPr>
          <p:nvPr/>
        </p:nvCxnSpPr>
        <p:spPr>
          <a:xfrm>
            <a:off x="2573152" y="3808870"/>
            <a:ext cx="1776673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0" name="그룹 379">
            <a:extLst>
              <a:ext uri="{FF2B5EF4-FFF2-40B4-BE49-F238E27FC236}">
                <a16:creationId xmlns:a16="http://schemas.microsoft.com/office/drawing/2014/main" id="{4F1173CC-7C10-41F1-A4CF-12236A437919}"/>
              </a:ext>
            </a:extLst>
          </p:cNvPr>
          <p:cNvGrpSpPr/>
          <p:nvPr/>
        </p:nvGrpSpPr>
        <p:grpSpPr>
          <a:xfrm>
            <a:off x="2203215" y="3757824"/>
            <a:ext cx="2175560" cy="400111"/>
            <a:chOff x="4016514" y="-89240"/>
            <a:chExt cx="1027726" cy="189011"/>
          </a:xfrm>
        </p:grpSpPr>
        <p:sp>
          <p:nvSpPr>
            <p:cNvPr id="381" name="TextBox 380">
              <a:extLst>
                <a:ext uri="{FF2B5EF4-FFF2-40B4-BE49-F238E27FC236}">
                  <a16:creationId xmlns:a16="http://schemas.microsoft.com/office/drawing/2014/main" id="{B63E0D73-BD50-4DF5-AB12-B9972B188AA2}"/>
                </a:ext>
              </a:extLst>
            </p:cNvPr>
            <p:cNvSpPr txBox="1"/>
            <p:nvPr/>
          </p:nvSpPr>
          <p:spPr>
            <a:xfrm>
              <a:off x="4086922" y="-89240"/>
              <a:ext cx="957318" cy="1890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/>
                <a:t>Membership test</a:t>
              </a:r>
              <a:endParaRPr lang="ko-KR" altLang="en-US" sz="2000" b="1" dirty="0"/>
            </a:p>
          </p:txBody>
        </p:sp>
        <p:sp>
          <p:nvSpPr>
            <p:cNvPr id="382" name="타원 381">
              <a:extLst>
                <a:ext uri="{FF2B5EF4-FFF2-40B4-BE49-F238E27FC236}">
                  <a16:creationId xmlns:a16="http://schemas.microsoft.com/office/drawing/2014/main" id="{224C9C8A-F4C7-4992-A199-3F6BBF80D041}"/>
                </a:ext>
              </a:extLst>
            </p:cNvPr>
            <p:cNvSpPr/>
            <p:nvPr/>
          </p:nvSpPr>
          <p:spPr>
            <a:xfrm>
              <a:off x="4016514" y="-39012"/>
              <a:ext cx="91169" cy="885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i="1" dirty="0">
                  <a:solidFill>
                    <a:schemeClr val="bg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endParaRPr lang="ko-KR" altLang="en-US" sz="1600" i="1" dirty="0">
                <a:solidFill>
                  <a:schemeClr val="bg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87" name="직선 화살표 연결선 386">
            <a:extLst>
              <a:ext uri="{FF2B5EF4-FFF2-40B4-BE49-F238E27FC236}">
                <a16:creationId xmlns:a16="http://schemas.microsoft.com/office/drawing/2014/main" id="{FF1B208C-EDC5-4B6B-8E08-285DA164353D}"/>
              </a:ext>
            </a:extLst>
          </p:cNvPr>
          <p:cNvCxnSpPr>
            <a:cxnSpLocks/>
          </p:cNvCxnSpPr>
          <p:nvPr/>
        </p:nvCxnSpPr>
        <p:spPr>
          <a:xfrm>
            <a:off x="4388433" y="3736104"/>
            <a:ext cx="0" cy="74872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직선 연결선 390">
            <a:extLst>
              <a:ext uri="{FF2B5EF4-FFF2-40B4-BE49-F238E27FC236}">
                <a16:creationId xmlns:a16="http://schemas.microsoft.com/office/drawing/2014/main" id="{E2B1859E-740A-4D42-9CA1-4CE9B65A0CD0}"/>
              </a:ext>
            </a:extLst>
          </p:cNvPr>
          <p:cNvCxnSpPr>
            <a:cxnSpLocks/>
          </p:cNvCxnSpPr>
          <p:nvPr/>
        </p:nvCxnSpPr>
        <p:spPr>
          <a:xfrm>
            <a:off x="933385" y="4140295"/>
            <a:ext cx="72391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TextBox 401">
            <a:extLst>
              <a:ext uri="{FF2B5EF4-FFF2-40B4-BE49-F238E27FC236}">
                <a16:creationId xmlns:a16="http://schemas.microsoft.com/office/drawing/2014/main" id="{17EB90DA-B2CC-4D4C-A242-ECEAA8652046}"/>
              </a:ext>
            </a:extLst>
          </p:cNvPr>
          <p:cNvSpPr txBox="1"/>
          <p:nvPr/>
        </p:nvSpPr>
        <p:spPr>
          <a:xfrm>
            <a:off x="7265864" y="3757824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DRAM</a:t>
            </a:r>
            <a:endParaRPr lang="ko-KR" altLang="en-US" sz="2000" b="1" dirty="0"/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A468A683-DD41-45BC-99D3-D250683AF1DE}"/>
              </a:ext>
            </a:extLst>
          </p:cNvPr>
          <p:cNvSpPr txBox="1"/>
          <p:nvPr/>
        </p:nvSpPr>
        <p:spPr>
          <a:xfrm>
            <a:off x="7458988" y="4092813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Flash</a:t>
            </a:r>
            <a:endParaRPr lang="ko-KR" altLang="en-US" sz="2000" b="1" dirty="0"/>
          </a:p>
        </p:txBody>
      </p:sp>
      <p:cxnSp>
        <p:nvCxnSpPr>
          <p:cNvPr id="411" name="직선 연결선 410">
            <a:extLst>
              <a:ext uri="{FF2B5EF4-FFF2-40B4-BE49-F238E27FC236}">
                <a16:creationId xmlns:a16="http://schemas.microsoft.com/office/drawing/2014/main" id="{13BD631C-AE8D-40BF-BAB7-280B98BB6270}"/>
              </a:ext>
            </a:extLst>
          </p:cNvPr>
          <p:cNvCxnSpPr>
            <a:cxnSpLocks/>
          </p:cNvCxnSpPr>
          <p:nvPr/>
        </p:nvCxnSpPr>
        <p:spPr>
          <a:xfrm>
            <a:off x="2583656" y="3724547"/>
            <a:ext cx="0" cy="92847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직선 연결선 413">
            <a:extLst>
              <a:ext uri="{FF2B5EF4-FFF2-40B4-BE49-F238E27FC236}">
                <a16:creationId xmlns:a16="http://schemas.microsoft.com/office/drawing/2014/main" id="{096764BB-5274-4F19-85D1-2892D50526A6}"/>
              </a:ext>
            </a:extLst>
          </p:cNvPr>
          <p:cNvCxnSpPr>
            <a:cxnSpLocks/>
            <a:stCxn id="248" idx="2"/>
          </p:cNvCxnSpPr>
          <p:nvPr/>
        </p:nvCxnSpPr>
        <p:spPr>
          <a:xfrm>
            <a:off x="2847578" y="3724547"/>
            <a:ext cx="0" cy="92846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직선 연결선 416">
            <a:extLst>
              <a:ext uri="{FF2B5EF4-FFF2-40B4-BE49-F238E27FC236}">
                <a16:creationId xmlns:a16="http://schemas.microsoft.com/office/drawing/2014/main" id="{930BA299-7D08-4782-80DA-753A41E68D2F}"/>
              </a:ext>
            </a:extLst>
          </p:cNvPr>
          <p:cNvCxnSpPr>
            <a:cxnSpLocks/>
          </p:cNvCxnSpPr>
          <p:nvPr/>
        </p:nvCxnSpPr>
        <p:spPr>
          <a:xfrm>
            <a:off x="3119041" y="3724547"/>
            <a:ext cx="0" cy="92846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직선 연결선 417">
            <a:extLst>
              <a:ext uri="{FF2B5EF4-FFF2-40B4-BE49-F238E27FC236}">
                <a16:creationId xmlns:a16="http://schemas.microsoft.com/office/drawing/2014/main" id="{8A30AED1-704E-4A58-BEE4-815E84F29437}"/>
              </a:ext>
            </a:extLst>
          </p:cNvPr>
          <p:cNvCxnSpPr>
            <a:cxnSpLocks/>
          </p:cNvCxnSpPr>
          <p:nvPr/>
        </p:nvCxnSpPr>
        <p:spPr>
          <a:xfrm>
            <a:off x="3385741" y="3724547"/>
            <a:ext cx="0" cy="92846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직선 연결선 418">
            <a:extLst>
              <a:ext uri="{FF2B5EF4-FFF2-40B4-BE49-F238E27FC236}">
                <a16:creationId xmlns:a16="http://schemas.microsoft.com/office/drawing/2014/main" id="{7A835723-43FB-47A9-AA67-1260BCE5445E}"/>
              </a:ext>
            </a:extLst>
          </p:cNvPr>
          <p:cNvCxnSpPr>
            <a:cxnSpLocks/>
          </p:cNvCxnSpPr>
          <p:nvPr/>
        </p:nvCxnSpPr>
        <p:spPr>
          <a:xfrm>
            <a:off x="3885803" y="3724547"/>
            <a:ext cx="0" cy="92846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3" name="그룹 422">
            <a:extLst>
              <a:ext uri="{FF2B5EF4-FFF2-40B4-BE49-F238E27FC236}">
                <a16:creationId xmlns:a16="http://schemas.microsoft.com/office/drawing/2014/main" id="{39BF70C9-2760-49BA-9C09-7491C7D5B1FE}"/>
              </a:ext>
            </a:extLst>
          </p:cNvPr>
          <p:cNvGrpSpPr/>
          <p:nvPr/>
        </p:nvGrpSpPr>
        <p:grpSpPr>
          <a:xfrm>
            <a:off x="4486623" y="4112240"/>
            <a:ext cx="2103560" cy="400111"/>
            <a:chOff x="4016514" y="-89240"/>
            <a:chExt cx="993714" cy="189011"/>
          </a:xfrm>
        </p:grpSpPr>
        <p:sp>
          <p:nvSpPr>
            <p:cNvPr id="424" name="TextBox 423">
              <a:extLst>
                <a:ext uri="{FF2B5EF4-FFF2-40B4-BE49-F238E27FC236}">
                  <a16:creationId xmlns:a16="http://schemas.microsoft.com/office/drawing/2014/main" id="{1FD7940C-1722-43D0-A685-A29FACEFFE51}"/>
                </a:ext>
              </a:extLst>
            </p:cNvPr>
            <p:cNvSpPr txBox="1"/>
            <p:nvPr/>
          </p:nvSpPr>
          <p:spPr>
            <a:xfrm>
              <a:off x="4102131" y="-89240"/>
              <a:ext cx="908097" cy="1890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/>
                <a:t>Read flash page</a:t>
              </a:r>
              <a:endParaRPr lang="ko-KR" altLang="en-US" sz="2000" b="1" dirty="0"/>
            </a:p>
          </p:txBody>
        </p:sp>
        <p:sp>
          <p:nvSpPr>
            <p:cNvPr id="425" name="타원 424">
              <a:extLst>
                <a:ext uri="{FF2B5EF4-FFF2-40B4-BE49-F238E27FC236}">
                  <a16:creationId xmlns:a16="http://schemas.microsoft.com/office/drawing/2014/main" id="{98A50FA4-328A-4273-964A-0E8BF8EB46D7}"/>
                </a:ext>
              </a:extLst>
            </p:cNvPr>
            <p:cNvSpPr/>
            <p:nvPr/>
          </p:nvSpPr>
          <p:spPr>
            <a:xfrm>
              <a:off x="4016514" y="-39012"/>
              <a:ext cx="91169" cy="885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i="1" dirty="0">
                  <a:solidFill>
                    <a:schemeClr val="bg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endParaRPr lang="ko-KR" altLang="en-US" sz="1600" i="1" dirty="0">
                <a:solidFill>
                  <a:schemeClr val="bg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6648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사각형: 둥근 모서리 452">
            <a:extLst>
              <a:ext uri="{FF2B5EF4-FFF2-40B4-BE49-F238E27FC236}">
                <a16:creationId xmlns:a16="http://schemas.microsoft.com/office/drawing/2014/main" id="{68B9A4B2-4AE0-4492-8960-0B2E73B4DD52}"/>
              </a:ext>
            </a:extLst>
          </p:cNvPr>
          <p:cNvSpPr/>
          <p:nvPr/>
        </p:nvSpPr>
        <p:spPr>
          <a:xfrm>
            <a:off x="606982" y="3069609"/>
            <a:ext cx="1540172" cy="829643"/>
          </a:xfrm>
          <a:prstGeom prst="roundRect">
            <a:avLst>
              <a:gd name="adj" fmla="val 595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2" name="TextBox 421">
            <a:extLst>
              <a:ext uri="{FF2B5EF4-FFF2-40B4-BE49-F238E27FC236}">
                <a16:creationId xmlns:a16="http://schemas.microsoft.com/office/drawing/2014/main" id="{588CF4DC-B8CF-46FE-B319-F0198C765B6B}"/>
              </a:ext>
            </a:extLst>
          </p:cNvPr>
          <p:cNvSpPr txBox="1"/>
          <p:nvPr/>
        </p:nvSpPr>
        <p:spPr>
          <a:xfrm>
            <a:off x="548101" y="3845501"/>
            <a:ext cx="728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0</a:t>
            </a:r>
          </a:p>
        </p:txBody>
      </p:sp>
      <p:grpSp>
        <p:nvGrpSpPr>
          <p:cNvPr id="465" name="그룹 464">
            <a:extLst>
              <a:ext uri="{FF2B5EF4-FFF2-40B4-BE49-F238E27FC236}">
                <a16:creationId xmlns:a16="http://schemas.microsoft.com/office/drawing/2014/main" id="{FE4CC93C-D998-416C-A9C3-F5F692BAC7A4}"/>
              </a:ext>
            </a:extLst>
          </p:cNvPr>
          <p:cNvGrpSpPr/>
          <p:nvPr/>
        </p:nvGrpSpPr>
        <p:grpSpPr>
          <a:xfrm>
            <a:off x="667564" y="3133109"/>
            <a:ext cx="1419008" cy="701365"/>
            <a:chOff x="875458" y="3263900"/>
            <a:chExt cx="1419008" cy="701365"/>
          </a:xfrm>
        </p:grpSpPr>
        <p:sp>
          <p:nvSpPr>
            <p:cNvPr id="458" name="직사각형 457">
              <a:extLst>
                <a:ext uri="{FF2B5EF4-FFF2-40B4-BE49-F238E27FC236}">
                  <a16:creationId xmlns:a16="http://schemas.microsoft.com/office/drawing/2014/main" id="{D6BAC1B7-46C1-4235-9083-013EE7CF01BA}"/>
                </a:ext>
              </a:extLst>
            </p:cNvPr>
            <p:cNvSpPr/>
            <p:nvPr/>
          </p:nvSpPr>
          <p:spPr>
            <a:xfrm>
              <a:off x="875458" y="3263900"/>
              <a:ext cx="283872" cy="7013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9" name="직사각형 458">
              <a:extLst>
                <a:ext uri="{FF2B5EF4-FFF2-40B4-BE49-F238E27FC236}">
                  <a16:creationId xmlns:a16="http://schemas.microsoft.com/office/drawing/2014/main" id="{893F34A8-0B86-449B-8577-E087165A3B70}"/>
                </a:ext>
              </a:extLst>
            </p:cNvPr>
            <p:cNvSpPr/>
            <p:nvPr/>
          </p:nvSpPr>
          <p:spPr>
            <a:xfrm>
              <a:off x="1159330" y="3263900"/>
              <a:ext cx="283872" cy="7013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2" name="직사각형 461">
              <a:extLst>
                <a:ext uri="{FF2B5EF4-FFF2-40B4-BE49-F238E27FC236}">
                  <a16:creationId xmlns:a16="http://schemas.microsoft.com/office/drawing/2014/main" id="{D394B97D-F1EB-45D6-8698-305C363AF665}"/>
                </a:ext>
              </a:extLst>
            </p:cNvPr>
            <p:cNvSpPr/>
            <p:nvPr/>
          </p:nvSpPr>
          <p:spPr>
            <a:xfrm>
              <a:off x="1443026" y="3263900"/>
              <a:ext cx="283872" cy="7013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3" name="직사각형 462">
              <a:extLst>
                <a:ext uri="{FF2B5EF4-FFF2-40B4-BE49-F238E27FC236}">
                  <a16:creationId xmlns:a16="http://schemas.microsoft.com/office/drawing/2014/main" id="{DF8FC185-C498-498E-8B6D-71BFC7ED6142}"/>
                </a:ext>
              </a:extLst>
            </p:cNvPr>
            <p:cNvSpPr/>
            <p:nvPr/>
          </p:nvSpPr>
          <p:spPr>
            <a:xfrm>
              <a:off x="1726898" y="3263900"/>
              <a:ext cx="283872" cy="7013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4" name="직사각형 463">
              <a:extLst>
                <a:ext uri="{FF2B5EF4-FFF2-40B4-BE49-F238E27FC236}">
                  <a16:creationId xmlns:a16="http://schemas.microsoft.com/office/drawing/2014/main" id="{10DE933A-B7A2-446C-9E08-5C9B64240C58}"/>
                </a:ext>
              </a:extLst>
            </p:cNvPr>
            <p:cNvSpPr/>
            <p:nvPr/>
          </p:nvSpPr>
          <p:spPr>
            <a:xfrm>
              <a:off x="2010594" y="3263900"/>
              <a:ext cx="283872" cy="70136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3" name="사각형: 둥근 모서리 492">
            <a:extLst>
              <a:ext uri="{FF2B5EF4-FFF2-40B4-BE49-F238E27FC236}">
                <a16:creationId xmlns:a16="http://schemas.microsoft.com/office/drawing/2014/main" id="{7DCB1EAE-4EBA-4862-BF33-EFDD68ACA573}"/>
              </a:ext>
            </a:extLst>
          </p:cNvPr>
          <p:cNvSpPr/>
          <p:nvPr/>
        </p:nvSpPr>
        <p:spPr>
          <a:xfrm>
            <a:off x="2479398" y="3069609"/>
            <a:ext cx="1540172" cy="829643"/>
          </a:xfrm>
          <a:prstGeom prst="roundRect">
            <a:avLst>
              <a:gd name="adj" fmla="val 595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5" name="그룹 494">
            <a:extLst>
              <a:ext uri="{FF2B5EF4-FFF2-40B4-BE49-F238E27FC236}">
                <a16:creationId xmlns:a16="http://schemas.microsoft.com/office/drawing/2014/main" id="{CB957D17-86A2-49D0-BDA5-5709D66F5E99}"/>
              </a:ext>
            </a:extLst>
          </p:cNvPr>
          <p:cNvGrpSpPr/>
          <p:nvPr/>
        </p:nvGrpSpPr>
        <p:grpSpPr>
          <a:xfrm>
            <a:off x="2539980" y="3133109"/>
            <a:ext cx="1419008" cy="701365"/>
            <a:chOff x="875458" y="3263900"/>
            <a:chExt cx="1419008" cy="701365"/>
          </a:xfrm>
        </p:grpSpPr>
        <p:sp>
          <p:nvSpPr>
            <p:cNvPr id="496" name="직사각형 495">
              <a:extLst>
                <a:ext uri="{FF2B5EF4-FFF2-40B4-BE49-F238E27FC236}">
                  <a16:creationId xmlns:a16="http://schemas.microsoft.com/office/drawing/2014/main" id="{72BD3E7F-5A21-44FC-A02F-B90316BA9FBD}"/>
                </a:ext>
              </a:extLst>
            </p:cNvPr>
            <p:cNvSpPr/>
            <p:nvPr/>
          </p:nvSpPr>
          <p:spPr>
            <a:xfrm>
              <a:off x="875458" y="3263900"/>
              <a:ext cx="283872" cy="7013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7" name="직사각형 496">
              <a:extLst>
                <a:ext uri="{FF2B5EF4-FFF2-40B4-BE49-F238E27FC236}">
                  <a16:creationId xmlns:a16="http://schemas.microsoft.com/office/drawing/2014/main" id="{AEA1B504-EABD-4C95-B98A-98FB24CE1C10}"/>
                </a:ext>
              </a:extLst>
            </p:cNvPr>
            <p:cNvSpPr/>
            <p:nvPr/>
          </p:nvSpPr>
          <p:spPr>
            <a:xfrm>
              <a:off x="1159330" y="3263900"/>
              <a:ext cx="283872" cy="7013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8" name="직사각형 497">
              <a:extLst>
                <a:ext uri="{FF2B5EF4-FFF2-40B4-BE49-F238E27FC236}">
                  <a16:creationId xmlns:a16="http://schemas.microsoft.com/office/drawing/2014/main" id="{FD6B15C5-74BE-4B9B-8B6B-3D23F285F12A}"/>
                </a:ext>
              </a:extLst>
            </p:cNvPr>
            <p:cNvSpPr/>
            <p:nvPr/>
          </p:nvSpPr>
          <p:spPr>
            <a:xfrm>
              <a:off x="1443026" y="3263900"/>
              <a:ext cx="283872" cy="7013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9" name="직사각형 498">
              <a:extLst>
                <a:ext uri="{FF2B5EF4-FFF2-40B4-BE49-F238E27FC236}">
                  <a16:creationId xmlns:a16="http://schemas.microsoft.com/office/drawing/2014/main" id="{82E40DA7-52F9-40E1-ADA9-8EFD43783B84}"/>
                </a:ext>
              </a:extLst>
            </p:cNvPr>
            <p:cNvSpPr/>
            <p:nvPr/>
          </p:nvSpPr>
          <p:spPr>
            <a:xfrm>
              <a:off x="1726898" y="3263900"/>
              <a:ext cx="283872" cy="7013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0" name="직사각형 499">
              <a:extLst>
                <a:ext uri="{FF2B5EF4-FFF2-40B4-BE49-F238E27FC236}">
                  <a16:creationId xmlns:a16="http://schemas.microsoft.com/office/drawing/2014/main" id="{D9DDBDDF-AFC7-46D8-8C7B-EB70725AAF00}"/>
                </a:ext>
              </a:extLst>
            </p:cNvPr>
            <p:cNvSpPr/>
            <p:nvPr/>
          </p:nvSpPr>
          <p:spPr>
            <a:xfrm>
              <a:off x="2010594" y="3263900"/>
              <a:ext cx="283872" cy="70136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F33C859D-FF3F-498E-BC25-7CC1601D956C}"/>
              </a:ext>
            </a:extLst>
          </p:cNvPr>
          <p:cNvSpPr/>
          <p:nvPr/>
        </p:nvSpPr>
        <p:spPr>
          <a:xfrm>
            <a:off x="4553426" y="1653628"/>
            <a:ext cx="2841105" cy="5290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14DF075-FA92-44E1-A5EA-CD10304AE35C}"/>
              </a:ext>
            </a:extLst>
          </p:cNvPr>
          <p:cNvSpPr txBox="1"/>
          <p:nvPr/>
        </p:nvSpPr>
        <p:spPr>
          <a:xfrm>
            <a:off x="7323341" y="1678091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F8ECEC4-8718-4300-82BD-84E10094233B}"/>
              </a:ext>
            </a:extLst>
          </p:cNvPr>
          <p:cNvSpPr txBox="1"/>
          <p:nvPr/>
        </p:nvSpPr>
        <p:spPr>
          <a:xfrm>
            <a:off x="4418711" y="2282084"/>
            <a:ext cx="926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LBA</a:t>
            </a:r>
          </a:p>
        </p:txBody>
      </p:sp>
      <p:sp>
        <p:nvSpPr>
          <p:cNvPr id="183" name="자유형: 도형 182">
            <a:extLst>
              <a:ext uri="{FF2B5EF4-FFF2-40B4-BE49-F238E27FC236}">
                <a16:creationId xmlns:a16="http://schemas.microsoft.com/office/drawing/2014/main" id="{357B8E94-A9BC-414C-9532-B2149052B747}"/>
              </a:ext>
            </a:extLst>
          </p:cNvPr>
          <p:cNvSpPr/>
          <p:nvPr/>
        </p:nvSpPr>
        <p:spPr>
          <a:xfrm flipH="1">
            <a:off x="4668592" y="1422842"/>
            <a:ext cx="282826" cy="295448"/>
          </a:xfrm>
          <a:custGeom>
            <a:avLst/>
            <a:gdLst>
              <a:gd name="connsiteX0" fmla="*/ 0 w 195072"/>
              <a:gd name="connsiteY0" fmla="*/ 0 h 298704"/>
              <a:gd name="connsiteX1" fmla="*/ 134112 w 195072"/>
              <a:gd name="connsiteY1" fmla="*/ 128016 h 298704"/>
              <a:gd name="connsiteX2" fmla="*/ 195072 w 195072"/>
              <a:gd name="connsiteY2" fmla="*/ 298704 h 29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072" h="298704">
                <a:moveTo>
                  <a:pt x="0" y="0"/>
                </a:moveTo>
                <a:cubicBezTo>
                  <a:pt x="50800" y="39116"/>
                  <a:pt x="101600" y="78232"/>
                  <a:pt x="134112" y="128016"/>
                </a:cubicBezTo>
                <a:cubicBezTo>
                  <a:pt x="166624" y="177800"/>
                  <a:pt x="180848" y="238252"/>
                  <a:pt x="195072" y="298704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465D2C71-B367-4A1C-B5BA-C14B203108CE}"/>
              </a:ext>
            </a:extLst>
          </p:cNvPr>
          <p:cNvSpPr txBox="1"/>
          <p:nvPr/>
        </p:nvSpPr>
        <p:spPr>
          <a:xfrm>
            <a:off x="5365527" y="1376264"/>
            <a:ext cx="1733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NAND block address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9255DA0-9705-4073-AC94-BED4A0534C11}"/>
              </a:ext>
            </a:extLst>
          </p:cNvPr>
          <p:cNvGrpSpPr/>
          <p:nvPr/>
        </p:nvGrpSpPr>
        <p:grpSpPr>
          <a:xfrm>
            <a:off x="4989324" y="640914"/>
            <a:ext cx="1796443" cy="344593"/>
            <a:chOff x="4366119" y="556742"/>
            <a:chExt cx="1796443" cy="344593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BC2EB10-E96E-42FA-9A5D-7A87FAFC89AF}"/>
                </a:ext>
              </a:extLst>
            </p:cNvPr>
            <p:cNvSpPr txBox="1"/>
            <p:nvPr/>
          </p:nvSpPr>
          <p:spPr>
            <a:xfrm>
              <a:off x="4366119" y="562781"/>
              <a:ext cx="5738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i="1" dirty="0"/>
                <a:t>L</a:t>
              </a:r>
              <a:r>
                <a:rPr lang="en-US" altLang="ko-KR" sz="1600" b="1" i="1" baseline="-25000" dirty="0"/>
                <a:t>i</a:t>
              </a:r>
              <a:r>
                <a:rPr lang="en-US" altLang="ko-KR" sz="1600" b="1" baseline="-25000" dirty="0"/>
                <a:t> &gt; 0</a:t>
              </a:r>
              <a:endParaRPr lang="ko-KR" altLang="en-US" sz="1600" b="1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127B6AB9-09FB-4583-8F84-C9200C9685EB}"/>
                </a:ext>
              </a:extLst>
            </p:cNvPr>
            <p:cNvSpPr txBox="1"/>
            <p:nvPr/>
          </p:nvSpPr>
          <p:spPr>
            <a:xfrm>
              <a:off x="4910296" y="556742"/>
              <a:ext cx="12522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Sorted table</a:t>
              </a:r>
            </a:p>
          </p:txBody>
        </p:sp>
      </p:grp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A60C0ACC-C55C-4ACB-A121-646D01DC4F58}"/>
              </a:ext>
            </a:extLst>
          </p:cNvPr>
          <p:cNvCxnSpPr>
            <a:cxnSpLocks/>
          </p:cNvCxnSpPr>
          <p:nvPr/>
        </p:nvCxnSpPr>
        <p:spPr>
          <a:xfrm>
            <a:off x="566404" y="2759605"/>
            <a:ext cx="724332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68AA34EB-9B52-4E74-87D6-46AD0AACEE57}"/>
              </a:ext>
            </a:extLst>
          </p:cNvPr>
          <p:cNvSpPr txBox="1"/>
          <p:nvPr/>
        </p:nvSpPr>
        <p:spPr>
          <a:xfrm>
            <a:off x="7065619" y="2436246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DRAM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23D873D5-A809-48E2-9F86-DFB3547D8C5B}"/>
              </a:ext>
            </a:extLst>
          </p:cNvPr>
          <p:cNvSpPr txBox="1"/>
          <p:nvPr/>
        </p:nvSpPr>
        <p:spPr>
          <a:xfrm>
            <a:off x="7210617" y="2747057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3512F395-2754-496A-A7A8-A00BE67EFC6E}"/>
              </a:ext>
            </a:extLst>
          </p:cNvPr>
          <p:cNvCxnSpPr>
            <a:cxnSpLocks/>
          </p:cNvCxnSpPr>
          <p:nvPr/>
        </p:nvCxnSpPr>
        <p:spPr>
          <a:xfrm>
            <a:off x="4088919" y="609692"/>
            <a:ext cx="0" cy="2101168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타원 191">
            <a:extLst>
              <a:ext uri="{FF2B5EF4-FFF2-40B4-BE49-F238E27FC236}">
                <a16:creationId xmlns:a16="http://schemas.microsoft.com/office/drawing/2014/main" id="{A0A9F8E5-6C16-41B9-A6E8-1F1AFECE685F}"/>
              </a:ext>
            </a:extLst>
          </p:cNvPr>
          <p:cNvSpPr/>
          <p:nvPr/>
        </p:nvSpPr>
        <p:spPr>
          <a:xfrm>
            <a:off x="2244730" y="1094325"/>
            <a:ext cx="312624" cy="3126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7C8FEBF0-1A26-455D-907D-56A81C2DB73E}"/>
              </a:ext>
            </a:extLst>
          </p:cNvPr>
          <p:cNvSpPr/>
          <p:nvPr/>
        </p:nvSpPr>
        <p:spPr>
          <a:xfrm>
            <a:off x="1574698" y="1472771"/>
            <a:ext cx="312624" cy="312624"/>
          </a:xfrm>
          <a:prstGeom prst="ellipse">
            <a:avLst/>
          </a:prstGeom>
          <a:solidFill>
            <a:srgbClr val="FF7C8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1003CAF1-0BCC-4173-88EF-D7CA387DA358}"/>
              </a:ext>
            </a:extLst>
          </p:cNvPr>
          <p:cNvSpPr/>
          <p:nvPr/>
        </p:nvSpPr>
        <p:spPr>
          <a:xfrm>
            <a:off x="2943913" y="1472771"/>
            <a:ext cx="312624" cy="312624"/>
          </a:xfrm>
          <a:prstGeom prst="ellipse">
            <a:avLst/>
          </a:prstGeom>
          <a:solidFill>
            <a:srgbClr val="FF7C8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6DD7FAE-ABF9-4805-B2F0-15FCFFF95C05}"/>
              </a:ext>
            </a:extLst>
          </p:cNvPr>
          <p:cNvGrpSpPr/>
          <p:nvPr/>
        </p:nvGrpSpPr>
        <p:grpSpPr>
          <a:xfrm>
            <a:off x="2566729" y="1876383"/>
            <a:ext cx="1094061" cy="312624"/>
            <a:chOff x="2280394" y="1490445"/>
            <a:chExt cx="1094061" cy="312624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EB9ADAF9-E07A-47AB-BE55-09E722BF6B87}"/>
                </a:ext>
              </a:extLst>
            </p:cNvPr>
            <p:cNvSpPr/>
            <p:nvPr/>
          </p:nvSpPr>
          <p:spPr>
            <a:xfrm>
              <a:off x="2280394" y="1490445"/>
              <a:ext cx="312624" cy="312624"/>
            </a:xfrm>
            <a:prstGeom prst="ellipse">
              <a:avLst/>
            </a:prstGeom>
            <a:grpFill/>
            <a:ln w="6350"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5BAAC1DF-E7D6-46CE-A324-FA53571D369D}"/>
                </a:ext>
              </a:extLst>
            </p:cNvPr>
            <p:cNvSpPr/>
            <p:nvPr/>
          </p:nvSpPr>
          <p:spPr>
            <a:xfrm>
              <a:off x="3061831" y="1490445"/>
              <a:ext cx="312624" cy="312624"/>
            </a:xfrm>
            <a:prstGeom prst="ellipse">
              <a:avLst/>
            </a:prstGeom>
            <a:grpFill/>
            <a:ln w="6350"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0" name="타원 199">
            <a:extLst>
              <a:ext uri="{FF2B5EF4-FFF2-40B4-BE49-F238E27FC236}">
                <a16:creationId xmlns:a16="http://schemas.microsoft.com/office/drawing/2014/main" id="{0E115FC9-06C2-4C27-A0DF-E9D604AE4A9D}"/>
              </a:ext>
            </a:extLst>
          </p:cNvPr>
          <p:cNvSpPr/>
          <p:nvPr/>
        </p:nvSpPr>
        <p:spPr>
          <a:xfrm>
            <a:off x="1237952" y="1876383"/>
            <a:ext cx="312624" cy="3126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E96FA4AA-7F24-4096-9B42-39ABD578E589}"/>
              </a:ext>
            </a:extLst>
          </p:cNvPr>
          <p:cNvSpPr/>
          <p:nvPr/>
        </p:nvSpPr>
        <p:spPr>
          <a:xfrm>
            <a:off x="1942130" y="1876383"/>
            <a:ext cx="312624" cy="3126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CA5F3BF-720D-4DE1-A41F-83050857E011}"/>
              </a:ext>
            </a:extLst>
          </p:cNvPr>
          <p:cNvCxnSpPr>
            <a:stCxn id="192" idx="3"/>
            <a:endCxn id="193" idx="0"/>
          </p:cNvCxnSpPr>
          <p:nvPr/>
        </p:nvCxnSpPr>
        <p:spPr>
          <a:xfrm flipH="1">
            <a:off x="1731010" y="1361166"/>
            <a:ext cx="559503" cy="111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D1F7D4BD-19BE-4DAF-8BFA-B4E4FABD00A3}"/>
              </a:ext>
            </a:extLst>
          </p:cNvPr>
          <p:cNvCxnSpPr>
            <a:cxnSpLocks/>
            <a:endCxn id="195" idx="0"/>
          </p:cNvCxnSpPr>
          <p:nvPr/>
        </p:nvCxnSpPr>
        <p:spPr>
          <a:xfrm>
            <a:off x="2463347" y="1361166"/>
            <a:ext cx="636878" cy="111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4D5D2E10-3993-4E22-97D2-3A8B02E37AD6}"/>
              </a:ext>
            </a:extLst>
          </p:cNvPr>
          <p:cNvCxnSpPr>
            <a:cxnSpLocks/>
            <a:stCxn id="193" idx="3"/>
            <a:endCxn id="200" idx="0"/>
          </p:cNvCxnSpPr>
          <p:nvPr/>
        </p:nvCxnSpPr>
        <p:spPr>
          <a:xfrm flipH="1">
            <a:off x="1394264" y="1739612"/>
            <a:ext cx="226217" cy="136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334BA6FD-2BC1-47E4-9658-E5436D00BAEF}"/>
              </a:ext>
            </a:extLst>
          </p:cNvPr>
          <p:cNvCxnSpPr>
            <a:cxnSpLocks/>
            <a:stCxn id="193" idx="5"/>
            <a:endCxn id="201" idx="0"/>
          </p:cNvCxnSpPr>
          <p:nvPr/>
        </p:nvCxnSpPr>
        <p:spPr>
          <a:xfrm>
            <a:off x="1841539" y="1739612"/>
            <a:ext cx="256903" cy="136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204">
            <a:extLst>
              <a:ext uri="{FF2B5EF4-FFF2-40B4-BE49-F238E27FC236}">
                <a16:creationId xmlns:a16="http://schemas.microsoft.com/office/drawing/2014/main" id="{2D81C2F4-F391-43A4-A914-881177BA1F09}"/>
              </a:ext>
            </a:extLst>
          </p:cNvPr>
          <p:cNvCxnSpPr>
            <a:cxnSpLocks/>
            <a:stCxn id="195" idx="3"/>
            <a:endCxn id="197" idx="0"/>
          </p:cNvCxnSpPr>
          <p:nvPr/>
        </p:nvCxnSpPr>
        <p:spPr>
          <a:xfrm flipH="1">
            <a:off x="2723041" y="1739612"/>
            <a:ext cx="266655" cy="136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화살표 연결선 205">
            <a:extLst>
              <a:ext uri="{FF2B5EF4-FFF2-40B4-BE49-F238E27FC236}">
                <a16:creationId xmlns:a16="http://schemas.microsoft.com/office/drawing/2014/main" id="{528DC978-9E08-44F8-8565-49FC5ECDEE51}"/>
              </a:ext>
            </a:extLst>
          </p:cNvPr>
          <p:cNvCxnSpPr>
            <a:cxnSpLocks/>
            <a:stCxn id="195" idx="5"/>
            <a:endCxn id="199" idx="0"/>
          </p:cNvCxnSpPr>
          <p:nvPr/>
        </p:nvCxnSpPr>
        <p:spPr>
          <a:xfrm>
            <a:off x="3210754" y="1739612"/>
            <a:ext cx="293724" cy="136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타원 206">
            <a:extLst>
              <a:ext uri="{FF2B5EF4-FFF2-40B4-BE49-F238E27FC236}">
                <a16:creationId xmlns:a16="http://schemas.microsoft.com/office/drawing/2014/main" id="{2B07FB75-50CE-4AF0-ACC4-ED3B9D612882}"/>
              </a:ext>
            </a:extLst>
          </p:cNvPr>
          <p:cNvSpPr/>
          <p:nvPr/>
        </p:nvSpPr>
        <p:spPr>
          <a:xfrm>
            <a:off x="987954" y="2285047"/>
            <a:ext cx="312624" cy="312624"/>
          </a:xfrm>
          <a:prstGeom prst="ellipse">
            <a:avLst/>
          </a:prstGeom>
          <a:solidFill>
            <a:srgbClr val="FF7C8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F7D028DE-7CFB-4283-9E5C-A43DD12628AE}"/>
              </a:ext>
            </a:extLst>
          </p:cNvPr>
          <p:cNvSpPr/>
          <p:nvPr/>
        </p:nvSpPr>
        <p:spPr>
          <a:xfrm>
            <a:off x="2823923" y="2285047"/>
            <a:ext cx="312624" cy="312624"/>
          </a:xfrm>
          <a:prstGeom prst="ellipse">
            <a:avLst/>
          </a:prstGeom>
          <a:solidFill>
            <a:srgbClr val="FF7C8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3BB8ED0D-00E7-4A0F-B065-189E072EDAB8}"/>
              </a:ext>
            </a:extLst>
          </p:cNvPr>
          <p:cNvSpPr/>
          <p:nvPr/>
        </p:nvSpPr>
        <p:spPr>
          <a:xfrm>
            <a:off x="2295243" y="2285047"/>
            <a:ext cx="312624" cy="312624"/>
          </a:xfrm>
          <a:prstGeom prst="ellipse">
            <a:avLst/>
          </a:prstGeom>
          <a:solidFill>
            <a:srgbClr val="FF7C8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B8384082-1D93-48C8-8D2D-1CE344BB0221}"/>
              </a:ext>
            </a:extLst>
          </p:cNvPr>
          <p:cNvCxnSpPr>
            <a:cxnSpLocks/>
            <a:stCxn id="197" idx="5"/>
            <a:endCxn id="208" idx="0"/>
          </p:cNvCxnSpPr>
          <p:nvPr/>
        </p:nvCxnSpPr>
        <p:spPr>
          <a:xfrm>
            <a:off x="2833570" y="2143224"/>
            <a:ext cx="146665" cy="141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4794657D-3AC6-4D63-8EAD-936D743CFAFA}"/>
              </a:ext>
            </a:extLst>
          </p:cNvPr>
          <p:cNvCxnSpPr>
            <a:cxnSpLocks/>
            <a:stCxn id="197" idx="3"/>
            <a:endCxn id="209" idx="0"/>
          </p:cNvCxnSpPr>
          <p:nvPr/>
        </p:nvCxnSpPr>
        <p:spPr>
          <a:xfrm flipH="1">
            <a:off x="2451555" y="2143224"/>
            <a:ext cx="160957" cy="141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6AEBAE9A-86C0-4295-A62C-1C8B3F1D0929}"/>
              </a:ext>
            </a:extLst>
          </p:cNvPr>
          <p:cNvCxnSpPr>
            <a:cxnSpLocks/>
            <a:stCxn id="200" idx="3"/>
            <a:endCxn id="207" idx="0"/>
          </p:cNvCxnSpPr>
          <p:nvPr/>
        </p:nvCxnSpPr>
        <p:spPr>
          <a:xfrm flipH="1">
            <a:off x="1144266" y="2143224"/>
            <a:ext cx="139469" cy="141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id="{8EA2AF98-55A5-4C1F-9A5E-437A4B4C4D92}"/>
              </a:ext>
            </a:extLst>
          </p:cNvPr>
          <p:cNvSpPr txBox="1"/>
          <p:nvPr/>
        </p:nvSpPr>
        <p:spPr>
          <a:xfrm>
            <a:off x="1184099" y="3234237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80" name="오른쪽 중괄호 279">
            <a:extLst>
              <a:ext uri="{FF2B5EF4-FFF2-40B4-BE49-F238E27FC236}">
                <a16:creationId xmlns:a16="http://schemas.microsoft.com/office/drawing/2014/main" id="{EC8A6DF7-D321-4FAA-A44A-3DB7584BCFE6}"/>
              </a:ext>
            </a:extLst>
          </p:cNvPr>
          <p:cNvSpPr/>
          <p:nvPr/>
        </p:nvSpPr>
        <p:spPr>
          <a:xfrm rot="5400000">
            <a:off x="2161461" y="2493555"/>
            <a:ext cx="307776" cy="3408440"/>
          </a:xfrm>
          <a:prstGeom prst="rightBrace">
            <a:avLst>
              <a:gd name="adj1" fmla="val 49467"/>
              <a:gd name="adj2" fmla="val 4993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2" name="직선 화살표 연결선 331">
            <a:extLst>
              <a:ext uri="{FF2B5EF4-FFF2-40B4-BE49-F238E27FC236}">
                <a16:creationId xmlns:a16="http://schemas.microsoft.com/office/drawing/2014/main" id="{0DA30E12-8319-4F41-A4D9-A29C014EBAD8}"/>
              </a:ext>
            </a:extLst>
          </p:cNvPr>
          <p:cNvCxnSpPr>
            <a:cxnSpLocks/>
            <a:stCxn id="207" idx="5"/>
          </p:cNvCxnSpPr>
          <p:nvPr/>
        </p:nvCxnSpPr>
        <p:spPr>
          <a:xfrm>
            <a:off x="1254795" y="2551888"/>
            <a:ext cx="283590" cy="59977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직선 화살표 연결선 335">
            <a:extLst>
              <a:ext uri="{FF2B5EF4-FFF2-40B4-BE49-F238E27FC236}">
                <a16:creationId xmlns:a16="http://schemas.microsoft.com/office/drawing/2014/main" id="{01CBA0BB-B47B-4701-B72F-D83B81527834}"/>
              </a:ext>
            </a:extLst>
          </p:cNvPr>
          <p:cNvCxnSpPr>
            <a:cxnSpLocks/>
            <a:stCxn id="209" idx="3"/>
          </p:cNvCxnSpPr>
          <p:nvPr/>
        </p:nvCxnSpPr>
        <p:spPr>
          <a:xfrm flipH="1">
            <a:off x="665091" y="2551888"/>
            <a:ext cx="1675935" cy="57904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직선 화살표 연결선 346">
            <a:extLst>
              <a:ext uri="{FF2B5EF4-FFF2-40B4-BE49-F238E27FC236}">
                <a16:creationId xmlns:a16="http://schemas.microsoft.com/office/drawing/2014/main" id="{B5B59D8B-35E1-416B-B891-6EBE4ABC5613}"/>
              </a:ext>
            </a:extLst>
          </p:cNvPr>
          <p:cNvCxnSpPr>
            <a:cxnSpLocks/>
            <a:stCxn id="199" idx="4"/>
          </p:cNvCxnSpPr>
          <p:nvPr/>
        </p:nvCxnSpPr>
        <p:spPr>
          <a:xfrm flipH="1">
            <a:off x="2835264" y="2189007"/>
            <a:ext cx="669214" cy="94192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TextBox 430">
            <a:extLst>
              <a:ext uri="{FF2B5EF4-FFF2-40B4-BE49-F238E27FC236}">
                <a16:creationId xmlns:a16="http://schemas.microsoft.com/office/drawing/2014/main" id="{E3265446-A29F-46E4-842A-3134A236E305}"/>
              </a:ext>
            </a:extLst>
          </p:cNvPr>
          <p:cNvSpPr txBox="1"/>
          <p:nvPr/>
        </p:nvSpPr>
        <p:spPr>
          <a:xfrm rot="16200000">
            <a:off x="582951" y="3329304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8" name="TextBox 507">
            <a:extLst>
              <a:ext uri="{FF2B5EF4-FFF2-40B4-BE49-F238E27FC236}">
                <a16:creationId xmlns:a16="http://schemas.microsoft.com/office/drawing/2014/main" id="{8890019E-3ACD-41FE-B47A-A23D7543802F}"/>
              </a:ext>
            </a:extLst>
          </p:cNvPr>
          <p:cNvSpPr txBox="1"/>
          <p:nvPr/>
        </p:nvSpPr>
        <p:spPr>
          <a:xfrm rot="16200000">
            <a:off x="835760" y="3329304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507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id="{22D3813F-CC9C-4840-83B6-2CB4C1EE440C}"/>
              </a:ext>
            </a:extLst>
          </p:cNvPr>
          <p:cNvSpPr txBox="1"/>
          <p:nvPr/>
        </p:nvSpPr>
        <p:spPr>
          <a:xfrm rot="16200000">
            <a:off x="1417044" y="3329305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819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0" name="TextBox 509">
            <a:extLst>
              <a:ext uri="{FF2B5EF4-FFF2-40B4-BE49-F238E27FC236}">
                <a16:creationId xmlns:a16="http://schemas.microsoft.com/office/drawing/2014/main" id="{11564AF9-5FDA-4879-BCFD-B3599CCB1A41}"/>
              </a:ext>
            </a:extLst>
          </p:cNvPr>
          <p:cNvSpPr txBox="1"/>
          <p:nvPr/>
        </p:nvSpPr>
        <p:spPr>
          <a:xfrm>
            <a:off x="3063338" y="3234237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511" name="TextBox 510">
            <a:extLst>
              <a:ext uri="{FF2B5EF4-FFF2-40B4-BE49-F238E27FC236}">
                <a16:creationId xmlns:a16="http://schemas.microsoft.com/office/drawing/2014/main" id="{78E1E62D-4DB3-4DC5-9E89-1A4DF1FB01A8}"/>
              </a:ext>
            </a:extLst>
          </p:cNvPr>
          <p:cNvSpPr txBox="1"/>
          <p:nvPr/>
        </p:nvSpPr>
        <p:spPr>
          <a:xfrm rot="16200000">
            <a:off x="2438375" y="3329304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" name="TextBox 511">
            <a:extLst>
              <a:ext uri="{FF2B5EF4-FFF2-40B4-BE49-F238E27FC236}">
                <a16:creationId xmlns:a16="http://schemas.microsoft.com/office/drawing/2014/main" id="{FC8BA6AE-11C8-4EC8-B87E-9446B9C8EC8C}"/>
              </a:ext>
            </a:extLst>
          </p:cNvPr>
          <p:cNvSpPr txBox="1"/>
          <p:nvPr/>
        </p:nvSpPr>
        <p:spPr>
          <a:xfrm rot="16200000">
            <a:off x="2691184" y="3329304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3" name="TextBox 512">
            <a:extLst>
              <a:ext uri="{FF2B5EF4-FFF2-40B4-BE49-F238E27FC236}">
                <a16:creationId xmlns:a16="http://schemas.microsoft.com/office/drawing/2014/main" id="{564A052B-E023-49DF-AB1A-CFA129620B9F}"/>
              </a:ext>
            </a:extLst>
          </p:cNvPr>
          <p:cNvSpPr txBox="1"/>
          <p:nvPr/>
        </p:nvSpPr>
        <p:spPr>
          <a:xfrm rot="16200000">
            <a:off x="3272468" y="3285500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326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C963F7CB-48F7-4804-9D6C-55F212DF4DC9}"/>
              </a:ext>
            </a:extLst>
          </p:cNvPr>
          <p:cNvSpPr txBox="1"/>
          <p:nvPr/>
        </p:nvSpPr>
        <p:spPr>
          <a:xfrm>
            <a:off x="1688994" y="4052764"/>
            <a:ext cx="98296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i="1" dirty="0"/>
              <a:t>L</a:t>
            </a:r>
            <a:r>
              <a:rPr lang="en-US" altLang="ko-KR" sz="1600" b="1" baseline="-25000" dirty="0"/>
              <a:t>0 </a:t>
            </a:r>
            <a:r>
              <a:rPr lang="en-US" altLang="ko-KR" sz="1600" b="1" dirty="0"/>
              <a:t>blocks</a:t>
            </a:r>
            <a:endParaRPr lang="en-US" altLang="ko-K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9" name="사각형: 둥근 모서리 548">
            <a:extLst>
              <a:ext uri="{FF2B5EF4-FFF2-40B4-BE49-F238E27FC236}">
                <a16:creationId xmlns:a16="http://schemas.microsoft.com/office/drawing/2014/main" id="{834AF3CA-535F-4FDD-889F-AA0DA3B6D6A2}"/>
              </a:ext>
            </a:extLst>
          </p:cNvPr>
          <p:cNvSpPr/>
          <p:nvPr/>
        </p:nvSpPr>
        <p:spPr>
          <a:xfrm>
            <a:off x="4165240" y="3069609"/>
            <a:ext cx="1540172" cy="829643"/>
          </a:xfrm>
          <a:prstGeom prst="roundRect">
            <a:avLst>
              <a:gd name="adj" fmla="val 595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0" name="TextBox 549">
            <a:extLst>
              <a:ext uri="{FF2B5EF4-FFF2-40B4-BE49-F238E27FC236}">
                <a16:creationId xmlns:a16="http://schemas.microsoft.com/office/drawing/2014/main" id="{AC0621ED-CB74-4587-B9CD-FBA6483CB22B}"/>
              </a:ext>
            </a:extLst>
          </p:cNvPr>
          <p:cNvSpPr txBox="1"/>
          <p:nvPr/>
        </p:nvSpPr>
        <p:spPr>
          <a:xfrm>
            <a:off x="4137899" y="3845501"/>
            <a:ext cx="90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201</a:t>
            </a:r>
          </a:p>
        </p:txBody>
      </p:sp>
      <p:grpSp>
        <p:nvGrpSpPr>
          <p:cNvPr id="551" name="그룹 550">
            <a:extLst>
              <a:ext uri="{FF2B5EF4-FFF2-40B4-BE49-F238E27FC236}">
                <a16:creationId xmlns:a16="http://schemas.microsoft.com/office/drawing/2014/main" id="{9F186E31-FDCB-4615-BA94-45FA87718CB4}"/>
              </a:ext>
            </a:extLst>
          </p:cNvPr>
          <p:cNvGrpSpPr/>
          <p:nvPr/>
        </p:nvGrpSpPr>
        <p:grpSpPr>
          <a:xfrm>
            <a:off x="4225822" y="3133109"/>
            <a:ext cx="1419008" cy="701365"/>
            <a:chOff x="875458" y="3263900"/>
            <a:chExt cx="1419008" cy="701365"/>
          </a:xfrm>
        </p:grpSpPr>
        <p:sp>
          <p:nvSpPr>
            <p:cNvPr id="552" name="직사각형 551">
              <a:extLst>
                <a:ext uri="{FF2B5EF4-FFF2-40B4-BE49-F238E27FC236}">
                  <a16:creationId xmlns:a16="http://schemas.microsoft.com/office/drawing/2014/main" id="{73B31E7F-EA49-4216-9E18-BA63D0A6E49C}"/>
                </a:ext>
              </a:extLst>
            </p:cNvPr>
            <p:cNvSpPr/>
            <p:nvPr/>
          </p:nvSpPr>
          <p:spPr>
            <a:xfrm>
              <a:off x="875458" y="3263900"/>
              <a:ext cx="283872" cy="7013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3" name="직사각형 552">
              <a:extLst>
                <a:ext uri="{FF2B5EF4-FFF2-40B4-BE49-F238E27FC236}">
                  <a16:creationId xmlns:a16="http://schemas.microsoft.com/office/drawing/2014/main" id="{0627942F-D231-42E0-BA58-BE9C98EBD7D6}"/>
                </a:ext>
              </a:extLst>
            </p:cNvPr>
            <p:cNvSpPr/>
            <p:nvPr/>
          </p:nvSpPr>
          <p:spPr>
            <a:xfrm>
              <a:off x="1159330" y="3263900"/>
              <a:ext cx="283872" cy="7013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4" name="직사각형 553">
              <a:extLst>
                <a:ext uri="{FF2B5EF4-FFF2-40B4-BE49-F238E27FC236}">
                  <a16:creationId xmlns:a16="http://schemas.microsoft.com/office/drawing/2014/main" id="{53CBC950-D52D-48F4-9673-853B8F246BD3}"/>
                </a:ext>
              </a:extLst>
            </p:cNvPr>
            <p:cNvSpPr/>
            <p:nvPr/>
          </p:nvSpPr>
          <p:spPr>
            <a:xfrm>
              <a:off x="1443026" y="3263900"/>
              <a:ext cx="283872" cy="7013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5" name="직사각형 554">
              <a:extLst>
                <a:ext uri="{FF2B5EF4-FFF2-40B4-BE49-F238E27FC236}">
                  <a16:creationId xmlns:a16="http://schemas.microsoft.com/office/drawing/2014/main" id="{54ED2F80-0635-437A-9207-7A8D0B3778F9}"/>
                </a:ext>
              </a:extLst>
            </p:cNvPr>
            <p:cNvSpPr/>
            <p:nvPr/>
          </p:nvSpPr>
          <p:spPr>
            <a:xfrm>
              <a:off x="1726898" y="3263900"/>
              <a:ext cx="283872" cy="7013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6" name="직사각형 555">
              <a:extLst>
                <a:ext uri="{FF2B5EF4-FFF2-40B4-BE49-F238E27FC236}">
                  <a16:creationId xmlns:a16="http://schemas.microsoft.com/office/drawing/2014/main" id="{5ACB4295-962C-4D76-A9D7-B4E10762EDF4}"/>
                </a:ext>
              </a:extLst>
            </p:cNvPr>
            <p:cNvSpPr/>
            <p:nvPr/>
          </p:nvSpPr>
          <p:spPr>
            <a:xfrm>
              <a:off x="2010594" y="3263900"/>
              <a:ext cx="283872" cy="70136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7" name="사각형: 둥근 모서리 556">
            <a:extLst>
              <a:ext uri="{FF2B5EF4-FFF2-40B4-BE49-F238E27FC236}">
                <a16:creationId xmlns:a16="http://schemas.microsoft.com/office/drawing/2014/main" id="{62A427D2-13E3-42E9-B7C9-31AEAE355072}"/>
              </a:ext>
            </a:extLst>
          </p:cNvPr>
          <p:cNvSpPr/>
          <p:nvPr/>
        </p:nvSpPr>
        <p:spPr>
          <a:xfrm>
            <a:off x="5994078" y="3069609"/>
            <a:ext cx="1540172" cy="829643"/>
          </a:xfrm>
          <a:prstGeom prst="roundRect">
            <a:avLst>
              <a:gd name="adj" fmla="val 595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9" name="그룹 558">
            <a:extLst>
              <a:ext uri="{FF2B5EF4-FFF2-40B4-BE49-F238E27FC236}">
                <a16:creationId xmlns:a16="http://schemas.microsoft.com/office/drawing/2014/main" id="{4919378C-7ABB-4610-BB45-F365962FFA32}"/>
              </a:ext>
            </a:extLst>
          </p:cNvPr>
          <p:cNvGrpSpPr/>
          <p:nvPr/>
        </p:nvGrpSpPr>
        <p:grpSpPr>
          <a:xfrm>
            <a:off x="6054660" y="3133109"/>
            <a:ext cx="1419008" cy="701365"/>
            <a:chOff x="875458" y="3263900"/>
            <a:chExt cx="1419008" cy="701365"/>
          </a:xfrm>
        </p:grpSpPr>
        <p:sp>
          <p:nvSpPr>
            <p:cNvPr id="560" name="직사각형 559">
              <a:extLst>
                <a:ext uri="{FF2B5EF4-FFF2-40B4-BE49-F238E27FC236}">
                  <a16:creationId xmlns:a16="http://schemas.microsoft.com/office/drawing/2014/main" id="{6940C2B0-55F7-4363-B07B-3819DCC8CD4E}"/>
                </a:ext>
              </a:extLst>
            </p:cNvPr>
            <p:cNvSpPr/>
            <p:nvPr/>
          </p:nvSpPr>
          <p:spPr>
            <a:xfrm>
              <a:off x="875458" y="3263900"/>
              <a:ext cx="283872" cy="7013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1" name="직사각형 560">
              <a:extLst>
                <a:ext uri="{FF2B5EF4-FFF2-40B4-BE49-F238E27FC236}">
                  <a16:creationId xmlns:a16="http://schemas.microsoft.com/office/drawing/2014/main" id="{E58288B9-FA2E-4E9C-85CC-5D2A96D89FC7}"/>
                </a:ext>
              </a:extLst>
            </p:cNvPr>
            <p:cNvSpPr/>
            <p:nvPr/>
          </p:nvSpPr>
          <p:spPr>
            <a:xfrm>
              <a:off x="1159330" y="3263900"/>
              <a:ext cx="283872" cy="7013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2" name="직사각형 561">
              <a:extLst>
                <a:ext uri="{FF2B5EF4-FFF2-40B4-BE49-F238E27FC236}">
                  <a16:creationId xmlns:a16="http://schemas.microsoft.com/office/drawing/2014/main" id="{D160D044-330D-40EB-B532-2FE39DC0BE19}"/>
                </a:ext>
              </a:extLst>
            </p:cNvPr>
            <p:cNvSpPr/>
            <p:nvPr/>
          </p:nvSpPr>
          <p:spPr>
            <a:xfrm>
              <a:off x="1443026" y="3263900"/>
              <a:ext cx="283872" cy="7013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3" name="직사각형 562">
              <a:extLst>
                <a:ext uri="{FF2B5EF4-FFF2-40B4-BE49-F238E27FC236}">
                  <a16:creationId xmlns:a16="http://schemas.microsoft.com/office/drawing/2014/main" id="{51FF0ADB-16A6-4F98-B27E-DDEDB166388D}"/>
                </a:ext>
              </a:extLst>
            </p:cNvPr>
            <p:cNvSpPr/>
            <p:nvPr/>
          </p:nvSpPr>
          <p:spPr>
            <a:xfrm>
              <a:off x="1726898" y="3263900"/>
              <a:ext cx="283872" cy="7013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4" name="직사각형 563">
              <a:extLst>
                <a:ext uri="{FF2B5EF4-FFF2-40B4-BE49-F238E27FC236}">
                  <a16:creationId xmlns:a16="http://schemas.microsoft.com/office/drawing/2014/main" id="{3518DDCE-D95F-44CE-9DCE-88A035824756}"/>
                </a:ext>
              </a:extLst>
            </p:cNvPr>
            <p:cNvSpPr/>
            <p:nvPr/>
          </p:nvSpPr>
          <p:spPr>
            <a:xfrm>
              <a:off x="2010594" y="3263900"/>
              <a:ext cx="283872" cy="70136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5" name="TextBox 564">
            <a:extLst>
              <a:ext uri="{FF2B5EF4-FFF2-40B4-BE49-F238E27FC236}">
                <a16:creationId xmlns:a16="http://schemas.microsoft.com/office/drawing/2014/main" id="{5606A309-B574-48F9-8E0B-E089556AE4B7}"/>
              </a:ext>
            </a:extLst>
          </p:cNvPr>
          <p:cNvSpPr txBox="1"/>
          <p:nvPr/>
        </p:nvSpPr>
        <p:spPr>
          <a:xfrm>
            <a:off x="4742357" y="3234237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566" name="TextBox 565">
            <a:extLst>
              <a:ext uri="{FF2B5EF4-FFF2-40B4-BE49-F238E27FC236}">
                <a16:creationId xmlns:a16="http://schemas.microsoft.com/office/drawing/2014/main" id="{56E75099-DE3E-44FD-8BA3-427E8C2FB5CE}"/>
              </a:ext>
            </a:extLst>
          </p:cNvPr>
          <p:cNvSpPr txBox="1"/>
          <p:nvPr/>
        </p:nvSpPr>
        <p:spPr>
          <a:xfrm rot="16200000">
            <a:off x="4141209" y="3329304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7" name="TextBox 566">
            <a:extLst>
              <a:ext uri="{FF2B5EF4-FFF2-40B4-BE49-F238E27FC236}">
                <a16:creationId xmlns:a16="http://schemas.microsoft.com/office/drawing/2014/main" id="{80600501-D2E1-4B89-883C-8E425B4787D8}"/>
              </a:ext>
            </a:extLst>
          </p:cNvPr>
          <p:cNvSpPr txBox="1"/>
          <p:nvPr/>
        </p:nvSpPr>
        <p:spPr>
          <a:xfrm rot="16200000">
            <a:off x="4394018" y="3329304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103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8" name="TextBox 567">
            <a:extLst>
              <a:ext uri="{FF2B5EF4-FFF2-40B4-BE49-F238E27FC236}">
                <a16:creationId xmlns:a16="http://schemas.microsoft.com/office/drawing/2014/main" id="{2CF09C80-217F-4226-A6D1-37308F836D95}"/>
              </a:ext>
            </a:extLst>
          </p:cNvPr>
          <p:cNvSpPr txBox="1"/>
          <p:nvPr/>
        </p:nvSpPr>
        <p:spPr>
          <a:xfrm rot="16200000">
            <a:off x="4975302" y="3329305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292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9" name="TextBox 568">
            <a:extLst>
              <a:ext uri="{FF2B5EF4-FFF2-40B4-BE49-F238E27FC236}">
                <a16:creationId xmlns:a16="http://schemas.microsoft.com/office/drawing/2014/main" id="{757F59EB-281E-4E44-8F41-E56555CA9A2E}"/>
              </a:ext>
            </a:extLst>
          </p:cNvPr>
          <p:cNvSpPr txBox="1"/>
          <p:nvPr/>
        </p:nvSpPr>
        <p:spPr>
          <a:xfrm>
            <a:off x="6578018" y="3234237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570" name="TextBox 569">
            <a:extLst>
              <a:ext uri="{FF2B5EF4-FFF2-40B4-BE49-F238E27FC236}">
                <a16:creationId xmlns:a16="http://schemas.microsoft.com/office/drawing/2014/main" id="{EDF92D97-77DA-41EA-A426-ED34F48D5F0D}"/>
              </a:ext>
            </a:extLst>
          </p:cNvPr>
          <p:cNvSpPr txBox="1"/>
          <p:nvPr/>
        </p:nvSpPr>
        <p:spPr>
          <a:xfrm rot="16200000">
            <a:off x="5953055" y="3329304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301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1" name="TextBox 570">
            <a:extLst>
              <a:ext uri="{FF2B5EF4-FFF2-40B4-BE49-F238E27FC236}">
                <a16:creationId xmlns:a16="http://schemas.microsoft.com/office/drawing/2014/main" id="{4D74810A-8763-4D69-85B4-54DFC66F61FA}"/>
              </a:ext>
            </a:extLst>
          </p:cNvPr>
          <p:cNvSpPr txBox="1"/>
          <p:nvPr/>
        </p:nvSpPr>
        <p:spPr>
          <a:xfrm rot="16200000">
            <a:off x="6205864" y="3329304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302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2" name="TextBox 571">
            <a:extLst>
              <a:ext uri="{FF2B5EF4-FFF2-40B4-BE49-F238E27FC236}">
                <a16:creationId xmlns:a16="http://schemas.microsoft.com/office/drawing/2014/main" id="{CB2792AB-68E4-41D2-8CD2-73FED9009C9E}"/>
              </a:ext>
            </a:extLst>
          </p:cNvPr>
          <p:cNvSpPr txBox="1"/>
          <p:nvPr/>
        </p:nvSpPr>
        <p:spPr>
          <a:xfrm rot="16200000">
            <a:off x="6787148" y="3329305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426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4" name="직선 화살표 연결선 423">
            <a:extLst>
              <a:ext uri="{FF2B5EF4-FFF2-40B4-BE49-F238E27FC236}">
                <a16:creationId xmlns:a16="http://schemas.microsoft.com/office/drawing/2014/main" id="{D27C77FA-7374-4436-990D-6947F20EFA52}"/>
              </a:ext>
            </a:extLst>
          </p:cNvPr>
          <p:cNvCxnSpPr>
            <a:cxnSpLocks/>
            <a:stCxn id="98" idx="2"/>
          </p:cNvCxnSpPr>
          <p:nvPr/>
        </p:nvCxnSpPr>
        <p:spPr>
          <a:xfrm flipH="1">
            <a:off x="4225822" y="2091719"/>
            <a:ext cx="2138418" cy="103921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직선 화살표 연결선 427">
            <a:extLst>
              <a:ext uri="{FF2B5EF4-FFF2-40B4-BE49-F238E27FC236}">
                <a16:creationId xmlns:a16="http://schemas.microsoft.com/office/drawing/2014/main" id="{A6A133A6-8797-474A-8865-2C38265EB240}"/>
              </a:ext>
            </a:extLst>
          </p:cNvPr>
          <p:cNvCxnSpPr>
            <a:cxnSpLocks/>
            <a:stCxn id="94" idx="2"/>
          </p:cNvCxnSpPr>
          <p:nvPr/>
        </p:nvCxnSpPr>
        <p:spPr>
          <a:xfrm flipH="1">
            <a:off x="6054660" y="2091719"/>
            <a:ext cx="1057690" cy="103921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Box 329">
            <a:extLst>
              <a:ext uri="{FF2B5EF4-FFF2-40B4-BE49-F238E27FC236}">
                <a16:creationId xmlns:a16="http://schemas.microsoft.com/office/drawing/2014/main" id="{29804E94-5ED4-401D-B8FD-AA4961243A44}"/>
              </a:ext>
            </a:extLst>
          </p:cNvPr>
          <p:cNvSpPr txBox="1"/>
          <p:nvPr/>
        </p:nvSpPr>
        <p:spPr>
          <a:xfrm>
            <a:off x="4715952" y="2752901"/>
            <a:ext cx="1345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page</a:t>
            </a:r>
          </a:p>
        </p:txBody>
      </p:sp>
      <p:sp>
        <p:nvSpPr>
          <p:cNvPr id="580" name="자유형: 도형 579">
            <a:extLst>
              <a:ext uri="{FF2B5EF4-FFF2-40B4-BE49-F238E27FC236}">
                <a16:creationId xmlns:a16="http://schemas.microsoft.com/office/drawing/2014/main" id="{7742F5B0-8789-468D-AD3F-1C194F53F3E5}"/>
              </a:ext>
            </a:extLst>
          </p:cNvPr>
          <p:cNvSpPr/>
          <p:nvPr/>
        </p:nvSpPr>
        <p:spPr>
          <a:xfrm>
            <a:off x="5345568" y="3029954"/>
            <a:ext cx="112002" cy="138253"/>
          </a:xfrm>
          <a:custGeom>
            <a:avLst/>
            <a:gdLst>
              <a:gd name="connsiteX0" fmla="*/ 0 w 195072"/>
              <a:gd name="connsiteY0" fmla="*/ 0 h 298704"/>
              <a:gd name="connsiteX1" fmla="*/ 134112 w 195072"/>
              <a:gd name="connsiteY1" fmla="*/ 128016 h 298704"/>
              <a:gd name="connsiteX2" fmla="*/ 195072 w 195072"/>
              <a:gd name="connsiteY2" fmla="*/ 298704 h 29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072" h="298704">
                <a:moveTo>
                  <a:pt x="0" y="0"/>
                </a:moveTo>
                <a:cubicBezTo>
                  <a:pt x="50800" y="39116"/>
                  <a:pt x="101600" y="78232"/>
                  <a:pt x="134112" y="128016"/>
                </a:cubicBezTo>
                <a:cubicBezTo>
                  <a:pt x="166624" y="177800"/>
                  <a:pt x="180848" y="238252"/>
                  <a:pt x="195072" y="298704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7" name="TextBox 586">
            <a:extLst>
              <a:ext uri="{FF2B5EF4-FFF2-40B4-BE49-F238E27FC236}">
                <a16:creationId xmlns:a16="http://schemas.microsoft.com/office/drawing/2014/main" id="{3BD37BC3-A5D1-4031-B2AD-FACF4B46E9E6}"/>
              </a:ext>
            </a:extLst>
          </p:cNvPr>
          <p:cNvSpPr txBox="1"/>
          <p:nvPr/>
        </p:nvSpPr>
        <p:spPr>
          <a:xfrm>
            <a:off x="2097291" y="3252921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588" name="TextBox 587">
            <a:extLst>
              <a:ext uri="{FF2B5EF4-FFF2-40B4-BE49-F238E27FC236}">
                <a16:creationId xmlns:a16="http://schemas.microsoft.com/office/drawing/2014/main" id="{38D7C1DC-82B0-4C83-94D4-818C49E3643D}"/>
              </a:ext>
            </a:extLst>
          </p:cNvPr>
          <p:cNvSpPr txBox="1"/>
          <p:nvPr/>
        </p:nvSpPr>
        <p:spPr>
          <a:xfrm>
            <a:off x="5641321" y="3252921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589" name="TextBox 588">
            <a:extLst>
              <a:ext uri="{FF2B5EF4-FFF2-40B4-BE49-F238E27FC236}">
                <a16:creationId xmlns:a16="http://schemas.microsoft.com/office/drawing/2014/main" id="{89B0B191-219C-4670-AB69-8D844001EBE9}"/>
              </a:ext>
            </a:extLst>
          </p:cNvPr>
          <p:cNvSpPr txBox="1"/>
          <p:nvPr/>
        </p:nvSpPr>
        <p:spPr>
          <a:xfrm>
            <a:off x="2980235" y="2719396"/>
            <a:ext cx="811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</a:p>
        </p:txBody>
      </p:sp>
      <p:cxnSp>
        <p:nvCxnSpPr>
          <p:cNvPr id="590" name="직선 화살표 연결선 589">
            <a:extLst>
              <a:ext uri="{FF2B5EF4-FFF2-40B4-BE49-F238E27FC236}">
                <a16:creationId xmlns:a16="http://schemas.microsoft.com/office/drawing/2014/main" id="{9B22FC0D-BB43-4B67-9E6C-8D5E2E0FA71B}"/>
              </a:ext>
            </a:extLst>
          </p:cNvPr>
          <p:cNvCxnSpPr>
            <a:cxnSpLocks/>
          </p:cNvCxnSpPr>
          <p:nvPr/>
        </p:nvCxnSpPr>
        <p:spPr>
          <a:xfrm>
            <a:off x="667564" y="3033013"/>
            <a:ext cx="3130661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7BA28C7-43EF-41FB-919A-B3BBC71B274B}"/>
              </a:ext>
            </a:extLst>
          </p:cNvPr>
          <p:cNvGrpSpPr/>
          <p:nvPr/>
        </p:nvGrpSpPr>
        <p:grpSpPr>
          <a:xfrm>
            <a:off x="5757461" y="1697393"/>
            <a:ext cx="1660927" cy="461665"/>
            <a:chOff x="5115137" y="1583093"/>
            <a:chExt cx="1660927" cy="461665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B3929E32-B858-4565-8A27-12EEA3E189EF}"/>
                </a:ext>
              </a:extLst>
            </p:cNvPr>
            <p:cNvGrpSpPr/>
            <p:nvPr/>
          </p:nvGrpSpPr>
          <p:grpSpPr>
            <a:xfrm>
              <a:off x="5115137" y="1583093"/>
              <a:ext cx="1660927" cy="461665"/>
              <a:chOff x="5115137" y="1583093"/>
              <a:chExt cx="1660927" cy="461665"/>
            </a:xfrm>
          </p:grpSpPr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0BF30F6F-C6D7-466D-A37A-2FEC06C621B4}"/>
                  </a:ext>
                </a:extLst>
              </p:cNvPr>
              <p:cNvGrpSpPr/>
              <p:nvPr/>
            </p:nvGrpSpPr>
            <p:grpSpPr>
              <a:xfrm>
                <a:off x="5160833" y="1630328"/>
                <a:ext cx="1496220" cy="347091"/>
                <a:chOff x="2144769" y="2665023"/>
                <a:chExt cx="1496220" cy="347091"/>
              </a:xfrm>
            </p:grpSpPr>
            <p:grpSp>
              <p:nvGrpSpPr>
                <p:cNvPr id="89" name="그룹 88">
                  <a:extLst>
                    <a:ext uri="{FF2B5EF4-FFF2-40B4-BE49-F238E27FC236}">
                      <a16:creationId xmlns:a16="http://schemas.microsoft.com/office/drawing/2014/main" id="{64FFDC52-B4AA-4383-A3A4-C136F850942E}"/>
                    </a:ext>
                  </a:extLst>
                </p:cNvPr>
                <p:cNvGrpSpPr/>
                <p:nvPr/>
              </p:nvGrpSpPr>
              <p:grpSpPr>
                <a:xfrm>
                  <a:off x="2144769" y="2665023"/>
                  <a:ext cx="748110" cy="347091"/>
                  <a:chOff x="2190307" y="894591"/>
                  <a:chExt cx="748110" cy="347091"/>
                </a:xfrm>
              </p:grpSpPr>
              <p:sp>
                <p:nvSpPr>
                  <p:cNvPr id="95" name="직사각형 94">
                    <a:extLst>
                      <a:ext uri="{FF2B5EF4-FFF2-40B4-BE49-F238E27FC236}">
                        <a16:creationId xmlns:a16="http://schemas.microsoft.com/office/drawing/2014/main" id="{4E8165B8-52A1-4FBC-9675-1213788A9485}"/>
                      </a:ext>
                    </a:extLst>
                  </p:cNvPr>
                  <p:cNvSpPr/>
                  <p:nvPr/>
                </p:nvSpPr>
                <p:spPr>
                  <a:xfrm>
                    <a:off x="2190307" y="894591"/>
                    <a:ext cx="374055" cy="347091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98" name="직사각형 97">
                    <a:extLst>
                      <a:ext uri="{FF2B5EF4-FFF2-40B4-BE49-F238E27FC236}">
                        <a16:creationId xmlns:a16="http://schemas.microsoft.com/office/drawing/2014/main" id="{9F9F519C-FBD5-4C5D-8ABE-226AAC90122D}"/>
                      </a:ext>
                    </a:extLst>
                  </p:cNvPr>
                  <p:cNvSpPr/>
                  <p:nvPr/>
                </p:nvSpPr>
                <p:spPr>
                  <a:xfrm>
                    <a:off x="2564362" y="894591"/>
                    <a:ext cx="374055" cy="34709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91" name="그룹 90">
                  <a:extLst>
                    <a:ext uri="{FF2B5EF4-FFF2-40B4-BE49-F238E27FC236}">
                      <a16:creationId xmlns:a16="http://schemas.microsoft.com/office/drawing/2014/main" id="{7CB0B2BD-A893-4908-AFF3-2B156D79259D}"/>
                    </a:ext>
                  </a:extLst>
                </p:cNvPr>
                <p:cNvGrpSpPr/>
                <p:nvPr/>
              </p:nvGrpSpPr>
              <p:grpSpPr>
                <a:xfrm>
                  <a:off x="2892879" y="2665023"/>
                  <a:ext cx="748110" cy="347091"/>
                  <a:chOff x="2190307" y="894591"/>
                  <a:chExt cx="748110" cy="347091"/>
                </a:xfrm>
              </p:grpSpPr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5CD48D20-DD3B-4B72-9111-26B205F0D8B2}"/>
                      </a:ext>
                    </a:extLst>
                  </p:cNvPr>
                  <p:cNvSpPr/>
                  <p:nvPr/>
                </p:nvSpPr>
                <p:spPr>
                  <a:xfrm>
                    <a:off x="2190307" y="894591"/>
                    <a:ext cx="374055" cy="347091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4" name="직사각형 93">
                    <a:extLst>
                      <a:ext uri="{FF2B5EF4-FFF2-40B4-BE49-F238E27FC236}">
                        <a16:creationId xmlns:a16="http://schemas.microsoft.com/office/drawing/2014/main" id="{D754EFFB-273D-41EC-AD90-687F68990D32}"/>
                      </a:ext>
                    </a:extLst>
                  </p:cNvPr>
                  <p:cNvSpPr/>
                  <p:nvPr/>
                </p:nvSpPr>
                <p:spPr>
                  <a:xfrm>
                    <a:off x="2564362" y="894591"/>
                    <a:ext cx="374055" cy="34709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</p:grpSp>
          <p:sp>
            <p:nvSpPr>
              <p:cNvPr id="409" name="TextBox 408">
                <a:extLst>
                  <a:ext uri="{FF2B5EF4-FFF2-40B4-BE49-F238E27FC236}">
                    <a16:creationId xmlns:a16="http://schemas.microsoft.com/office/drawing/2014/main" id="{4AD1844B-400D-4F70-BF03-B89ABDAFB38E}"/>
                  </a:ext>
                </a:extLst>
              </p:cNvPr>
              <p:cNvSpPr txBox="1"/>
              <p:nvPr/>
            </p:nvSpPr>
            <p:spPr>
              <a:xfrm>
                <a:off x="5115137" y="1649194"/>
                <a:ext cx="5245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2" name="TextBox 411">
                <a:extLst>
                  <a:ext uri="{FF2B5EF4-FFF2-40B4-BE49-F238E27FC236}">
                    <a16:creationId xmlns:a16="http://schemas.microsoft.com/office/drawing/2014/main" id="{7A01E7EA-140F-42D4-932D-97E3680ED9FD}"/>
                  </a:ext>
                </a:extLst>
              </p:cNvPr>
              <p:cNvSpPr txBox="1"/>
              <p:nvPr/>
            </p:nvSpPr>
            <p:spPr>
              <a:xfrm>
                <a:off x="5483749" y="1583093"/>
                <a:ext cx="4713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</a:t>
                </a:r>
              </a:p>
              <a:p>
                <a:pPr algn="ctr"/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∙128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3" name="TextBox 572">
                <a:extLst>
                  <a:ext uri="{FF2B5EF4-FFF2-40B4-BE49-F238E27FC236}">
                    <a16:creationId xmlns:a16="http://schemas.microsoft.com/office/drawing/2014/main" id="{CB8CCA2B-548D-4414-80D6-B2D937341F8F}"/>
                  </a:ext>
                </a:extLst>
              </p:cNvPr>
              <p:cNvSpPr txBox="1"/>
              <p:nvPr/>
            </p:nvSpPr>
            <p:spPr>
              <a:xfrm>
                <a:off x="5884025" y="1649194"/>
                <a:ext cx="5245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301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0623E291-6AC7-486C-B9A7-6B955033BFC8}"/>
                  </a:ext>
                </a:extLst>
              </p:cNvPr>
              <p:cNvSpPr txBox="1"/>
              <p:nvPr/>
            </p:nvSpPr>
            <p:spPr>
              <a:xfrm>
                <a:off x="6248756" y="1649194"/>
                <a:ext cx="527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822241A6-8308-461E-BC47-2C25CB0E4BBA}"/>
                  </a:ext>
                </a:extLst>
              </p:cNvPr>
              <p:cNvSpPr/>
              <p:nvPr/>
            </p:nvSpPr>
            <p:spPr>
              <a:xfrm>
                <a:off x="5911354" y="1634519"/>
                <a:ext cx="752516" cy="34709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2C8EE826-C3B0-4DEC-B4E1-B57EB12C2370}"/>
                </a:ext>
              </a:extLst>
            </p:cNvPr>
            <p:cNvSpPr/>
            <p:nvPr/>
          </p:nvSpPr>
          <p:spPr>
            <a:xfrm>
              <a:off x="5160937" y="1635022"/>
              <a:ext cx="752516" cy="34709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B00D084E-4757-4B9F-A0AB-58BB31442F7F}"/>
              </a:ext>
            </a:extLst>
          </p:cNvPr>
          <p:cNvSpPr txBox="1"/>
          <p:nvPr/>
        </p:nvSpPr>
        <p:spPr>
          <a:xfrm>
            <a:off x="7484930" y="3252921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558" name="TextBox 557">
            <a:extLst>
              <a:ext uri="{FF2B5EF4-FFF2-40B4-BE49-F238E27FC236}">
                <a16:creationId xmlns:a16="http://schemas.microsoft.com/office/drawing/2014/main" id="{29CCE2DB-C80F-4D8D-9038-40A8C6828C48}"/>
              </a:ext>
            </a:extLst>
          </p:cNvPr>
          <p:cNvSpPr txBox="1"/>
          <p:nvPr/>
        </p:nvSpPr>
        <p:spPr>
          <a:xfrm>
            <a:off x="5963700" y="3845501"/>
            <a:ext cx="90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512</a:t>
            </a:r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7B04F747-2557-48CD-BF65-9C000E5ECD24}"/>
              </a:ext>
            </a:extLst>
          </p:cNvPr>
          <p:cNvSpPr txBox="1"/>
          <p:nvPr/>
        </p:nvSpPr>
        <p:spPr>
          <a:xfrm>
            <a:off x="2428148" y="3845501"/>
            <a:ext cx="90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200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E8AEB22-4FAA-4E1F-AD26-A2E6ADD06640}"/>
              </a:ext>
            </a:extLst>
          </p:cNvPr>
          <p:cNvGrpSpPr/>
          <p:nvPr/>
        </p:nvGrpSpPr>
        <p:grpSpPr>
          <a:xfrm>
            <a:off x="1185279" y="548890"/>
            <a:ext cx="1916470" cy="584775"/>
            <a:chOff x="1233541" y="472478"/>
            <a:chExt cx="1916470" cy="584775"/>
          </a:xfrm>
        </p:grpSpPr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4C857508-793A-45DB-8A91-FAEA849A6454}"/>
                </a:ext>
              </a:extLst>
            </p:cNvPr>
            <p:cNvSpPr txBox="1"/>
            <p:nvPr/>
          </p:nvSpPr>
          <p:spPr>
            <a:xfrm>
              <a:off x="1733661" y="472478"/>
              <a:ext cx="14163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Exact index</a:t>
              </a:r>
            </a:p>
            <a:p>
              <a:pPr algn="ctr"/>
              <a:r>
                <a:rPr lang="en-US" altLang="ko-KR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red-black tree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B48DB21E-6C07-4FD6-B07D-F12A36E684FF}"/>
                </a:ext>
              </a:extLst>
            </p:cNvPr>
            <p:cNvSpPr txBox="1"/>
            <p:nvPr/>
          </p:nvSpPr>
          <p:spPr>
            <a:xfrm>
              <a:off x="1233541" y="560409"/>
              <a:ext cx="5738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i="1" dirty="0"/>
                <a:t>L</a:t>
              </a:r>
              <a:r>
                <a:rPr lang="en-US" altLang="ko-KR" sz="1600" b="1" baseline="-25000" dirty="0"/>
                <a:t>0</a:t>
              </a:r>
              <a:endParaRPr lang="ko-KR" altLang="en-US" sz="1600" b="1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874DA44-7CB5-4898-8D88-F49C53EF0D5D}"/>
              </a:ext>
            </a:extLst>
          </p:cNvPr>
          <p:cNvGrpSpPr/>
          <p:nvPr/>
        </p:nvGrpSpPr>
        <p:grpSpPr>
          <a:xfrm>
            <a:off x="4686745" y="1744628"/>
            <a:ext cx="752516" cy="351785"/>
            <a:chOff x="3660207" y="1630328"/>
            <a:chExt cx="752516" cy="351785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A4300DC0-98E1-4934-B8D0-CCC272976883}"/>
                </a:ext>
              </a:extLst>
            </p:cNvPr>
            <p:cNvGrpSpPr/>
            <p:nvPr/>
          </p:nvGrpSpPr>
          <p:grpSpPr>
            <a:xfrm>
              <a:off x="3664613" y="1630328"/>
              <a:ext cx="748110" cy="347091"/>
              <a:chOff x="2190307" y="894591"/>
              <a:chExt cx="748110" cy="347091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75A3C9CE-7565-4461-B57D-9A51E1880C0F}"/>
                  </a:ext>
                </a:extLst>
              </p:cNvPr>
              <p:cNvSpPr/>
              <p:nvPr/>
            </p:nvSpPr>
            <p:spPr>
              <a:xfrm>
                <a:off x="2190307" y="894591"/>
                <a:ext cx="374055" cy="34709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EC083DA1-8FD4-4C89-9D04-A626ADFF20F7}"/>
                  </a:ext>
                </a:extLst>
              </p:cNvPr>
              <p:cNvSpPr/>
              <p:nvPr/>
            </p:nvSpPr>
            <p:spPr>
              <a:xfrm>
                <a:off x="2564362" y="894591"/>
                <a:ext cx="374055" cy="34709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2E47521F-993E-4C6C-9AAE-16350D11E06C}"/>
                </a:ext>
              </a:extLst>
            </p:cNvPr>
            <p:cNvSpPr/>
            <p:nvPr/>
          </p:nvSpPr>
          <p:spPr>
            <a:xfrm>
              <a:off x="3660207" y="1635022"/>
              <a:ext cx="752516" cy="34709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C6F8BBE5-78C3-4177-8C5F-67C7077582BE}"/>
              </a:ext>
            </a:extLst>
          </p:cNvPr>
          <p:cNvGrpSpPr/>
          <p:nvPr/>
        </p:nvGrpSpPr>
        <p:grpSpPr>
          <a:xfrm>
            <a:off x="5441568" y="1744628"/>
            <a:ext cx="362873" cy="351785"/>
            <a:chOff x="3660207" y="1630328"/>
            <a:chExt cx="752516" cy="351785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45DAA478-5FA2-4925-9C3B-0D7AD71BC4C4}"/>
                </a:ext>
              </a:extLst>
            </p:cNvPr>
            <p:cNvSpPr/>
            <p:nvPr/>
          </p:nvSpPr>
          <p:spPr>
            <a:xfrm>
              <a:off x="3664613" y="1630328"/>
              <a:ext cx="736887" cy="34709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DF3711D9-A005-428D-B199-6263F453D0F7}"/>
                </a:ext>
              </a:extLst>
            </p:cNvPr>
            <p:cNvSpPr/>
            <p:nvPr/>
          </p:nvSpPr>
          <p:spPr>
            <a:xfrm>
              <a:off x="3660207" y="1635022"/>
              <a:ext cx="752516" cy="34709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67DA21F-6D42-4238-8737-F3F7F12CEE8F}"/>
              </a:ext>
            </a:extLst>
          </p:cNvPr>
          <p:cNvSpPr/>
          <p:nvPr/>
        </p:nvSpPr>
        <p:spPr>
          <a:xfrm>
            <a:off x="4633977" y="1706880"/>
            <a:ext cx="847652" cy="429598"/>
          </a:xfrm>
          <a:prstGeom prst="roundRect">
            <a:avLst>
              <a:gd name="adj" fmla="val 10044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C94B03B-10CC-4BCA-9709-DE95785FFA23}"/>
              </a:ext>
            </a:extLst>
          </p:cNvPr>
          <p:cNvSpPr txBox="1"/>
          <p:nvPr/>
        </p:nvSpPr>
        <p:spPr>
          <a:xfrm>
            <a:off x="4470402" y="1093315"/>
            <a:ext cx="1460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Sorted table entry</a:t>
            </a:r>
          </a:p>
        </p:txBody>
      </p:sp>
      <p:sp>
        <p:nvSpPr>
          <p:cNvPr id="185" name="자유형: 도형 184">
            <a:extLst>
              <a:ext uri="{FF2B5EF4-FFF2-40B4-BE49-F238E27FC236}">
                <a16:creationId xmlns:a16="http://schemas.microsoft.com/office/drawing/2014/main" id="{5ABD9863-4CD5-4CB1-8293-D3ABBDF98329}"/>
              </a:ext>
            </a:extLst>
          </p:cNvPr>
          <p:cNvSpPr/>
          <p:nvPr/>
        </p:nvSpPr>
        <p:spPr>
          <a:xfrm flipH="1" flipV="1">
            <a:off x="4759297" y="1990683"/>
            <a:ext cx="160324" cy="340849"/>
          </a:xfrm>
          <a:custGeom>
            <a:avLst/>
            <a:gdLst>
              <a:gd name="connsiteX0" fmla="*/ 0 w 195072"/>
              <a:gd name="connsiteY0" fmla="*/ 0 h 298704"/>
              <a:gd name="connsiteX1" fmla="*/ 134112 w 195072"/>
              <a:gd name="connsiteY1" fmla="*/ 128016 h 298704"/>
              <a:gd name="connsiteX2" fmla="*/ 195072 w 195072"/>
              <a:gd name="connsiteY2" fmla="*/ 298704 h 29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072" h="298704">
                <a:moveTo>
                  <a:pt x="0" y="0"/>
                </a:moveTo>
                <a:cubicBezTo>
                  <a:pt x="50800" y="39116"/>
                  <a:pt x="101600" y="78232"/>
                  <a:pt x="134112" y="128016"/>
                </a:cubicBezTo>
                <a:cubicBezTo>
                  <a:pt x="166624" y="177800"/>
                  <a:pt x="180848" y="238252"/>
                  <a:pt x="195072" y="298704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82E9E492-E001-467A-97EB-9DD9795B189F}"/>
              </a:ext>
            </a:extLst>
          </p:cNvPr>
          <p:cNvSpPr txBox="1"/>
          <p:nvPr/>
        </p:nvSpPr>
        <p:spPr>
          <a:xfrm>
            <a:off x="5413408" y="1664655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73223FAE-1507-4B4C-A67B-113FFD95B595}"/>
              </a:ext>
            </a:extLst>
          </p:cNvPr>
          <p:cNvSpPr txBox="1"/>
          <p:nvPr/>
        </p:nvSpPr>
        <p:spPr>
          <a:xfrm>
            <a:off x="4216363" y="1678091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29" name="자유형: 도형 228">
            <a:extLst>
              <a:ext uri="{FF2B5EF4-FFF2-40B4-BE49-F238E27FC236}">
                <a16:creationId xmlns:a16="http://schemas.microsoft.com/office/drawing/2014/main" id="{74CDFCDC-EE6C-4E15-A413-E3AB28363FB6}"/>
              </a:ext>
            </a:extLst>
          </p:cNvPr>
          <p:cNvSpPr/>
          <p:nvPr/>
        </p:nvSpPr>
        <p:spPr>
          <a:xfrm flipH="1">
            <a:off x="7127518" y="1496141"/>
            <a:ext cx="282826" cy="183709"/>
          </a:xfrm>
          <a:custGeom>
            <a:avLst/>
            <a:gdLst>
              <a:gd name="connsiteX0" fmla="*/ 0 w 195072"/>
              <a:gd name="connsiteY0" fmla="*/ 0 h 298704"/>
              <a:gd name="connsiteX1" fmla="*/ 134112 w 195072"/>
              <a:gd name="connsiteY1" fmla="*/ 128016 h 298704"/>
              <a:gd name="connsiteX2" fmla="*/ 195072 w 195072"/>
              <a:gd name="connsiteY2" fmla="*/ 298704 h 29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072" h="298704">
                <a:moveTo>
                  <a:pt x="0" y="0"/>
                </a:moveTo>
                <a:cubicBezTo>
                  <a:pt x="50800" y="39116"/>
                  <a:pt x="101600" y="78232"/>
                  <a:pt x="134112" y="128016"/>
                </a:cubicBezTo>
                <a:cubicBezTo>
                  <a:pt x="166624" y="177800"/>
                  <a:pt x="180848" y="238252"/>
                  <a:pt x="195072" y="298704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668D095E-6CBB-41D4-AD45-2D0732D52770}"/>
              </a:ext>
            </a:extLst>
          </p:cNvPr>
          <p:cNvSpPr txBox="1"/>
          <p:nvPr/>
        </p:nvSpPr>
        <p:spPr>
          <a:xfrm>
            <a:off x="7346065" y="1328700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36B8A43-0BF4-483E-A7CC-37A761F9473F}"/>
              </a:ext>
            </a:extLst>
          </p:cNvPr>
          <p:cNvSpPr txBox="1"/>
          <p:nvPr/>
        </p:nvSpPr>
        <p:spPr>
          <a:xfrm>
            <a:off x="6874049" y="1697393"/>
            <a:ext cx="471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512</a:t>
            </a:r>
          </a:p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∙128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E1229C9B-67B3-4CCE-A07D-0D0977F99D08}"/>
              </a:ext>
            </a:extLst>
          </p:cNvPr>
          <p:cNvGrpSpPr/>
          <p:nvPr/>
        </p:nvGrpSpPr>
        <p:grpSpPr>
          <a:xfrm>
            <a:off x="6058391" y="2990511"/>
            <a:ext cx="1415276" cy="90420"/>
            <a:chOff x="3119638" y="2921222"/>
            <a:chExt cx="641430" cy="211568"/>
          </a:xfrm>
        </p:grpSpPr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5F26313F-5E8A-45AB-B537-217D6497E617}"/>
                </a:ext>
              </a:extLst>
            </p:cNvPr>
            <p:cNvCxnSpPr>
              <a:cxnSpLocks/>
            </p:cNvCxnSpPr>
            <p:nvPr/>
          </p:nvCxnSpPr>
          <p:spPr>
            <a:xfrm>
              <a:off x="3120907" y="3025388"/>
              <a:ext cx="640161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40C0EF8A-E5DF-4596-97BA-431B59AFD2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19638" y="2921222"/>
              <a:ext cx="0" cy="211568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E3B207DB-5CCC-4E8F-9000-7A3B1D080C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0521" y="2921222"/>
              <a:ext cx="0" cy="211568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00C6D252-3BFF-4D2D-A94F-D1E8CB0A3A37}"/>
              </a:ext>
            </a:extLst>
          </p:cNvPr>
          <p:cNvSpPr txBox="1"/>
          <p:nvPr/>
        </p:nvSpPr>
        <p:spPr>
          <a:xfrm>
            <a:off x="6151136" y="2737701"/>
            <a:ext cx="1223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 pages</a:t>
            </a:r>
          </a:p>
        </p:txBody>
      </p:sp>
      <p:sp>
        <p:nvSpPr>
          <p:cNvPr id="140" name="자유형: 도형 139">
            <a:extLst>
              <a:ext uri="{FF2B5EF4-FFF2-40B4-BE49-F238E27FC236}">
                <a16:creationId xmlns:a16="http://schemas.microsoft.com/office/drawing/2014/main" id="{B35D37F7-7753-4CF1-B590-B5E09E293098}"/>
              </a:ext>
            </a:extLst>
          </p:cNvPr>
          <p:cNvSpPr/>
          <p:nvPr/>
        </p:nvSpPr>
        <p:spPr>
          <a:xfrm flipH="1">
            <a:off x="5143992" y="1547928"/>
            <a:ext cx="282826" cy="295448"/>
          </a:xfrm>
          <a:custGeom>
            <a:avLst/>
            <a:gdLst>
              <a:gd name="connsiteX0" fmla="*/ 0 w 195072"/>
              <a:gd name="connsiteY0" fmla="*/ 0 h 298704"/>
              <a:gd name="connsiteX1" fmla="*/ 134112 w 195072"/>
              <a:gd name="connsiteY1" fmla="*/ 128016 h 298704"/>
              <a:gd name="connsiteX2" fmla="*/ 195072 w 195072"/>
              <a:gd name="connsiteY2" fmla="*/ 298704 h 29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072" h="298704">
                <a:moveTo>
                  <a:pt x="0" y="0"/>
                </a:moveTo>
                <a:cubicBezTo>
                  <a:pt x="50800" y="39116"/>
                  <a:pt x="101600" y="78232"/>
                  <a:pt x="134112" y="128016"/>
                </a:cubicBezTo>
                <a:cubicBezTo>
                  <a:pt x="166624" y="177800"/>
                  <a:pt x="180848" y="238252"/>
                  <a:pt x="195072" y="298704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161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8FDFAFE-CA31-4F8B-8974-8E4DACB3A635}"/>
              </a:ext>
            </a:extLst>
          </p:cNvPr>
          <p:cNvSpPr/>
          <p:nvPr/>
        </p:nvSpPr>
        <p:spPr>
          <a:xfrm>
            <a:off x="2873494" y="349977"/>
            <a:ext cx="2483063" cy="3056080"/>
          </a:xfrm>
          <a:prstGeom prst="roundRect">
            <a:avLst>
              <a:gd name="adj" fmla="val 414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B142F5F6-EFC0-42AB-A5D9-6BE4E6B3C3EC}"/>
              </a:ext>
            </a:extLst>
          </p:cNvPr>
          <p:cNvGrpSpPr/>
          <p:nvPr/>
        </p:nvGrpSpPr>
        <p:grpSpPr>
          <a:xfrm>
            <a:off x="2945978" y="2373567"/>
            <a:ext cx="2382564" cy="966018"/>
            <a:chOff x="2945978" y="2373567"/>
            <a:chExt cx="2382564" cy="966018"/>
          </a:xfrm>
        </p:grpSpPr>
        <p:sp>
          <p:nvSpPr>
            <p:cNvPr id="211" name="사각형: 둥근 모서리 210">
              <a:extLst>
                <a:ext uri="{FF2B5EF4-FFF2-40B4-BE49-F238E27FC236}">
                  <a16:creationId xmlns:a16="http://schemas.microsoft.com/office/drawing/2014/main" id="{D137FE2B-969C-42C1-A140-12611BFF5D02}"/>
                </a:ext>
              </a:extLst>
            </p:cNvPr>
            <p:cNvSpPr/>
            <p:nvPr/>
          </p:nvSpPr>
          <p:spPr>
            <a:xfrm>
              <a:off x="2945978" y="2440433"/>
              <a:ext cx="2329364" cy="899152"/>
            </a:xfrm>
            <a:prstGeom prst="roundRect">
              <a:avLst>
                <a:gd name="adj" fmla="val 1283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4270999B-3169-409B-9238-B4BBB45953C0}"/>
                </a:ext>
              </a:extLst>
            </p:cNvPr>
            <p:cNvSpPr txBox="1"/>
            <p:nvPr/>
          </p:nvSpPr>
          <p:spPr>
            <a:xfrm>
              <a:off x="3179960" y="2373567"/>
              <a:ext cx="43386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b="1" i="1" dirty="0"/>
                <a:t>L</a:t>
              </a:r>
              <a:r>
                <a:rPr lang="en-US" altLang="ko-KR" sz="1600" b="1" baseline="-25000" dirty="0"/>
                <a:t>2</a:t>
              </a:r>
              <a:endPara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4" name="사각형: 둥근 모서리 213">
              <a:extLst>
                <a:ext uri="{FF2B5EF4-FFF2-40B4-BE49-F238E27FC236}">
                  <a16:creationId xmlns:a16="http://schemas.microsoft.com/office/drawing/2014/main" id="{9C907B32-7FEA-440B-98C6-4578DC82A147}"/>
                </a:ext>
              </a:extLst>
            </p:cNvPr>
            <p:cNvSpPr/>
            <p:nvPr/>
          </p:nvSpPr>
          <p:spPr>
            <a:xfrm>
              <a:off x="3159259" y="2733117"/>
              <a:ext cx="1943462" cy="548875"/>
            </a:xfrm>
            <a:prstGeom prst="roundRect">
              <a:avLst/>
            </a:prstGeom>
            <a:pattFill prst="wdDnDiag">
              <a:fgClr>
                <a:schemeClr val="accent6">
                  <a:lumMod val="60000"/>
                  <a:lumOff val="4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8" dirty="0"/>
            </a:p>
          </p:txBody>
        </p:sp>
        <p:grpSp>
          <p:nvGrpSpPr>
            <p:cNvPr id="216" name="그룹 215">
              <a:extLst>
                <a:ext uri="{FF2B5EF4-FFF2-40B4-BE49-F238E27FC236}">
                  <a16:creationId xmlns:a16="http://schemas.microsoft.com/office/drawing/2014/main" id="{32ED60C5-BDDF-4CA9-BE60-4026C922F3DD}"/>
                </a:ext>
              </a:extLst>
            </p:cNvPr>
            <p:cNvGrpSpPr/>
            <p:nvPr/>
          </p:nvGrpSpPr>
          <p:grpSpPr>
            <a:xfrm>
              <a:off x="3242892" y="2785481"/>
              <a:ext cx="1790014" cy="440012"/>
              <a:chOff x="5541723" y="1684837"/>
              <a:chExt cx="1790014" cy="488127"/>
            </a:xfrm>
          </p:grpSpPr>
          <p:sp>
            <p:nvSpPr>
              <p:cNvPr id="228" name="직사각형 227">
                <a:extLst>
                  <a:ext uri="{FF2B5EF4-FFF2-40B4-BE49-F238E27FC236}">
                    <a16:creationId xmlns:a16="http://schemas.microsoft.com/office/drawing/2014/main" id="{448606FF-CAA9-43AC-B4FC-FCB2C587C88A}"/>
                  </a:ext>
                </a:extLst>
              </p:cNvPr>
              <p:cNvSpPr/>
              <p:nvPr/>
            </p:nvSpPr>
            <p:spPr>
              <a:xfrm>
                <a:off x="6854971" y="1684837"/>
                <a:ext cx="476766" cy="48812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68BFACBF-5902-4A68-A2E3-2B23BBECCD24}"/>
                  </a:ext>
                </a:extLst>
              </p:cNvPr>
              <p:cNvSpPr txBox="1"/>
              <p:nvPr/>
            </p:nvSpPr>
            <p:spPr>
              <a:xfrm>
                <a:off x="6917259" y="1759607"/>
                <a:ext cx="329401" cy="276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200" b="1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…</a:t>
                </a:r>
                <a:endParaRPr lang="en-US" altLang="ko-KR" b="1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0" name="직사각형 229">
                <a:extLst>
                  <a:ext uri="{FF2B5EF4-FFF2-40B4-BE49-F238E27FC236}">
                    <a16:creationId xmlns:a16="http://schemas.microsoft.com/office/drawing/2014/main" id="{6F061577-F5A1-42F1-ADE9-324A4CC18AD8}"/>
                  </a:ext>
                </a:extLst>
              </p:cNvPr>
              <p:cNvSpPr/>
              <p:nvPr/>
            </p:nvSpPr>
            <p:spPr>
              <a:xfrm>
                <a:off x="5541723" y="1684837"/>
                <a:ext cx="437447" cy="48812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9" name="직사각형 238">
                <a:extLst>
                  <a:ext uri="{FF2B5EF4-FFF2-40B4-BE49-F238E27FC236}">
                    <a16:creationId xmlns:a16="http://schemas.microsoft.com/office/drawing/2014/main" id="{F31CF00B-78E2-4EB3-9D1F-F82B8CB1E29C}"/>
                  </a:ext>
                </a:extLst>
              </p:cNvPr>
              <p:cNvSpPr/>
              <p:nvPr/>
            </p:nvSpPr>
            <p:spPr>
              <a:xfrm>
                <a:off x="5980517" y="1684837"/>
                <a:ext cx="437447" cy="48812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2" name="직사각형 261">
                <a:extLst>
                  <a:ext uri="{FF2B5EF4-FFF2-40B4-BE49-F238E27FC236}">
                    <a16:creationId xmlns:a16="http://schemas.microsoft.com/office/drawing/2014/main" id="{B296B584-E9A7-4196-9116-371CE193F619}"/>
                  </a:ext>
                </a:extLst>
              </p:cNvPr>
              <p:cNvSpPr/>
              <p:nvPr/>
            </p:nvSpPr>
            <p:spPr>
              <a:xfrm>
                <a:off x="6417523" y="1684837"/>
                <a:ext cx="437447" cy="48812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399BEE36-112B-4238-996E-5F4D8E095C59}"/>
                </a:ext>
              </a:extLst>
            </p:cNvPr>
            <p:cNvSpPr/>
            <p:nvPr/>
          </p:nvSpPr>
          <p:spPr>
            <a:xfrm>
              <a:off x="3240287" y="2785479"/>
              <a:ext cx="1793954" cy="4400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18" name="직선 화살표 연결선 217">
              <a:extLst>
                <a:ext uri="{FF2B5EF4-FFF2-40B4-BE49-F238E27FC236}">
                  <a16:creationId xmlns:a16="http://schemas.microsoft.com/office/drawing/2014/main" id="{E7754F19-3BB5-4C3C-B68D-2D59B0BC85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6589" y="2919919"/>
              <a:ext cx="301124" cy="217331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화살표 연결선 218">
              <a:extLst>
                <a:ext uri="{FF2B5EF4-FFF2-40B4-BE49-F238E27FC236}">
                  <a16:creationId xmlns:a16="http://schemas.microsoft.com/office/drawing/2014/main" id="{D183FAE7-57D4-4B39-9F80-4D9C52119C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06502" y="3018018"/>
              <a:ext cx="389304" cy="3838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화살표 연결선 221">
              <a:extLst>
                <a:ext uri="{FF2B5EF4-FFF2-40B4-BE49-F238E27FC236}">
                  <a16:creationId xmlns:a16="http://schemas.microsoft.com/office/drawing/2014/main" id="{8DA3849A-FB8F-44BC-A972-47E0438655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67092" y="2961255"/>
              <a:ext cx="345451" cy="151907"/>
            </a:xfrm>
            <a:prstGeom prst="straightConnector1">
              <a:avLst/>
            </a:prstGeom>
            <a:ln w="19050">
              <a:solidFill>
                <a:schemeClr val="accent6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0728203B-AC20-43BD-B92C-9BF49994A8C7}"/>
                </a:ext>
              </a:extLst>
            </p:cNvPr>
            <p:cNvSpPr txBox="1"/>
            <p:nvPr/>
          </p:nvSpPr>
          <p:spPr>
            <a:xfrm>
              <a:off x="3457581" y="2388956"/>
              <a:ext cx="18709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Approx. index (PLRs)</a:t>
              </a:r>
            </a:p>
          </p:txBody>
        </p:sp>
      </p:grpSp>
      <p:grpSp>
        <p:nvGrpSpPr>
          <p:cNvPr id="265" name="그룹 264">
            <a:extLst>
              <a:ext uri="{FF2B5EF4-FFF2-40B4-BE49-F238E27FC236}">
                <a16:creationId xmlns:a16="http://schemas.microsoft.com/office/drawing/2014/main" id="{73CF481D-0CE8-4E62-9CCB-D64C545539E0}"/>
              </a:ext>
            </a:extLst>
          </p:cNvPr>
          <p:cNvGrpSpPr/>
          <p:nvPr/>
        </p:nvGrpSpPr>
        <p:grpSpPr>
          <a:xfrm>
            <a:off x="2945978" y="1389442"/>
            <a:ext cx="2329364" cy="919440"/>
            <a:chOff x="2945978" y="1447674"/>
            <a:chExt cx="2329364" cy="919440"/>
          </a:xfrm>
        </p:grpSpPr>
        <p:sp>
          <p:nvSpPr>
            <p:cNvPr id="266" name="사각형: 둥근 모서리 265">
              <a:extLst>
                <a:ext uri="{FF2B5EF4-FFF2-40B4-BE49-F238E27FC236}">
                  <a16:creationId xmlns:a16="http://schemas.microsoft.com/office/drawing/2014/main" id="{20CD02B3-E6EA-4667-95B5-9D75568D7F77}"/>
                </a:ext>
              </a:extLst>
            </p:cNvPr>
            <p:cNvSpPr/>
            <p:nvPr/>
          </p:nvSpPr>
          <p:spPr>
            <a:xfrm>
              <a:off x="2945978" y="1467962"/>
              <a:ext cx="2329364" cy="899152"/>
            </a:xfrm>
            <a:prstGeom prst="roundRect">
              <a:avLst>
                <a:gd name="adj" fmla="val 1283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63B54202-F36E-4184-B354-82F9AF54B3B4}"/>
                </a:ext>
              </a:extLst>
            </p:cNvPr>
            <p:cNvSpPr txBox="1"/>
            <p:nvPr/>
          </p:nvSpPr>
          <p:spPr>
            <a:xfrm>
              <a:off x="3462175" y="1457848"/>
              <a:ext cx="17411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Approx. index (BFs)</a:t>
              </a:r>
            </a:p>
          </p:txBody>
        </p:sp>
        <p:sp>
          <p:nvSpPr>
            <p:cNvPr id="268" name="사각형: 둥근 모서리 267">
              <a:extLst>
                <a:ext uri="{FF2B5EF4-FFF2-40B4-BE49-F238E27FC236}">
                  <a16:creationId xmlns:a16="http://schemas.microsoft.com/office/drawing/2014/main" id="{699096F9-B0FC-46C4-B350-5BBD05C12981}"/>
                </a:ext>
              </a:extLst>
            </p:cNvPr>
            <p:cNvSpPr/>
            <p:nvPr/>
          </p:nvSpPr>
          <p:spPr>
            <a:xfrm>
              <a:off x="3159259" y="1799036"/>
              <a:ext cx="1943462" cy="515265"/>
            </a:xfrm>
            <a:prstGeom prst="roundRect">
              <a:avLst/>
            </a:prstGeom>
            <a:pattFill prst="wdDnDiag">
              <a:fgClr>
                <a:schemeClr val="accent6">
                  <a:lumMod val="60000"/>
                  <a:lumOff val="4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8" dirty="0"/>
            </a:p>
          </p:txBody>
        </p:sp>
        <p:grpSp>
          <p:nvGrpSpPr>
            <p:cNvPr id="270" name="그룹 269">
              <a:extLst>
                <a:ext uri="{FF2B5EF4-FFF2-40B4-BE49-F238E27FC236}">
                  <a16:creationId xmlns:a16="http://schemas.microsoft.com/office/drawing/2014/main" id="{4CD65796-1EA1-45BA-B613-26BE775C0EA0}"/>
                </a:ext>
              </a:extLst>
            </p:cNvPr>
            <p:cNvGrpSpPr/>
            <p:nvPr/>
          </p:nvGrpSpPr>
          <p:grpSpPr>
            <a:xfrm>
              <a:off x="3239298" y="1851754"/>
              <a:ext cx="900232" cy="413069"/>
              <a:chOff x="2108334" y="2379222"/>
              <a:chExt cx="541708" cy="347091"/>
            </a:xfrm>
          </p:grpSpPr>
          <p:sp>
            <p:nvSpPr>
              <p:cNvPr id="318" name="직사각형 317">
                <a:extLst>
                  <a:ext uri="{FF2B5EF4-FFF2-40B4-BE49-F238E27FC236}">
                    <a16:creationId xmlns:a16="http://schemas.microsoft.com/office/drawing/2014/main" id="{4BD14BEC-D192-4269-960E-693FE1602C6C}"/>
                  </a:ext>
                </a:extLst>
              </p:cNvPr>
              <p:cNvSpPr/>
              <p:nvPr/>
            </p:nvSpPr>
            <p:spPr>
              <a:xfrm>
                <a:off x="2292437" y="2379222"/>
                <a:ext cx="45719" cy="347091"/>
              </a:xfrm>
              <a:prstGeom prst="rect">
                <a:avLst/>
              </a:prstGeom>
              <a:solidFill>
                <a:srgbClr val="F4B18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2" name="직사각형 321">
                <a:extLst>
                  <a:ext uri="{FF2B5EF4-FFF2-40B4-BE49-F238E27FC236}">
                    <a16:creationId xmlns:a16="http://schemas.microsoft.com/office/drawing/2014/main" id="{8CACE3A2-8171-409E-8483-BB70CA73EBE3}"/>
                  </a:ext>
                </a:extLst>
              </p:cNvPr>
              <p:cNvSpPr/>
              <p:nvPr/>
            </p:nvSpPr>
            <p:spPr>
              <a:xfrm>
                <a:off x="2337209" y="2379222"/>
                <a:ext cx="45719" cy="347091"/>
              </a:xfrm>
              <a:prstGeom prst="rect">
                <a:avLst/>
              </a:prstGeom>
              <a:solidFill>
                <a:srgbClr val="F4B18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3" name="직사각형 322">
                <a:extLst>
                  <a:ext uri="{FF2B5EF4-FFF2-40B4-BE49-F238E27FC236}">
                    <a16:creationId xmlns:a16="http://schemas.microsoft.com/office/drawing/2014/main" id="{80645743-1F83-4A38-9915-7DC38D1907BD}"/>
                  </a:ext>
                </a:extLst>
              </p:cNvPr>
              <p:cNvSpPr/>
              <p:nvPr/>
            </p:nvSpPr>
            <p:spPr>
              <a:xfrm>
                <a:off x="2466384" y="2379223"/>
                <a:ext cx="132093" cy="347090"/>
              </a:xfrm>
              <a:prstGeom prst="rect">
                <a:avLst/>
              </a:prstGeom>
              <a:solidFill>
                <a:srgbClr val="F4B18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F4721739-1A94-423D-80D7-DC40EB329056}"/>
                  </a:ext>
                </a:extLst>
              </p:cNvPr>
              <p:cNvSpPr txBox="1"/>
              <p:nvPr/>
            </p:nvSpPr>
            <p:spPr>
              <a:xfrm>
                <a:off x="2491150" y="2432389"/>
                <a:ext cx="99467" cy="196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200" b="1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…</a:t>
                </a:r>
                <a:endParaRPr lang="en-US" altLang="ko-KR" b="1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26" name="직사각형 325">
                <a:extLst>
                  <a:ext uri="{FF2B5EF4-FFF2-40B4-BE49-F238E27FC236}">
                    <a16:creationId xmlns:a16="http://schemas.microsoft.com/office/drawing/2014/main" id="{CD196165-3F9E-4DBC-AB40-AF5906A57B1B}"/>
                  </a:ext>
                </a:extLst>
              </p:cNvPr>
              <p:cNvSpPr/>
              <p:nvPr/>
            </p:nvSpPr>
            <p:spPr>
              <a:xfrm>
                <a:off x="2381980" y="2379222"/>
                <a:ext cx="45719" cy="347091"/>
              </a:xfrm>
              <a:prstGeom prst="rect">
                <a:avLst/>
              </a:prstGeom>
              <a:solidFill>
                <a:srgbClr val="F4B18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7" name="직사각형 326">
                <a:extLst>
                  <a:ext uri="{FF2B5EF4-FFF2-40B4-BE49-F238E27FC236}">
                    <a16:creationId xmlns:a16="http://schemas.microsoft.com/office/drawing/2014/main" id="{2AE9FC5E-4B11-4601-8275-BF28526B82BC}"/>
                  </a:ext>
                </a:extLst>
              </p:cNvPr>
              <p:cNvSpPr/>
              <p:nvPr/>
            </p:nvSpPr>
            <p:spPr>
              <a:xfrm>
                <a:off x="2426752" y="2379222"/>
                <a:ext cx="45719" cy="347091"/>
              </a:xfrm>
              <a:prstGeom prst="rect">
                <a:avLst/>
              </a:prstGeom>
              <a:solidFill>
                <a:srgbClr val="F4B18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8" name="직사각형 327">
                <a:extLst>
                  <a:ext uri="{FF2B5EF4-FFF2-40B4-BE49-F238E27FC236}">
                    <a16:creationId xmlns:a16="http://schemas.microsoft.com/office/drawing/2014/main" id="{17025965-CF67-4530-9BDD-81078E572F55}"/>
                  </a:ext>
                </a:extLst>
              </p:cNvPr>
              <p:cNvSpPr/>
              <p:nvPr/>
            </p:nvSpPr>
            <p:spPr>
              <a:xfrm>
                <a:off x="2598069" y="2379223"/>
                <a:ext cx="45719" cy="347090"/>
              </a:xfrm>
              <a:prstGeom prst="rect">
                <a:avLst/>
              </a:prstGeom>
              <a:solidFill>
                <a:srgbClr val="F4B18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9" name="직사각형 328">
                <a:extLst>
                  <a:ext uri="{FF2B5EF4-FFF2-40B4-BE49-F238E27FC236}">
                    <a16:creationId xmlns:a16="http://schemas.microsoft.com/office/drawing/2014/main" id="{1763D613-565A-44C5-9A75-C6F083CCF81C}"/>
                  </a:ext>
                </a:extLst>
              </p:cNvPr>
              <p:cNvSpPr/>
              <p:nvPr/>
            </p:nvSpPr>
            <p:spPr>
              <a:xfrm>
                <a:off x="2108335" y="2379222"/>
                <a:ext cx="183024" cy="34709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31" name="직사각형 330">
                <a:extLst>
                  <a:ext uri="{FF2B5EF4-FFF2-40B4-BE49-F238E27FC236}">
                    <a16:creationId xmlns:a16="http://schemas.microsoft.com/office/drawing/2014/main" id="{9CAE2D08-5E03-49E2-8C99-55DB3FCCE529}"/>
                  </a:ext>
                </a:extLst>
              </p:cNvPr>
              <p:cNvSpPr/>
              <p:nvPr/>
            </p:nvSpPr>
            <p:spPr>
              <a:xfrm>
                <a:off x="2108334" y="2379222"/>
                <a:ext cx="541708" cy="34709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2" name="그룹 271">
              <a:extLst>
                <a:ext uri="{FF2B5EF4-FFF2-40B4-BE49-F238E27FC236}">
                  <a16:creationId xmlns:a16="http://schemas.microsoft.com/office/drawing/2014/main" id="{BDF6F279-C86F-4D52-8D2E-3E889CF43F69}"/>
                </a:ext>
              </a:extLst>
            </p:cNvPr>
            <p:cNvGrpSpPr/>
            <p:nvPr/>
          </p:nvGrpSpPr>
          <p:grpSpPr>
            <a:xfrm>
              <a:off x="4134008" y="1851754"/>
              <a:ext cx="900232" cy="413069"/>
              <a:chOff x="2108334" y="2379222"/>
              <a:chExt cx="541708" cy="347091"/>
            </a:xfrm>
          </p:grpSpPr>
          <p:sp>
            <p:nvSpPr>
              <p:cNvPr id="286" name="직사각형 285">
                <a:extLst>
                  <a:ext uri="{FF2B5EF4-FFF2-40B4-BE49-F238E27FC236}">
                    <a16:creationId xmlns:a16="http://schemas.microsoft.com/office/drawing/2014/main" id="{EBC9D660-6407-4C60-B2F0-8B7A7FB609AE}"/>
                  </a:ext>
                </a:extLst>
              </p:cNvPr>
              <p:cNvSpPr/>
              <p:nvPr/>
            </p:nvSpPr>
            <p:spPr>
              <a:xfrm>
                <a:off x="2292437" y="2379222"/>
                <a:ext cx="45719" cy="347091"/>
              </a:xfrm>
              <a:prstGeom prst="rect">
                <a:avLst/>
              </a:prstGeom>
              <a:solidFill>
                <a:srgbClr val="F4B18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7" name="직사각형 286">
                <a:extLst>
                  <a:ext uri="{FF2B5EF4-FFF2-40B4-BE49-F238E27FC236}">
                    <a16:creationId xmlns:a16="http://schemas.microsoft.com/office/drawing/2014/main" id="{D6D06668-D77C-4F95-A1E7-3B4842FA28A0}"/>
                  </a:ext>
                </a:extLst>
              </p:cNvPr>
              <p:cNvSpPr/>
              <p:nvPr/>
            </p:nvSpPr>
            <p:spPr>
              <a:xfrm>
                <a:off x="2337209" y="2379222"/>
                <a:ext cx="45719" cy="347091"/>
              </a:xfrm>
              <a:prstGeom prst="rect">
                <a:avLst/>
              </a:prstGeom>
              <a:solidFill>
                <a:srgbClr val="F4B18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8" name="직사각형 287">
                <a:extLst>
                  <a:ext uri="{FF2B5EF4-FFF2-40B4-BE49-F238E27FC236}">
                    <a16:creationId xmlns:a16="http://schemas.microsoft.com/office/drawing/2014/main" id="{EB4811AB-EEF1-461A-A875-F1FC68DDD627}"/>
                  </a:ext>
                </a:extLst>
              </p:cNvPr>
              <p:cNvSpPr/>
              <p:nvPr/>
            </p:nvSpPr>
            <p:spPr>
              <a:xfrm>
                <a:off x="2466384" y="2379223"/>
                <a:ext cx="132093" cy="347090"/>
              </a:xfrm>
              <a:prstGeom prst="rect">
                <a:avLst/>
              </a:prstGeom>
              <a:solidFill>
                <a:srgbClr val="F4B18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7E0EE5F3-1C3C-4719-A750-0EB78704490E}"/>
                  </a:ext>
                </a:extLst>
              </p:cNvPr>
              <p:cNvSpPr txBox="1"/>
              <p:nvPr/>
            </p:nvSpPr>
            <p:spPr>
              <a:xfrm>
                <a:off x="2484593" y="2432389"/>
                <a:ext cx="99467" cy="196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200" b="1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…</a:t>
                </a:r>
                <a:endParaRPr lang="en-US" altLang="ko-KR" b="1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1" name="직사각형 290">
                <a:extLst>
                  <a:ext uri="{FF2B5EF4-FFF2-40B4-BE49-F238E27FC236}">
                    <a16:creationId xmlns:a16="http://schemas.microsoft.com/office/drawing/2014/main" id="{934C2675-96F8-4E95-BAB8-24C79C4C15D1}"/>
                  </a:ext>
                </a:extLst>
              </p:cNvPr>
              <p:cNvSpPr/>
              <p:nvPr/>
            </p:nvSpPr>
            <p:spPr>
              <a:xfrm>
                <a:off x="2381980" y="2379222"/>
                <a:ext cx="45719" cy="347091"/>
              </a:xfrm>
              <a:prstGeom prst="rect">
                <a:avLst/>
              </a:prstGeom>
              <a:solidFill>
                <a:srgbClr val="F4B18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7" name="직사각형 296">
                <a:extLst>
                  <a:ext uri="{FF2B5EF4-FFF2-40B4-BE49-F238E27FC236}">
                    <a16:creationId xmlns:a16="http://schemas.microsoft.com/office/drawing/2014/main" id="{7EEF1AB4-193A-40C3-B518-F4C1519EE5FE}"/>
                  </a:ext>
                </a:extLst>
              </p:cNvPr>
              <p:cNvSpPr/>
              <p:nvPr/>
            </p:nvSpPr>
            <p:spPr>
              <a:xfrm>
                <a:off x="2426752" y="2379222"/>
                <a:ext cx="45719" cy="347091"/>
              </a:xfrm>
              <a:prstGeom prst="rect">
                <a:avLst/>
              </a:prstGeom>
              <a:solidFill>
                <a:srgbClr val="F4B18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9" name="직사각형 298">
                <a:extLst>
                  <a:ext uri="{FF2B5EF4-FFF2-40B4-BE49-F238E27FC236}">
                    <a16:creationId xmlns:a16="http://schemas.microsoft.com/office/drawing/2014/main" id="{746D973A-BAF3-4ED6-B233-1AC293F43AEE}"/>
                  </a:ext>
                </a:extLst>
              </p:cNvPr>
              <p:cNvSpPr/>
              <p:nvPr/>
            </p:nvSpPr>
            <p:spPr>
              <a:xfrm>
                <a:off x="2598069" y="2379223"/>
                <a:ext cx="45719" cy="347090"/>
              </a:xfrm>
              <a:prstGeom prst="rect">
                <a:avLst/>
              </a:prstGeom>
              <a:solidFill>
                <a:srgbClr val="F4B18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0" name="직사각형 299">
                <a:extLst>
                  <a:ext uri="{FF2B5EF4-FFF2-40B4-BE49-F238E27FC236}">
                    <a16:creationId xmlns:a16="http://schemas.microsoft.com/office/drawing/2014/main" id="{BF819191-E8AD-4DC8-BE49-C546C058CD68}"/>
                  </a:ext>
                </a:extLst>
              </p:cNvPr>
              <p:cNvSpPr/>
              <p:nvPr/>
            </p:nvSpPr>
            <p:spPr>
              <a:xfrm>
                <a:off x="2108335" y="2379222"/>
                <a:ext cx="183024" cy="34709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6" name="직사각형 315">
                <a:extLst>
                  <a:ext uri="{FF2B5EF4-FFF2-40B4-BE49-F238E27FC236}">
                    <a16:creationId xmlns:a16="http://schemas.microsoft.com/office/drawing/2014/main" id="{CE4EEDA9-B837-4709-BB96-275CE44AE70C}"/>
                  </a:ext>
                </a:extLst>
              </p:cNvPr>
              <p:cNvSpPr/>
              <p:nvPr/>
            </p:nvSpPr>
            <p:spPr>
              <a:xfrm>
                <a:off x="2108334" y="2379222"/>
                <a:ext cx="541708" cy="34709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69FCC526-59EC-4546-A88C-94E96017A52A}"/>
                </a:ext>
              </a:extLst>
            </p:cNvPr>
            <p:cNvSpPr txBox="1"/>
            <p:nvPr/>
          </p:nvSpPr>
          <p:spPr>
            <a:xfrm>
              <a:off x="3184554" y="1447674"/>
              <a:ext cx="43386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b="1" i="1" dirty="0"/>
                <a:t>L</a:t>
              </a:r>
              <a:r>
                <a:rPr lang="en-US" altLang="ko-KR" sz="1600" b="1" baseline="-25000" dirty="0"/>
                <a:t>1</a:t>
              </a:r>
              <a:endPara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3" name="그룹 332">
            <a:extLst>
              <a:ext uri="{FF2B5EF4-FFF2-40B4-BE49-F238E27FC236}">
                <a16:creationId xmlns:a16="http://schemas.microsoft.com/office/drawing/2014/main" id="{4DA0CC28-3BDA-4771-87EC-6908BD501D06}"/>
              </a:ext>
            </a:extLst>
          </p:cNvPr>
          <p:cNvGrpSpPr/>
          <p:nvPr/>
        </p:nvGrpSpPr>
        <p:grpSpPr>
          <a:xfrm>
            <a:off x="2945978" y="413796"/>
            <a:ext cx="2372403" cy="910962"/>
            <a:chOff x="2945978" y="413796"/>
            <a:chExt cx="2372403" cy="910962"/>
          </a:xfrm>
        </p:grpSpPr>
        <p:sp>
          <p:nvSpPr>
            <p:cNvPr id="334" name="사각형: 둥근 모서리 333">
              <a:extLst>
                <a:ext uri="{FF2B5EF4-FFF2-40B4-BE49-F238E27FC236}">
                  <a16:creationId xmlns:a16="http://schemas.microsoft.com/office/drawing/2014/main" id="{78AA46AF-9AE7-4038-8286-BFA3A989066D}"/>
                </a:ext>
              </a:extLst>
            </p:cNvPr>
            <p:cNvSpPr/>
            <p:nvPr/>
          </p:nvSpPr>
          <p:spPr>
            <a:xfrm>
              <a:off x="2945978" y="425606"/>
              <a:ext cx="2329364" cy="899152"/>
            </a:xfrm>
            <a:prstGeom prst="roundRect">
              <a:avLst>
                <a:gd name="adj" fmla="val 1283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9BF36010-6318-48FD-B890-1A8FB23A8A68}"/>
                </a:ext>
              </a:extLst>
            </p:cNvPr>
            <p:cNvSpPr txBox="1"/>
            <p:nvPr/>
          </p:nvSpPr>
          <p:spPr>
            <a:xfrm>
              <a:off x="3461847" y="429185"/>
              <a:ext cx="18565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Exact index (RB-tree)</a:t>
              </a: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9FF49419-9A9A-404D-9E13-C764C198FA9B}"/>
                </a:ext>
              </a:extLst>
            </p:cNvPr>
            <p:cNvSpPr txBox="1"/>
            <p:nvPr/>
          </p:nvSpPr>
          <p:spPr>
            <a:xfrm>
              <a:off x="3184226" y="413796"/>
              <a:ext cx="43386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b="1" i="1" dirty="0"/>
                <a:t>L</a:t>
              </a:r>
              <a:r>
                <a:rPr lang="en-US" altLang="ko-KR" sz="1600" b="1" baseline="-25000" dirty="0"/>
                <a:t>0</a:t>
              </a:r>
              <a:endPara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39" name="그룹 338">
              <a:extLst>
                <a:ext uri="{FF2B5EF4-FFF2-40B4-BE49-F238E27FC236}">
                  <a16:creationId xmlns:a16="http://schemas.microsoft.com/office/drawing/2014/main" id="{9C5DD591-DDB7-40A6-B17A-3EF07E9E7F96}"/>
                </a:ext>
              </a:extLst>
            </p:cNvPr>
            <p:cNvGrpSpPr/>
            <p:nvPr/>
          </p:nvGrpSpPr>
          <p:grpSpPr>
            <a:xfrm>
              <a:off x="3755574" y="777913"/>
              <a:ext cx="589970" cy="456928"/>
              <a:chOff x="3694024" y="689937"/>
              <a:chExt cx="842977" cy="652881"/>
            </a:xfrm>
          </p:grpSpPr>
          <p:sp>
            <p:nvSpPr>
              <p:cNvPr id="340" name="타원 339">
                <a:extLst>
                  <a:ext uri="{FF2B5EF4-FFF2-40B4-BE49-F238E27FC236}">
                    <a16:creationId xmlns:a16="http://schemas.microsoft.com/office/drawing/2014/main" id="{08B11552-E739-4132-AB83-EFD49977422A}"/>
                  </a:ext>
                </a:extLst>
              </p:cNvPr>
              <p:cNvSpPr/>
              <p:nvPr/>
            </p:nvSpPr>
            <p:spPr>
              <a:xfrm>
                <a:off x="3991909" y="689937"/>
                <a:ext cx="253576" cy="25357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6350"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341" name="직선 화살표 연결선 340">
                <a:extLst>
                  <a:ext uri="{FF2B5EF4-FFF2-40B4-BE49-F238E27FC236}">
                    <a16:creationId xmlns:a16="http://schemas.microsoft.com/office/drawing/2014/main" id="{09FC5FFC-B4B8-4183-9D9C-6A1BEE8831AD}"/>
                  </a:ext>
                </a:extLst>
              </p:cNvPr>
              <p:cNvCxnSpPr>
                <a:cxnSpLocks/>
                <a:stCxn id="340" idx="3"/>
                <a:endCxn id="392" idx="0"/>
              </p:cNvCxnSpPr>
              <p:nvPr/>
            </p:nvCxnSpPr>
            <p:spPr>
              <a:xfrm flipH="1">
                <a:off x="3843649" y="906378"/>
                <a:ext cx="185395" cy="864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직선 화살표 연결선 341">
                <a:extLst>
                  <a:ext uri="{FF2B5EF4-FFF2-40B4-BE49-F238E27FC236}">
                    <a16:creationId xmlns:a16="http://schemas.microsoft.com/office/drawing/2014/main" id="{55A1BC30-D726-4234-84E4-D859AB682566}"/>
                  </a:ext>
                </a:extLst>
              </p:cNvPr>
              <p:cNvCxnSpPr>
                <a:cxnSpLocks/>
                <a:stCxn id="340" idx="5"/>
                <a:endCxn id="393" idx="0"/>
              </p:cNvCxnSpPr>
              <p:nvPr/>
            </p:nvCxnSpPr>
            <p:spPr>
              <a:xfrm>
                <a:off x="4208350" y="906378"/>
                <a:ext cx="183500" cy="864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직선 화살표 연결선 351">
                <a:extLst>
                  <a:ext uri="{FF2B5EF4-FFF2-40B4-BE49-F238E27FC236}">
                    <a16:creationId xmlns:a16="http://schemas.microsoft.com/office/drawing/2014/main" id="{759A8745-10DE-413F-B791-E347C67146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94024" y="1170137"/>
                <a:ext cx="66296" cy="1726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직선 화살표 연결선 352">
                <a:extLst>
                  <a:ext uri="{FF2B5EF4-FFF2-40B4-BE49-F238E27FC236}">
                    <a16:creationId xmlns:a16="http://schemas.microsoft.com/office/drawing/2014/main" id="{1C89C4AA-28DA-4492-B504-0432552C76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26977" y="1170137"/>
                <a:ext cx="61825" cy="1639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직선 화살표 연결선 353">
                <a:extLst>
                  <a:ext uri="{FF2B5EF4-FFF2-40B4-BE49-F238E27FC236}">
                    <a16:creationId xmlns:a16="http://schemas.microsoft.com/office/drawing/2014/main" id="{6E512E7D-2BE5-4AA6-BE0E-7E5E561B1F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46698" y="1170137"/>
                <a:ext cx="61823" cy="1639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직선 화살표 연결선 364">
                <a:extLst>
                  <a:ext uri="{FF2B5EF4-FFF2-40B4-BE49-F238E27FC236}">
                    <a16:creationId xmlns:a16="http://schemas.microsoft.com/office/drawing/2014/main" id="{283DB5FC-795D-41F5-864B-ED9C6A44A6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75178" y="1170137"/>
                <a:ext cx="61823" cy="1639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1" name="그룹 390">
                <a:extLst>
                  <a:ext uri="{FF2B5EF4-FFF2-40B4-BE49-F238E27FC236}">
                    <a16:creationId xmlns:a16="http://schemas.microsoft.com/office/drawing/2014/main" id="{7477A31A-91EC-4AD6-829C-82374DFED532}"/>
                  </a:ext>
                </a:extLst>
              </p:cNvPr>
              <p:cNvGrpSpPr/>
              <p:nvPr/>
            </p:nvGrpSpPr>
            <p:grpSpPr>
              <a:xfrm>
                <a:off x="3725804" y="992780"/>
                <a:ext cx="783890" cy="235688"/>
                <a:chOff x="1545648" y="1127531"/>
                <a:chExt cx="1039774" cy="312624"/>
              </a:xfrm>
              <a:solidFill>
                <a:srgbClr val="FF9966"/>
              </a:solidFill>
            </p:grpSpPr>
            <p:sp>
              <p:nvSpPr>
                <p:cNvPr id="392" name="타원 391">
                  <a:extLst>
                    <a:ext uri="{FF2B5EF4-FFF2-40B4-BE49-F238E27FC236}">
                      <a16:creationId xmlns:a16="http://schemas.microsoft.com/office/drawing/2014/main" id="{E1CF73CB-A830-4492-AA2D-B62FE95964A3}"/>
                    </a:ext>
                  </a:extLst>
                </p:cNvPr>
                <p:cNvSpPr/>
                <p:nvPr/>
              </p:nvSpPr>
              <p:spPr>
                <a:xfrm>
                  <a:off x="1545648" y="1127531"/>
                  <a:ext cx="312624" cy="312624"/>
                </a:xfrm>
                <a:prstGeom prst="ellipse">
                  <a:avLst/>
                </a:prstGeom>
                <a:solidFill>
                  <a:srgbClr val="FF7C80"/>
                </a:solidFill>
                <a:ln w="6350"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3" name="타원 392">
                  <a:extLst>
                    <a:ext uri="{FF2B5EF4-FFF2-40B4-BE49-F238E27FC236}">
                      <a16:creationId xmlns:a16="http://schemas.microsoft.com/office/drawing/2014/main" id="{9F94BAA2-1CEB-4E9F-9D51-A321723790AC}"/>
                    </a:ext>
                  </a:extLst>
                </p:cNvPr>
                <p:cNvSpPr/>
                <p:nvPr/>
              </p:nvSpPr>
              <p:spPr>
                <a:xfrm>
                  <a:off x="2272798" y="1127531"/>
                  <a:ext cx="312624" cy="312624"/>
                </a:xfrm>
                <a:prstGeom prst="ellipse">
                  <a:avLst/>
                </a:prstGeom>
                <a:solidFill>
                  <a:srgbClr val="FF7C80"/>
                </a:solidFill>
                <a:ln w="6350"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  <p:grpSp>
        <p:nvGrpSpPr>
          <p:cNvPr id="373" name="그룹 372">
            <a:extLst>
              <a:ext uri="{FF2B5EF4-FFF2-40B4-BE49-F238E27FC236}">
                <a16:creationId xmlns:a16="http://schemas.microsoft.com/office/drawing/2014/main" id="{2714147D-9B5E-4E4C-A386-A5295C89BCE6}"/>
              </a:ext>
            </a:extLst>
          </p:cNvPr>
          <p:cNvGrpSpPr/>
          <p:nvPr/>
        </p:nvGrpSpPr>
        <p:grpSpPr>
          <a:xfrm rot="5400000">
            <a:off x="6837890" y="2676640"/>
            <a:ext cx="829643" cy="629190"/>
            <a:chOff x="6884391" y="696297"/>
            <a:chExt cx="1540172" cy="829643"/>
          </a:xfrm>
        </p:grpSpPr>
        <p:sp>
          <p:nvSpPr>
            <p:cNvPr id="374" name="사각형: 둥근 모서리 373">
              <a:extLst>
                <a:ext uri="{FF2B5EF4-FFF2-40B4-BE49-F238E27FC236}">
                  <a16:creationId xmlns:a16="http://schemas.microsoft.com/office/drawing/2014/main" id="{4E6556E3-D0C4-4262-AACE-338736E02607}"/>
                </a:ext>
              </a:extLst>
            </p:cNvPr>
            <p:cNvSpPr/>
            <p:nvPr/>
          </p:nvSpPr>
          <p:spPr>
            <a:xfrm>
              <a:off x="6884391" y="696297"/>
              <a:ext cx="1540172" cy="829643"/>
            </a:xfrm>
            <a:prstGeom prst="roundRect">
              <a:avLst>
                <a:gd name="adj" fmla="val 5952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75" name="그룹 374">
              <a:extLst>
                <a:ext uri="{FF2B5EF4-FFF2-40B4-BE49-F238E27FC236}">
                  <a16:creationId xmlns:a16="http://schemas.microsoft.com/office/drawing/2014/main" id="{223EF30B-3335-4945-8E59-B3E14ED1A7E0}"/>
                </a:ext>
              </a:extLst>
            </p:cNvPr>
            <p:cNvGrpSpPr/>
            <p:nvPr/>
          </p:nvGrpSpPr>
          <p:grpSpPr>
            <a:xfrm>
              <a:off x="6944973" y="759797"/>
              <a:ext cx="1419008" cy="701365"/>
              <a:chOff x="875458" y="3263900"/>
              <a:chExt cx="1419008" cy="701365"/>
            </a:xfrm>
          </p:grpSpPr>
          <p:sp>
            <p:nvSpPr>
              <p:cNvPr id="377" name="직사각형 376">
                <a:extLst>
                  <a:ext uri="{FF2B5EF4-FFF2-40B4-BE49-F238E27FC236}">
                    <a16:creationId xmlns:a16="http://schemas.microsoft.com/office/drawing/2014/main" id="{5E7F65AE-3F69-4098-A18A-95EAD9EFC3B3}"/>
                  </a:ext>
                </a:extLst>
              </p:cNvPr>
              <p:cNvSpPr/>
              <p:nvPr/>
            </p:nvSpPr>
            <p:spPr>
              <a:xfrm>
                <a:off x="875458" y="3263900"/>
                <a:ext cx="283872" cy="70136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직사각형 377">
                <a:extLst>
                  <a:ext uri="{FF2B5EF4-FFF2-40B4-BE49-F238E27FC236}">
                    <a16:creationId xmlns:a16="http://schemas.microsoft.com/office/drawing/2014/main" id="{872B3428-B7DD-4099-9210-3A598848E71D}"/>
                  </a:ext>
                </a:extLst>
              </p:cNvPr>
              <p:cNvSpPr/>
              <p:nvPr/>
            </p:nvSpPr>
            <p:spPr>
              <a:xfrm>
                <a:off x="1159330" y="3263900"/>
                <a:ext cx="283872" cy="70136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9" name="직사각형 378">
                <a:extLst>
                  <a:ext uri="{FF2B5EF4-FFF2-40B4-BE49-F238E27FC236}">
                    <a16:creationId xmlns:a16="http://schemas.microsoft.com/office/drawing/2014/main" id="{0EF802F5-CC97-4384-AE7F-ACD39A45A883}"/>
                  </a:ext>
                </a:extLst>
              </p:cNvPr>
              <p:cNvSpPr/>
              <p:nvPr/>
            </p:nvSpPr>
            <p:spPr>
              <a:xfrm>
                <a:off x="1443026" y="3263900"/>
                <a:ext cx="283872" cy="70136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0" name="직사각형 379">
                <a:extLst>
                  <a:ext uri="{FF2B5EF4-FFF2-40B4-BE49-F238E27FC236}">
                    <a16:creationId xmlns:a16="http://schemas.microsoft.com/office/drawing/2014/main" id="{BAD29AAA-A3F1-4CAC-AF8D-91E5AD8304E5}"/>
                  </a:ext>
                </a:extLst>
              </p:cNvPr>
              <p:cNvSpPr/>
              <p:nvPr/>
            </p:nvSpPr>
            <p:spPr>
              <a:xfrm>
                <a:off x="1726898" y="3263900"/>
                <a:ext cx="283872" cy="70136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1" name="직사각형 380">
                <a:extLst>
                  <a:ext uri="{FF2B5EF4-FFF2-40B4-BE49-F238E27FC236}">
                    <a16:creationId xmlns:a16="http://schemas.microsoft.com/office/drawing/2014/main" id="{FD50E047-1F59-4F33-9D68-4E8F3E818602}"/>
                  </a:ext>
                </a:extLst>
              </p:cNvPr>
              <p:cNvSpPr/>
              <p:nvPr/>
            </p:nvSpPr>
            <p:spPr>
              <a:xfrm>
                <a:off x="2010594" y="3263900"/>
                <a:ext cx="283872" cy="70136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1DD43D22-1AE3-415C-9035-1D738BD968C1}"/>
                </a:ext>
              </a:extLst>
            </p:cNvPr>
            <p:cNvSpPr txBox="1"/>
            <p:nvPr/>
          </p:nvSpPr>
          <p:spPr>
            <a:xfrm>
              <a:off x="7380912" y="907259"/>
              <a:ext cx="415498" cy="304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…</a:t>
              </a:r>
              <a:endParaRPr lang="ko-KR" altLang="en-US" sz="900" dirty="0"/>
            </a:p>
          </p:txBody>
        </p:sp>
      </p:grpSp>
      <p:sp>
        <p:nvSpPr>
          <p:cNvPr id="189" name="TextBox 188">
            <a:extLst>
              <a:ext uri="{FF2B5EF4-FFF2-40B4-BE49-F238E27FC236}">
                <a16:creationId xmlns:a16="http://schemas.microsoft.com/office/drawing/2014/main" id="{68AA34EB-9B52-4E74-87D6-46AD0AACEE57}"/>
              </a:ext>
            </a:extLst>
          </p:cNvPr>
          <p:cNvSpPr txBox="1"/>
          <p:nvPr/>
        </p:nvSpPr>
        <p:spPr>
          <a:xfrm rot="16200000">
            <a:off x="6042833" y="2952289"/>
            <a:ext cx="821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/>
              <a:t>DRAM</a:t>
            </a:r>
            <a:endParaRPr lang="ko-KR" altLang="en-US" sz="1600" b="1" dirty="0"/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29804E94-5ED4-401D-B8FD-AA4961243A44}"/>
              </a:ext>
            </a:extLst>
          </p:cNvPr>
          <p:cNvSpPr txBox="1"/>
          <p:nvPr/>
        </p:nvSpPr>
        <p:spPr>
          <a:xfrm>
            <a:off x="7393346" y="2249536"/>
            <a:ext cx="134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</a:t>
            </a:r>
          </a:p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</a:p>
        </p:txBody>
      </p: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073206EA-E1D6-4F25-8BCA-EC3B04D3C8FD}"/>
              </a:ext>
            </a:extLst>
          </p:cNvPr>
          <p:cNvCxnSpPr>
            <a:cxnSpLocks/>
          </p:cNvCxnSpPr>
          <p:nvPr/>
        </p:nvCxnSpPr>
        <p:spPr>
          <a:xfrm>
            <a:off x="2767568" y="425605"/>
            <a:ext cx="0" cy="3013376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BB938F7-D713-4C2B-BFE3-3F53A6E4811B}"/>
              </a:ext>
            </a:extLst>
          </p:cNvPr>
          <p:cNvSpPr txBox="1"/>
          <p:nvPr/>
        </p:nvSpPr>
        <p:spPr>
          <a:xfrm>
            <a:off x="1797828" y="430524"/>
            <a:ext cx="85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Shortcut</a:t>
            </a:r>
            <a:endParaRPr lang="en-US" altLang="ko-KR" sz="1600" b="1" dirty="0"/>
          </a:p>
          <a:p>
            <a:pPr algn="ctr"/>
            <a:r>
              <a:rPr lang="en-US" altLang="ko-KR" sz="1400" b="1" dirty="0"/>
              <a:t>table</a:t>
            </a:r>
          </a:p>
        </p:txBody>
      </p:sp>
      <p:graphicFrame>
        <p:nvGraphicFramePr>
          <p:cNvPr id="225" name="표 4">
            <a:extLst>
              <a:ext uri="{FF2B5EF4-FFF2-40B4-BE49-F238E27FC236}">
                <a16:creationId xmlns:a16="http://schemas.microsoft.com/office/drawing/2014/main" id="{6E2CB76E-C166-4D53-A96C-75C070581B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640510"/>
              </p:ext>
            </p:extLst>
          </p:nvPr>
        </p:nvGraphicFramePr>
        <p:xfrm>
          <a:off x="2061845" y="1285953"/>
          <a:ext cx="346565" cy="14046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6565">
                  <a:extLst>
                    <a:ext uri="{9D8B030D-6E8A-4147-A177-3AD203B41FA5}">
                      <a16:colId xmlns:a16="http://schemas.microsoft.com/office/drawing/2014/main" val="2245327528"/>
                    </a:ext>
                  </a:extLst>
                </a:gridCol>
              </a:tblGrid>
              <a:tr h="175577">
                <a:tc>
                  <a:txBody>
                    <a:bodyPr/>
                    <a:lstStyle/>
                    <a:p>
                      <a:pPr latinLnBrk="1"/>
                      <a:endParaRPr lang="ko-KR" altLang="en-US" sz="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4929"/>
                  </a:ext>
                </a:extLst>
              </a:tr>
              <a:tr h="175577">
                <a:tc>
                  <a:txBody>
                    <a:bodyPr/>
                    <a:lstStyle/>
                    <a:p>
                      <a:pPr latinLnBrk="1"/>
                      <a:endParaRPr lang="ko-KR" altLang="en-US" sz="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466703"/>
                  </a:ext>
                </a:extLst>
              </a:tr>
              <a:tr h="175577">
                <a:tc>
                  <a:txBody>
                    <a:bodyPr/>
                    <a:lstStyle/>
                    <a:p>
                      <a:pPr latinLnBrk="1"/>
                      <a:endParaRPr lang="ko-KR" altLang="en-US" sz="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062024"/>
                  </a:ext>
                </a:extLst>
              </a:tr>
              <a:tr h="175577">
                <a:tc>
                  <a:txBody>
                    <a:bodyPr/>
                    <a:lstStyle/>
                    <a:p>
                      <a:pPr latinLnBrk="1"/>
                      <a:endParaRPr lang="ko-KR" altLang="en-US" sz="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652482"/>
                  </a:ext>
                </a:extLst>
              </a:tr>
              <a:tr h="175577">
                <a:tc>
                  <a:txBody>
                    <a:bodyPr/>
                    <a:lstStyle/>
                    <a:p>
                      <a:pPr latinLnBrk="1"/>
                      <a:endParaRPr lang="ko-KR" altLang="en-US" sz="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020404"/>
                  </a:ext>
                </a:extLst>
              </a:tr>
              <a:tr h="175577">
                <a:tc>
                  <a:txBody>
                    <a:bodyPr/>
                    <a:lstStyle/>
                    <a:p>
                      <a:pPr latinLnBrk="1"/>
                      <a:endParaRPr lang="ko-KR" altLang="en-US" sz="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954867"/>
                  </a:ext>
                </a:extLst>
              </a:tr>
              <a:tr h="175577">
                <a:tc>
                  <a:txBody>
                    <a:bodyPr/>
                    <a:lstStyle/>
                    <a:p>
                      <a:pPr latinLnBrk="1"/>
                      <a:endParaRPr lang="ko-KR" altLang="en-US" sz="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443885"/>
                  </a:ext>
                </a:extLst>
              </a:tr>
              <a:tr h="175577">
                <a:tc>
                  <a:txBody>
                    <a:bodyPr/>
                    <a:lstStyle/>
                    <a:p>
                      <a:pPr latinLnBrk="1"/>
                      <a:endParaRPr lang="ko-KR" altLang="en-US" sz="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630390"/>
                  </a:ext>
                </a:extLst>
              </a:tr>
            </a:tbl>
          </a:graphicData>
        </a:graphic>
      </p:graphicFrame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2C76E63D-FEF9-41BB-A46B-CB07C6A39E48}"/>
              </a:ext>
            </a:extLst>
          </p:cNvPr>
          <p:cNvGrpSpPr/>
          <p:nvPr/>
        </p:nvGrpSpPr>
        <p:grpSpPr>
          <a:xfrm rot="16200000">
            <a:off x="2141511" y="2410477"/>
            <a:ext cx="187235" cy="570954"/>
            <a:chOff x="2779666" y="2174604"/>
            <a:chExt cx="187235" cy="630884"/>
          </a:xfrm>
        </p:grpSpPr>
        <p:sp>
          <p:nvSpPr>
            <p:cNvPr id="227" name="물결 226">
              <a:extLst>
                <a:ext uri="{FF2B5EF4-FFF2-40B4-BE49-F238E27FC236}">
                  <a16:creationId xmlns:a16="http://schemas.microsoft.com/office/drawing/2014/main" id="{C95B0E46-1012-4F59-AFDF-33AEB9FDEDAE}"/>
                </a:ext>
              </a:extLst>
            </p:cNvPr>
            <p:cNvSpPr/>
            <p:nvPr/>
          </p:nvSpPr>
          <p:spPr>
            <a:xfrm rot="5400000">
              <a:off x="2607672" y="2396429"/>
              <a:ext cx="531223" cy="187234"/>
            </a:xfrm>
            <a:prstGeom prst="wav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직사각형 230">
              <a:extLst>
                <a:ext uri="{FF2B5EF4-FFF2-40B4-BE49-F238E27FC236}">
                  <a16:creationId xmlns:a16="http://schemas.microsoft.com/office/drawing/2014/main" id="{01999A45-8C76-4788-9BCE-69CE988D4AEF}"/>
                </a:ext>
              </a:extLst>
            </p:cNvPr>
            <p:cNvSpPr/>
            <p:nvPr/>
          </p:nvSpPr>
          <p:spPr>
            <a:xfrm>
              <a:off x="2779666" y="2174604"/>
              <a:ext cx="187235" cy="552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5BE390C2-CF9B-4201-87BD-1466D05D98A8}"/>
                </a:ext>
              </a:extLst>
            </p:cNvPr>
            <p:cNvSpPr/>
            <p:nvPr/>
          </p:nvSpPr>
          <p:spPr>
            <a:xfrm>
              <a:off x="2779666" y="2750214"/>
              <a:ext cx="187235" cy="552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3" name="그룹 232">
            <a:extLst>
              <a:ext uri="{FF2B5EF4-FFF2-40B4-BE49-F238E27FC236}">
                <a16:creationId xmlns:a16="http://schemas.microsoft.com/office/drawing/2014/main" id="{2CC516C6-C1B0-4EC8-B80D-28CC240CC460}"/>
              </a:ext>
            </a:extLst>
          </p:cNvPr>
          <p:cNvGrpSpPr/>
          <p:nvPr/>
        </p:nvGrpSpPr>
        <p:grpSpPr>
          <a:xfrm rot="16200000">
            <a:off x="2141511" y="1003861"/>
            <a:ext cx="187235" cy="570954"/>
            <a:chOff x="2779666" y="2174604"/>
            <a:chExt cx="187235" cy="630884"/>
          </a:xfrm>
        </p:grpSpPr>
        <p:sp>
          <p:nvSpPr>
            <p:cNvPr id="234" name="물결 233">
              <a:extLst>
                <a:ext uri="{FF2B5EF4-FFF2-40B4-BE49-F238E27FC236}">
                  <a16:creationId xmlns:a16="http://schemas.microsoft.com/office/drawing/2014/main" id="{B6958271-D275-418A-963B-24EA1EC06784}"/>
                </a:ext>
              </a:extLst>
            </p:cNvPr>
            <p:cNvSpPr/>
            <p:nvPr/>
          </p:nvSpPr>
          <p:spPr>
            <a:xfrm rot="5400000">
              <a:off x="2607672" y="2396429"/>
              <a:ext cx="531223" cy="187234"/>
            </a:xfrm>
            <a:prstGeom prst="wav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직사각형 234">
              <a:extLst>
                <a:ext uri="{FF2B5EF4-FFF2-40B4-BE49-F238E27FC236}">
                  <a16:creationId xmlns:a16="http://schemas.microsoft.com/office/drawing/2014/main" id="{B3CB155F-B0AB-41F5-830C-99F62B7A9EDB}"/>
                </a:ext>
              </a:extLst>
            </p:cNvPr>
            <p:cNvSpPr/>
            <p:nvPr/>
          </p:nvSpPr>
          <p:spPr>
            <a:xfrm>
              <a:off x="2779666" y="2174604"/>
              <a:ext cx="187235" cy="552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EA94DFA0-78AD-40E6-9EEF-25D8A2B20E7B}"/>
                </a:ext>
              </a:extLst>
            </p:cNvPr>
            <p:cNvSpPr/>
            <p:nvPr/>
          </p:nvSpPr>
          <p:spPr>
            <a:xfrm>
              <a:off x="2779666" y="2750214"/>
              <a:ext cx="187235" cy="552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7" name="직선 화살표 연결선 236">
            <a:extLst>
              <a:ext uri="{FF2B5EF4-FFF2-40B4-BE49-F238E27FC236}">
                <a16:creationId xmlns:a16="http://schemas.microsoft.com/office/drawing/2014/main" id="{47E7BE28-532B-475C-B634-33BC3421A6CE}"/>
              </a:ext>
            </a:extLst>
          </p:cNvPr>
          <p:cNvCxnSpPr>
            <a:cxnSpLocks/>
          </p:cNvCxnSpPr>
          <p:nvPr/>
        </p:nvCxnSpPr>
        <p:spPr>
          <a:xfrm flipV="1">
            <a:off x="2410663" y="1268476"/>
            <a:ext cx="632078" cy="45868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화살표 연결선 237">
            <a:extLst>
              <a:ext uri="{FF2B5EF4-FFF2-40B4-BE49-F238E27FC236}">
                <a16:creationId xmlns:a16="http://schemas.microsoft.com/office/drawing/2014/main" id="{2C526757-A1CF-41C7-B754-14D17A6EC536}"/>
              </a:ext>
            </a:extLst>
          </p:cNvPr>
          <p:cNvCxnSpPr>
            <a:cxnSpLocks/>
          </p:cNvCxnSpPr>
          <p:nvPr/>
        </p:nvCxnSpPr>
        <p:spPr>
          <a:xfrm flipV="1">
            <a:off x="1761880" y="1727155"/>
            <a:ext cx="306599" cy="34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화살표 연결선 262">
            <a:extLst>
              <a:ext uri="{FF2B5EF4-FFF2-40B4-BE49-F238E27FC236}">
                <a16:creationId xmlns:a16="http://schemas.microsoft.com/office/drawing/2014/main" id="{16AAFCC0-C2AA-45CF-9FC3-C35E424465C8}"/>
              </a:ext>
            </a:extLst>
          </p:cNvPr>
          <p:cNvCxnSpPr>
            <a:cxnSpLocks/>
          </p:cNvCxnSpPr>
          <p:nvPr/>
        </p:nvCxnSpPr>
        <p:spPr>
          <a:xfrm flipV="1">
            <a:off x="1761880" y="2081063"/>
            <a:ext cx="306599" cy="34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화살표 연결선 263">
            <a:extLst>
              <a:ext uri="{FF2B5EF4-FFF2-40B4-BE49-F238E27FC236}">
                <a16:creationId xmlns:a16="http://schemas.microsoft.com/office/drawing/2014/main" id="{057A957C-C115-427B-ABE9-3F7AEB23A3AE}"/>
              </a:ext>
            </a:extLst>
          </p:cNvPr>
          <p:cNvCxnSpPr>
            <a:cxnSpLocks/>
          </p:cNvCxnSpPr>
          <p:nvPr/>
        </p:nvCxnSpPr>
        <p:spPr>
          <a:xfrm flipV="1">
            <a:off x="1761880" y="2431594"/>
            <a:ext cx="306599" cy="34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74C632EA-2588-45A5-A22E-EA0D569DD44F}"/>
              </a:ext>
            </a:extLst>
          </p:cNvPr>
          <p:cNvSpPr txBox="1"/>
          <p:nvPr/>
        </p:nvSpPr>
        <p:spPr>
          <a:xfrm>
            <a:off x="5647669" y="430524"/>
            <a:ext cx="6928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Sorted</a:t>
            </a:r>
            <a:endParaRPr lang="en-US" altLang="ko-KR" sz="1600" b="1" dirty="0"/>
          </a:p>
          <a:p>
            <a:pPr algn="ctr"/>
            <a:r>
              <a:rPr lang="en-US" altLang="ko-KR" sz="1400" b="1" dirty="0"/>
              <a:t>table</a:t>
            </a:r>
          </a:p>
        </p:txBody>
      </p:sp>
      <p:graphicFrame>
        <p:nvGraphicFramePr>
          <p:cNvPr id="271" name="표 4">
            <a:extLst>
              <a:ext uri="{FF2B5EF4-FFF2-40B4-BE49-F238E27FC236}">
                <a16:creationId xmlns:a16="http://schemas.microsoft.com/office/drawing/2014/main" id="{0C34AB3D-343D-406B-A308-160C7F16D94F}"/>
              </a:ext>
            </a:extLst>
          </p:cNvPr>
          <p:cNvGraphicFramePr>
            <a:graphicFrameLocks noGrp="1"/>
          </p:cNvGraphicFramePr>
          <p:nvPr/>
        </p:nvGraphicFramePr>
        <p:xfrm>
          <a:off x="5836375" y="1285954"/>
          <a:ext cx="346565" cy="14046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6565">
                  <a:extLst>
                    <a:ext uri="{9D8B030D-6E8A-4147-A177-3AD203B41FA5}">
                      <a16:colId xmlns:a16="http://schemas.microsoft.com/office/drawing/2014/main" val="2245327528"/>
                    </a:ext>
                  </a:extLst>
                </a:gridCol>
              </a:tblGrid>
              <a:tr h="175577">
                <a:tc>
                  <a:txBody>
                    <a:bodyPr/>
                    <a:lstStyle/>
                    <a:p>
                      <a:pPr latinLnBrk="1"/>
                      <a:endParaRPr lang="ko-KR" altLang="en-US" sz="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4929"/>
                  </a:ext>
                </a:extLst>
              </a:tr>
              <a:tr h="175577">
                <a:tc>
                  <a:txBody>
                    <a:bodyPr/>
                    <a:lstStyle/>
                    <a:p>
                      <a:pPr latinLnBrk="1"/>
                      <a:endParaRPr lang="ko-KR" altLang="en-US" sz="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466703"/>
                  </a:ext>
                </a:extLst>
              </a:tr>
              <a:tr h="175577">
                <a:tc>
                  <a:txBody>
                    <a:bodyPr/>
                    <a:lstStyle/>
                    <a:p>
                      <a:pPr latinLnBrk="1"/>
                      <a:endParaRPr lang="ko-KR" altLang="en-US" sz="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062024"/>
                  </a:ext>
                </a:extLst>
              </a:tr>
              <a:tr h="175577">
                <a:tc>
                  <a:txBody>
                    <a:bodyPr/>
                    <a:lstStyle/>
                    <a:p>
                      <a:pPr latinLnBrk="1"/>
                      <a:endParaRPr lang="ko-KR" altLang="en-US" sz="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652482"/>
                  </a:ext>
                </a:extLst>
              </a:tr>
              <a:tr h="175577">
                <a:tc>
                  <a:txBody>
                    <a:bodyPr/>
                    <a:lstStyle/>
                    <a:p>
                      <a:pPr latinLnBrk="1"/>
                      <a:endParaRPr lang="ko-KR" altLang="en-US" sz="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020404"/>
                  </a:ext>
                </a:extLst>
              </a:tr>
              <a:tr h="175577">
                <a:tc>
                  <a:txBody>
                    <a:bodyPr/>
                    <a:lstStyle/>
                    <a:p>
                      <a:pPr latinLnBrk="1"/>
                      <a:endParaRPr lang="ko-KR" altLang="en-US" sz="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954867"/>
                  </a:ext>
                </a:extLst>
              </a:tr>
              <a:tr h="175577">
                <a:tc>
                  <a:txBody>
                    <a:bodyPr/>
                    <a:lstStyle/>
                    <a:p>
                      <a:pPr latinLnBrk="1"/>
                      <a:endParaRPr lang="ko-KR" altLang="en-US" sz="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443885"/>
                  </a:ext>
                </a:extLst>
              </a:tr>
              <a:tr h="175577">
                <a:tc>
                  <a:txBody>
                    <a:bodyPr/>
                    <a:lstStyle/>
                    <a:p>
                      <a:pPr latinLnBrk="1"/>
                      <a:endParaRPr lang="ko-KR" altLang="en-US" sz="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630390"/>
                  </a:ext>
                </a:extLst>
              </a:tr>
            </a:tbl>
          </a:graphicData>
        </a:graphic>
      </p:graphicFrame>
      <p:grpSp>
        <p:nvGrpSpPr>
          <p:cNvPr id="273" name="그룹 272">
            <a:extLst>
              <a:ext uri="{FF2B5EF4-FFF2-40B4-BE49-F238E27FC236}">
                <a16:creationId xmlns:a16="http://schemas.microsoft.com/office/drawing/2014/main" id="{7B9BABE4-F97B-4329-A09B-5C64504F05A5}"/>
              </a:ext>
            </a:extLst>
          </p:cNvPr>
          <p:cNvGrpSpPr/>
          <p:nvPr/>
        </p:nvGrpSpPr>
        <p:grpSpPr>
          <a:xfrm rot="16200000">
            <a:off x="5916041" y="2410478"/>
            <a:ext cx="187235" cy="570954"/>
            <a:chOff x="2779666" y="2174604"/>
            <a:chExt cx="187235" cy="630884"/>
          </a:xfrm>
        </p:grpSpPr>
        <p:sp>
          <p:nvSpPr>
            <p:cNvPr id="274" name="물결 273">
              <a:extLst>
                <a:ext uri="{FF2B5EF4-FFF2-40B4-BE49-F238E27FC236}">
                  <a16:creationId xmlns:a16="http://schemas.microsoft.com/office/drawing/2014/main" id="{3F7A10A1-EADD-40AF-AE54-099B1DEC8D6E}"/>
                </a:ext>
              </a:extLst>
            </p:cNvPr>
            <p:cNvSpPr/>
            <p:nvPr/>
          </p:nvSpPr>
          <p:spPr>
            <a:xfrm rot="5400000">
              <a:off x="2607672" y="2396429"/>
              <a:ext cx="531223" cy="187234"/>
            </a:xfrm>
            <a:prstGeom prst="wav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8DFE3685-8DBE-4BD2-BC6F-1D0F0F06518E}"/>
                </a:ext>
              </a:extLst>
            </p:cNvPr>
            <p:cNvSpPr/>
            <p:nvPr/>
          </p:nvSpPr>
          <p:spPr>
            <a:xfrm>
              <a:off x="2779666" y="2174604"/>
              <a:ext cx="187235" cy="552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461FE6D1-35E8-4509-956A-2215E37A3E54}"/>
                </a:ext>
              </a:extLst>
            </p:cNvPr>
            <p:cNvSpPr/>
            <p:nvPr/>
          </p:nvSpPr>
          <p:spPr>
            <a:xfrm>
              <a:off x="2779666" y="2750214"/>
              <a:ext cx="187235" cy="552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7" name="그룹 276">
            <a:extLst>
              <a:ext uri="{FF2B5EF4-FFF2-40B4-BE49-F238E27FC236}">
                <a16:creationId xmlns:a16="http://schemas.microsoft.com/office/drawing/2014/main" id="{2FD6E322-91D8-4CCD-B0F8-9BF6A2E7E2E4}"/>
              </a:ext>
            </a:extLst>
          </p:cNvPr>
          <p:cNvGrpSpPr/>
          <p:nvPr/>
        </p:nvGrpSpPr>
        <p:grpSpPr>
          <a:xfrm rot="16200000">
            <a:off x="5916041" y="1003862"/>
            <a:ext cx="187235" cy="570954"/>
            <a:chOff x="2779666" y="2174604"/>
            <a:chExt cx="187235" cy="630884"/>
          </a:xfrm>
        </p:grpSpPr>
        <p:sp>
          <p:nvSpPr>
            <p:cNvPr id="278" name="물결 277">
              <a:extLst>
                <a:ext uri="{FF2B5EF4-FFF2-40B4-BE49-F238E27FC236}">
                  <a16:creationId xmlns:a16="http://schemas.microsoft.com/office/drawing/2014/main" id="{5AD81343-9A75-47E9-B9AA-9BED5C312CF1}"/>
                </a:ext>
              </a:extLst>
            </p:cNvPr>
            <p:cNvSpPr/>
            <p:nvPr/>
          </p:nvSpPr>
          <p:spPr>
            <a:xfrm rot="5400000">
              <a:off x="2607672" y="2396429"/>
              <a:ext cx="531223" cy="187234"/>
            </a:xfrm>
            <a:prstGeom prst="wav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직사각형 280">
              <a:extLst>
                <a:ext uri="{FF2B5EF4-FFF2-40B4-BE49-F238E27FC236}">
                  <a16:creationId xmlns:a16="http://schemas.microsoft.com/office/drawing/2014/main" id="{C5DDD69D-68D2-45D5-98C0-E0C9AFB60359}"/>
                </a:ext>
              </a:extLst>
            </p:cNvPr>
            <p:cNvSpPr/>
            <p:nvPr/>
          </p:nvSpPr>
          <p:spPr>
            <a:xfrm>
              <a:off x="2779666" y="2174604"/>
              <a:ext cx="187235" cy="552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2" name="직사각형 281">
              <a:extLst>
                <a:ext uri="{FF2B5EF4-FFF2-40B4-BE49-F238E27FC236}">
                  <a16:creationId xmlns:a16="http://schemas.microsoft.com/office/drawing/2014/main" id="{8438B279-49B9-4D7A-916E-EABA401F3BE2}"/>
                </a:ext>
              </a:extLst>
            </p:cNvPr>
            <p:cNvSpPr/>
            <p:nvPr/>
          </p:nvSpPr>
          <p:spPr>
            <a:xfrm>
              <a:off x="2779666" y="2750214"/>
              <a:ext cx="187235" cy="552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83" name="직선 화살표 연결선 282">
            <a:extLst>
              <a:ext uri="{FF2B5EF4-FFF2-40B4-BE49-F238E27FC236}">
                <a16:creationId xmlns:a16="http://schemas.microsoft.com/office/drawing/2014/main" id="{4469FE07-26C1-4CA1-944B-BBED82619023}"/>
              </a:ext>
            </a:extLst>
          </p:cNvPr>
          <p:cNvCxnSpPr>
            <a:cxnSpLocks/>
          </p:cNvCxnSpPr>
          <p:nvPr/>
        </p:nvCxnSpPr>
        <p:spPr>
          <a:xfrm>
            <a:off x="2410663" y="2070183"/>
            <a:ext cx="607606" cy="6876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직선 화살표 연결선 283">
            <a:extLst>
              <a:ext uri="{FF2B5EF4-FFF2-40B4-BE49-F238E27FC236}">
                <a16:creationId xmlns:a16="http://schemas.microsoft.com/office/drawing/2014/main" id="{F83427BA-2603-4FA0-8926-C39EADF0122F}"/>
              </a:ext>
            </a:extLst>
          </p:cNvPr>
          <p:cNvCxnSpPr>
            <a:cxnSpLocks/>
          </p:cNvCxnSpPr>
          <p:nvPr/>
        </p:nvCxnSpPr>
        <p:spPr>
          <a:xfrm flipV="1">
            <a:off x="2413020" y="1817006"/>
            <a:ext cx="601748" cy="59008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직선 연결선 291">
            <a:extLst>
              <a:ext uri="{FF2B5EF4-FFF2-40B4-BE49-F238E27FC236}">
                <a16:creationId xmlns:a16="http://schemas.microsoft.com/office/drawing/2014/main" id="{2D8A9FA7-54FF-4C70-A2A1-0BC68C1EE6A5}"/>
              </a:ext>
            </a:extLst>
          </p:cNvPr>
          <p:cNvCxnSpPr>
            <a:cxnSpLocks/>
          </p:cNvCxnSpPr>
          <p:nvPr/>
        </p:nvCxnSpPr>
        <p:spPr>
          <a:xfrm>
            <a:off x="5393890" y="444179"/>
            <a:ext cx="0" cy="3013376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직선 연결선 292">
            <a:extLst>
              <a:ext uri="{FF2B5EF4-FFF2-40B4-BE49-F238E27FC236}">
                <a16:creationId xmlns:a16="http://schemas.microsoft.com/office/drawing/2014/main" id="{8640912A-B1B8-428D-AB82-61A96124CFFB}"/>
              </a:ext>
            </a:extLst>
          </p:cNvPr>
          <p:cNvCxnSpPr>
            <a:cxnSpLocks/>
          </p:cNvCxnSpPr>
          <p:nvPr/>
        </p:nvCxnSpPr>
        <p:spPr>
          <a:xfrm>
            <a:off x="6623542" y="444179"/>
            <a:ext cx="0" cy="30133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TextBox 293">
            <a:extLst>
              <a:ext uri="{FF2B5EF4-FFF2-40B4-BE49-F238E27FC236}">
                <a16:creationId xmlns:a16="http://schemas.microsoft.com/office/drawing/2014/main" id="{6807B7D2-3722-44AE-8A7A-8B85C926EFCF}"/>
              </a:ext>
            </a:extLst>
          </p:cNvPr>
          <p:cNvSpPr txBox="1"/>
          <p:nvPr/>
        </p:nvSpPr>
        <p:spPr>
          <a:xfrm rot="16200000">
            <a:off x="6445057" y="3035394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/>
              <a:t>Flash</a:t>
            </a:r>
            <a:endParaRPr lang="ko-KR" altLang="en-US" sz="1600" b="1" dirty="0"/>
          </a:p>
        </p:txBody>
      </p:sp>
      <p:cxnSp>
        <p:nvCxnSpPr>
          <p:cNvPr id="295" name="직선 화살표 연결선 294">
            <a:extLst>
              <a:ext uri="{FF2B5EF4-FFF2-40B4-BE49-F238E27FC236}">
                <a16:creationId xmlns:a16="http://schemas.microsoft.com/office/drawing/2014/main" id="{1053898D-0A43-474E-8052-ABC4B0F8711F}"/>
              </a:ext>
            </a:extLst>
          </p:cNvPr>
          <p:cNvCxnSpPr>
            <a:cxnSpLocks/>
          </p:cNvCxnSpPr>
          <p:nvPr/>
        </p:nvCxnSpPr>
        <p:spPr>
          <a:xfrm>
            <a:off x="5106378" y="1316444"/>
            <a:ext cx="729997" cy="41071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직선 화살표 연결선 297">
            <a:extLst>
              <a:ext uri="{FF2B5EF4-FFF2-40B4-BE49-F238E27FC236}">
                <a16:creationId xmlns:a16="http://schemas.microsoft.com/office/drawing/2014/main" id="{2DAD413D-A467-4CD6-9EA8-AD9A8EC65D1A}"/>
              </a:ext>
            </a:extLst>
          </p:cNvPr>
          <p:cNvCxnSpPr>
            <a:cxnSpLocks/>
          </p:cNvCxnSpPr>
          <p:nvPr/>
        </p:nvCxnSpPr>
        <p:spPr>
          <a:xfrm flipV="1">
            <a:off x="5148801" y="1910467"/>
            <a:ext cx="687574" cy="4646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직선 화살표 연결선 304">
            <a:extLst>
              <a:ext uri="{FF2B5EF4-FFF2-40B4-BE49-F238E27FC236}">
                <a16:creationId xmlns:a16="http://schemas.microsoft.com/office/drawing/2014/main" id="{B8C7469C-4EE2-4D5E-BB67-9AA1E4C8015C}"/>
              </a:ext>
            </a:extLst>
          </p:cNvPr>
          <p:cNvCxnSpPr>
            <a:cxnSpLocks/>
          </p:cNvCxnSpPr>
          <p:nvPr/>
        </p:nvCxnSpPr>
        <p:spPr>
          <a:xfrm flipV="1">
            <a:off x="5148801" y="2388956"/>
            <a:ext cx="687574" cy="41680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TextBox 307">
            <a:extLst>
              <a:ext uri="{FF2B5EF4-FFF2-40B4-BE49-F238E27FC236}">
                <a16:creationId xmlns:a16="http://schemas.microsoft.com/office/drawing/2014/main" id="{B206F471-6484-4FBB-AE32-35A4C320D61D}"/>
              </a:ext>
            </a:extLst>
          </p:cNvPr>
          <p:cNvSpPr txBox="1"/>
          <p:nvPr/>
        </p:nvSpPr>
        <p:spPr>
          <a:xfrm>
            <a:off x="2499754" y="1729163"/>
            <a:ext cx="3421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1600" b="1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x</a:t>
            </a:r>
            <a:r>
              <a:rPr kumimoji="0" lang="en-US" altLang="ko-KR" sz="1600" b="1" i="1" u="none" strike="noStrike" kern="1200" cap="none" spc="0" normalizeH="0" baseline="-2500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j</a:t>
            </a:r>
            <a:endParaRPr lang="ko-KR" altLang="en-US" sz="2400" dirty="0"/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3B7455FE-7322-4A61-9D0F-786AC1DCB9F6}"/>
              </a:ext>
            </a:extLst>
          </p:cNvPr>
          <p:cNvSpPr txBox="1"/>
          <p:nvPr/>
        </p:nvSpPr>
        <p:spPr>
          <a:xfrm>
            <a:off x="5454917" y="2943904"/>
            <a:ext cx="724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</a:t>
            </a:r>
          </a:p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87B3E584-102F-4AED-8036-849F2346C289}"/>
              </a:ext>
            </a:extLst>
          </p:cNvPr>
          <p:cNvSpPr txBox="1"/>
          <p:nvPr/>
        </p:nvSpPr>
        <p:spPr>
          <a:xfrm>
            <a:off x="5177494" y="1904692"/>
            <a:ext cx="7746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 i="1" dirty="0" err="1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y'</a:t>
            </a:r>
            <a:r>
              <a:rPr lang="en-US" altLang="ko-KR" sz="1600" b="1" i="1" baseline="-25000" dirty="0" err="1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j</a:t>
            </a:r>
            <a:r>
              <a:rPr kumimoji="0" lang="en-US" altLang="ko-KR" sz="1600" b="1" i="1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en-US" sz="2400" dirty="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E19573F0-AE10-4D99-8CAD-18D8DD6DE9FF}"/>
              </a:ext>
            </a:extLst>
          </p:cNvPr>
          <p:cNvGrpSpPr/>
          <p:nvPr/>
        </p:nvGrpSpPr>
        <p:grpSpPr>
          <a:xfrm rot="5400000">
            <a:off x="6837890" y="650755"/>
            <a:ext cx="829643" cy="629190"/>
            <a:chOff x="6884391" y="696297"/>
            <a:chExt cx="1540172" cy="829643"/>
          </a:xfrm>
        </p:grpSpPr>
        <p:sp>
          <p:nvSpPr>
            <p:cNvPr id="337" name="사각형: 둥근 모서리 336">
              <a:extLst>
                <a:ext uri="{FF2B5EF4-FFF2-40B4-BE49-F238E27FC236}">
                  <a16:creationId xmlns:a16="http://schemas.microsoft.com/office/drawing/2014/main" id="{E75334AE-8A55-40E5-8A1A-922E75160B90}"/>
                </a:ext>
              </a:extLst>
            </p:cNvPr>
            <p:cNvSpPr/>
            <p:nvPr/>
          </p:nvSpPr>
          <p:spPr>
            <a:xfrm>
              <a:off x="6884391" y="696297"/>
              <a:ext cx="1540172" cy="829643"/>
            </a:xfrm>
            <a:prstGeom prst="roundRect">
              <a:avLst>
                <a:gd name="adj" fmla="val 5952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43" name="그룹 342">
              <a:extLst>
                <a:ext uri="{FF2B5EF4-FFF2-40B4-BE49-F238E27FC236}">
                  <a16:creationId xmlns:a16="http://schemas.microsoft.com/office/drawing/2014/main" id="{87F3E64D-53AF-4D25-A2B6-CF9BD9C64B04}"/>
                </a:ext>
              </a:extLst>
            </p:cNvPr>
            <p:cNvGrpSpPr/>
            <p:nvPr/>
          </p:nvGrpSpPr>
          <p:grpSpPr>
            <a:xfrm>
              <a:off x="6944973" y="759797"/>
              <a:ext cx="1419008" cy="701365"/>
              <a:chOff x="875458" y="3263900"/>
              <a:chExt cx="1419008" cy="701365"/>
            </a:xfrm>
          </p:grpSpPr>
          <p:sp>
            <p:nvSpPr>
              <p:cNvPr id="344" name="직사각형 343">
                <a:extLst>
                  <a:ext uri="{FF2B5EF4-FFF2-40B4-BE49-F238E27FC236}">
                    <a16:creationId xmlns:a16="http://schemas.microsoft.com/office/drawing/2014/main" id="{FD8EC244-8D66-484A-80EE-3C34C7478154}"/>
                  </a:ext>
                </a:extLst>
              </p:cNvPr>
              <p:cNvSpPr/>
              <p:nvPr/>
            </p:nvSpPr>
            <p:spPr>
              <a:xfrm>
                <a:off x="875458" y="3263900"/>
                <a:ext cx="283872" cy="70136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5" name="직사각형 344">
                <a:extLst>
                  <a:ext uri="{FF2B5EF4-FFF2-40B4-BE49-F238E27FC236}">
                    <a16:creationId xmlns:a16="http://schemas.microsoft.com/office/drawing/2014/main" id="{59077007-2544-47ED-AC3A-04DD36544BB0}"/>
                  </a:ext>
                </a:extLst>
              </p:cNvPr>
              <p:cNvSpPr/>
              <p:nvPr/>
            </p:nvSpPr>
            <p:spPr>
              <a:xfrm>
                <a:off x="1159330" y="3263900"/>
                <a:ext cx="283872" cy="70136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6" name="직사각형 345">
                <a:extLst>
                  <a:ext uri="{FF2B5EF4-FFF2-40B4-BE49-F238E27FC236}">
                    <a16:creationId xmlns:a16="http://schemas.microsoft.com/office/drawing/2014/main" id="{C5CC6E89-EC5E-4AAA-8198-2E71161A4683}"/>
                  </a:ext>
                </a:extLst>
              </p:cNvPr>
              <p:cNvSpPr/>
              <p:nvPr/>
            </p:nvSpPr>
            <p:spPr>
              <a:xfrm>
                <a:off x="1443026" y="3263900"/>
                <a:ext cx="283872" cy="70136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직사각형 346">
                <a:extLst>
                  <a:ext uri="{FF2B5EF4-FFF2-40B4-BE49-F238E27FC236}">
                    <a16:creationId xmlns:a16="http://schemas.microsoft.com/office/drawing/2014/main" id="{4F84CF4A-7BF3-444A-999B-B4597FD3FDD3}"/>
                  </a:ext>
                </a:extLst>
              </p:cNvPr>
              <p:cNvSpPr/>
              <p:nvPr/>
            </p:nvSpPr>
            <p:spPr>
              <a:xfrm>
                <a:off x="1726898" y="3263900"/>
                <a:ext cx="283872" cy="70136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0" name="직사각형 349">
                <a:extLst>
                  <a:ext uri="{FF2B5EF4-FFF2-40B4-BE49-F238E27FC236}">
                    <a16:creationId xmlns:a16="http://schemas.microsoft.com/office/drawing/2014/main" id="{03C99B94-23EC-4474-B169-2F03B6A38C8D}"/>
                  </a:ext>
                </a:extLst>
              </p:cNvPr>
              <p:cNvSpPr/>
              <p:nvPr/>
            </p:nvSpPr>
            <p:spPr>
              <a:xfrm>
                <a:off x="2010594" y="3263900"/>
                <a:ext cx="283872" cy="70136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CE353410-57C4-4D7A-86FF-C37F48D0570C}"/>
                </a:ext>
              </a:extLst>
            </p:cNvPr>
            <p:cNvSpPr txBox="1"/>
            <p:nvPr/>
          </p:nvSpPr>
          <p:spPr>
            <a:xfrm>
              <a:off x="7380912" y="907259"/>
              <a:ext cx="415498" cy="304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…</a:t>
              </a:r>
              <a:endParaRPr lang="ko-KR" altLang="en-US" sz="900" dirty="0"/>
            </a:p>
          </p:txBody>
        </p:sp>
      </p:grpSp>
      <p:sp>
        <p:nvSpPr>
          <p:cNvPr id="355" name="TextBox 354">
            <a:extLst>
              <a:ext uri="{FF2B5EF4-FFF2-40B4-BE49-F238E27FC236}">
                <a16:creationId xmlns:a16="http://schemas.microsoft.com/office/drawing/2014/main" id="{C7C9B5CD-52AC-4468-9B7E-96ACABCB124C}"/>
              </a:ext>
            </a:extLst>
          </p:cNvPr>
          <p:cNvSpPr txBox="1"/>
          <p:nvPr/>
        </p:nvSpPr>
        <p:spPr>
          <a:xfrm>
            <a:off x="7639842" y="784156"/>
            <a:ext cx="80182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i="1" dirty="0"/>
              <a:t>L</a:t>
            </a:r>
            <a:r>
              <a:rPr lang="en-US" altLang="ko-KR" sz="1400" b="1" baseline="-25000" dirty="0"/>
              <a:t>0 </a:t>
            </a:r>
            <a:r>
              <a:rPr lang="en-US" altLang="ko-KR" sz="1400" b="1" dirty="0"/>
              <a:t>block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6" name="그룹 355">
            <a:extLst>
              <a:ext uri="{FF2B5EF4-FFF2-40B4-BE49-F238E27FC236}">
                <a16:creationId xmlns:a16="http://schemas.microsoft.com/office/drawing/2014/main" id="{2D6A95A1-CB83-4B7B-BA5F-6D159AA918B8}"/>
              </a:ext>
            </a:extLst>
          </p:cNvPr>
          <p:cNvGrpSpPr/>
          <p:nvPr/>
        </p:nvGrpSpPr>
        <p:grpSpPr>
          <a:xfrm rot="5400000">
            <a:off x="6837890" y="1661053"/>
            <a:ext cx="829643" cy="629190"/>
            <a:chOff x="6884391" y="696297"/>
            <a:chExt cx="1540172" cy="829643"/>
          </a:xfrm>
        </p:grpSpPr>
        <p:sp>
          <p:nvSpPr>
            <p:cNvPr id="357" name="사각형: 둥근 모서리 356">
              <a:extLst>
                <a:ext uri="{FF2B5EF4-FFF2-40B4-BE49-F238E27FC236}">
                  <a16:creationId xmlns:a16="http://schemas.microsoft.com/office/drawing/2014/main" id="{E9260541-3CC5-4D8E-8BB7-B16A8076ED39}"/>
                </a:ext>
              </a:extLst>
            </p:cNvPr>
            <p:cNvSpPr/>
            <p:nvPr/>
          </p:nvSpPr>
          <p:spPr>
            <a:xfrm>
              <a:off x="6884391" y="696297"/>
              <a:ext cx="1540172" cy="829643"/>
            </a:xfrm>
            <a:prstGeom prst="roundRect">
              <a:avLst>
                <a:gd name="adj" fmla="val 5952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58" name="그룹 357">
              <a:extLst>
                <a:ext uri="{FF2B5EF4-FFF2-40B4-BE49-F238E27FC236}">
                  <a16:creationId xmlns:a16="http://schemas.microsoft.com/office/drawing/2014/main" id="{1017A579-0FBC-4FFA-80B6-FEB6CBC49C15}"/>
                </a:ext>
              </a:extLst>
            </p:cNvPr>
            <p:cNvGrpSpPr/>
            <p:nvPr/>
          </p:nvGrpSpPr>
          <p:grpSpPr>
            <a:xfrm>
              <a:off x="6944973" y="759797"/>
              <a:ext cx="1419008" cy="701365"/>
              <a:chOff x="875458" y="3263900"/>
              <a:chExt cx="1419008" cy="701365"/>
            </a:xfrm>
          </p:grpSpPr>
          <p:sp>
            <p:nvSpPr>
              <p:cNvPr id="360" name="직사각형 359">
                <a:extLst>
                  <a:ext uri="{FF2B5EF4-FFF2-40B4-BE49-F238E27FC236}">
                    <a16:creationId xmlns:a16="http://schemas.microsoft.com/office/drawing/2014/main" id="{823B25C8-202D-4061-8C67-A232D82B778A}"/>
                  </a:ext>
                </a:extLst>
              </p:cNvPr>
              <p:cNvSpPr/>
              <p:nvPr/>
            </p:nvSpPr>
            <p:spPr>
              <a:xfrm>
                <a:off x="875458" y="3263900"/>
                <a:ext cx="283872" cy="70136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1" name="직사각형 360">
                <a:extLst>
                  <a:ext uri="{FF2B5EF4-FFF2-40B4-BE49-F238E27FC236}">
                    <a16:creationId xmlns:a16="http://schemas.microsoft.com/office/drawing/2014/main" id="{FE1F6FCF-1CA8-44D7-B936-4E05E45131EF}"/>
                  </a:ext>
                </a:extLst>
              </p:cNvPr>
              <p:cNvSpPr/>
              <p:nvPr/>
            </p:nvSpPr>
            <p:spPr>
              <a:xfrm>
                <a:off x="1159330" y="3263900"/>
                <a:ext cx="283872" cy="70136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2" name="직사각형 361">
                <a:extLst>
                  <a:ext uri="{FF2B5EF4-FFF2-40B4-BE49-F238E27FC236}">
                    <a16:creationId xmlns:a16="http://schemas.microsoft.com/office/drawing/2014/main" id="{43B7DB5B-08B5-4B22-921E-A09BE6D2FBB0}"/>
                  </a:ext>
                </a:extLst>
              </p:cNvPr>
              <p:cNvSpPr/>
              <p:nvPr/>
            </p:nvSpPr>
            <p:spPr>
              <a:xfrm>
                <a:off x="1443026" y="3263900"/>
                <a:ext cx="283872" cy="70136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3" name="직사각형 362">
                <a:extLst>
                  <a:ext uri="{FF2B5EF4-FFF2-40B4-BE49-F238E27FC236}">
                    <a16:creationId xmlns:a16="http://schemas.microsoft.com/office/drawing/2014/main" id="{13E437DF-2F99-4F42-9E97-301989E8175B}"/>
                  </a:ext>
                </a:extLst>
              </p:cNvPr>
              <p:cNvSpPr/>
              <p:nvPr/>
            </p:nvSpPr>
            <p:spPr>
              <a:xfrm>
                <a:off x="1726898" y="3263900"/>
                <a:ext cx="283872" cy="701365"/>
              </a:xfrm>
              <a:prstGeom prst="rect">
                <a:avLst/>
              </a:prstGeom>
              <a:pattFill prst="wdUpDiag">
                <a:fgClr>
                  <a:schemeClr val="accent1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4" name="직사각형 363">
                <a:extLst>
                  <a:ext uri="{FF2B5EF4-FFF2-40B4-BE49-F238E27FC236}">
                    <a16:creationId xmlns:a16="http://schemas.microsoft.com/office/drawing/2014/main" id="{4E4264B3-C56A-476F-8628-47114621EFF4}"/>
                  </a:ext>
                </a:extLst>
              </p:cNvPr>
              <p:cNvSpPr/>
              <p:nvPr/>
            </p:nvSpPr>
            <p:spPr>
              <a:xfrm>
                <a:off x="2010594" y="3263900"/>
                <a:ext cx="283872" cy="70136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C1736412-653C-4D45-9B1E-D888BE2354F0}"/>
                </a:ext>
              </a:extLst>
            </p:cNvPr>
            <p:cNvSpPr txBox="1"/>
            <p:nvPr/>
          </p:nvSpPr>
          <p:spPr>
            <a:xfrm>
              <a:off x="7380912" y="907259"/>
              <a:ext cx="415498" cy="304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…</a:t>
              </a:r>
              <a:endParaRPr lang="ko-KR" altLang="en-US" sz="900" dirty="0"/>
            </a:p>
          </p:txBody>
        </p:sp>
      </p:grpSp>
      <p:sp>
        <p:nvSpPr>
          <p:cNvPr id="366" name="TextBox 365">
            <a:extLst>
              <a:ext uri="{FF2B5EF4-FFF2-40B4-BE49-F238E27FC236}">
                <a16:creationId xmlns:a16="http://schemas.microsoft.com/office/drawing/2014/main" id="{7916A79F-4DB5-4450-8419-4BDA0DBAFAC5}"/>
              </a:ext>
            </a:extLst>
          </p:cNvPr>
          <p:cNvSpPr txBox="1"/>
          <p:nvPr/>
        </p:nvSpPr>
        <p:spPr>
          <a:xfrm rot="16200000">
            <a:off x="7001813" y="1291987"/>
            <a:ext cx="415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…</a:t>
            </a:r>
            <a:endParaRPr lang="ko-KR" altLang="en-US" sz="1200" dirty="0"/>
          </a:p>
        </p:txBody>
      </p:sp>
      <p:cxnSp>
        <p:nvCxnSpPr>
          <p:cNvPr id="368" name="직선 화살표 연결선 367">
            <a:extLst>
              <a:ext uri="{FF2B5EF4-FFF2-40B4-BE49-F238E27FC236}">
                <a16:creationId xmlns:a16="http://schemas.microsoft.com/office/drawing/2014/main" id="{C840F503-87AE-445A-9100-405F69C91B7D}"/>
              </a:ext>
            </a:extLst>
          </p:cNvPr>
          <p:cNvCxnSpPr>
            <a:cxnSpLocks/>
          </p:cNvCxnSpPr>
          <p:nvPr/>
        </p:nvCxnSpPr>
        <p:spPr>
          <a:xfrm flipV="1">
            <a:off x="6182941" y="577865"/>
            <a:ext cx="794586" cy="114963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직선 화살표 연결선 370">
            <a:extLst>
              <a:ext uri="{FF2B5EF4-FFF2-40B4-BE49-F238E27FC236}">
                <a16:creationId xmlns:a16="http://schemas.microsoft.com/office/drawing/2014/main" id="{BDCD6BED-8187-4A59-B5BA-F5355FC8E3C7}"/>
              </a:ext>
            </a:extLst>
          </p:cNvPr>
          <p:cNvCxnSpPr>
            <a:cxnSpLocks/>
          </p:cNvCxnSpPr>
          <p:nvPr/>
        </p:nvCxnSpPr>
        <p:spPr>
          <a:xfrm flipV="1">
            <a:off x="6190989" y="1593460"/>
            <a:ext cx="786538" cy="31446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직선 화살표 연결선 371">
            <a:extLst>
              <a:ext uri="{FF2B5EF4-FFF2-40B4-BE49-F238E27FC236}">
                <a16:creationId xmlns:a16="http://schemas.microsoft.com/office/drawing/2014/main" id="{E391A5AB-7FBF-47B8-BDAE-752533E2C8D3}"/>
              </a:ext>
            </a:extLst>
          </p:cNvPr>
          <p:cNvCxnSpPr>
            <a:cxnSpLocks/>
          </p:cNvCxnSpPr>
          <p:nvPr/>
        </p:nvCxnSpPr>
        <p:spPr>
          <a:xfrm>
            <a:off x="6182940" y="2402355"/>
            <a:ext cx="804302" cy="20483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TextBox 381">
            <a:extLst>
              <a:ext uri="{FF2B5EF4-FFF2-40B4-BE49-F238E27FC236}">
                <a16:creationId xmlns:a16="http://schemas.microsoft.com/office/drawing/2014/main" id="{F982F75A-0097-4395-B346-3035A754FB3C}"/>
              </a:ext>
            </a:extLst>
          </p:cNvPr>
          <p:cNvSpPr txBox="1"/>
          <p:nvPr/>
        </p:nvSpPr>
        <p:spPr>
          <a:xfrm rot="16200000">
            <a:off x="7001813" y="2307574"/>
            <a:ext cx="415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…</a:t>
            </a:r>
            <a:endParaRPr lang="ko-KR" altLang="en-US" sz="1200" dirty="0"/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FE676BD2-45E1-4148-A5B3-2D0788656F70}"/>
              </a:ext>
            </a:extLst>
          </p:cNvPr>
          <p:cNvSpPr txBox="1"/>
          <p:nvPr/>
        </p:nvSpPr>
        <p:spPr>
          <a:xfrm>
            <a:off x="7564113" y="1645577"/>
            <a:ext cx="953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1600" b="1" i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y</a:t>
            </a:r>
            <a:r>
              <a:rPr lang="en-US" altLang="ko-KR" sz="1600" b="1" i="1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’</a:t>
            </a:r>
            <a:r>
              <a:rPr kumimoji="0" lang="en-US" altLang="ko-KR" sz="1600" b="1" i="1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j</a:t>
            </a:r>
            <a:endParaRPr lang="ko-KR" altLang="en-US" sz="1600" dirty="0"/>
          </a:p>
        </p:txBody>
      </p:sp>
      <p:cxnSp>
        <p:nvCxnSpPr>
          <p:cNvPr id="385" name="직선 화살표 연결선 384">
            <a:extLst>
              <a:ext uri="{FF2B5EF4-FFF2-40B4-BE49-F238E27FC236}">
                <a16:creationId xmlns:a16="http://schemas.microsoft.com/office/drawing/2014/main" id="{BB54B100-B444-4760-885C-C79D678FAD18}"/>
              </a:ext>
            </a:extLst>
          </p:cNvPr>
          <p:cNvCxnSpPr>
            <a:cxnSpLocks/>
          </p:cNvCxnSpPr>
          <p:nvPr/>
        </p:nvCxnSpPr>
        <p:spPr>
          <a:xfrm flipH="1">
            <a:off x="7601478" y="1594474"/>
            <a:ext cx="1" cy="53408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자유형: 도형 389">
            <a:extLst>
              <a:ext uri="{FF2B5EF4-FFF2-40B4-BE49-F238E27FC236}">
                <a16:creationId xmlns:a16="http://schemas.microsoft.com/office/drawing/2014/main" id="{6CB71238-A0F8-417E-A5EB-B28DD5D70A51}"/>
              </a:ext>
            </a:extLst>
          </p:cNvPr>
          <p:cNvSpPr/>
          <p:nvPr/>
        </p:nvSpPr>
        <p:spPr>
          <a:xfrm flipH="1" flipV="1">
            <a:off x="7375308" y="2301534"/>
            <a:ext cx="320020" cy="211111"/>
          </a:xfrm>
          <a:custGeom>
            <a:avLst/>
            <a:gdLst>
              <a:gd name="connsiteX0" fmla="*/ 0 w 195072"/>
              <a:gd name="connsiteY0" fmla="*/ 0 h 298704"/>
              <a:gd name="connsiteX1" fmla="*/ 134112 w 195072"/>
              <a:gd name="connsiteY1" fmla="*/ 128016 h 298704"/>
              <a:gd name="connsiteX2" fmla="*/ 195072 w 195072"/>
              <a:gd name="connsiteY2" fmla="*/ 298704 h 29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072" h="298704">
                <a:moveTo>
                  <a:pt x="0" y="0"/>
                </a:moveTo>
                <a:cubicBezTo>
                  <a:pt x="50800" y="39116"/>
                  <a:pt x="101600" y="78232"/>
                  <a:pt x="134112" y="128016"/>
                </a:cubicBezTo>
                <a:cubicBezTo>
                  <a:pt x="166624" y="177800"/>
                  <a:pt x="180848" y="238252"/>
                  <a:pt x="195072" y="298704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" name="타원 395">
            <a:extLst>
              <a:ext uri="{FF2B5EF4-FFF2-40B4-BE49-F238E27FC236}">
                <a16:creationId xmlns:a16="http://schemas.microsoft.com/office/drawing/2014/main" id="{AB1E6419-FBFC-4A42-9AEC-59946413334C}"/>
              </a:ext>
            </a:extLst>
          </p:cNvPr>
          <p:cNvSpPr/>
          <p:nvPr/>
        </p:nvSpPr>
        <p:spPr>
          <a:xfrm>
            <a:off x="2120902" y="1834756"/>
            <a:ext cx="224974" cy="2185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600" b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02" name="타원 401">
            <a:extLst>
              <a:ext uri="{FF2B5EF4-FFF2-40B4-BE49-F238E27FC236}">
                <a16:creationId xmlns:a16="http://schemas.microsoft.com/office/drawing/2014/main" id="{2D647439-5EB8-45C7-BF97-BA2D1F22C34F}"/>
              </a:ext>
            </a:extLst>
          </p:cNvPr>
          <p:cNvSpPr/>
          <p:nvPr/>
        </p:nvSpPr>
        <p:spPr>
          <a:xfrm>
            <a:off x="5893209" y="1861271"/>
            <a:ext cx="224974" cy="2185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600" b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03" name="타원 402">
            <a:extLst>
              <a:ext uri="{FF2B5EF4-FFF2-40B4-BE49-F238E27FC236}">
                <a16:creationId xmlns:a16="http://schemas.microsoft.com/office/drawing/2014/main" id="{F7EA1E72-CB97-441A-B5D1-4BF72014F1F2}"/>
              </a:ext>
            </a:extLst>
          </p:cNvPr>
          <p:cNvSpPr/>
          <p:nvPr/>
        </p:nvSpPr>
        <p:spPr>
          <a:xfrm>
            <a:off x="7660047" y="1748554"/>
            <a:ext cx="224974" cy="2185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600" b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4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05" name="타원 404">
            <a:extLst>
              <a:ext uri="{FF2B5EF4-FFF2-40B4-BE49-F238E27FC236}">
                <a16:creationId xmlns:a16="http://schemas.microsoft.com/office/drawing/2014/main" id="{ADE4F95E-B284-41E5-9283-E938CEAE4B4D}"/>
              </a:ext>
            </a:extLst>
          </p:cNvPr>
          <p:cNvSpPr/>
          <p:nvPr/>
        </p:nvSpPr>
        <p:spPr>
          <a:xfrm>
            <a:off x="2919326" y="401755"/>
            <a:ext cx="224974" cy="2185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600" b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1CEAE909-DA88-4012-9C60-ABCE2E430A10}"/>
              </a:ext>
            </a:extLst>
          </p:cNvPr>
          <p:cNvSpPr txBox="1"/>
          <p:nvPr/>
        </p:nvSpPr>
        <p:spPr>
          <a:xfrm>
            <a:off x="1874142" y="2943904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</a:p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run</a:t>
            </a:r>
          </a:p>
        </p:txBody>
      </p:sp>
      <p:sp>
        <p:nvSpPr>
          <p:cNvPr id="580" name="자유형: 도형 579">
            <a:extLst>
              <a:ext uri="{FF2B5EF4-FFF2-40B4-BE49-F238E27FC236}">
                <a16:creationId xmlns:a16="http://schemas.microsoft.com/office/drawing/2014/main" id="{7742F5B0-8789-468D-AD3F-1C194F53F3E5}"/>
              </a:ext>
            </a:extLst>
          </p:cNvPr>
          <p:cNvSpPr/>
          <p:nvPr/>
        </p:nvSpPr>
        <p:spPr>
          <a:xfrm rot="13500000">
            <a:off x="2025605" y="2493139"/>
            <a:ext cx="381727" cy="442745"/>
          </a:xfrm>
          <a:custGeom>
            <a:avLst/>
            <a:gdLst>
              <a:gd name="connsiteX0" fmla="*/ 0 w 195072"/>
              <a:gd name="connsiteY0" fmla="*/ 0 h 298704"/>
              <a:gd name="connsiteX1" fmla="*/ 134112 w 195072"/>
              <a:gd name="connsiteY1" fmla="*/ 128016 h 298704"/>
              <a:gd name="connsiteX2" fmla="*/ 195072 w 195072"/>
              <a:gd name="connsiteY2" fmla="*/ 298704 h 29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072" h="298704">
                <a:moveTo>
                  <a:pt x="0" y="0"/>
                </a:moveTo>
                <a:cubicBezTo>
                  <a:pt x="50800" y="39116"/>
                  <a:pt x="101600" y="78232"/>
                  <a:pt x="134112" y="128016"/>
                </a:cubicBezTo>
                <a:cubicBezTo>
                  <a:pt x="166624" y="177800"/>
                  <a:pt x="180848" y="238252"/>
                  <a:pt x="195072" y="298704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" name="자유형: 도형 407">
            <a:extLst>
              <a:ext uri="{FF2B5EF4-FFF2-40B4-BE49-F238E27FC236}">
                <a16:creationId xmlns:a16="http://schemas.microsoft.com/office/drawing/2014/main" id="{08F9FBAF-952E-41D0-A0CB-0414347A3510}"/>
              </a:ext>
            </a:extLst>
          </p:cNvPr>
          <p:cNvSpPr/>
          <p:nvPr/>
        </p:nvSpPr>
        <p:spPr>
          <a:xfrm rot="13500000">
            <a:off x="5767245" y="2476370"/>
            <a:ext cx="327627" cy="485203"/>
          </a:xfrm>
          <a:custGeom>
            <a:avLst/>
            <a:gdLst>
              <a:gd name="connsiteX0" fmla="*/ 0 w 195072"/>
              <a:gd name="connsiteY0" fmla="*/ 0 h 298704"/>
              <a:gd name="connsiteX1" fmla="*/ 134112 w 195072"/>
              <a:gd name="connsiteY1" fmla="*/ 128016 h 298704"/>
              <a:gd name="connsiteX2" fmla="*/ 195072 w 195072"/>
              <a:gd name="connsiteY2" fmla="*/ 298704 h 29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072" h="298704">
                <a:moveTo>
                  <a:pt x="0" y="0"/>
                </a:moveTo>
                <a:cubicBezTo>
                  <a:pt x="50800" y="39116"/>
                  <a:pt x="101600" y="78232"/>
                  <a:pt x="134112" y="128016"/>
                </a:cubicBezTo>
                <a:cubicBezTo>
                  <a:pt x="166624" y="177800"/>
                  <a:pt x="180848" y="238252"/>
                  <a:pt x="195072" y="298704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166D048A-3D76-43ED-9CE8-70C57214B0A9}"/>
              </a:ext>
            </a:extLst>
          </p:cNvPr>
          <p:cNvSpPr txBox="1"/>
          <p:nvPr/>
        </p:nvSpPr>
        <p:spPr>
          <a:xfrm>
            <a:off x="2499754" y="1132652"/>
            <a:ext cx="3421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x</a:t>
            </a:r>
            <a:r>
              <a:rPr kumimoji="0" lang="en-US" altLang="ko-KR" sz="1600" b="1" i="1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endParaRPr lang="ko-KR" altLang="en-US" sz="2400" dirty="0"/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3BE9BB51-434E-4DA7-A35F-145BC70A20AD}"/>
              </a:ext>
            </a:extLst>
          </p:cNvPr>
          <p:cNvSpPr txBox="1"/>
          <p:nvPr/>
        </p:nvSpPr>
        <p:spPr>
          <a:xfrm>
            <a:off x="2499754" y="2319250"/>
            <a:ext cx="3840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1600" b="1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x</a:t>
            </a:r>
            <a:r>
              <a:rPr kumimoji="0" lang="en-US" altLang="ko-KR" sz="1600" b="1" i="1" u="none" strike="noStrike" kern="1200" cap="none" spc="0" normalizeH="0" baseline="-2500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k</a:t>
            </a:r>
            <a:endParaRPr lang="ko-KR" altLang="en-US" sz="2400" dirty="0"/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A9AF0A22-8839-4F8E-9375-DDFDB86615D3}"/>
              </a:ext>
            </a:extLst>
          </p:cNvPr>
          <p:cNvSpPr txBox="1"/>
          <p:nvPr/>
        </p:nvSpPr>
        <p:spPr>
          <a:xfrm>
            <a:off x="5183742" y="1138353"/>
            <a:ext cx="7621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y</a:t>
            </a:r>
            <a:r>
              <a:rPr lang="en-US" altLang="ko-KR" sz="1600" b="1" i="1" baseline="-25000" dirty="0" err="1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kumimoji="0" lang="en-US" altLang="ko-KR" sz="1600" b="1" i="1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en-US" sz="2400" dirty="0"/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1B4BC73F-7F11-4C00-9D30-CE257C47E59F}"/>
              </a:ext>
            </a:extLst>
          </p:cNvPr>
          <p:cNvSpPr txBox="1"/>
          <p:nvPr/>
        </p:nvSpPr>
        <p:spPr>
          <a:xfrm>
            <a:off x="5163390" y="2601687"/>
            <a:ext cx="8028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y</a:t>
            </a:r>
            <a:r>
              <a:rPr lang="en-US" altLang="ko-KR" sz="1600" b="1" i="1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'</a:t>
            </a:r>
            <a:r>
              <a:rPr lang="en-US" altLang="ko-KR" sz="1600" b="1" i="1" baseline="-2500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k</a:t>
            </a:r>
            <a:r>
              <a:rPr kumimoji="0" lang="en-US" altLang="ko-KR" sz="1600" b="1" i="1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01077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TextBox 588">
            <a:extLst>
              <a:ext uri="{FF2B5EF4-FFF2-40B4-BE49-F238E27FC236}">
                <a16:creationId xmlns:a16="http://schemas.microsoft.com/office/drawing/2014/main" id="{89B0B191-219C-4670-AB69-8D844001EBE9}"/>
              </a:ext>
            </a:extLst>
          </p:cNvPr>
          <p:cNvSpPr txBox="1"/>
          <p:nvPr/>
        </p:nvSpPr>
        <p:spPr>
          <a:xfrm>
            <a:off x="4038348" y="3437913"/>
            <a:ext cx="1091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</a:t>
            </a:r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90" name="직선 화살표 연결선 589">
            <a:extLst>
              <a:ext uri="{FF2B5EF4-FFF2-40B4-BE49-F238E27FC236}">
                <a16:creationId xmlns:a16="http://schemas.microsoft.com/office/drawing/2014/main" id="{9B22FC0D-BB43-4B67-9E6C-8D5E2E0FA71B}"/>
              </a:ext>
            </a:extLst>
          </p:cNvPr>
          <p:cNvCxnSpPr>
            <a:cxnSpLocks/>
          </p:cNvCxnSpPr>
          <p:nvPr/>
        </p:nvCxnSpPr>
        <p:spPr>
          <a:xfrm>
            <a:off x="4041348" y="3517272"/>
            <a:ext cx="1100337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26A71E94-527F-4025-BBAC-D1D3D55D7320}"/>
              </a:ext>
            </a:extLst>
          </p:cNvPr>
          <p:cNvSpPr/>
          <p:nvPr/>
        </p:nvSpPr>
        <p:spPr>
          <a:xfrm>
            <a:off x="3960941" y="2640531"/>
            <a:ext cx="2674909" cy="829643"/>
          </a:xfrm>
          <a:prstGeom prst="roundRect">
            <a:avLst>
              <a:gd name="adj" fmla="val 595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7E8F79CE-3045-4AB0-AF92-86CD1229AD4A}"/>
              </a:ext>
            </a:extLst>
          </p:cNvPr>
          <p:cNvSpPr/>
          <p:nvPr/>
        </p:nvSpPr>
        <p:spPr>
          <a:xfrm>
            <a:off x="4021524" y="2704031"/>
            <a:ext cx="283872" cy="701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D3FDCBAF-F8A4-421E-89EF-50986228C9DF}"/>
              </a:ext>
            </a:extLst>
          </p:cNvPr>
          <p:cNvSpPr/>
          <p:nvPr/>
        </p:nvSpPr>
        <p:spPr>
          <a:xfrm>
            <a:off x="4305396" y="2704031"/>
            <a:ext cx="283872" cy="701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622992E4-FD5E-42DA-9784-5482BF1E133B}"/>
              </a:ext>
            </a:extLst>
          </p:cNvPr>
          <p:cNvSpPr/>
          <p:nvPr/>
        </p:nvSpPr>
        <p:spPr>
          <a:xfrm>
            <a:off x="4589092" y="2704031"/>
            <a:ext cx="283872" cy="701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8E965CD4-012B-4911-938D-D41DD97C5B93}"/>
              </a:ext>
            </a:extLst>
          </p:cNvPr>
          <p:cNvSpPr/>
          <p:nvPr/>
        </p:nvSpPr>
        <p:spPr>
          <a:xfrm>
            <a:off x="4872964" y="2704031"/>
            <a:ext cx="283872" cy="701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EFEA9105-4ECF-4CF6-9F63-4A74C87BA303}"/>
              </a:ext>
            </a:extLst>
          </p:cNvPr>
          <p:cNvSpPr/>
          <p:nvPr/>
        </p:nvSpPr>
        <p:spPr>
          <a:xfrm>
            <a:off x="6289874" y="2704031"/>
            <a:ext cx="283872" cy="70136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F8F8D8C-F81E-4ADF-AB10-79E88211748B}"/>
              </a:ext>
            </a:extLst>
          </p:cNvPr>
          <p:cNvSpPr txBox="1"/>
          <p:nvPr/>
        </p:nvSpPr>
        <p:spPr>
          <a:xfrm>
            <a:off x="4538059" y="2805159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0A2CE98-3BE8-470C-9456-8BAE3C3A9D8C}"/>
              </a:ext>
            </a:extLst>
          </p:cNvPr>
          <p:cNvSpPr txBox="1"/>
          <p:nvPr/>
        </p:nvSpPr>
        <p:spPr>
          <a:xfrm rot="16200000">
            <a:off x="3936911" y="2900226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9E0EEBC-1CFD-41A3-8986-52295CA88F04}"/>
              </a:ext>
            </a:extLst>
          </p:cNvPr>
          <p:cNvSpPr txBox="1"/>
          <p:nvPr/>
        </p:nvSpPr>
        <p:spPr>
          <a:xfrm rot="16200000">
            <a:off x="4189720" y="2900226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151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3529552-09A4-4DEB-A965-389415946668}"/>
              </a:ext>
            </a:extLst>
          </p:cNvPr>
          <p:cNvSpPr txBox="1"/>
          <p:nvPr/>
        </p:nvSpPr>
        <p:spPr>
          <a:xfrm rot="16200000">
            <a:off x="4771004" y="2900227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AE570C15-15F6-4738-BE69-236BB00FB5A7}"/>
              </a:ext>
            </a:extLst>
          </p:cNvPr>
          <p:cNvSpPr/>
          <p:nvPr/>
        </p:nvSpPr>
        <p:spPr>
          <a:xfrm>
            <a:off x="5154677" y="2704031"/>
            <a:ext cx="283872" cy="701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1AD6CF1E-8282-40DE-AB56-2EF7041DA823}"/>
              </a:ext>
            </a:extLst>
          </p:cNvPr>
          <p:cNvSpPr/>
          <p:nvPr/>
        </p:nvSpPr>
        <p:spPr>
          <a:xfrm>
            <a:off x="5438549" y="2704031"/>
            <a:ext cx="283872" cy="701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2A6861BC-24D4-4701-9E72-8D3479793AF5}"/>
              </a:ext>
            </a:extLst>
          </p:cNvPr>
          <p:cNvSpPr/>
          <p:nvPr/>
        </p:nvSpPr>
        <p:spPr>
          <a:xfrm>
            <a:off x="5722245" y="2704031"/>
            <a:ext cx="283872" cy="701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8D48F12E-879C-4B48-8B95-7CAA232F2742}"/>
              </a:ext>
            </a:extLst>
          </p:cNvPr>
          <p:cNvSpPr/>
          <p:nvPr/>
        </p:nvSpPr>
        <p:spPr>
          <a:xfrm>
            <a:off x="6006117" y="2704031"/>
            <a:ext cx="283872" cy="701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884F656-F51E-47EE-8857-13AC7A530428}"/>
              </a:ext>
            </a:extLst>
          </p:cNvPr>
          <p:cNvSpPr txBox="1"/>
          <p:nvPr/>
        </p:nvSpPr>
        <p:spPr>
          <a:xfrm>
            <a:off x="5671212" y="2805159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68731DE-B01C-4FB9-8BF3-3AB37809F9E5}"/>
              </a:ext>
            </a:extLst>
          </p:cNvPr>
          <p:cNvSpPr txBox="1"/>
          <p:nvPr/>
        </p:nvSpPr>
        <p:spPr>
          <a:xfrm rot="16200000">
            <a:off x="5070064" y="2900226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24B6827-9E1F-407E-B7A5-F3E0D06E3E1D}"/>
              </a:ext>
            </a:extLst>
          </p:cNvPr>
          <p:cNvSpPr txBox="1"/>
          <p:nvPr/>
        </p:nvSpPr>
        <p:spPr>
          <a:xfrm rot="16200000">
            <a:off x="5322873" y="2900226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3D823D2-D859-4C0E-B113-FA5A08025266}"/>
              </a:ext>
            </a:extLst>
          </p:cNvPr>
          <p:cNvSpPr txBox="1"/>
          <p:nvPr/>
        </p:nvSpPr>
        <p:spPr>
          <a:xfrm rot="16200000">
            <a:off x="5904157" y="2900227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149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F7AE9F6E-BE67-4EDA-A381-23D41FC677A9}"/>
              </a:ext>
            </a:extLst>
          </p:cNvPr>
          <p:cNvSpPr txBox="1"/>
          <p:nvPr/>
        </p:nvSpPr>
        <p:spPr>
          <a:xfrm>
            <a:off x="5201780" y="3437913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</a:t>
            </a:r>
            <a:endParaRPr lang="en-US" altLang="ko-KR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A83D3695-1014-49E6-8FEC-5DAB279D0368}"/>
              </a:ext>
            </a:extLst>
          </p:cNvPr>
          <p:cNvCxnSpPr>
            <a:cxnSpLocks/>
          </p:cNvCxnSpPr>
          <p:nvPr/>
        </p:nvCxnSpPr>
        <p:spPr>
          <a:xfrm>
            <a:off x="5185546" y="3517272"/>
            <a:ext cx="1100337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54377387-5AA7-4477-A222-502AA75CB6C0}"/>
              </a:ext>
            </a:extLst>
          </p:cNvPr>
          <p:cNvSpPr txBox="1"/>
          <p:nvPr/>
        </p:nvSpPr>
        <p:spPr>
          <a:xfrm>
            <a:off x="3629502" y="191772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L</a:t>
            </a:r>
            <a:r>
              <a:rPr lang="en-US" altLang="ko-KR" sz="1400" b="1" baseline="-25000" dirty="0"/>
              <a:t>1</a:t>
            </a:r>
            <a:endParaRPr lang="ko-KR" altLang="en-US" sz="1400" b="1" dirty="0"/>
          </a:p>
        </p:txBody>
      </p: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B2AE1C0A-8E26-4A64-8EF9-C20C0FC2F511}"/>
              </a:ext>
            </a:extLst>
          </p:cNvPr>
          <p:cNvGrpSpPr/>
          <p:nvPr/>
        </p:nvGrpSpPr>
        <p:grpSpPr>
          <a:xfrm>
            <a:off x="4279712" y="1852164"/>
            <a:ext cx="2380778" cy="454170"/>
            <a:chOff x="1702688" y="1803526"/>
            <a:chExt cx="2380778" cy="454170"/>
          </a:xfrm>
        </p:grpSpPr>
        <p:sp>
          <p:nvSpPr>
            <p:cNvPr id="165" name="사각형: 둥근 모서리 164">
              <a:extLst>
                <a:ext uri="{FF2B5EF4-FFF2-40B4-BE49-F238E27FC236}">
                  <a16:creationId xmlns:a16="http://schemas.microsoft.com/office/drawing/2014/main" id="{EE15F9A5-D16F-489C-92EB-8B77AD96FA55}"/>
                </a:ext>
              </a:extLst>
            </p:cNvPr>
            <p:cNvSpPr/>
            <p:nvPr/>
          </p:nvSpPr>
          <p:spPr>
            <a:xfrm>
              <a:off x="1702688" y="1803526"/>
              <a:ext cx="2380778" cy="45417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A903B979-0BF6-4553-9B00-BFD23E87041A}"/>
                </a:ext>
              </a:extLst>
            </p:cNvPr>
            <p:cNvGrpSpPr/>
            <p:nvPr/>
          </p:nvGrpSpPr>
          <p:grpSpPr>
            <a:xfrm>
              <a:off x="1782455" y="1857066"/>
              <a:ext cx="2224145" cy="347091"/>
              <a:chOff x="1827993" y="894591"/>
              <a:chExt cx="2224145" cy="347091"/>
            </a:xfrm>
          </p:grpSpPr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E26B18F9-B2A8-46AB-94D2-854CD3EDDBB3}"/>
                  </a:ext>
                </a:extLst>
              </p:cNvPr>
              <p:cNvSpPr/>
              <p:nvPr/>
            </p:nvSpPr>
            <p:spPr>
              <a:xfrm>
                <a:off x="1827993" y="894591"/>
                <a:ext cx="374055" cy="34709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925DBE45-B17E-4BD2-B7A7-8938F404700B}"/>
                  </a:ext>
                </a:extLst>
              </p:cNvPr>
              <p:cNvSpPr/>
              <p:nvPr/>
            </p:nvSpPr>
            <p:spPr>
              <a:xfrm>
                <a:off x="2202048" y="894591"/>
                <a:ext cx="374055" cy="34709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id="{7A88B7ED-B6B8-4B97-9EE6-4DAEE3E0E81A}"/>
                  </a:ext>
                </a:extLst>
              </p:cNvPr>
              <p:cNvSpPr/>
              <p:nvPr/>
            </p:nvSpPr>
            <p:spPr>
              <a:xfrm>
                <a:off x="2568050" y="894591"/>
                <a:ext cx="374055" cy="34709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00DE5EF2-405C-44F0-B6C6-D83E204D2EAD}"/>
                  </a:ext>
                </a:extLst>
              </p:cNvPr>
              <p:cNvSpPr/>
              <p:nvPr/>
            </p:nvSpPr>
            <p:spPr>
              <a:xfrm>
                <a:off x="2938026" y="894591"/>
                <a:ext cx="374055" cy="34709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853E333A-9259-40F4-991D-BEAAF134A7DE}"/>
                  </a:ext>
                </a:extLst>
              </p:cNvPr>
              <p:cNvSpPr/>
              <p:nvPr/>
            </p:nvSpPr>
            <p:spPr>
              <a:xfrm>
                <a:off x="3312081" y="894591"/>
                <a:ext cx="374055" cy="34709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4" name="직사각형 193">
                <a:extLst>
                  <a:ext uri="{FF2B5EF4-FFF2-40B4-BE49-F238E27FC236}">
                    <a16:creationId xmlns:a16="http://schemas.microsoft.com/office/drawing/2014/main" id="{C1D55F78-F16B-4343-AFCE-388015618C09}"/>
                  </a:ext>
                </a:extLst>
              </p:cNvPr>
              <p:cNvSpPr/>
              <p:nvPr/>
            </p:nvSpPr>
            <p:spPr>
              <a:xfrm>
                <a:off x="3678083" y="894591"/>
                <a:ext cx="374055" cy="34709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73" name="TextBox 172">
            <a:extLst>
              <a:ext uri="{FF2B5EF4-FFF2-40B4-BE49-F238E27FC236}">
                <a16:creationId xmlns:a16="http://schemas.microsoft.com/office/drawing/2014/main" id="{35A0351C-CB81-4186-AE97-DC2D4C4DDC03}"/>
              </a:ext>
            </a:extLst>
          </p:cNvPr>
          <p:cNvSpPr txBox="1"/>
          <p:nvPr/>
        </p:nvSpPr>
        <p:spPr>
          <a:xfrm>
            <a:off x="6604091" y="1833638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9C6567A1-F5C6-4B50-862D-9AC2D21D7356}"/>
              </a:ext>
            </a:extLst>
          </p:cNvPr>
          <p:cNvSpPr txBox="1"/>
          <p:nvPr/>
        </p:nvSpPr>
        <p:spPr>
          <a:xfrm>
            <a:off x="3887946" y="1841203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306" name="직선 연결선 305">
            <a:extLst>
              <a:ext uri="{FF2B5EF4-FFF2-40B4-BE49-F238E27FC236}">
                <a16:creationId xmlns:a16="http://schemas.microsoft.com/office/drawing/2014/main" id="{B39E0DA9-10D6-46B4-BD35-0EE364346F76}"/>
              </a:ext>
            </a:extLst>
          </p:cNvPr>
          <p:cNvCxnSpPr>
            <a:cxnSpLocks/>
          </p:cNvCxnSpPr>
          <p:nvPr/>
        </p:nvCxnSpPr>
        <p:spPr>
          <a:xfrm>
            <a:off x="3575492" y="2449125"/>
            <a:ext cx="34440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TextBox 310">
            <a:extLst>
              <a:ext uri="{FF2B5EF4-FFF2-40B4-BE49-F238E27FC236}">
                <a16:creationId xmlns:a16="http://schemas.microsoft.com/office/drawing/2014/main" id="{BEFB6669-DE39-4437-B462-2098F334A3F2}"/>
              </a:ext>
            </a:extLst>
          </p:cNvPr>
          <p:cNvSpPr txBox="1"/>
          <p:nvPr/>
        </p:nvSpPr>
        <p:spPr>
          <a:xfrm>
            <a:off x="6591393" y="2873116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AF8A533A-40D1-4ABD-84E4-F0D303E829F9}"/>
              </a:ext>
            </a:extLst>
          </p:cNvPr>
          <p:cNvSpPr txBox="1"/>
          <p:nvPr/>
        </p:nvSpPr>
        <p:spPr>
          <a:xfrm>
            <a:off x="4307512" y="1920264"/>
            <a:ext cx="524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1C86BEA4-16E4-4519-A634-5477998FF3FE}"/>
              </a:ext>
            </a:extLst>
          </p:cNvPr>
          <p:cNvSpPr txBox="1"/>
          <p:nvPr/>
        </p:nvSpPr>
        <p:spPr>
          <a:xfrm>
            <a:off x="4676018" y="1920771"/>
            <a:ext cx="471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A04D850C-A6A0-4914-A159-6406CECEDD90}"/>
              </a:ext>
            </a:extLst>
          </p:cNvPr>
          <p:cNvSpPr txBox="1"/>
          <p:nvPr/>
        </p:nvSpPr>
        <p:spPr>
          <a:xfrm>
            <a:off x="5410579" y="1920264"/>
            <a:ext cx="524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5575EEAD-22B4-402E-A77C-563B3F88F1F5}"/>
              </a:ext>
            </a:extLst>
          </p:cNvPr>
          <p:cNvSpPr txBox="1"/>
          <p:nvPr/>
        </p:nvSpPr>
        <p:spPr>
          <a:xfrm>
            <a:off x="5796725" y="1920264"/>
            <a:ext cx="471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ko-KR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8513EA6D-9682-4227-A736-AEFEF2598758}"/>
              </a:ext>
            </a:extLst>
          </p:cNvPr>
          <p:cNvSpPr txBox="1"/>
          <p:nvPr/>
        </p:nvSpPr>
        <p:spPr>
          <a:xfrm>
            <a:off x="6146695" y="1920264"/>
            <a:ext cx="471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FDBE72F-757B-4DB0-A8F8-E397D5A3057D}"/>
              </a:ext>
            </a:extLst>
          </p:cNvPr>
          <p:cNvSpPr txBox="1"/>
          <p:nvPr/>
        </p:nvSpPr>
        <p:spPr>
          <a:xfrm>
            <a:off x="5030327" y="1920264"/>
            <a:ext cx="471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1" name="직선 화살표 연결선 320">
            <a:extLst>
              <a:ext uri="{FF2B5EF4-FFF2-40B4-BE49-F238E27FC236}">
                <a16:creationId xmlns:a16="http://schemas.microsoft.com/office/drawing/2014/main" id="{C0E7CBD4-1D58-48F3-A94E-EEFEF6ED7D48}"/>
              </a:ext>
            </a:extLst>
          </p:cNvPr>
          <p:cNvCxnSpPr>
            <a:cxnSpLocks/>
            <a:stCxn id="187" idx="2"/>
          </p:cNvCxnSpPr>
          <p:nvPr/>
        </p:nvCxnSpPr>
        <p:spPr>
          <a:xfrm flipH="1">
            <a:off x="4020303" y="2252795"/>
            <a:ext cx="2010292" cy="45123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직선 화살표 연결선 323">
            <a:extLst>
              <a:ext uri="{FF2B5EF4-FFF2-40B4-BE49-F238E27FC236}">
                <a16:creationId xmlns:a16="http://schemas.microsoft.com/office/drawing/2014/main" id="{72C39566-6701-45C2-8058-E156E1667B08}"/>
              </a:ext>
            </a:extLst>
          </p:cNvPr>
          <p:cNvCxnSpPr>
            <a:cxnSpLocks/>
            <a:stCxn id="171" idx="2"/>
          </p:cNvCxnSpPr>
          <p:nvPr/>
        </p:nvCxnSpPr>
        <p:spPr>
          <a:xfrm>
            <a:off x="4920562" y="2252795"/>
            <a:ext cx="238915" cy="45123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TextBox 324">
            <a:extLst>
              <a:ext uri="{FF2B5EF4-FFF2-40B4-BE49-F238E27FC236}">
                <a16:creationId xmlns:a16="http://schemas.microsoft.com/office/drawing/2014/main" id="{3AF44152-D154-4ACA-AF9E-643C64E13CFE}"/>
              </a:ext>
            </a:extLst>
          </p:cNvPr>
          <p:cNvSpPr txBox="1"/>
          <p:nvPr/>
        </p:nvSpPr>
        <p:spPr>
          <a:xfrm rot="16200000">
            <a:off x="3481289" y="2911825"/>
            <a:ext cx="668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0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389E2ED0-6ACA-4D48-BC51-0A0D9EC8C498}"/>
              </a:ext>
            </a:extLst>
          </p:cNvPr>
          <p:cNvSpPr txBox="1"/>
          <p:nvPr/>
        </p:nvSpPr>
        <p:spPr>
          <a:xfrm>
            <a:off x="6599242" y="1392366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</a:p>
        </p:txBody>
      </p:sp>
      <p:sp>
        <p:nvSpPr>
          <p:cNvPr id="328" name="자유형: 도형 327">
            <a:extLst>
              <a:ext uri="{FF2B5EF4-FFF2-40B4-BE49-F238E27FC236}">
                <a16:creationId xmlns:a16="http://schemas.microsoft.com/office/drawing/2014/main" id="{E0F0BCEF-ADD6-443C-A266-200C5D96CCC4}"/>
              </a:ext>
            </a:extLst>
          </p:cNvPr>
          <p:cNvSpPr/>
          <p:nvPr/>
        </p:nvSpPr>
        <p:spPr>
          <a:xfrm flipH="1">
            <a:off x="6397132" y="1638893"/>
            <a:ext cx="295722" cy="295126"/>
          </a:xfrm>
          <a:custGeom>
            <a:avLst/>
            <a:gdLst>
              <a:gd name="connsiteX0" fmla="*/ 0 w 195072"/>
              <a:gd name="connsiteY0" fmla="*/ 0 h 298704"/>
              <a:gd name="connsiteX1" fmla="*/ 134112 w 195072"/>
              <a:gd name="connsiteY1" fmla="*/ 128016 h 298704"/>
              <a:gd name="connsiteX2" fmla="*/ 195072 w 195072"/>
              <a:gd name="connsiteY2" fmla="*/ 298704 h 29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072" h="298704">
                <a:moveTo>
                  <a:pt x="0" y="0"/>
                </a:moveTo>
                <a:cubicBezTo>
                  <a:pt x="50800" y="39116"/>
                  <a:pt x="101600" y="78232"/>
                  <a:pt x="134112" y="128016"/>
                </a:cubicBezTo>
                <a:cubicBezTo>
                  <a:pt x="166624" y="177800"/>
                  <a:pt x="180848" y="238252"/>
                  <a:pt x="195072" y="298704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AF5B3FCF-CC50-4B5D-9CF7-8D7E29C2B78D}"/>
              </a:ext>
            </a:extLst>
          </p:cNvPr>
          <p:cNvSpPr txBox="1"/>
          <p:nvPr/>
        </p:nvSpPr>
        <p:spPr>
          <a:xfrm>
            <a:off x="6189480" y="1407192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PSA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D21B3CFF-ACBE-4396-975B-D58A36570810}"/>
              </a:ext>
            </a:extLst>
          </p:cNvPr>
          <p:cNvSpPr txBox="1"/>
          <p:nvPr/>
        </p:nvSpPr>
        <p:spPr>
          <a:xfrm>
            <a:off x="5775512" y="1186785"/>
            <a:ext cx="926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LBA</a:t>
            </a:r>
          </a:p>
        </p:txBody>
      </p:sp>
      <p:sp>
        <p:nvSpPr>
          <p:cNvPr id="333" name="자유형: 도형 332">
            <a:extLst>
              <a:ext uri="{FF2B5EF4-FFF2-40B4-BE49-F238E27FC236}">
                <a16:creationId xmlns:a16="http://schemas.microsoft.com/office/drawing/2014/main" id="{5F304A71-7991-4324-B12D-7582DD9205E8}"/>
              </a:ext>
            </a:extLst>
          </p:cNvPr>
          <p:cNvSpPr/>
          <p:nvPr/>
        </p:nvSpPr>
        <p:spPr>
          <a:xfrm flipH="1">
            <a:off x="5986115" y="1624889"/>
            <a:ext cx="286041" cy="309130"/>
          </a:xfrm>
          <a:custGeom>
            <a:avLst/>
            <a:gdLst>
              <a:gd name="connsiteX0" fmla="*/ 0 w 195072"/>
              <a:gd name="connsiteY0" fmla="*/ 0 h 298704"/>
              <a:gd name="connsiteX1" fmla="*/ 134112 w 195072"/>
              <a:gd name="connsiteY1" fmla="*/ 128016 h 298704"/>
              <a:gd name="connsiteX2" fmla="*/ 195072 w 195072"/>
              <a:gd name="connsiteY2" fmla="*/ 298704 h 29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072" h="298704">
                <a:moveTo>
                  <a:pt x="0" y="0"/>
                </a:moveTo>
                <a:cubicBezTo>
                  <a:pt x="50800" y="39116"/>
                  <a:pt x="101600" y="78232"/>
                  <a:pt x="134112" y="128016"/>
                </a:cubicBezTo>
                <a:cubicBezTo>
                  <a:pt x="166624" y="177800"/>
                  <a:pt x="180848" y="238252"/>
                  <a:pt x="195072" y="298704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" name="자유형: 도형 333">
            <a:extLst>
              <a:ext uri="{FF2B5EF4-FFF2-40B4-BE49-F238E27FC236}">
                <a16:creationId xmlns:a16="http://schemas.microsoft.com/office/drawing/2014/main" id="{A2A7E2C3-11AF-47D1-B373-0D181129BCAF}"/>
              </a:ext>
            </a:extLst>
          </p:cNvPr>
          <p:cNvSpPr/>
          <p:nvPr/>
        </p:nvSpPr>
        <p:spPr>
          <a:xfrm flipH="1">
            <a:off x="5641130" y="1446417"/>
            <a:ext cx="260643" cy="487602"/>
          </a:xfrm>
          <a:custGeom>
            <a:avLst/>
            <a:gdLst>
              <a:gd name="connsiteX0" fmla="*/ 0 w 195072"/>
              <a:gd name="connsiteY0" fmla="*/ 0 h 298704"/>
              <a:gd name="connsiteX1" fmla="*/ 134112 w 195072"/>
              <a:gd name="connsiteY1" fmla="*/ 128016 h 298704"/>
              <a:gd name="connsiteX2" fmla="*/ 195072 w 195072"/>
              <a:gd name="connsiteY2" fmla="*/ 298704 h 29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072" h="298704">
                <a:moveTo>
                  <a:pt x="0" y="0"/>
                </a:moveTo>
                <a:cubicBezTo>
                  <a:pt x="50800" y="39116"/>
                  <a:pt x="101600" y="78232"/>
                  <a:pt x="134112" y="128016"/>
                </a:cubicBezTo>
                <a:cubicBezTo>
                  <a:pt x="166624" y="177800"/>
                  <a:pt x="180848" y="238252"/>
                  <a:pt x="195072" y="298704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6" name="직선 화살표 연결선 395">
            <a:extLst>
              <a:ext uri="{FF2B5EF4-FFF2-40B4-BE49-F238E27FC236}">
                <a16:creationId xmlns:a16="http://schemas.microsoft.com/office/drawing/2014/main" id="{0D277EC9-7DF8-4D48-815B-FBCBB85C3CA5}"/>
              </a:ext>
            </a:extLst>
          </p:cNvPr>
          <p:cNvCxnSpPr>
            <a:cxnSpLocks/>
          </p:cNvCxnSpPr>
          <p:nvPr/>
        </p:nvCxnSpPr>
        <p:spPr>
          <a:xfrm>
            <a:off x="7932466" y="3517272"/>
            <a:ext cx="2248526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사각형: 둥근 모서리 396">
            <a:extLst>
              <a:ext uri="{FF2B5EF4-FFF2-40B4-BE49-F238E27FC236}">
                <a16:creationId xmlns:a16="http://schemas.microsoft.com/office/drawing/2014/main" id="{E4A64417-1DE8-4D77-ABE5-35BBC7AE0406}"/>
              </a:ext>
            </a:extLst>
          </p:cNvPr>
          <p:cNvSpPr/>
          <p:nvPr/>
        </p:nvSpPr>
        <p:spPr>
          <a:xfrm>
            <a:off x="7852059" y="2640531"/>
            <a:ext cx="2674909" cy="829643"/>
          </a:xfrm>
          <a:prstGeom prst="roundRect">
            <a:avLst>
              <a:gd name="adj" fmla="val 595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" name="직사각형 397">
            <a:extLst>
              <a:ext uri="{FF2B5EF4-FFF2-40B4-BE49-F238E27FC236}">
                <a16:creationId xmlns:a16="http://schemas.microsoft.com/office/drawing/2014/main" id="{D61EA991-7A66-4738-B2F6-56745E61C10D}"/>
              </a:ext>
            </a:extLst>
          </p:cNvPr>
          <p:cNvSpPr/>
          <p:nvPr/>
        </p:nvSpPr>
        <p:spPr>
          <a:xfrm>
            <a:off x="7912642" y="2704031"/>
            <a:ext cx="283872" cy="701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" name="직사각형 398">
            <a:extLst>
              <a:ext uri="{FF2B5EF4-FFF2-40B4-BE49-F238E27FC236}">
                <a16:creationId xmlns:a16="http://schemas.microsoft.com/office/drawing/2014/main" id="{86B27BC6-4C2D-46E2-AC1A-3A9CA67CF443}"/>
              </a:ext>
            </a:extLst>
          </p:cNvPr>
          <p:cNvSpPr/>
          <p:nvPr/>
        </p:nvSpPr>
        <p:spPr>
          <a:xfrm>
            <a:off x="8196514" y="2704031"/>
            <a:ext cx="283872" cy="701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" name="직사각형 399">
            <a:extLst>
              <a:ext uri="{FF2B5EF4-FFF2-40B4-BE49-F238E27FC236}">
                <a16:creationId xmlns:a16="http://schemas.microsoft.com/office/drawing/2014/main" id="{D72E82E1-61F1-415B-9B72-B733B977A94A}"/>
              </a:ext>
            </a:extLst>
          </p:cNvPr>
          <p:cNvSpPr/>
          <p:nvPr/>
        </p:nvSpPr>
        <p:spPr>
          <a:xfrm>
            <a:off x="8480210" y="2704031"/>
            <a:ext cx="283872" cy="701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직사각형 400">
            <a:extLst>
              <a:ext uri="{FF2B5EF4-FFF2-40B4-BE49-F238E27FC236}">
                <a16:creationId xmlns:a16="http://schemas.microsoft.com/office/drawing/2014/main" id="{10A2BFA5-3AD4-4C65-98A4-57350D2C95BA}"/>
              </a:ext>
            </a:extLst>
          </p:cNvPr>
          <p:cNvSpPr/>
          <p:nvPr/>
        </p:nvSpPr>
        <p:spPr>
          <a:xfrm>
            <a:off x="8764082" y="2704031"/>
            <a:ext cx="283872" cy="701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" name="직사각형 401">
            <a:extLst>
              <a:ext uri="{FF2B5EF4-FFF2-40B4-BE49-F238E27FC236}">
                <a16:creationId xmlns:a16="http://schemas.microsoft.com/office/drawing/2014/main" id="{95F5F86A-38AA-4A1E-A36B-1B9E0BA6F822}"/>
              </a:ext>
            </a:extLst>
          </p:cNvPr>
          <p:cNvSpPr/>
          <p:nvPr/>
        </p:nvSpPr>
        <p:spPr>
          <a:xfrm>
            <a:off x="10180992" y="2704031"/>
            <a:ext cx="283872" cy="70136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94EF3FA0-4359-487E-B550-3E4A14AAC0E2}"/>
              </a:ext>
            </a:extLst>
          </p:cNvPr>
          <p:cNvSpPr txBox="1"/>
          <p:nvPr/>
        </p:nvSpPr>
        <p:spPr>
          <a:xfrm>
            <a:off x="8429177" y="2805159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8C23A726-0762-4728-88D3-CDEDE6CCE4F9}"/>
              </a:ext>
            </a:extLst>
          </p:cNvPr>
          <p:cNvSpPr txBox="1"/>
          <p:nvPr/>
        </p:nvSpPr>
        <p:spPr>
          <a:xfrm rot="16200000">
            <a:off x="7828029" y="2900226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134DADB6-09D0-4D0A-B197-31A55204A134}"/>
              </a:ext>
            </a:extLst>
          </p:cNvPr>
          <p:cNvSpPr txBox="1"/>
          <p:nvPr/>
        </p:nvSpPr>
        <p:spPr>
          <a:xfrm rot="16200000">
            <a:off x="8080838" y="2900226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881D79E8-78A1-4940-AE1E-58ED2296B3D5}"/>
              </a:ext>
            </a:extLst>
          </p:cNvPr>
          <p:cNvSpPr txBox="1"/>
          <p:nvPr/>
        </p:nvSpPr>
        <p:spPr>
          <a:xfrm rot="16200000">
            <a:off x="8662122" y="2900227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509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7" name="직사각형 406">
            <a:extLst>
              <a:ext uri="{FF2B5EF4-FFF2-40B4-BE49-F238E27FC236}">
                <a16:creationId xmlns:a16="http://schemas.microsoft.com/office/drawing/2014/main" id="{527AACEA-DDF3-4446-B1D1-59448A388618}"/>
              </a:ext>
            </a:extLst>
          </p:cNvPr>
          <p:cNvSpPr/>
          <p:nvPr/>
        </p:nvSpPr>
        <p:spPr>
          <a:xfrm>
            <a:off x="9045795" y="2704031"/>
            <a:ext cx="283872" cy="701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" name="직사각형 407">
            <a:extLst>
              <a:ext uri="{FF2B5EF4-FFF2-40B4-BE49-F238E27FC236}">
                <a16:creationId xmlns:a16="http://schemas.microsoft.com/office/drawing/2014/main" id="{B3B70E17-B79F-49BF-9D33-EBCB02C5C531}"/>
              </a:ext>
            </a:extLst>
          </p:cNvPr>
          <p:cNvSpPr/>
          <p:nvPr/>
        </p:nvSpPr>
        <p:spPr>
          <a:xfrm>
            <a:off x="9329667" y="2704031"/>
            <a:ext cx="283872" cy="701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" name="직사각형 409">
            <a:extLst>
              <a:ext uri="{FF2B5EF4-FFF2-40B4-BE49-F238E27FC236}">
                <a16:creationId xmlns:a16="http://schemas.microsoft.com/office/drawing/2014/main" id="{53EE63CC-45C8-48BC-9899-6DC085991E9B}"/>
              </a:ext>
            </a:extLst>
          </p:cNvPr>
          <p:cNvSpPr/>
          <p:nvPr/>
        </p:nvSpPr>
        <p:spPr>
          <a:xfrm>
            <a:off x="9613363" y="2704031"/>
            <a:ext cx="283872" cy="701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" name="직사각형 410">
            <a:extLst>
              <a:ext uri="{FF2B5EF4-FFF2-40B4-BE49-F238E27FC236}">
                <a16:creationId xmlns:a16="http://schemas.microsoft.com/office/drawing/2014/main" id="{B4AFDA97-0596-4F21-B919-E04E8CBAD762}"/>
              </a:ext>
            </a:extLst>
          </p:cNvPr>
          <p:cNvSpPr/>
          <p:nvPr/>
        </p:nvSpPr>
        <p:spPr>
          <a:xfrm>
            <a:off x="9897235" y="2704031"/>
            <a:ext cx="283872" cy="701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089A7E3F-CB97-401D-AF3A-E7D210EE2567}"/>
              </a:ext>
            </a:extLst>
          </p:cNvPr>
          <p:cNvSpPr txBox="1"/>
          <p:nvPr/>
        </p:nvSpPr>
        <p:spPr>
          <a:xfrm>
            <a:off x="9562330" y="2805159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14" name="TextBox 413">
            <a:extLst>
              <a:ext uri="{FF2B5EF4-FFF2-40B4-BE49-F238E27FC236}">
                <a16:creationId xmlns:a16="http://schemas.microsoft.com/office/drawing/2014/main" id="{68A0D496-B440-4E79-921D-9ACA35137776}"/>
              </a:ext>
            </a:extLst>
          </p:cNvPr>
          <p:cNvSpPr txBox="1"/>
          <p:nvPr/>
        </p:nvSpPr>
        <p:spPr>
          <a:xfrm rot="16200000">
            <a:off x="8943389" y="2793216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9AD48138-BB38-4A28-990D-45A47B5E4E1E}"/>
              </a:ext>
            </a:extLst>
          </p:cNvPr>
          <p:cNvSpPr txBox="1"/>
          <p:nvPr/>
        </p:nvSpPr>
        <p:spPr>
          <a:xfrm rot="16200000">
            <a:off x="9213991" y="2900226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302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76ADDA09-2716-48A3-A552-467239E82521}"/>
              </a:ext>
            </a:extLst>
          </p:cNvPr>
          <p:cNvSpPr txBox="1"/>
          <p:nvPr/>
        </p:nvSpPr>
        <p:spPr>
          <a:xfrm rot="16200000">
            <a:off x="9795275" y="2900227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981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7" name="직선 연결선 436">
            <a:extLst>
              <a:ext uri="{FF2B5EF4-FFF2-40B4-BE49-F238E27FC236}">
                <a16:creationId xmlns:a16="http://schemas.microsoft.com/office/drawing/2014/main" id="{40C15677-E330-4B37-9F73-B5CDE5A96FE0}"/>
              </a:ext>
            </a:extLst>
          </p:cNvPr>
          <p:cNvCxnSpPr>
            <a:cxnSpLocks/>
          </p:cNvCxnSpPr>
          <p:nvPr/>
        </p:nvCxnSpPr>
        <p:spPr>
          <a:xfrm>
            <a:off x="7466610" y="2449125"/>
            <a:ext cx="34440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TextBox 439">
            <a:extLst>
              <a:ext uri="{FF2B5EF4-FFF2-40B4-BE49-F238E27FC236}">
                <a16:creationId xmlns:a16="http://schemas.microsoft.com/office/drawing/2014/main" id="{94920FCF-E7D1-4CAC-BA73-1146D470AF97}"/>
              </a:ext>
            </a:extLst>
          </p:cNvPr>
          <p:cNvSpPr txBox="1"/>
          <p:nvPr/>
        </p:nvSpPr>
        <p:spPr>
          <a:xfrm>
            <a:off x="10482511" y="2873116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8465F021-B76A-44D4-B817-A006BBCA7DB8}"/>
              </a:ext>
            </a:extLst>
          </p:cNvPr>
          <p:cNvSpPr txBox="1"/>
          <p:nvPr/>
        </p:nvSpPr>
        <p:spPr>
          <a:xfrm rot="16200000">
            <a:off x="7372407" y="2911825"/>
            <a:ext cx="668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0</a:t>
            </a:r>
          </a:p>
        </p:txBody>
      </p:sp>
      <p:cxnSp>
        <p:nvCxnSpPr>
          <p:cNvPr id="468" name="직선 연결선 467">
            <a:extLst>
              <a:ext uri="{FF2B5EF4-FFF2-40B4-BE49-F238E27FC236}">
                <a16:creationId xmlns:a16="http://schemas.microsoft.com/office/drawing/2014/main" id="{7DAADCFC-04C3-4555-A68D-62D25337C670}"/>
              </a:ext>
            </a:extLst>
          </p:cNvPr>
          <p:cNvCxnSpPr>
            <a:cxnSpLocks/>
          </p:cNvCxnSpPr>
          <p:nvPr/>
        </p:nvCxnSpPr>
        <p:spPr>
          <a:xfrm>
            <a:off x="7292643" y="1185397"/>
            <a:ext cx="0" cy="2619447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오른쪽 중괄호 502">
            <a:extLst>
              <a:ext uri="{FF2B5EF4-FFF2-40B4-BE49-F238E27FC236}">
                <a16:creationId xmlns:a16="http://schemas.microsoft.com/office/drawing/2014/main" id="{7FAA1B0A-9431-4040-8641-7AE0F60DD1ED}"/>
              </a:ext>
            </a:extLst>
          </p:cNvPr>
          <p:cNvSpPr/>
          <p:nvPr/>
        </p:nvSpPr>
        <p:spPr>
          <a:xfrm rot="5400000">
            <a:off x="5158803" y="2544598"/>
            <a:ext cx="307776" cy="2700113"/>
          </a:xfrm>
          <a:prstGeom prst="rightBrace">
            <a:avLst>
              <a:gd name="adj1" fmla="val 49467"/>
              <a:gd name="adj2" fmla="val 4993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4" name="TextBox 503">
            <a:extLst>
              <a:ext uri="{FF2B5EF4-FFF2-40B4-BE49-F238E27FC236}">
                <a16:creationId xmlns:a16="http://schemas.microsoft.com/office/drawing/2014/main" id="{43527996-11AD-426B-B4B6-3D2578947F6D}"/>
              </a:ext>
            </a:extLst>
          </p:cNvPr>
          <p:cNvSpPr txBox="1"/>
          <p:nvPr/>
        </p:nvSpPr>
        <p:spPr>
          <a:xfrm>
            <a:off x="4016483" y="3749644"/>
            <a:ext cx="258275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</a:t>
            </a:r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Partial-sorted block</a:t>
            </a:r>
            <a:endParaRPr lang="en-US" altLang="ko-K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5" name="TextBox 504">
            <a:extLst>
              <a:ext uri="{FF2B5EF4-FFF2-40B4-BE49-F238E27FC236}">
                <a16:creationId xmlns:a16="http://schemas.microsoft.com/office/drawing/2014/main" id="{7DA9C1E6-4BCE-40BB-B171-19F8617C66E0}"/>
              </a:ext>
            </a:extLst>
          </p:cNvPr>
          <p:cNvSpPr txBox="1"/>
          <p:nvPr/>
        </p:nvSpPr>
        <p:spPr>
          <a:xfrm>
            <a:off x="7520620" y="152278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L</a:t>
            </a:r>
            <a:r>
              <a:rPr lang="en-US" altLang="ko-KR" sz="1400" b="1" baseline="-25000" dirty="0"/>
              <a:t>1</a:t>
            </a:r>
            <a:endParaRPr lang="ko-KR" altLang="en-US" sz="1400" b="1" dirty="0"/>
          </a:p>
        </p:txBody>
      </p:sp>
      <p:grpSp>
        <p:nvGrpSpPr>
          <p:cNvPr id="506" name="그룹 505">
            <a:extLst>
              <a:ext uri="{FF2B5EF4-FFF2-40B4-BE49-F238E27FC236}">
                <a16:creationId xmlns:a16="http://schemas.microsoft.com/office/drawing/2014/main" id="{ED466FD4-4624-47AF-9C13-83C6116A213B}"/>
              </a:ext>
            </a:extLst>
          </p:cNvPr>
          <p:cNvGrpSpPr/>
          <p:nvPr/>
        </p:nvGrpSpPr>
        <p:grpSpPr>
          <a:xfrm>
            <a:off x="8157222" y="1454631"/>
            <a:ext cx="2407994" cy="459362"/>
            <a:chOff x="1689080" y="1800930"/>
            <a:chExt cx="2407994" cy="459362"/>
          </a:xfrm>
        </p:grpSpPr>
        <p:sp>
          <p:nvSpPr>
            <p:cNvPr id="507" name="사각형: 둥근 모서리 506">
              <a:extLst>
                <a:ext uri="{FF2B5EF4-FFF2-40B4-BE49-F238E27FC236}">
                  <a16:creationId xmlns:a16="http://schemas.microsoft.com/office/drawing/2014/main" id="{2954D98B-BE02-4556-960F-65198AC2A5FF}"/>
                </a:ext>
              </a:extLst>
            </p:cNvPr>
            <p:cNvSpPr/>
            <p:nvPr/>
          </p:nvSpPr>
          <p:spPr>
            <a:xfrm>
              <a:off x="1689080" y="1800930"/>
              <a:ext cx="2407994" cy="45936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14" name="그룹 513">
              <a:extLst>
                <a:ext uri="{FF2B5EF4-FFF2-40B4-BE49-F238E27FC236}">
                  <a16:creationId xmlns:a16="http://schemas.microsoft.com/office/drawing/2014/main" id="{91F18C80-6A92-4A92-A8CE-407F224FD4F3}"/>
                </a:ext>
              </a:extLst>
            </p:cNvPr>
            <p:cNvGrpSpPr/>
            <p:nvPr/>
          </p:nvGrpSpPr>
          <p:grpSpPr>
            <a:xfrm>
              <a:off x="1782455" y="1857066"/>
              <a:ext cx="2224145" cy="347091"/>
              <a:chOff x="1827993" y="894591"/>
              <a:chExt cx="2224145" cy="347091"/>
            </a:xfrm>
          </p:grpSpPr>
          <p:sp>
            <p:nvSpPr>
              <p:cNvPr id="515" name="직사각형 514">
                <a:extLst>
                  <a:ext uri="{FF2B5EF4-FFF2-40B4-BE49-F238E27FC236}">
                    <a16:creationId xmlns:a16="http://schemas.microsoft.com/office/drawing/2014/main" id="{9D68CB38-1DD4-4945-AA4E-95077B79B4D2}"/>
                  </a:ext>
                </a:extLst>
              </p:cNvPr>
              <p:cNvSpPr/>
              <p:nvPr/>
            </p:nvSpPr>
            <p:spPr>
              <a:xfrm>
                <a:off x="1827993" y="894591"/>
                <a:ext cx="374055" cy="34709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6" name="직사각형 515">
                <a:extLst>
                  <a:ext uri="{FF2B5EF4-FFF2-40B4-BE49-F238E27FC236}">
                    <a16:creationId xmlns:a16="http://schemas.microsoft.com/office/drawing/2014/main" id="{D65507C7-2A0E-4A29-B54F-A1F939B94AEC}"/>
                  </a:ext>
                </a:extLst>
              </p:cNvPr>
              <p:cNvSpPr/>
              <p:nvPr/>
            </p:nvSpPr>
            <p:spPr>
              <a:xfrm>
                <a:off x="2202048" y="894591"/>
                <a:ext cx="374055" cy="34709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7" name="직사각형 516">
                <a:extLst>
                  <a:ext uri="{FF2B5EF4-FFF2-40B4-BE49-F238E27FC236}">
                    <a16:creationId xmlns:a16="http://schemas.microsoft.com/office/drawing/2014/main" id="{E964667B-E38A-4450-B501-1819F8420C45}"/>
                  </a:ext>
                </a:extLst>
              </p:cNvPr>
              <p:cNvSpPr/>
              <p:nvPr/>
            </p:nvSpPr>
            <p:spPr>
              <a:xfrm>
                <a:off x="2568050" y="894591"/>
                <a:ext cx="374055" cy="34709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8" name="직사각형 517">
                <a:extLst>
                  <a:ext uri="{FF2B5EF4-FFF2-40B4-BE49-F238E27FC236}">
                    <a16:creationId xmlns:a16="http://schemas.microsoft.com/office/drawing/2014/main" id="{FCE44C1F-4A74-455D-B0FE-B40F8AE7DBBC}"/>
                  </a:ext>
                </a:extLst>
              </p:cNvPr>
              <p:cNvSpPr/>
              <p:nvPr/>
            </p:nvSpPr>
            <p:spPr>
              <a:xfrm>
                <a:off x="2938026" y="894591"/>
                <a:ext cx="374055" cy="34709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9" name="직사각형 518">
                <a:extLst>
                  <a:ext uri="{FF2B5EF4-FFF2-40B4-BE49-F238E27FC236}">
                    <a16:creationId xmlns:a16="http://schemas.microsoft.com/office/drawing/2014/main" id="{C3EBFE38-78B2-4B51-B011-C0DED113E825}"/>
                  </a:ext>
                </a:extLst>
              </p:cNvPr>
              <p:cNvSpPr/>
              <p:nvPr/>
            </p:nvSpPr>
            <p:spPr>
              <a:xfrm>
                <a:off x="3312081" y="894591"/>
                <a:ext cx="374055" cy="34709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20" name="직사각형 519">
                <a:extLst>
                  <a:ext uri="{FF2B5EF4-FFF2-40B4-BE49-F238E27FC236}">
                    <a16:creationId xmlns:a16="http://schemas.microsoft.com/office/drawing/2014/main" id="{CAF9F4FA-A907-4291-822A-BA464F7CA0FA}"/>
                  </a:ext>
                </a:extLst>
              </p:cNvPr>
              <p:cNvSpPr/>
              <p:nvPr/>
            </p:nvSpPr>
            <p:spPr>
              <a:xfrm>
                <a:off x="3678083" y="894591"/>
                <a:ext cx="374055" cy="34709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521" name="TextBox 520">
            <a:extLst>
              <a:ext uri="{FF2B5EF4-FFF2-40B4-BE49-F238E27FC236}">
                <a16:creationId xmlns:a16="http://schemas.microsoft.com/office/drawing/2014/main" id="{B0AD5A6F-4E78-4597-A823-54B1131D6731}"/>
              </a:ext>
            </a:extLst>
          </p:cNvPr>
          <p:cNvSpPr txBox="1"/>
          <p:nvPr/>
        </p:nvSpPr>
        <p:spPr>
          <a:xfrm>
            <a:off x="10495209" y="1438701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522" name="TextBox 521">
            <a:extLst>
              <a:ext uri="{FF2B5EF4-FFF2-40B4-BE49-F238E27FC236}">
                <a16:creationId xmlns:a16="http://schemas.microsoft.com/office/drawing/2014/main" id="{7B26EAE9-A94F-493D-8C23-1B70F3B1F973}"/>
              </a:ext>
            </a:extLst>
          </p:cNvPr>
          <p:cNvSpPr txBox="1"/>
          <p:nvPr/>
        </p:nvSpPr>
        <p:spPr>
          <a:xfrm>
            <a:off x="7779064" y="1446266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524" name="TextBox 523">
            <a:extLst>
              <a:ext uri="{FF2B5EF4-FFF2-40B4-BE49-F238E27FC236}">
                <a16:creationId xmlns:a16="http://schemas.microsoft.com/office/drawing/2014/main" id="{15C397E6-B89E-4394-8545-7A6767B6F2DD}"/>
              </a:ext>
            </a:extLst>
          </p:cNvPr>
          <p:cNvSpPr txBox="1"/>
          <p:nvPr/>
        </p:nvSpPr>
        <p:spPr>
          <a:xfrm>
            <a:off x="8304722" y="1532475"/>
            <a:ext cx="524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9" name="TextBox 528">
            <a:extLst>
              <a:ext uri="{FF2B5EF4-FFF2-40B4-BE49-F238E27FC236}">
                <a16:creationId xmlns:a16="http://schemas.microsoft.com/office/drawing/2014/main" id="{F6B8169A-8EA4-4178-89D2-C48CC215FF13}"/>
              </a:ext>
            </a:extLst>
          </p:cNvPr>
          <p:cNvSpPr txBox="1"/>
          <p:nvPr/>
        </p:nvSpPr>
        <p:spPr>
          <a:xfrm>
            <a:off x="8929080" y="1532475"/>
            <a:ext cx="471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6AC4F2C-7A04-4DAA-B42A-28784BB3BE6D}"/>
              </a:ext>
            </a:extLst>
          </p:cNvPr>
          <p:cNvSpPr/>
          <p:nvPr/>
        </p:nvSpPr>
        <p:spPr>
          <a:xfrm>
            <a:off x="9291574" y="2170831"/>
            <a:ext cx="1142269" cy="22946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Bloom filters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91" name="직선 화살표 연결선 590">
            <a:extLst>
              <a:ext uri="{FF2B5EF4-FFF2-40B4-BE49-F238E27FC236}">
                <a16:creationId xmlns:a16="http://schemas.microsoft.com/office/drawing/2014/main" id="{8FF9FBA0-1498-4923-BA0A-F3A2F3146BAB}"/>
              </a:ext>
            </a:extLst>
          </p:cNvPr>
          <p:cNvCxnSpPr>
            <a:cxnSpLocks/>
            <a:stCxn id="536" idx="2"/>
          </p:cNvCxnSpPr>
          <p:nvPr/>
        </p:nvCxnSpPr>
        <p:spPr>
          <a:xfrm>
            <a:off x="8323234" y="2331450"/>
            <a:ext cx="724720" cy="35353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직선 화살표 연결선 591">
            <a:extLst>
              <a:ext uri="{FF2B5EF4-FFF2-40B4-BE49-F238E27FC236}">
                <a16:creationId xmlns:a16="http://schemas.microsoft.com/office/drawing/2014/main" id="{FC3272D1-6ABE-448F-B7E5-0EDFB6C5BC6F}"/>
              </a:ext>
            </a:extLst>
          </p:cNvPr>
          <p:cNvCxnSpPr>
            <a:cxnSpLocks/>
            <a:stCxn id="537" idx="2"/>
          </p:cNvCxnSpPr>
          <p:nvPr/>
        </p:nvCxnSpPr>
        <p:spPr>
          <a:xfrm flipH="1">
            <a:off x="8196238" y="2331450"/>
            <a:ext cx="287530" cy="35353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직선 화살표 연결선 592">
            <a:extLst>
              <a:ext uri="{FF2B5EF4-FFF2-40B4-BE49-F238E27FC236}">
                <a16:creationId xmlns:a16="http://schemas.microsoft.com/office/drawing/2014/main" id="{7F36D8B7-1E49-4D8B-B8DF-7FA77151EE30}"/>
              </a:ext>
            </a:extLst>
          </p:cNvPr>
          <p:cNvCxnSpPr>
            <a:cxnSpLocks/>
            <a:stCxn id="538" idx="2"/>
          </p:cNvCxnSpPr>
          <p:nvPr/>
        </p:nvCxnSpPr>
        <p:spPr>
          <a:xfrm flipH="1">
            <a:off x="7920910" y="2331450"/>
            <a:ext cx="721261" cy="35353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직선 화살표 연결선 594">
            <a:extLst>
              <a:ext uri="{FF2B5EF4-FFF2-40B4-BE49-F238E27FC236}">
                <a16:creationId xmlns:a16="http://schemas.microsoft.com/office/drawing/2014/main" id="{5F08A134-E60C-4845-B92A-2514E2E3B30F}"/>
              </a:ext>
            </a:extLst>
          </p:cNvPr>
          <p:cNvCxnSpPr>
            <a:cxnSpLocks/>
            <a:stCxn id="577" idx="2"/>
          </p:cNvCxnSpPr>
          <p:nvPr/>
        </p:nvCxnSpPr>
        <p:spPr>
          <a:xfrm>
            <a:off x="9275799" y="2331450"/>
            <a:ext cx="628069" cy="35353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직선 화살표 연결선 595">
            <a:extLst>
              <a:ext uri="{FF2B5EF4-FFF2-40B4-BE49-F238E27FC236}">
                <a16:creationId xmlns:a16="http://schemas.microsoft.com/office/drawing/2014/main" id="{4D7D5DB6-41B2-4814-9227-C75E1A0F5C4A}"/>
              </a:ext>
            </a:extLst>
          </p:cNvPr>
          <p:cNvCxnSpPr>
            <a:cxnSpLocks/>
            <a:stCxn id="576" idx="2"/>
          </p:cNvCxnSpPr>
          <p:nvPr/>
        </p:nvCxnSpPr>
        <p:spPr>
          <a:xfrm flipH="1">
            <a:off x="8764692" y="2331450"/>
            <a:ext cx="350573" cy="35353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직선 화살표 연결선 596">
            <a:extLst>
              <a:ext uri="{FF2B5EF4-FFF2-40B4-BE49-F238E27FC236}">
                <a16:creationId xmlns:a16="http://schemas.microsoft.com/office/drawing/2014/main" id="{9EBF23CD-C47A-4942-A9B0-EB443DD00E3C}"/>
              </a:ext>
            </a:extLst>
          </p:cNvPr>
          <p:cNvCxnSpPr>
            <a:cxnSpLocks/>
            <a:stCxn id="539" idx="2"/>
          </p:cNvCxnSpPr>
          <p:nvPr/>
        </p:nvCxnSpPr>
        <p:spPr>
          <a:xfrm>
            <a:off x="8802705" y="2331450"/>
            <a:ext cx="535754" cy="35353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1" name="TextBox 600">
            <a:extLst>
              <a:ext uri="{FF2B5EF4-FFF2-40B4-BE49-F238E27FC236}">
                <a16:creationId xmlns:a16="http://schemas.microsoft.com/office/drawing/2014/main" id="{6CE1DC52-45C3-4578-86A0-0B80BA2BA338}"/>
              </a:ext>
            </a:extLst>
          </p:cNvPr>
          <p:cNvSpPr txBox="1"/>
          <p:nvPr/>
        </p:nvSpPr>
        <p:spPr>
          <a:xfrm>
            <a:off x="9337230" y="1532475"/>
            <a:ext cx="665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993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2" name="TextBox 601">
            <a:extLst>
              <a:ext uri="{FF2B5EF4-FFF2-40B4-BE49-F238E27FC236}">
                <a16:creationId xmlns:a16="http://schemas.microsoft.com/office/drawing/2014/main" id="{2F36FDD7-782B-4407-8D38-582372732D4E}"/>
              </a:ext>
            </a:extLst>
          </p:cNvPr>
          <p:cNvSpPr txBox="1"/>
          <p:nvPr/>
        </p:nvSpPr>
        <p:spPr>
          <a:xfrm>
            <a:off x="9684389" y="1530601"/>
            <a:ext cx="471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834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3" name="TextBox 602">
            <a:extLst>
              <a:ext uri="{FF2B5EF4-FFF2-40B4-BE49-F238E27FC236}">
                <a16:creationId xmlns:a16="http://schemas.microsoft.com/office/drawing/2014/main" id="{53B4C15C-3CA9-460D-A83C-3C45510607EC}"/>
              </a:ext>
            </a:extLst>
          </p:cNvPr>
          <p:cNvSpPr txBox="1"/>
          <p:nvPr/>
        </p:nvSpPr>
        <p:spPr>
          <a:xfrm>
            <a:off x="10043352" y="1532475"/>
            <a:ext cx="471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4" name="직선 화살표 연결선 603">
            <a:extLst>
              <a:ext uri="{FF2B5EF4-FFF2-40B4-BE49-F238E27FC236}">
                <a16:creationId xmlns:a16="http://schemas.microsoft.com/office/drawing/2014/main" id="{EDFA57B1-4AB7-42D3-A24E-103E9B21A1C4}"/>
              </a:ext>
            </a:extLst>
          </p:cNvPr>
          <p:cNvCxnSpPr>
            <a:cxnSpLocks/>
            <a:stCxn id="519" idx="2"/>
          </p:cNvCxnSpPr>
          <p:nvPr/>
        </p:nvCxnSpPr>
        <p:spPr>
          <a:xfrm>
            <a:off x="9921713" y="1857858"/>
            <a:ext cx="821052" cy="77379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B65D53ED-1F75-4482-A335-1CD26A20A87B}"/>
              </a:ext>
            </a:extLst>
          </p:cNvPr>
          <p:cNvGrpSpPr/>
          <p:nvPr/>
        </p:nvGrpSpPr>
        <p:grpSpPr>
          <a:xfrm>
            <a:off x="8242967" y="2009458"/>
            <a:ext cx="1113099" cy="333419"/>
            <a:chOff x="8278870" y="2009458"/>
            <a:chExt cx="1077196" cy="333419"/>
          </a:xfrm>
        </p:grpSpPr>
        <p:sp>
          <p:nvSpPr>
            <p:cNvPr id="536" name="직사각형 535">
              <a:extLst>
                <a:ext uri="{FF2B5EF4-FFF2-40B4-BE49-F238E27FC236}">
                  <a16:creationId xmlns:a16="http://schemas.microsoft.com/office/drawing/2014/main" id="{5EEE6917-8882-49DF-B10A-E8EDF9A765ED}"/>
                </a:ext>
              </a:extLst>
            </p:cNvPr>
            <p:cNvSpPr/>
            <p:nvPr/>
          </p:nvSpPr>
          <p:spPr>
            <a:xfrm>
              <a:off x="8278870" y="2145197"/>
              <a:ext cx="155356" cy="18625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7" name="직사각형 536">
              <a:extLst>
                <a:ext uri="{FF2B5EF4-FFF2-40B4-BE49-F238E27FC236}">
                  <a16:creationId xmlns:a16="http://schemas.microsoft.com/office/drawing/2014/main" id="{B1EC6E10-19E0-4860-99B6-176A2562D026}"/>
                </a:ext>
              </a:extLst>
            </p:cNvPr>
            <p:cNvSpPr/>
            <p:nvPr/>
          </p:nvSpPr>
          <p:spPr>
            <a:xfrm>
              <a:off x="8434226" y="2145197"/>
              <a:ext cx="155356" cy="18625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8" name="직사각형 537">
              <a:extLst>
                <a:ext uri="{FF2B5EF4-FFF2-40B4-BE49-F238E27FC236}">
                  <a16:creationId xmlns:a16="http://schemas.microsoft.com/office/drawing/2014/main" id="{718091AC-4440-494D-9DB5-E84F53E01FE6}"/>
                </a:ext>
              </a:extLst>
            </p:cNvPr>
            <p:cNvSpPr/>
            <p:nvPr/>
          </p:nvSpPr>
          <p:spPr>
            <a:xfrm>
              <a:off x="8587520" y="2145197"/>
              <a:ext cx="155356" cy="18625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9" name="직사각형 538">
              <a:extLst>
                <a:ext uri="{FF2B5EF4-FFF2-40B4-BE49-F238E27FC236}">
                  <a16:creationId xmlns:a16="http://schemas.microsoft.com/office/drawing/2014/main" id="{5057E1D3-7B89-4891-A666-8515442FA74A}"/>
                </a:ext>
              </a:extLst>
            </p:cNvPr>
            <p:cNvSpPr/>
            <p:nvPr/>
          </p:nvSpPr>
          <p:spPr>
            <a:xfrm>
              <a:off x="8742876" y="2145197"/>
              <a:ext cx="155356" cy="18625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6" name="직사각형 545">
              <a:extLst>
                <a:ext uri="{FF2B5EF4-FFF2-40B4-BE49-F238E27FC236}">
                  <a16:creationId xmlns:a16="http://schemas.microsoft.com/office/drawing/2014/main" id="{47BE0572-C6A4-4F20-B0F6-546383C7C744}"/>
                </a:ext>
              </a:extLst>
            </p:cNvPr>
            <p:cNvSpPr/>
            <p:nvPr/>
          </p:nvSpPr>
          <p:spPr>
            <a:xfrm>
              <a:off x="8896169" y="2145197"/>
              <a:ext cx="166169" cy="18625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6" name="직사각형 575">
              <a:extLst>
                <a:ext uri="{FF2B5EF4-FFF2-40B4-BE49-F238E27FC236}">
                  <a16:creationId xmlns:a16="http://schemas.microsoft.com/office/drawing/2014/main" id="{E1575E49-58D5-4D28-B8AD-B3AFE9FB2643}"/>
                </a:ext>
              </a:extLst>
            </p:cNvPr>
            <p:cNvSpPr/>
            <p:nvPr/>
          </p:nvSpPr>
          <p:spPr>
            <a:xfrm>
              <a:off x="9045354" y="2145197"/>
              <a:ext cx="155356" cy="18625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7" name="직사각형 576">
              <a:extLst>
                <a:ext uri="{FF2B5EF4-FFF2-40B4-BE49-F238E27FC236}">
                  <a16:creationId xmlns:a16="http://schemas.microsoft.com/office/drawing/2014/main" id="{39E6156D-4240-45B5-A417-DFF58ABFC522}"/>
                </a:ext>
              </a:extLst>
            </p:cNvPr>
            <p:cNvSpPr/>
            <p:nvPr/>
          </p:nvSpPr>
          <p:spPr>
            <a:xfrm>
              <a:off x="9200710" y="2145197"/>
              <a:ext cx="155356" cy="18625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8" name="TextBox 597">
              <a:extLst>
                <a:ext uri="{FF2B5EF4-FFF2-40B4-BE49-F238E27FC236}">
                  <a16:creationId xmlns:a16="http://schemas.microsoft.com/office/drawing/2014/main" id="{54F3C0FC-B374-4F74-84D4-7901D09F4C86}"/>
                </a:ext>
              </a:extLst>
            </p:cNvPr>
            <p:cNvSpPr txBox="1"/>
            <p:nvPr/>
          </p:nvSpPr>
          <p:spPr>
            <a:xfrm>
              <a:off x="8826080" y="2096656"/>
              <a:ext cx="2501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…</a:t>
              </a:r>
              <a:endParaRPr lang="ko-KR" altLang="en-US" sz="1000" b="1" dirty="0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4E779F78-BE71-4F7A-8B9B-660DB5BFF995}"/>
                </a:ext>
              </a:extLst>
            </p:cNvPr>
            <p:cNvSpPr/>
            <p:nvPr/>
          </p:nvSpPr>
          <p:spPr>
            <a:xfrm>
              <a:off x="8278870" y="2009458"/>
              <a:ext cx="155356" cy="166470"/>
            </a:xfrm>
            <a:prstGeom prst="rect">
              <a:avLst/>
            </a:prstGeom>
            <a:solidFill>
              <a:srgbClr val="F4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DC7FE56A-8045-40E4-ADCD-83C78FDAD6FF}"/>
                </a:ext>
              </a:extLst>
            </p:cNvPr>
            <p:cNvSpPr/>
            <p:nvPr/>
          </p:nvSpPr>
          <p:spPr>
            <a:xfrm>
              <a:off x="8434226" y="2009458"/>
              <a:ext cx="155356" cy="166470"/>
            </a:xfrm>
            <a:prstGeom prst="rect">
              <a:avLst/>
            </a:prstGeom>
            <a:solidFill>
              <a:srgbClr val="F4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846FDCAF-EC9A-4F73-9074-842E1B21EE83}"/>
                </a:ext>
              </a:extLst>
            </p:cNvPr>
            <p:cNvSpPr/>
            <p:nvPr/>
          </p:nvSpPr>
          <p:spPr>
            <a:xfrm>
              <a:off x="8587520" y="2009458"/>
              <a:ext cx="155356" cy="166470"/>
            </a:xfrm>
            <a:prstGeom prst="rect">
              <a:avLst/>
            </a:prstGeom>
            <a:solidFill>
              <a:srgbClr val="F4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94D3C531-E443-475A-9F67-F2D735C18544}"/>
                </a:ext>
              </a:extLst>
            </p:cNvPr>
            <p:cNvSpPr/>
            <p:nvPr/>
          </p:nvSpPr>
          <p:spPr>
            <a:xfrm>
              <a:off x="9200710" y="2009458"/>
              <a:ext cx="155356" cy="166470"/>
            </a:xfrm>
            <a:prstGeom prst="rect">
              <a:avLst/>
            </a:prstGeom>
            <a:solidFill>
              <a:srgbClr val="F4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B9932AC2-B969-44C1-96E0-163EF83FED8E}"/>
                </a:ext>
              </a:extLst>
            </p:cNvPr>
            <p:cNvSpPr/>
            <p:nvPr/>
          </p:nvSpPr>
          <p:spPr>
            <a:xfrm>
              <a:off x="8742876" y="2009458"/>
              <a:ext cx="155356" cy="166470"/>
            </a:xfrm>
            <a:prstGeom prst="rect">
              <a:avLst/>
            </a:prstGeom>
            <a:solidFill>
              <a:srgbClr val="F4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21D58FB7-57F4-4420-B388-9BF6F0040BC7}"/>
                </a:ext>
              </a:extLst>
            </p:cNvPr>
            <p:cNvSpPr/>
            <p:nvPr/>
          </p:nvSpPr>
          <p:spPr>
            <a:xfrm>
              <a:off x="8896169" y="2009910"/>
              <a:ext cx="166169" cy="166017"/>
            </a:xfrm>
            <a:prstGeom prst="rect">
              <a:avLst/>
            </a:prstGeom>
            <a:solidFill>
              <a:srgbClr val="F4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AC0461C3-F67A-4FD0-B5DE-E4C8BDABEEFD}"/>
                </a:ext>
              </a:extLst>
            </p:cNvPr>
            <p:cNvSpPr/>
            <p:nvPr/>
          </p:nvSpPr>
          <p:spPr>
            <a:xfrm>
              <a:off x="9045354" y="2009458"/>
              <a:ext cx="155356" cy="166470"/>
            </a:xfrm>
            <a:prstGeom prst="rect">
              <a:avLst/>
            </a:prstGeom>
            <a:solidFill>
              <a:srgbClr val="F4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6" name="자유형: 도형 125">
            <a:extLst>
              <a:ext uri="{FF2B5EF4-FFF2-40B4-BE49-F238E27FC236}">
                <a16:creationId xmlns:a16="http://schemas.microsoft.com/office/drawing/2014/main" id="{7310566A-16F0-43BA-A25F-9E00405D3B3F}"/>
              </a:ext>
            </a:extLst>
          </p:cNvPr>
          <p:cNvSpPr/>
          <p:nvPr/>
        </p:nvSpPr>
        <p:spPr>
          <a:xfrm rot="3003145" flipH="1">
            <a:off x="9365551" y="2113826"/>
            <a:ext cx="246635" cy="89226"/>
          </a:xfrm>
          <a:custGeom>
            <a:avLst/>
            <a:gdLst>
              <a:gd name="connsiteX0" fmla="*/ 0 w 195072"/>
              <a:gd name="connsiteY0" fmla="*/ 0 h 298704"/>
              <a:gd name="connsiteX1" fmla="*/ 134112 w 195072"/>
              <a:gd name="connsiteY1" fmla="*/ 128016 h 298704"/>
              <a:gd name="connsiteX2" fmla="*/ 195072 w 195072"/>
              <a:gd name="connsiteY2" fmla="*/ 298704 h 29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072" h="298704">
                <a:moveTo>
                  <a:pt x="0" y="0"/>
                </a:moveTo>
                <a:cubicBezTo>
                  <a:pt x="50800" y="39116"/>
                  <a:pt x="101600" y="78232"/>
                  <a:pt x="134112" y="128016"/>
                </a:cubicBezTo>
                <a:cubicBezTo>
                  <a:pt x="166624" y="177800"/>
                  <a:pt x="180848" y="238252"/>
                  <a:pt x="195072" y="298704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F4C9E02-D6C2-4D91-A4CC-271A73A278DE}"/>
              </a:ext>
            </a:extLst>
          </p:cNvPr>
          <p:cNvSpPr txBox="1"/>
          <p:nvPr/>
        </p:nvSpPr>
        <p:spPr>
          <a:xfrm>
            <a:off x="8711907" y="3437913"/>
            <a:ext cx="867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endParaRPr lang="en-US" altLang="ko-KR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오른쪽 중괄호 129">
            <a:extLst>
              <a:ext uri="{FF2B5EF4-FFF2-40B4-BE49-F238E27FC236}">
                <a16:creationId xmlns:a16="http://schemas.microsoft.com/office/drawing/2014/main" id="{0C040C70-399C-4A87-B2CD-C95CC3ED0486}"/>
              </a:ext>
            </a:extLst>
          </p:cNvPr>
          <p:cNvSpPr/>
          <p:nvPr/>
        </p:nvSpPr>
        <p:spPr>
          <a:xfrm rot="5400000">
            <a:off x="9031183" y="2565066"/>
            <a:ext cx="307776" cy="2659178"/>
          </a:xfrm>
          <a:prstGeom prst="rightBrace">
            <a:avLst>
              <a:gd name="adj1" fmla="val 49467"/>
              <a:gd name="adj2" fmla="val 4993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F13F702-C51C-4771-AF04-3FB697CF836E}"/>
              </a:ext>
            </a:extLst>
          </p:cNvPr>
          <p:cNvSpPr txBox="1"/>
          <p:nvPr/>
        </p:nvSpPr>
        <p:spPr>
          <a:xfrm>
            <a:off x="8366988" y="3749644"/>
            <a:ext cx="166744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</a:t>
            </a:r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??? block</a:t>
            </a:r>
            <a:endParaRPr lang="en-US" altLang="ko-K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536FF8B1-14F9-450F-B9DB-AFB18779A581}"/>
              </a:ext>
            </a:extLst>
          </p:cNvPr>
          <p:cNvSpPr/>
          <p:nvPr/>
        </p:nvSpPr>
        <p:spPr>
          <a:xfrm>
            <a:off x="4366290" y="1902853"/>
            <a:ext cx="1101438" cy="3470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6DD259D8-F8EE-4006-9E7E-6A10C45EC896}"/>
              </a:ext>
            </a:extLst>
          </p:cNvPr>
          <p:cNvSpPr/>
          <p:nvPr/>
        </p:nvSpPr>
        <p:spPr>
          <a:xfrm>
            <a:off x="5466270" y="1902853"/>
            <a:ext cx="1116006" cy="3470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C8C9DEFA-0AE5-4D12-9219-E8940C5ABE28}"/>
              </a:ext>
            </a:extLst>
          </p:cNvPr>
          <p:cNvSpPr/>
          <p:nvPr/>
        </p:nvSpPr>
        <p:spPr>
          <a:xfrm>
            <a:off x="8250367" y="1512134"/>
            <a:ext cx="1101438" cy="3470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D0BE99D-17DE-4B31-9FA3-2A7C0A3F1623}"/>
              </a:ext>
            </a:extLst>
          </p:cNvPr>
          <p:cNvSpPr/>
          <p:nvPr/>
        </p:nvSpPr>
        <p:spPr>
          <a:xfrm>
            <a:off x="9350347" y="1512134"/>
            <a:ext cx="1116006" cy="3470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134285E-BFE6-4876-8DB0-638CA0C9E568}"/>
              </a:ext>
            </a:extLst>
          </p:cNvPr>
          <p:cNvSpPr txBox="1"/>
          <p:nvPr/>
        </p:nvSpPr>
        <p:spPr>
          <a:xfrm>
            <a:off x="8810548" y="1938935"/>
            <a:ext cx="2501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…</a:t>
            </a:r>
            <a:endParaRPr lang="ko-KR" altLang="en-US" sz="1000" b="1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5201A4D-C660-4E92-97C7-B1AA7547D933}"/>
              </a:ext>
            </a:extLst>
          </p:cNvPr>
          <p:cNvSpPr txBox="1"/>
          <p:nvPr/>
        </p:nvSpPr>
        <p:spPr>
          <a:xfrm>
            <a:off x="4143125" y="4044636"/>
            <a:ext cx="232948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---- optimization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104FB45-0D25-4181-9D8B-3F5DCAA63BED}"/>
              </a:ext>
            </a:extLst>
          </p:cNvPr>
          <p:cNvSpPr txBox="1"/>
          <p:nvPr/>
        </p:nvSpPr>
        <p:spPr>
          <a:xfrm>
            <a:off x="8013115" y="4044636"/>
            <a:ext cx="234391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---- optimization</a:t>
            </a: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29B632A0-7781-4451-AFC8-3BAF52D9087A}"/>
              </a:ext>
            </a:extLst>
          </p:cNvPr>
          <p:cNvSpPr/>
          <p:nvPr/>
        </p:nvSpPr>
        <p:spPr>
          <a:xfrm>
            <a:off x="4336418" y="1862899"/>
            <a:ext cx="1148050" cy="415734"/>
          </a:xfrm>
          <a:prstGeom prst="roundRect">
            <a:avLst>
              <a:gd name="adj" fmla="val 10044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A3E92A8-BE4C-49EE-9C08-9DC33D3DB952}"/>
              </a:ext>
            </a:extLst>
          </p:cNvPr>
          <p:cNvSpPr txBox="1"/>
          <p:nvPr/>
        </p:nvSpPr>
        <p:spPr>
          <a:xfrm>
            <a:off x="4170861" y="1319727"/>
            <a:ext cx="1560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 indirection </a:t>
            </a:r>
          </a:p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entry</a:t>
            </a:r>
          </a:p>
        </p:txBody>
      </p:sp>
      <p:sp>
        <p:nvSpPr>
          <p:cNvPr id="157" name="자유형: 도형 156">
            <a:extLst>
              <a:ext uri="{FF2B5EF4-FFF2-40B4-BE49-F238E27FC236}">
                <a16:creationId xmlns:a16="http://schemas.microsoft.com/office/drawing/2014/main" id="{5CAAF157-F615-4EBC-8DDA-E79DA6BCD0AD}"/>
              </a:ext>
            </a:extLst>
          </p:cNvPr>
          <p:cNvSpPr/>
          <p:nvPr/>
        </p:nvSpPr>
        <p:spPr>
          <a:xfrm flipH="1">
            <a:off x="4335951" y="1591739"/>
            <a:ext cx="202108" cy="281512"/>
          </a:xfrm>
          <a:custGeom>
            <a:avLst/>
            <a:gdLst>
              <a:gd name="connsiteX0" fmla="*/ 0 w 195072"/>
              <a:gd name="connsiteY0" fmla="*/ 0 h 298704"/>
              <a:gd name="connsiteX1" fmla="*/ 134112 w 195072"/>
              <a:gd name="connsiteY1" fmla="*/ 128016 h 298704"/>
              <a:gd name="connsiteX2" fmla="*/ 195072 w 195072"/>
              <a:gd name="connsiteY2" fmla="*/ 298704 h 29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072" h="298704">
                <a:moveTo>
                  <a:pt x="0" y="0"/>
                </a:moveTo>
                <a:cubicBezTo>
                  <a:pt x="50800" y="39116"/>
                  <a:pt x="101600" y="78232"/>
                  <a:pt x="134112" y="128016"/>
                </a:cubicBezTo>
                <a:cubicBezTo>
                  <a:pt x="166624" y="177800"/>
                  <a:pt x="180848" y="238252"/>
                  <a:pt x="195072" y="298704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4BA8EFD-E6AD-4DC1-B12E-28EE86CB3272}"/>
              </a:ext>
            </a:extLst>
          </p:cNvPr>
          <p:cNvSpPr/>
          <p:nvPr/>
        </p:nvSpPr>
        <p:spPr>
          <a:xfrm>
            <a:off x="8784969" y="166605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B417BE5D-8098-4334-B888-9CB0A4236BC2}"/>
              </a:ext>
            </a:extLst>
          </p:cNvPr>
          <p:cNvCxnSpPr>
            <a:cxnSpLocks/>
            <a:stCxn id="135" idx="2"/>
          </p:cNvCxnSpPr>
          <p:nvPr/>
        </p:nvCxnSpPr>
        <p:spPr>
          <a:xfrm flipH="1">
            <a:off x="8247819" y="1859225"/>
            <a:ext cx="553267" cy="14164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B30975CD-9910-48C9-AF87-E915F5105843}"/>
              </a:ext>
            </a:extLst>
          </p:cNvPr>
          <p:cNvSpPr/>
          <p:nvPr/>
        </p:nvSpPr>
        <p:spPr>
          <a:xfrm>
            <a:off x="8250367" y="2009332"/>
            <a:ext cx="1101438" cy="3250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8898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10970</TotalTime>
  <Words>284</Words>
  <Application>Microsoft Office PowerPoint</Application>
  <PresentationFormat>와이드스크린</PresentationFormat>
  <Paragraphs>190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Consolas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Sungjin Lee</dc:creator>
  <cp:lastModifiedBy>koo</cp:lastModifiedBy>
  <cp:revision>219</cp:revision>
  <dcterms:created xsi:type="dcterms:W3CDTF">2019-09-16T07:29:25Z</dcterms:created>
  <dcterms:modified xsi:type="dcterms:W3CDTF">2021-09-23T16:24:10Z</dcterms:modified>
</cp:coreProperties>
</file>