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67" r:id="rId3"/>
    <p:sldId id="271" r:id="rId4"/>
    <p:sldId id="272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B183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0" autoAdjust="0"/>
    <p:restoredTop sz="94660"/>
  </p:normalViewPr>
  <p:slideViewPr>
    <p:cSldViewPr snapToGrid="0">
      <p:cViewPr>
        <p:scale>
          <a:sx n="100" d="100"/>
          <a:sy n="100" d="100"/>
        </p:scale>
        <p:origin x="45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1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A4A8BA-A8A6-4DE1-9D89-6C61C4797715}"/>
              </a:ext>
            </a:extLst>
          </p:cNvPr>
          <p:cNvSpPr txBox="1"/>
          <p:nvPr/>
        </p:nvSpPr>
        <p:spPr>
          <a:xfrm>
            <a:off x="6593131" y="743952"/>
            <a:ext cx="19123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read(x)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64D9DA7-463B-4F42-A39F-610C3C86ED67}"/>
              </a:ext>
            </a:extLst>
          </p:cNvPr>
          <p:cNvSpPr/>
          <p:nvPr/>
        </p:nvSpPr>
        <p:spPr>
          <a:xfrm>
            <a:off x="-529365" y="286230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609035-94FE-4E2B-ACC7-202813B85DE3}"/>
              </a:ext>
            </a:extLst>
          </p:cNvPr>
          <p:cNvSpPr/>
          <p:nvPr/>
        </p:nvSpPr>
        <p:spPr>
          <a:xfrm>
            <a:off x="-798460" y="3299121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544B4A6-BAC5-4AEF-9059-6F40D2086A3A}"/>
              </a:ext>
            </a:extLst>
          </p:cNvPr>
          <p:cNvSpPr/>
          <p:nvPr/>
        </p:nvSpPr>
        <p:spPr>
          <a:xfrm>
            <a:off x="-1075793" y="359958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7D2D13-1660-4A01-AF3A-56B6459A93A8}"/>
              </a:ext>
            </a:extLst>
          </p:cNvPr>
          <p:cNvSpPr txBox="1"/>
          <p:nvPr/>
        </p:nvSpPr>
        <p:spPr>
          <a:xfrm>
            <a:off x="2019945" y="1146331"/>
            <a:ext cx="756121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0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7B940F-1A6C-47B2-905E-53137C74272F}"/>
              </a:ext>
            </a:extLst>
          </p:cNvPr>
          <p:cNvGrpSpPr/>
          <p:nvPr/>
        </p:nvGrpSpPr>
        <p:grpSpPr>
          <a:xfrm>
            <a:off x="2804774" y="1072335"/>
            <a:ext cx="1224230" cy="609658"/>
            <a:chOff x="5081322" y="1092728"/>
            <a:chExt cx="1224230" cy="609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AC34E2-E2A4-49A3-8024-3E5531DEF61E}"/>
                </a:ext>
              </a:extLst>
            </p:cNvPr>
            <p:cNvSpPr/>
            <p:nvPr/>
          </p:nvSpPr>
          <p:spPr>
            <a:xfrm>
              <a:off x="5081322" y="1092728"/>
              <a:ext cx="1224230" cy="60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2E4BD5C-E6B8-4C8A-B1C2-70E71D5B668A}"/>
                </a:ext>
              </a:extLst>
            </p:cNvPr>
            <p:cNvGrpSpPr/>
            <p:nvPr/>
          </p:nvGrpSpPr>
          <p:grpSpPr>
            <a:xfrm>
              <a:off x="5152823" y="1203333"/>
              <a:ext cx="1081229" cy="388448"/>
              <a:chOff x="5152474" y="1201370"/>
              <a:chExt cx="1081229" cy="388448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6C5E324E-CD88-4247-9E94-FD016A76B9B8}"/>
                  </a:ext>
                </a:extLst>
              </p:cNvPr>
              <p:cNvSpPr/>
              <p:nvPr/>
            </p:nvSpPr>
            <p:spPr>
              <a:xfrm>
                <a:off x="5152474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D535D8F4-96BD-4B67-8A08-FFCA2F48DD13}"/>
                  </a:ext>
                </a:extLst>
              </p:cNvPr>
              <p:cNvSpPr/>
              <p:nvPr/>
            </p:nvSpPr>
            <p:spPr>
              <a:xfrm>
                <a:off x="5444679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AE31C1BF-2034-4F10-A2D8-2BAAF7B11157}"/>
                  </a:ext>
                </a:extLst>
              </p:cNvPr>
              <p:cNvSpPr/>
              <p:nvPr/>
            </p:nvSpPr>
            <p:spPr>
              <a:xfrm>
                <a:off x="5736884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B7A8D10-BB3D-4290-B790-6316EBDA3629}"/>
                  </a:ext>
                </a:extLst>
              </p:cNvPr>
              <p:cNvSpPr/>
              <p:nvPr/>
            </p:nvSpPr>
            <p:spPr>
              <a:xfrm>
                <a:off x="6029089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633CDDE-64EB-4FD1-A532-0389B1297D85}"/>
              </a:ext>
            </a:extLst>
          </p:cNvPr>
          <p:cNvSpPr txBox="1"/>
          <p:nvPr/>
        </p:nvSpPr>
        <p:spPr>
          <a:xfrm>
            <a:off x="2019945" y="1916954"/>
            <a:ext cx="756121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1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18973D-FC8C-4DD3-91F6-53D804B9DF4B}"/>
              </a:ext>
            </a:extLst>
          </p:cNvPr>
          <p:cNvSpPr txBox="1"/>
          <p:nvPr/>
        </p:nvSpPr>
        <p:spPr>
          <a:xfrm>
            <a:off x="2018568" y="2694259"/>
            <a:ext cx="756121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2</a:t>
            </a:r>
            <a:endParaRPr lang="ko-KR" altLang="en-US" sz="24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DED3D33-6901-4D66-9AF2-59E1F948D250}"/>
              </a:ext>
            </a:extLst>
          </p:cNvPr>
          <p:cNvGrpSpPr/>
          <p:nvPr/>
        </p:nvGrpSpPr>
        <p:grpSpPr>
          <a:xfrm>
            <a:off x="2804309" y="2620263"/>
            <a:ext cx="3040791" cy="609658"/>
            <a:chOff x="5081322" y="1860472"/>
            <a:chExt cx="1166971" cy="60965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DB95DE-85B5-4050-B29E-B003DD385D75}"/>
                </a:ext>
              </a:extLst>
            </p:cNvPr>
            <p:cNvSpPr/>
            <p:nvPr/>
          </p:nvSpPr>
          <p:spPr>
            <a:xfrm>
              <a:off x="5081322" y="1860472"/>
              <a:ext cx="1166971" cy="60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17C0FFC-3C3F-4549-B225-7FEB016E327A}"/>
                </a:ext>
              </a:extLst>
            </p:cNvPr>
            <p:cNvGrpSpPr/>
            <p:nvPr/>
          </p:nvGrpSpPr>
          <p:grpSpPr>
            <a:xfrm>
              <a:off x="5109187" y="1958552"/>
              <a:ext cx="802219" cy="413498"/>
              <a:chOff x="5108838" y="1188845"/>
              <a:chExt cx="802219" cy="41349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EC16140-1D63-406E-876B-17EB7DB31D88}"/>
                  </a:ext>
                </a:extLst>
              </p:cNvPr>
              <p:cNvSpPr/>
              <p:nvPr/>
            </p:nvSpPr>
            <p:spPr>
              <a:xfrm>
                <a:off x="5108838" y="1188845"/>
                <a:ext cx="217808" cy="4134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2A46500D-EDA0-4C39-A670-06801B836EE7}"/>
                  </a:ext>
                </a:extLst>
              </p:cNvPr>
              <p:cNvSpPr/>
              <p:nvPr/>
            </p:nvSpPr>
            <p:spPr>
              <a:xfrm>
                <a:off x="5401043" y="1188845"/>
                <a:ext cx="217808" cy="4134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105FD082-DB93-4B8A-9344-4969E60BCEFF}"/>
                  </a:ext>
                </a:extLst>
              </p:cNvPr>
              <p:cNvSpPr/>
              <p:nvPr/>
            </p:nvSpPr>
            <p:spPr>
              <a:xfrm>
                <a:off x="5693249" y="1188845"/>
                <a:ext cx="217808" cy="4134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CE192F5-7808-4928-86EA-9B250D5D7D26}"/>
              </a:ext>
            </a:extLst>
          </p:cNvPr>
          <p:cNvSpPr txBox="1"/>
          <p:nvPr/>
        </p:nvSpPr>
        <p:spPr>
          <a:xfrm>
            <a:off x="996322" y="1528704"/>
            <a:ext cx="10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×</a:t>
            </a:r>
            <a:r>
              <a:rPr lang="en-US" altLang="ko-KR" sz="2400" dirty="0"/>
              <a:t>T</a:t>
            </a:r>
            <a:endParaRPr lang="ko-KR" altLang="en-US" sz="24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54EFA9B-0B16-4596-8A6F-B7350A693F33}"/>
              </a:ext>
            </a:extLst>
          </p:cNvPr>
          <p:cNvSpPr/>
          <p:nvPr/>
        </p:nvSpPr>
        <p:spPr>
          <a:xfrm>
            <a:off x="4335854" y="1820764"/>
            <a:ext cx="199122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3CA3A8-A18E-4EA6-A0A3-EA21CA66E40D}"/>
              </a:ext>
            </a:extLst>
          </p:cNvPr>
          <p:cNvSpPr/>
          <p:nvPr/>
        </p:nvSpPr>
        <p:spPr>
          <a:xfrm>
            <a:off x="2805223" y="1842958"/>
            <a:ext cx="2029372" cy="609658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8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6AD1E09-0543-454F-A21D-A7358704DDFD}"/>
              </a:ext>
            </a:extLst>
          </p:cNvPr>
          <p:cNvGrpSpPr/>
          <p:nvPr/>
        </p:nvGrpSpPr>
        <p:grpSpPr>
          <a:xfrm>
            <a:off x="2891784" y="1958422"/>
            <a:ext cx="1842339" cy="378730"/>
            <a:chOff x="5155034" y="1206229"/>
            <a:chExt cx="1076110" cy="37873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4653E4C-8F4D-42ED-A748-334DAA7D35E1}"/>
                </a:ext>
              </a:extLst>
            </p:cNvPr>
            <p:cNvSpPr/>
            <p:nvPr/>
          </p:nvSpPr>
          <p:spPr>
            <a:xfrm>
              <a:off x="5155034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E134B44-4021-425F-9ECA-143164DD03B3}"/>
                </a:ext>
              </a:extLst>
            </p:cNvPr>
            <p:cNvSpPr/>
            <p:nvPr/>
          </p:nvSpPr>
          <p:spPr>
            <a:xfrm>
              <a:off x="5447239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20C427D-2AC7-4D67-A3F2-C9C0D7D9C2E0}"/>
                </a:ext>
              </a:extLst>
            </p:cNvPr>
            <p:cNvSpPr/>
            <p:nvPr/>
          </p:nvSpPr>
          <p:spPr>
            <a:xfrm>
              <a:off x="5739445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DD70C7B-2ABB-475F-854F-18409D5B643F}"/>
                </a:ext>
              </a:extLst>
            </p:cNvPr>
            <p:cNvSpPr/>
            <p:nvPr/>
          </p:nvSpPr>
          <p:spPr>
            <a:xfrm>
              <a:off x="6031649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D382AB1-26C8-4C50-A161-4734868FC4E8}"/>
              </a:ext>
            </a:extLst>
          </p:cNvPr>
          <p:cNvCxnSpPr>
            <a:cxnSpLocks/>
          </p:cNvCxnSpPr>
          <p:nvPr/>
        </p:nvCxnSpPr>
        <p:spPr>
          <a:xfrm>
            <a:off x="4671718" y="2452616"/>
            <a:ext cx="0" cy="27867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41E572-9961-4BC7-805F-35F60BF6829D}"/>
              </a:ext>
            </a:extLst>
          </p:cNvPr>
          <p:cNvSpPr txBox="1"/>
          <p:nvPr/>
        </p:nvSpPr>
        <p:spPr>
          <a:xfrm>
            <a:off x="4834926" y="2218712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Compaction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&amp; flush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8D5CC5-4A53-4E82-8B00-A203ADCDA26B}"/>
              </a:ext>
            </a:extLst>
          </p:cNvPr>
          <p:cNvSpPr txBox="1"/>
          <p:nvPr/>
        </p:nvSpPr>
        <p:spPr>
          <a:xfrm>
            <a:off x="2075227" y="3495648"/>
            <a:ext cx="884948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h-1</a:t>
            </a:r>
            <a:endParaRPr lang="ko-KR" altLang="en-US" sz="2400" b="1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23ACC2E-6679-44BA-9701-95FCC08FE1B5}"/>
              </a:ext>
            </a:extLst>
          </p:cNvPr>
          <p:cNvGrpSpPr/>
          <p:nvPr/>
        </p:nvGrpSpPr>
        <p:grpSpPr>
          <a:xfrm>
            <a:off x="2804774" y="3421652"/>
            <a:ext cx="4283657" cy="609658"/>
            <a:chOff x="5081322" y="1092728"/>
            <a:chExt cx="1140900" cy="60965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B35FE48-7D40-44E9-A69C-79C3D8A2B4C6}"/>
                </a:ext>
              </a:extLst>
            </p:cNvPr>
            <p:cNvSpPr/>
            <p:nvPr/>
          </p:nvSpPr>
          <p:spPr>
            <a:xfrm>
              <a:off x="5081322" y="1092728"/>
              <a:ext cx="1140900" cy="60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F815A1E-C86B-493E-BC70-EC208C660465}"/>
                </a:ext>
              </a:extLst>
            </p:cNvPr>
            <p:cNvGrpSpPr/>
            <p:nvPr/>
          </p:nvGrpSpPr>
          <p:grpSpPr>
            <a:xfrm>
              <a:off x="5100769" y="1184106"/>
              <a:ext cx="1101484" cy="426902"/>
              <a:chOff x="5100420" y="1182143"/>
              <a:chExt cx="1101484" cy="426902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FA4D8F43-C2FB-4076-9715-A548AAA3B1F8}"/>
                  </a:ext>
                </a:extLst>
              </p:cNvPr>
              <p:cNvSpPr/>
              <p:nvPr/>
            </p:nvSpPr>
            <p:spPr>
              <a:xfrm>
                <a:off x="5100420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0397012D-96D5-4120-B049-0FA4E9605B3E}"/>
                  </a:ext>
                </a:extLst>
              </p:cNvPr>
              <p:cNvSpPr/>
              <p:nvPr/>
            </p:nvSpPr>
            <p:spPr>
              <a:xfrm>
                <a:off x="5392625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0D2A7AB3-4ED6-46A5-9B6D-8060D46AA2AF}"/>
                  </a:ext>
                </a:extLst>
              </p:cNvPr>
              <p:cNvSpPr/>
              <p:nvPr/>
            </p:nvSpPr>
            <p:spPr>
              <a:xfrm>
                <a:off x="5684830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0A004B49-8219-41A6-84AE-4FB437C2C1A6}"/>
                  </a:ext>
                </a:extLst>
              </p:cNvPr>
              <p:cNvSpPr/>
              <p:nvPr/>
            </p:nvSpPr>
            <p:spPr>
              <a:xfrm>
                <a:off x="5977035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FDC341F-7F78-4834-BB82-179EABCB84E6}"/>
              </a:ext>
            </a:extLst>
          </p:cNvPr>
          <p:cNvCxnSpPr>
            <a:cxnSpLocks/>
          </p:cNvCxnSpPr>
          <p:nvPr/>
        </p:nvCxnSpPr>
        <p:spPr>
          <a:xfrm flipH="1">
            <a:off x="4683496" y="2506126"/>
            <a:ext cx="263106" cy="606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D045C73E-55D1-4754-AB06-D0CB428F2B1F}"/>
              </a:ext>
            </a:extLst>
          </p:cNvPr>
          <p:cNvSpPr/>
          <p:nvPr/>
        </p:nvSpPr>
        <p:spPr>
          <a:xfrm>
            <a:off x="2020204" y="1324702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F37803C3-0E47-4120-AA72-3092AFB14C8F}"/>
              </a:ext>
            </a:extLst>
          </p:cNvPr>
          <p:cNvCxnSpPr>
            <a:cxnSpLocks/>
            <a:stCxn id="127" idx="2"/>
            <a:endCxn id="130" idx="2"/>
          </p:cNvCxnSpPr>
          <p:nvPr/>
        </p:nvCxnSpPr>
        <p:spPr>
          <a:xfrm rot="10800000" flipV="1">
            <a:off x="2092860" y="1402531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52105D2F-FCF9-4E7C-982B-D0447A7A226A}"/>
              </a:ext>
            </a:extLst>
          </p:cNvPr>
          <p:cNvSpPr/>
          <p:nvPr/>
        </p:nvSpPr>
        <p:spPr>
          <a:xfrm>
            <a:off x="2092860" y="1286951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5CCE6A-7366-4780-B8C5-31AFCDA2863C}"/>
              </a:ext>
            </a:extLst>
          </p:cNvPr>
          <p:cNvSpPr/>
          <p:nvPr/>
        </p:nvSpPr>
        <p:spPr>
          <a:xfrm>
            <a:off x="2092860" y="2026355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AF4A6B71-2141-4B4E-A36D-CB17A1405F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2860" y="2203951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3023FC53-6C60-46EE-A975-5B750F7147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2860" y="3021185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D310885-4A1A-44A1-B578-68F5B66F80CB}"/>
              </a:ext>
            </a:extLst>
          </p:cNvPr>
          <p:cNvCxnSpPr>
            <a:cxnSpLocks/>
          </p:cNvCxnSpPr>
          <p:nvPr/>
        </p:nvCxnSpPr>
        <p:spPr>
          <a:xfrm>
            <a:off x="7575296" y="1182940"/>
            <a:ext cx="0" cy="25435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890496C-B86A-4654-80CB-FBEE7D8F0C1B}"/>
              </a:ext>
            </a:extLst>
          </p:cNvPr>
          <p:cNvCxnSpPr>
            <a:cxnSpLocks/>
          </p:cNvCxnSpPr>
          <p:nvPr/>
        </p:nvCxnSpPr>
        <p:spPr>
          <a:xfrm flipH="1">
            <a:off x="4397061" y="1373823"/>
            <a:ext cx="31782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423CF66-FA0D-4AD9-85F7-61C2EB2C9783}"/>
              </a:ext>
            </a:extLst>
          </p:cNvPr>
          <p:cNvCxnSpPr>
            <a:cxnSpLocks/>
          </p:cNvCxnSpPr>
          <p:nvPr/>
        </p:nvCxnSpPr>
        <p:spPr>
          <a:xfrm flipH="1">
            <a:off x="5162550" y="2141935"/>
            <a:ext cx="241274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CEA76D8-58E5-46DA-98AF-A4A5E4C55C05}"/>
              </a:ext>
            </a:extLst>
          </p:cNvPr>
          <p:cNvCxnSpPr>
            <a:cxnSpLocks/>
          </p:cNvCxnSpPr>
          <p:nvPr/>
        </p:nvCxnSpPr>
        <p:spPr>
          <a:xfrm flipH="1">
            <a:off x="6148506" y="2925092"/>
            <a:ext cx="142679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784F9B-EC74-41DB-ACF2-007CB7717663}"/>
              </a:ext>
            </a:extLst>
          </p:cNvPr>
          <p:cNvCxnSpPr>
            <a:cxnSpLocks/>
          </p:cNvCxnSpPr>
          <p:nvPr/>
        </p:nvCxnSpPr>
        <p:spPr>
          <a:xfrm flipH="1">
            <a:off x="7343776" y="3726481"/>
            <a:ext cx="2315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9B92B7-C32F-496E-A428-50528660F08A}"/>
              </a:ext>
            </a:extLst>
          </p:cNvPr>
          <p:cNvSpPr txBox="1"/>
          <p:nvPr/>
        </p:nvSpPr>
        <p:spPr>
          <a:xfrm>
            <a:off x="2951124" y="3484330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72F7958-191F-4632-8861-4F17EB653239}"/>
              </a:ext>
            </a:extLst>
          </p:cNvPr>
          <p:cNvSpPr txBox="1"/>
          <p:nvPr/>
        </p:nvSpPr>
        <p:spPr>
          <a:xfrm rot="5400000">
            <a:off x="7032037" y="1897891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lookups</a:t>
            </a: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2D30CE0-00F2-4BF6-9D56-AA5DE11EC383}"/>
              </a:ext>
            </a:extLst>
          </p:cNvPr>
          <p:cNvGrpSpPr/>
          <p:nvPr/>
        </p:nvGrpSpPr>
        <p:grpSpPr>
          <a:xfrm>
            <a:off x="2633253" y="4297037"/>
            <a:ext cx="4846950" cy="478386"/>
            <a:chOff x="2960175" y="4231401"/>
            <a:chExt cx="4193105" cy="60965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BDE6F42-D583-4410-A556-79A5B92C5F26}"/>
                </a:ext>
              </a:extLst>
            </p:cNvPr>
            <p:cNvSpPr/>
            <p:nvPr/>
          </p:nvSpPr>
          <p:spPr>
            <a:xfrm>
              <a:off x="5023142" y="4231419"/>
              <a:ext cx="1293748" cy="6096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4842376-0492-4505-8E5D-1BB064EEAF77}"/>
                </a:ext>
              </a:extLst>
            </p:cNvPr>
            <p:cNvSpPr/>
            <p:nvPr/>
          </p:nvSpPr>
          <p:spPr>
            <a:xfrm>
              <a:off x="6311283" y="4231401"/>
              <a:ext cx="841997" cy="6096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66FDE823-F241-4A1E-8DFF-CA1B6AC862B6}"/>
                </a:ext>
              </a:extLst>
            </p:cNvPr>
            <p:cNvSpPr/>
            <p:nvPr/>
          </p:nvSpPr>
          <p:spPr>
            <a:xfrm>
              <a:off x="4316901" y="4231419"/>
              <a:ext cx="726807" cy="60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2EC38AF-6CB7-473E-B5EB-9E73744B4669}"/>
                </a:ext>
              </a:extLst>
            </p:cNvPr>
            <p:cNvSpPr/>
            <p:nvPr/>
          </p:nvSpPr>
          <p:spPr>
            <a:xfrm>
              <a:off x="2960175" y="4231437"/>
              <a:ext cx="1375678" cy="6096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734DE4-6C0B-44FC-8C61-9D7DBD983BC7}"/>
                </a:ext>
              </a:extLst>
            </p:cNvPr>
            <p:cNvSpPr txBox="1"/>
            <p:nvPr/>
          </p:nvSpPr>
          <p:spPr>
            <a:xfrm>
              <a:off x="6389912" y="4305398"/>
              <a:ext cx="679993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BFs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C3D97E1-387C-445A-A7F0-CE3FCEB583CB}"/>
                </a:ext>
              </a:extLst>
            </p:cNvPr>
            <p:cNvSpPr txBox="1"/>
            <p:nvPr/>
          </p:nvSpPr>
          <p:spPr>
            <a:xfrm>
              <a:off x="4976406" y="4305398"/>
              <a:ext cx="1402180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KV Index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A20D54D-CAC8-4A78-8E02-1A29E67E4068}"/>
                </a:ext>
              </a:extLst>
            </p:cNvPr>
            <p:cNvSpPr txBox="1"/>
            <p:nvPr/>
          </p:nvSpPr>
          <p:spPr>
            <a:xfrm>
              <a:off x="3164907" y="4305398"/>
              <a:ext cx="764954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CE6830B-74F8-42A3-893A-8AD105DD972D}"/>
                </a:ext>
              </a:extLst>
            </p:cNvPr>
            <p:cNvSpPr txBox="1"/>
            <p:nvPr/>
          </p:nvSpPr>
          <p:spPr>
            <a:xfrm>
              <a:off x="4305842" y="4305398"/>
              <a:ext cx="748925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PLR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FCB664D-ADD9-4B99-B3F0-8D940CCBAF25}"/>
              </a:ext>
            </a:extLst>
          </p:cNvPr>
          <p:cNvSpPr txBox="1"/>
          <p:nvPr/>
        </p:nvSpPr>
        <p:spPr>
          <a:xfrm>
            <a:off x="988926" y="4081753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Storage</a:t>
            </a:r>
            <a:endParaRPr lang="ko-KR" altLang="en-US" sz="240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E3B82A5-AA4A-414D-A8AE-157AF661CBDD}"/>
              </a:ext>
            </a:extLst>
          </p:cNvPr>
          <p:cNvSpPr txBox="1"/>
          <p:nvPr/>
        </p:nvSpPr>
        <p:spPr>
          <a:xfrm>
            <a:off x="2242704" y="4223041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181B2F1-9410-4226-83B7-78C93B4BA889}"/>
              </a:ext>
            </a:extLst>
          </p:cNvPr>
          <p:cNvSpPr txBox="1"/>
          <p:nvPr/>
        </p:nvSpPr>
        <p:spPr>
          <a:xfrm>
            <a:off x="7604462" y="4223041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17C949-9A13-4E63-87A1-0466DEC769DE}"/>
              </a:ext>
            </a:extLst>
          </p:cNvPr>
          <p:cNvGrpSpPr/>
          <p:nvPr/>
        </p:nvGrpSpPr>
        <p:grpSpPr>
          <a:xfrm>
            <a:off x="3803832" y="4207918"/>
            <a:ext cx="364202" cy="660746"/>
            <a:chOff x="7514875" y="1092590"/>
            <a:chExt cx="276905" cy="606717"/>
          </a:xfrm>
        </p:grpSpPr>
        <p:sp>
          <p:nvSpPr>
            <p:cNvPr id="198" name="물결 197">
              <a:extLst>
                <a:ext uri="{FF2B5EF4-FFF2-40B4-BE49-F238E27FC236}">
                  <a16:creationId xmlns:a16="http://schemas.microsoft.com/office/drawing/2014/main" id="{874E6DFB-CDBA-4142-87DF-4689B2ACFB15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B7CBE67-841B-4BFC-B425-E71336821676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E6B8519-2EFB-4AE0-BEE2-564B8A14C92C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F88575B-28FB-4306-B76D-CF2402524DBE}"/>
              </a:ext>
            </a:extLst>
          </p:cNvPr>
          <p:cNvCxnSpPr>
            <a:cxnSpLocks/>
          </p:cNvCxnSpPr>
          <p:nvPr/>
        </p:nvCxnSpPr>
        <p:spPr>
          <a:xfrm>
            <a:off x="1052130" y="4140295"/>
            <a:ext cx="723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13627DB3-35B2-42FC-869E-ECAD989BBF51}"/>
              </a:ext>
            </a:extLst>
          </p:cNvPr>
          <p:cNvCxnSpPr>
            <a:cxnSpLocks/>
          </p:cNvCxnSpPr>
          <p:nvPr/>
        </p:nvCxnSpPr>
        <p:spPr>
          <a:xfrm flipH="1">
            <a:off x="2632559" y="3945996"/>
            <a:ext cx="1340574" cy="3510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A06B9AD-2EB9-4FF9-AA27-1BE043FF5A99}"/>
              </a:ext>
            </a:extLst>
          </p:cNvPr>
          <p:cNvCxnSpPr>
            <a:cxnSpLocks/>
          </p:cNvCxnSpPr>
          <p:nvPr/>
        </p:nvCxnSpPr>
        <p:spPr>
          <a:xfrm>
            <a:off x="4834596" y="3912394"/>
            <a:ext cx="2645606" cy="3846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D8607D4-017E-478C-956D-4C7CA4FA4592}"/>
              </a:ext>
            </a:extLst>
          </p:cNvPr>
          <p:cNvSpPr txBox="1"/>
          <p:nvPr/>
        </p:nvSpPr>
        <p:spPr>
          <a:xfrm rot="16200000">
            <a:off x="2115128" y="3116077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4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4D39B75B-E42D-415D-85BB-FF8316C406AD}"/>
              </a:ext>
            </a:extLst>
          </p:cNvPr>
          <p:cNvSpPr/>
          <p:nvPr/>
        </p:nvSpPr>
        <p:spPr>
          <a:xfrm>
            <a:off x="2893417" y="1261458"/>
            <a:ext cx="5569190" cy="4335085"/>
          </a:xfrm>
          <a:custGeom>
            <a:avLst/>
            <a:gdLst>
              <a:gd name="connsiteX0" fmla="*/ 1936767 w 2841538"/>
              <a:gd name="connsiteY0" fmla="*/ 1285916 h 2160589"/>
              <a:gd name="connsiteX1" fmla="*/ 2266367 w 2841538"/>
              <a:gd name="connsiteY1" fmla="*/ 1285916 h 2160589"/>
              <a:gd name="connsiteX2" fmla="*/ 2841538 w 2841538"/>
              <a:gd name="connsiteY2" fmla="*/ 2160589 h 2160589"/>
              <a:gd name="connsiteX3" fmla="*/ 2247898 w 2841538"/>
              <a:gd name="connsiteY3" fmla="*/ 2160589 h 2160589"/>
              <a:gd name="connsiteX4" fmla="*/ 2272536 w 2841538"/>
              <a:gd name="connsiteY4" fmla="*/ 2151027 h 2160589"/>
              <a:gd name="connsiteX5" fmla="*/ 1447800 w 2841538"/>
              <a:gd name="connsiteY5" fmla="*/ 1285916 h 2160589"/>
              <a:gd name="connsiteX6" fmla="*/ 1887725 w 2841538"/>
              <a:gd name="connsiteY6" fmla="*/ 1285916 h 2160589"/>
              <a:gd name="connsiteX7" fmla="*/ 2227205 w 2841538"/>
              <a:gd name="connsiteY7" fmla="*/ 2160589 h 2160589"/>
              <a:gd name="connsiteX8" fmla="*/ 1447800 w 2841538"/>
              <a:gd name="connsiteY8" fmla="*/ 2160589 h 2160589"/>
              <a:gd name="connsiteX9" fmla="*/ 944262 w 2841538"/>
              <a:gd name="connsiteY9" fmla="*/ 1285916 h 2160589"/>
              <a:gd name="connsiteX10" fmla="*/ 1395227 w 2841538"/>
              <a:gd name="connsiteY10" fmla="*/ 1285916 h 2160589"/>
              <a:gd name="connsiteX11" fmla="*/ 1395227 w 2841538"/>
              <a:gd name="connsiteY11" fmla="*/ 2160589 h 2160589"/>
              <a:gd name="connsiteX12" fmla="*/ 604782 w 2841538"/>
              <a:gd name="connsiteY12" fmla="*/ 2160589 h 2160589"/>
              <a:gd name="connsiteX13" fmla="*/ 575172 w 2841538"/>
              <a:gd name="connsiteY13" fmla="*/ 1285916 h 2160589"/>
              <a:gd name="connsiteX14" fmla="*/ 895220 w 2841538"/>
              <a:gd name="connsiteY14" fmla="*/ 1285916 h 2160589"/>
              <a:gd name="connsiteX15" fmla="*/ 556200 w 2841538"/>
              <a:gd name="connsiteY15" fmla="*/ 2159404 h 2160589"/>
              <a:gd name="connsiteX16" fmla="*/ 559255 w 2841538"/>
              <a:gd name="connsiteY16" fmla="*/ 2160589 h 2160589"/>
              <a:gd name="connsiteX17" fmla="*/ 0 w 2841538"/>
              <a:gd name="connsiteY17" fmla="*/ 2160589 h 2160589"/>
              <a:gd name="connsiteX18" fmla="*/ 1620163 w 2841538"/>
              <a:gd name="connsiteY18" fmla="*/ 470183 h 2160589"/>
              <a:gd name="connsiteX19" fmla="*/ 1729954 w 2841538"/>
              <a:gd name="connsiteY19" fmla="*/ 470183 h 2160589"/>
              <a:gd name="connsiteX20" fmla="*/ 2232777 w 2841538"/>
              <a:gd name="connsiteY20" fmla="*/ 1234835 h 2160589"/>
              <a:gd name="connsiteX21" fmla="*/ 1916941 w 2841538"/>
              <a:gd name="connsiteY21" fmla="*/ 1234835 h 2160589"/>
              <a:gd name="connsiteX22" fmla="*/ 1447800 w 2841538"/>
              <a:gd name="connsiteY22" fmla="*/ 470183 h 2160589"/>
              <a:gd name="connsiteX23" fmla="*/ 1571121 w 2841538"/>
              <a:gd name="connsiteY23" fmla="*/ 470183 h 2160589"/>
              <a:gd name="connsiteX24" fmla="*/ 1867900 w 2841538"/>
              <a:gd name="connsiteY24" fmla="*/ 1234835 h 2160589"/>
              <a:gd name="connsiteX25" fmla="*/ 1447800 w 2841538"/>
              <a:gd name="connsiteY25" fmla="*/ 1234835 h 2160589"/>
              <a:gd name="connsiteX26" fmla="*/ 1260867 w 2841538"/>
              <a:gd name="connsiteY26" fmla="*/ 470183 h 2160589"/>
              <a:gd name="connsiteX27" fmla="*/ 1395227 w 2841538"/>
              <a:gd name="connsiteY27" fmla="*/ 470183 h 2160589"/>
              <a:gd name="connsiteX28" fmla="*/ 1395227 w 2841538"/>
              <a:gd name="connsiteY28" fmla="*/ 1234835 h 2160589"/>
              <a:gd name="connsiteX29" fmla="*/ 964088 w 2841538"/>
              <a:gd name="connsiteY29" fmla="*/ 1234835 h 2160589"/>
              <a:gd name="connsiteX30" fmla="*/ 1111585 w 2841538"/>
              <a:gd name="connsiteY30" fmla="*/ 470183 h 2160589"/>
              <a:gd name="connsiteX31" fmla="*/ 1211825 w 2841538"/>
              <a:gd name="connsiteY31" fmla="*/ 470183 h 2160589"/>
              <a:gd name="connsiteX32" fmla="*/ 915046 w 2841538"/>
              <a:gd name="connsiteY32" fmla="*/ 1234835 h 2160589"/>
              <a:gd name="connsiteX33" fmla="*/ 608762 w 2841538"/>
              <a:gd name="connsiteY33" fmla="*/ 1234835 h 2160589"/>
              <a:gd name="connsiteX34" fmla="*/ 1422956 w 2841538"/>
              <a:gd name="connsiteY34" fmla="*/ 0 h 2160589"/>
              <a:gd name="connsiteX35" fmla="*/ 1615272 w 2841538"/>
              <a:gd name="connsiteY35" fmla="*/ 295785 h 2160589"/>
              <a:gd name="connsiteX36" fmla="*/ 1696363 w 2841538"/>
              <a:gd name="connsiteY36" fmla="*/ 419102 h 2160589"/>
              <a:gd name="connsiteX37" fmla="*/ 1600337 w 2841538"/>
              <a:gd name="connsiteY37" fmla="*/ 419102 h 2160589"/>
              <a:gd name="connsiteX38" fmla="*/ 1600336 w 2841538"/>
              <a:gd name="connsiteY38" fmla="*/ 419099 h 2160589"/>
              <a:gd name="connsiteX39" fmla="*/ 1551294 w 2841538"/>
              <a:gd name="connsiteY39" fmla="*/ 419099 h 2160589"/>
              <a:gd name="connsiteX40" fmla="*/ 1551295 w 2841538"/>
              <a:gd name="connsiteY40" fmla="*/ 419102 h 2160589"/>
              <a:gd name="connsiteX41" fmla="*/ 1447800 w 2841538"/>
              <a:gd name="connsiteY41" fmla="*/ 419102 h 2160589"/>
              <a:gd name="connsiteX42" fmla="*/ 1447800 w 2841538"/>
              <a:gd name="connsiteY42" fmla="*/ 419099 h 2160589"/>
              <a:gd name="connsiteX43" fmla="*/ 1395227 w 2841538"/>
              <a:gd name="connsiteY43" fmla="*/ 419099 h 2160589"/>
              <a:gd name="connsiteX44" fmla="*/ 1395227 w 2841538"/>
              <a:gd name="connsiteY44" fmla="*/ 419102 h 2160589"/>
              <a:gd name="connsiteX45" fmla="*/ 1280692 w 2841538"/>
              <a:gd name="connsiteY45" fmla="*/ 419102 h 2160589"/>
              <a:gd name="connsiteX46" fmla="*/ 1280693 w 2841538"/>
              <a:gd name="connsiteY46" fmla="*/ 419099 h 2160589"/>
              <a:gd name="connsiteX47" fmla="*/ 1231651 w 2841538"/>
              <a:gd name="connsiteY47" fmla="*/ 419099 h 2160589"/>
              <a:gd name="connsiteX48" fmla="*/ 1231650 w 2841538"/>
              <a:gd name="connsiteY48" fmla="*/ 419102 h 2160589"/>
              <a:gd name="connsiteX49" fmla="*/ 1145175 w 2841538"/>
              <a:gd name="connsiteY49" fmla="*/ 419102 h 2160589"/>
              <a:gd name="connsiteX50" fmla="*/ 1420769 w 2841538"/>
              <a:gd name="connsiteY50" fmla="*/ 1 h 2160589"/>
              <a:gd name="connsiteX51" fmla="*/ 1421868 w 2841538"/>
              <a:gd name="connsiteY51" fmla="*/ 1673 h 21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41538" h="2160589">
                <a:moveTo>
                  <a:pt x="1936767" y="1285916"/>
                </a:moveTo>
                <a:lnTo>
                  <a:pt x="2266367" y="1285916"/>
                </a:lnTo>
                <a:lnTo>
                  <a:pt x="2841538" y="2160589"/>
                </a:lnTo>
                <a:lnTo>
                  <a:pt x="2247898" y="2160589"/>
                </a:lnTo>
                <a:lnTo>
                  <a:pt x="2272536" y="2151027"/>
                </a:lnTo>
                <a:close/>
                <a:moveTo>
                  <a:pt x="1447800" y="1285916"/>
                </a:moveTo>
                <a:lnTo>
                  <a:pt x="1887725" y="1285916"/>
                </a:lnTo>
                <a:lnTo>
                  <a:pt x="2227205" y="2160589"/>
                </a:lnTo>
                <a:lnTo>
                  <a:pt x="1447800" y="2160589"/>
                </a:lnTo>
                <a:close/>
                <a:moveTo>
                  <a:pt x="944262" y="1285916"/>
                </a:moveTo>
                <a:lnTo>
                  <a:pt x="1395227" y="1285916"/>
                </a:lnTo>
                <a:lnTo>
                  <a:pt x="1395227" y="2160589"/>
                </a:lnTo>
                <a:lnTo>
                  <a:pt x="604782" y="2160589"/>
                </a:lnTo>
                <a:close/>
                <a:moveTo>
                  <a:pt x="575172" y="1285916"/>
                </a:moveTo>
                <a:lnTo>
                  <a:pt x="895220" y="1285916"/>
                </a:lnTo>
                <a:lnTo>
                  <a:pt x="556200" y="2159404"/>
                </a:lnTo>
                <a:lnTo>
                  <a:pt x="559255" y="2160589"/>
                </a:lnTo>
                <a:lnTo>
                  <a:pt x="0" y="2160589"/>
                </a:lnTo>
                <a:close/>
                <a:moveTo>
                  <a:pt x="1620163" y="470183"/>
                </a:moveTo>
                <a:lnTo>
                  <a:pt x="1729954" y="470183"/>
                </a:lnTo>
                <a:lnTo>
                  <a:pt x="2232777" y="1234835"/>
                </a:lnTo>
                <a:lnTo>
                  <a:pt x="1916941" y="1234835"/>
                </a:lnTo>
                <a:close/>
                <a:moveTo>
                  <a:pt x="1447800" y="470183"/>
                </a:moveTo>
                <a:lnTo>
                  <a:pt x="1571121" y="470183"/>
                </a:lnTo>
                <a:lnTo>
                  <a:pt x="1867900" y="1234835"/>
                </a:lnTo>
                <a:lnTo>
                  <a:pt x="1447800" y="1234835"/>
                </a:lnTo>
                <a:close/>
                <a:moveTo>
                  <a:pt x="1260867" y="470183"/>
                </a:moveTo>
                <a:lnTo>
                  <a:pt x="1395227" y="470183"/>
                </a:lnTo>
                <a:lnTo>
                  <a:pt x="1395227" y="1234835"/>
                </a:lnTo>
                <a:lnTo>
                  <a:pt x="964088" y="1234835"/>
                </a:lnTo>
                <a:close/>
                <a:moveTo>
                  <a:pt x="1111585" y="470183"/>
                </a:moveTo>
                <a:lnTo>
                  <a:pt x="1211825" y="470183"/>
                </a:lnTo>
                <a:lnTo>
                  <a:pt x="915046" y="1234835"/>
                </a:lnTo>
                <a:lnTo>
                  <a:pt x="608762" y="1234835"/>
                </a:lnTo>
                <a:close/>
                <a:moveTo>
                  <a:pt x="1422956" y="0"/>
                </a:moveTo>
                <a:lnTo>
                  <a:pt x="1615272" y="295785"/>
                </a:lnTo>
                <a:lnTo>
                  <a:pt x="1696363" y="419102"/>
                </a:lnTo>
                <a:lnTo>
                  <a:pt x="1600337" y="419102"/>
                </a:lnTo>
                <a:lnTo>
                  <a:pt x="1600336" y="419099"/>
                </a:lnTo>
                <a:lnTo>
                  <a:pt x="1551294" y="419099"/>
                </a:lnTo>
                <a:lnTo>
                  <a:pt x="1551295" y="419102"/>
                </a:lnTo>
                <a:lnTo>
                  <a:pt x="1447800" y="419102"/>
                </a:lnTo>
                <a:lnTo>
                  <a:pt x="1447800" y="419099"/>
                </a:lnTo>
                <a:lnTo>
                  <a:pt x="1395227" y="419099"/>
                </a:lnTo>
                <a:lnTo>
                  <a:pt x="1395227" y="419102"/>
                </a:lnTo>
                <a:lnTo>
                  <a:pt x="1280692" y="419102"/>
                </a:lnTo>
                <a:lnTo>
                  <a:pt x="1280693" y="419099"/>
                </a:lnTo>
                <a:lnTo>
                  <a:pt x="1231651" y="419099"/>
                </a:lnTo>
                <a:lnTo>
                  <a:pt x="1231650" y="419102"/>
                </a:lnTo>
                <a:lnTo>
                  <a:pt x="1145175" y="419102"/>
                </a:lnTo>
                <a:lnTo>
                  <a:pt x="1420769" y="1"/>
                </a:lnTo>
                <a:lnTo>
                  <a:pt x="1421868" y="1673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0000">
                <a:schemeClr val="accent6">
                  <a:lumMod val="60000"/>
                  <a:lumOff val="40000"/>
                </a:schemeClr>
              </a:gs>
              <a:gs pos="57000">
                <a:schemeClr val="accent5">
                  <a:lumMod val="40000"/>
                  <a:lumOff val="60000"/>
                </a:schemeClr>
              </a:gs>
              <a:gs pos="24000">
                <a:schemeClr val="accent5">
                  <a:lumMod val="40000"/>
                  <a:lumOff val="60000"/>
                </a:schemeClr>
              </a:gs>
              <a:gs pos="1800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381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3F35C8-3A69-4687-807E-4150C3DF04D9}"/>
              </a:ext>
            </a:extLst>
          </p:cNvPr>
          <p:cNvSpPr/>
          <p:nvPr/>
        </p:nvSpPr>
        <p:spPr>
          <a:xfrm>
            <a:off x="750420" y="2643981"/>
            <a:ext cx="2842675" cy="78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87" dirty="0">
                <a:solidFill>
                  <a:sysClr val="windowText" lastClr="000000"/>
                </a:solidFill>
              </a:rPr>
              <a:t>Shortcut table</a:t>
            </a:r>
            <a:endParaRPr lang="ko-KR" altLang="en-US" sz="3387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DBBEDC-8C9F-4CB7-AAF8-0C0113EAD23F}"/>
              </a:ext>
            </a:extLst>
          </p:cNvPr>
          <p:cNvSpPr txBox="1"/>
          <p:nvPr/>
        </p:nvSpPr>
        <p:spPr>
          <a:xfrm>
            <a:off x="915708" y="1477186"/>
            <a:ext cx="2487331" cy="613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387" dirty="0">
                <a:latin typeface="Consolas" panose="020B0609020204030204" pitchFamily="49" charset="0"/>
              </a:rPr>
              <a:t>read(x)</a:t>
            </a:r>
            <a:endParaRPr lang="ko-KR" altLang="en-US" sz="3387" dirty="0">
              <a:latin typeface="Consolas" panose="020B0609020204030204" pitchFamily="49" charset="0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50A30C67-9AB4-4B54-89E1-6B030E8B021B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6200000" flipH="1">
            <a:off x="3052548" y="2548210"/>
            <a:ext cx="1141572" cy="2903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7346C23-337B-45EE-93BF-7F08031FACF1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>
            <a:off x="2159374" y="2090752"/>
            <a:ext cx="12384" cy="5532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E9F26-0C08-4F10-B0C7-802AF8779F6A}"/>
              </a:ext>
            </a:extLst>
          </p:cNvPr>
          <p:cNvSpPr/>
          <p:nvPr/>
        </p:nvSpPr>
        <p:spPr>
          <a:xfrm>
            <a:off x="4564625" y="4570574"/>
            <a:ext cx="1020578" cy="2708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AA8081-FD8E-4DD6-A110-A25FA692A679}"/>
              </a:ext>
            </a:extLst>
          </p:cNvPr>
          <p:cNvSpPr/>
          <p:nvPr/>
        </p:nvSpPr>
        <p:spPr>
          <a:xfrm>
            <a:off x="7417310" y="5288006"/>
            <a:ext cx="784180" cy="2708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007B28-1AE2-4BA3-A2FF-9FECC237C5E4}"/>
              </a:ext>
            </a:extLst>
          </p:cNvPr>
          <p:cNvSpPr/>
          <p:nvPr/>
        </p:nvSpPr>
        <p:spPr>
          <a:xfrm>
            <a:off x="6705886" y="3450528"/>
            <a:ext cx="295112" cy="2507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F32F5E-7DBA-4D2E-9D8F-4F4619200313}"/>
              </a:ext>
            </a:extLst>
          </p:cNvPr>
          <p:cNvSpPr txBox="1"/>
          <p:nvPr/>
        </p:nvSpPr>
        <p:spPr>
          <a:xfrm>
            <a:off x="7865712" y="2949003"/>
            <a:ext cx="253464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87" dirty="0"/>
              <a:t>BF indexing</a:t>
            </a:r>
            <a:endParaRPr lang="ko-KR" altLang="en-US" sz="3387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7E8D80-A53D-4B75-B0E0-F484FFBE52D2}"/>
              </a:ext>
            </a:extLst>
          </p:cNvPr>
          <p:cNvSpPr txBox="1"/>
          <p:nvPr/>
        </p:nvSpPr>
        <p:spPr>
          <a:xfrm>
            <a:off x="9034377" y="4419696"/>
            <a:ext cx="2811879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87" dirty="0"/>
              <a:t>PLR</a:t>
            </a:r>
            <a:r>
              <a:rPr lang="ko-KR" altLang="en-US" sz="3387" dirty="0"/>
              <a:t> </a:t>
            </a:r>
            <a:r>
              <a:rPr lang="en-US" altLang="ko-KR" sz="3387" dirty="0"/>
              <a:t>indexing</a:t>
            </a:r>
            <a:endParaRPr lang="ko-KR" altLang="en-US" sz="3387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908F5-E267-41A8-AC1D-9D1D6481D5F0}"/>
              </a:ext>
            </a:extLst>
          </p:cNvPr>
          <p:cNvCxnSpPr>
            <a:cxnSpLocks/>
            <a:stCxn id="69" idx="1"/>
            <a:endCxn id="105" idx="0"/>
          </p:cNvCxnSpPr>
          <p:nvPr/>
        </p:nvCxnSpPr>
        <p:spPr>
          <a:xfrm flipH="1">
            <a:off x="7817421" y="4726479"/>
            <a:ext cx="1216956" cy="68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58D3D88-5D0D-4909-816C-7F7E9206FF96}"/>
              </a:ext>
            </a:extLst>
          </p:cNvPr>
          <p:cNvSpPr txBox="1"/>
          <p:nvPr/>
        </p:nvSpPr>
        <p:spPr>
          <a:xfrm>
            <a:off x="6970187" y="1501222"/>
            <a:ext cx="3032764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87" dirty="0"/>
              <a:t>Exact</a:t>
            </a:r>
            <a:r>
              <a:rPr lang="ko-KR" altLang="en-US" sz="3387" dirty="0"/>
              <a:t> </a:t>
            </a:r>
            <a:r>
              <a:rPr lang="en-US" altLang="ko-KR" sz="3387" dirty="0"/>
              <a:t>indexing</a:t>
            </a:r>
            <a:endParaRPr lang="ko-KR" altLang="en-US" sz="3387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205796-EEA7-4EBB-96AD-32BF484DE793}"/>
              </a:ext>
            </a:extLst>
          </p:cNvPr>
          <p:cNvSpPr txBox="1"/>
          <p:nvPr/>
        </p:nvSpPr>
        <p:spPr>
          <a:xfrm rot="3463145" flipH="1">
            <a:off x="6186582" y="2399380"/>
            <a:ext cx="1968364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87" dirty="0"/>
              <a:t>L</a:t>
            </a:r>
            <a:r>
              <a:rPr lang="en-US" altLang="ko-KR" sz="3387" baseline="-25000" dirty="0"/>
              <a:t>1</a:t>
            </a:r>
            <a:r>
              <a:rPr lang="en-US" altLang="ko-KR" sz="3387" dirty="0"/>
              <a:t>~L</a:t>
            </a:r>
            <a:r>
              <a:rPr lang="en-US" altLang="ko-KR" sz="3387" baseline="-25000" dirty="0"/>
              <a:t>k-1</a:t>
            </a:r>
            <a:endParaRPr lang="ko-KR" altLang="en-US" sz="3387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38E230-2D9B-4671-AD76-78834E41B34F}"/>
              </a:ext>
            </a:extLst>
          </p:cNvPr>
          <p:cNvSpPr txBox="1"/>
          <p:nvPr/>
        </p:nvSpPr>
        <p:spPr>
          <a:xfrm rot="3463145" flipH="1">
            <a:off x="7214531" y="3994890"/>
            <a:ext cx="198375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87" dirty="0"/>
              <a:t>L</a:t>
            </a:r>
            <a:r>
              <a:rPr lang="en-US" altLang="ko-KR" sz="3387" baseline="-25000" dirty="0"/>
              <a:t>k</a:t>
            </a:r>
            <a:r>
              <a:rPr lang="en-US" altLang="ko-KR" sz="3387" dirty="0"/>
              <a:t>~L</a:t>
            </a:r>
            <a:r>
              <a:rPr lang="en-US" altLang="ko-KR" sz="3387" baseline="-25000" dirty="0"/>
              <a:t>h-1</a:t>
            </a:r>
            <a:endParaRPr lang="ko-KR" altLang="en-US" sz="3387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768EAC-8462-49C2-9D9C-FAFB6AF34258}"/>
              </a:ext>
            </a:extLst>
          </p:cNvPr>
          <p:cNvSpPr txBox="1"/>
          <p:nvPr/>
        </p:nvSpPr>
        <p:spPr>
          <a:xfrm rot="3463145" flipH="1">
            <a:off x="5649161" y="1133621"/>
            <a:ext cx="1424276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87" dirty="0"/>
              <a:t>L</a:t>
            </a:r>
            <a:r>
              <a:rPr lang="en-US" altLang="ko-KR" sz="3387" baseline="-25000" dirty="0"/>
              <a:t>0</a:t>
            </a:r>
            <a:endParaRPr lang="ko-KR" altLang="en-US" sz="3387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486CE0D-3BD8-4F40-876F-29C12D98E30F}"/>
              </a:ext>
            </a:extLst>
          </p:cNvPr>
          <p:cNvSpPr/>
          <p:nvPr/>
        </p:nvSpPr>
        <p:spPr>
          <a:xfrm>
            <a:off x="7676279" y="5413771"/>
            <a:ext cx="282284" cy="24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F3C1266-DBA2-4E00-9864-F528CED19F2F}"/>
              </a:ext>
            </a:extLst>
          </p:cNvPr>
          <p:cNvSpPr/>
          <p:nvPr/>
        </p:nvSpPr>
        <p:spPr>
          <a:xfrm>
            <a:off x="6720337" y="3567741"/>
            <a:ext cx="282284" cy="24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2D6F52-508E-439F-BB0F-F8D2C77AFF6F}"/>
              </a:ext>
            </a:extLst>
          </p:cNvPr>
          <p:cNvCxnSpPr>
            <a:cxnSpLocks/>
            <a:stCxn id="64" idx="1"/>
            <a:endCxn id="107" idx="0"/>
          </p:cNvCxnSpPr>
          <p:nvPr/>
        </p:nvCxnSpPr>
        <p:spPr>
          <a:xfrm flipH="1">
            <a:off x="6861479" y="3255786"/>
            <a:ext cx="1004233" cy="311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4BC62194-8E3C-4FF5-8674-37E735DF09A4}"/>
              </a:ext>
            </a:extLst>
          </p:cNvPr>
          <p:cNvSpPr/>
          <p:nvPr/>
        </p:nvSpPr>
        <p:spPr>
          <a:xfrm>
            <a:off x="5554831" y="1794725"/>
            <a:ext cx="282284" cy="24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1661233-3BEB-4201-B8B7-487403BD15E8}"/>
              </a:ext>
            </a:extLst>
          </p:cNvPr>
          <p:cNvCxnSpPr>
            <a:cxnSpLocks/>
            <a:stCxn id="76" idx="1"/>
            <a:endCxn id="111" idx="6"/>
          </p:cNvCxnSpPr>
          <p:nvPr/>
        </p:nvCxnSpPr>
        <p:spPr>
          <a:xfrm flipH="1">
            <a:off x="5837115" y="1808005"/>
            <a:ext cx="1133072" cy="109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49E9A0-958B-4506-8285-819DBC7BF621}"/>
              </a:ext>
            </a:extLst>
          </p:cNvPr>
          <p:cNvSpPr/>
          <p:nvPr/>
        </p:nvSpPr>
        <p:spPr>
          <a:xfrm>
            <a:off x="929360" y="2061676"/>
            <a:ext cx="7243200" cy="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08AA9698-38C7-4D8C-878F-794CC8207466}"/>
              </a:ext>
            </a:extLst>
          </p:cNvPr>
          <p:cNvSpPr/>
          <p:nvPr/>
        </p:nvSpPr>
        <p:spPr>
          <a:xfrm>
            <a:off x="3956359" y="2011291"/>
            <a:ext cx="2016294" cy="608894"/>
          </a:xfrm>
          <a:prstGeom prst="round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8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137A02-5CB2-4A28-AD5D-40AF0E9AB36A}"/>
              </a:ext>
            </a:extLst>
          </p:cNvPr>
          <p:cNvGrpSpPr/>
          <p:nvPr/>
        </p:nvGrpSpPr>
        <p:grpSpPr>
          <a:xfrm>
            <a:off x="1329188" y="2064009"/>
            <a:ext cx="900232" cy="488128"/>
            <a:chOff x="2108334" y="2379222"/>
            <a:chExt cx="541708" cy="3470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C78D82-DFD9-489C-A93D-48D9634972AD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3B1FE60-4A9D-4F6D-8E18-4EB93E45BAE8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28EF09-FB22-4E34-ABCC-A2E55B80F591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3622C4-1C38-47D4-A7E1-11A098B5680F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7CC6816-0EF9-4547-8DE6-470FC775D088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FAFE9B-5304-4611-B97A-03D2C44BA57A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573D933-F1D8-4884-8EEF-64F354C1ED34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8DD74FE-DD77-4F8E-9960-B9229B1771C8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8B59A60-8FBE-451F-B0AE-84AE349227CF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EA01146-7521-4B75-A8D3-22AC7CAFFA5E}"/>
              </a:ext>
            </a:extLst>
          </p:cNvPr>
          <p:cNvSpPr txBox="1"/>
          <p:nvPr/>
        </p:nvSpPr>
        <p:spPr>
          <a:xfrm>
            <a:off x="1412323" y="1018075"/>
            <a:ext cx="18655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latin typeface="Consolas" panose="020B0609020204030204" pitchFamily="49" charset="0"/>
              </a:rPr>
              <a:t>read(100)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C5EE76-BE7E-4EE4-8B8B-C3CFC4D6EC52}"/>
              </a:ext>
            </a:extLst>
          </p:cNvPr>
          <p:cNvGrpSpPr/>
          <p:nvPr/>
        </p:nvGrpSpPr>
        <p:grpSpPr>
          <a:xfrm>
            <a:off x="5329271" y="1013029"/>
            <a:ext cx="2928716" cy="400111"/>
            <a:chOff x="4010514" y="-86240"/>
            <a:chExt cx="1383514" cy="18901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37A0B3D-0A08-4916-AFD8-9E9F5144780F}"/>
                </a:ext>
              </a:extLst>
            </p:cNvPr>
            <p:cNvSpPr txBox="1"/>
            <p:nvPr/>
          </p:nvSpPr>
          <p:spPr>
            <a:xfrm>
              <a:off x="4077682" y="-86240"/>
              <a:ext cx="1316346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Binary-search on guard</a:t>
              </a:r>
              <a:endParaRPr lang="ko-KR" altLang="en-US" sz="2000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A1B79BF-0F82-46B2-80AD-DD4F7BECEC30}"/>
                </a:ext>
              </a:extLst>
            </p:cNvPr>
            <p:cNvSpPr/>
            <p:nvPr/>
          </p:nvSpPr>
          <p:spPr>
            <a:xfrm>
              <a:off x="4010514" y="-36012"/>
              <a:ext cx="91169" cy="8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altLang="en-US" sz="381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70A4053-B85E-4DA5-B407-4AB1CE5CC156}"/>
              </a:ext>
            </a:extLst>
          </p:cNvPr>
          <p:cNvCxnSpPr>
            <a:cxnSpLocks/>
          </p:cNvCxnSpPr>
          <p:nvPr/>
        </p:nvCxnSpPr>
        <p:spPr>
          <a:xfrm>
            <a:off x="933385" y="2064009"/>
            <a:ext cx="724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157E26F-0F2B-45D5-A40E-EE774A682D9D}"/>
              </a:ext>
            </a:extLst>
          </p:cNvPr>
          <p:cNvCxnSpPr>
            <a:cxnSpLocks/>
          </p:cNvCxnSpPr>
          <p:nvPr/>
        </p:nvCxnSpPr>
        <p:spPr>
          <a:xfrm>
            <a:off x="933385" y="2552137"/>
            <a:ext cx="724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1028D751-0E4D-4513-A5D5-1E178DBAB3E7}"/>
              </a:ext>
            </a:extLst>
          </p:cNvPr>
          <p:cNvGrpSpPr/>
          <p:nvPr/>
        </p:nvGrpSpPr>
        <p:grpSpPr>
          <a:xfrm>
            <a:off x="2963542" y="1950613"/>
            <a:ext cx="364202" cy="711726"/>
            <a:chOff x="7514875" y="1092590"/>
            <a:chExt cx="276905" cy="606717"/>
          </a:xfrm>
        </p:grpSpPr>
        <p:sp>
          <p:nvSpPr>
            <p:cNvPr id="212" name="물결 211">
              <a:extLst>
                <a:ext uri="{FF2B5EF4-FFF2-40B4-BE49-F238E27FC236}">
                  <a16:creationId xmlns:a16="http://schemas.microsoft.com/office/drawing/2014/main" id="{8E6B2280-A2E9-4C81-9DDF-FB9D6751813B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1AD64A52-CDC8-44E7-B11B-9AC4909C0E0B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B4B42EE-DE5F-42A7-8ED4-DDF77C284C26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4AB4A75-4387-4B18-A488-33E40EAA57C8}"/>
              </a:ext>
            </a:extLst>
          </p:cNvPr>
          <p:cNvGrpSpPr/>
          <p:nvPr/>
        </p:nvGrpSpPr>
        <p:grpSpPr>
          <a:xfrm>
            <a:off x="6149948" y="1950613"/>
            <a:ext cx="364202" cy="711726"/>
            <a:chOff x="7514875" y="1092590"/>
            <a:chExt cx="276905" cy="606717"/>
          </a:xfrm>
        </p:grpSpPr>
        <p:sp>
          <p:nvSpPr>
            <p:cNvPr id="227" name="물결 226">
              <a:extLst>
                <a:ext uri="{FF2B5EF4-FFF2-40B4-BE49-F238E27FC236}">
                  <a16:creationId xmlns:a16="http://schemas.microsoft.com/office/drawing/2014/main" id="{7E603FEC-12E1-43A4-8029-B710A737BA72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7C462040-C9F5-4646-8BC9-A3422F691A46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87A23D58-F3D8-4BA4-8BF2-CC4C37D4BAFD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E17D2C8D-CF18-4CE7-8CF4-1512EDBA163D}"/>
              </a:ext>
            </a:extLst>
          </p:cNvPr>
          <p:cNvCxnSpPr>
            <a:cxnSpLocks/>
            <a:endCxn id="342" idx="0"/>
          </p:cNvCxnSpPr>
          <p:nvPr/>
        </p:nvCxnSpPr>
        <p:spPr>
          <a:xfrm>
            <a:off x="3089270" y="1218130"/>
            <a:ext cx="3901505" cy="84587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구부러짐 231">
            <a:extLst>
              <a:ext uri="{FF2B5EF4-FFF2-40B4-BE49-F238E27FC236}">
                <a16:creationId xmlns:a16="http://schemas.microsoft.com/office/drawing/2014/main" id="{C165C719-8449-4785-B2E4-26048F9AD3F2}"/>
              </a:ext>
            </a:extLst>
          </p:cNvPr>
          <p:cNvCxnSpPr>
            <a:cxnSpLocks/>
            <a:stCxn id="342" idx="0"/>
            <a:endCxn id="85" idx="0"/>
          </p:cNvCxnSpPr>
          <p:nvPr/>
        </p:nvCxnSpPr>
        <p:spPr>
          <a:xfrm rot="16200000" flipV="1">
            <a:off x="4236022" y="-690744"/>
            <a:ext cx="12700" cy="5509506"/>
          </a:xfrm>
          <a:prstGeom prst="curvedConnector3">
            <a:avLst>
              <a:gd name="adj1" fmla="val 46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518E6F9E-479D-4E80-A0CC-4C41926CC8BA}"/>
              </a:ext>
            </a:extLst>
          </p:cNvPr>
          <p:cNvCxnSpPr>
            <a:cxnSpLocks/>
            <a:stCxn id="85" idx="0"/>
            <a:endCxn id="302" idx="0"/>
          </p:cNvCxnSpPr>
          <p:nvPr/>
        </p:nvCxnSpPr>
        <p:spPr>
          <a:xfrm rot="5400000" flipH="1" flipV="1">
            <a:off x="2853082" y="692196"/>
            <a:ext cx="12700" cy="2743626"/>
          </a:xfrm>
          <a:prstGeom prst="curvedConnector3">
            <a:avLst>
              <a:gd name="adj1" fmla="val 2575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7E0B72C-ECB8-4184-B2FB-28E7E3B019D5}"/>
              </a:ext>
            </a:extLst>
          </p:cNvPr>
          <p:cNvSpPr txBox="1"/>
          <p:nvPr/>
        </p:nvSpPr>
        <p:spPr>
          <a:xfrm>
            <a:off x="1255822" y="250087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A38367-D8EC-4315-B459-5EE14EFC1E95}"/>
              </a:ext>
            </a:extLst>
          </p:cNvPr>
          <p:cNvSpPr txBox="1"/>
          <p:nvPr/>
        </p:nvSpPr>
        <p:spPr>
          <a:xfrm>
            <a:off x="4009307" y="250087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E7E652D-FF87-43EB-BC0A-9A2EC53E0EB7}"/>
              </a:ext>
            </a:extLst>
          </p:cNvPr>
          <p:cNvSpPr txBox="1"/>
          <p:nvPr/>
        </p:nvSpPr>
        <p:spPr>
          <a:xfrm>
            <a:off x="6707744" y="2500874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1469D4D-5458-4330-8B97-C7FBAD507F09}"/>
              </a:ext>
            </a:extLst>
          </p:cNvPr>
          <p:cNvSpPr txBox="1"/>
          <p:nvPr/>
        </p:nvSpPr>
        <p:spPr>
          <a:xfrm>
            <a:off x="4842075" y="2500874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8DBB971-4374-4730-B021-F55B16C8F09B}"/>
              </a:ext>
            </a:extLst>
          </p:cNvPr>
          <p:cNvSpPr txBox="1"/>
          <p:nvPr/>
        </p:nvSpPr>
        <p:spPr>
          <a:xfrm>
            <a:off x="4349825" y="15833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4FDEF6B-6870-4F02-9F68-77EB4C37ED02}"/>
              </a:ext>
            </a:extLst>
          </p:cNvPr>
          <p:cNvSpPr txBox="1"/>
          <p:nvPr/>
        </p:nvSpPr>
        <p:spPr>
          <a:xfrm>
            <a:off x="5142530" y="1586638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BFs</a:t>
            </a:r>
          </a:p>
        </p:txBody>
      </p:sp>
      <p:sp>
        <p:nvSpPr>
          <p:cNvPr id="243" name="오른쪽 중괄호 242">
            <a:extLst>
              <a:ext uri="{FF2B5EF4-FFF2-40B4-BE49-F238E27FC236}">
                <a16:creationId xmlns:a16="http://schemas.microsoft.com/office/drawing/2014/main" id="{72D25D72-5DF1-4C2A-BB2A-6304B90246A6}"/>
              </a:ext>
            </a:extLst>
          </p:cNvPr>
          <p:cNvSpPr/>
          <p:nvPr/>
        </p:nvSpPr>
        <p:spPr>
          <a:xfrm rot="16200000">
            <a:off x="5490160" y="1668245"/>
            <a:ext cx="148726" cy="585678"/>
          </a:xfrm>
          <a:prstGeom prst="rightBrace">
            <a:avLst>
              <a:gd name="adj1" fmla="val 49467"/>
              <a:gd name="adj2" fmla="val 49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042EB07D-19E8-4EFD-A220-4D35A580A0AD}"/>
              </a:ext>
            </a:extLst>
          </p:cNvPr>
          <p:cNvGrpSpPr/>
          <p:nvPr/>
        </p:nvGrpSpPr>
        <p:grpSpPr>
          <a:xfrm>
            <a:off x="4072814" y="2064009"/>
            <a:ext cx="900232" cy="488128"/>
            <a:chOff x="2108334" y="2379222"/>
            <a:chExt cx="541708" cy="347091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975E9D2-280E-428F-ADD7-FE8C1D12ABB1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5B5805A-1DC2-4ED8-9926-9046CE6AC2DD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265ECCC3-9038-49FB-A475-8845C30E23F7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3EF7E2E-46FC-4EF1-B267-F9786C419CFC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FB10275F-8D88-43AA-96AF-24F4CEA13C5E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696890A6-B555-404F-B009-A828AC1C4D3E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27FF90F-6C59-40AD-B191-31D68F5D874A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FEBB439-37B9-415F-9191-835036D98D47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1B6E0343-23A7-470D-8888-629034A005A7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9F25F3CD-A083-4E07-A475-015322CB9CAC}"/>
              </a:ext>
            </a:extLst>
          </p:cNvPr>
          <p:cNvGrpSpPr/>
          <p:nvPr/>
        </p:nvGrpSpPr>
        <p:grpSpPr>
          <a:xfrm>
            <a:off x="4967523" y="2064009"/>
            <a:ext cx="900232" cy="488128"/>
            <a:chOff x="2108334" y="2379222"/>
            <a:chExt cx="541708" cy="347091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E4458F79-7FED-4925-9DB9-06B173EA12F6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0C1FA9BD-4717-43AA-BAFF-AFCD8E5CC9C2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161D5D1-BF9D-4C96-A1B0-CED7E42D114B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54B624BA-5644-4C9A-A18D-3ADA609641E9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855CF3B-4AD5-4F44-82A9-0409A75E65D0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BC73C0D-BB6A-46CA-9020-88696B064B88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433D5A3E-E770-4AEE-A50F-CC8ABDCE4A7D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C25688FE-61B5-4710-875A-24B28C86EAD3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64431ED-23A0-4C77-9CE1-BA792408D046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16D6D365-9409-4967-A9F5-08C4AB28A393}"/>
              </a:ext>
            </a:extLst>
          </p:cNvPr>
          <p:cNvSpPr/>
          <p:nvPr/>
        </p:nvSpPr>
        <p:spPr>
          <a:xfrm>
            <a:off x="4915372" y="1880647"/>
            <a:ext cx="143834" cy="233465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D40DE99F-AC31-4E6A-A53B-AF1774C157D7}"/>
              </a:ext>
            </a:extLst>
          </p:cNvPr>
          <p:cNvGrpSpPr/>
          <p:nvPr/>
        </p:nvGrpSpPr>
        <p:grpSpPr>
          <a:xfrm>
            <a:off x="6838694" y="2064009"/>
            <a:ext cx="900232" cy="488128"/>
            <a:chOff x="2108334" y="2379222"/>
            <a:chExt cx="541708" cy="347091"/>
          </a:xfrm>
        </p:grpSpPr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ACAF2CC8-BB16-49D9-806F-7B1ADE5B57D4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9F197A14-1A68-4AF7-B59C-E64CB7F8FF69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E72F3ADD-9E6D-4598-AFAB-841FA907B3EC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5BADE21-43AB-4841-8CB1-C817C4469323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FE470A9F-1C9E-4C3E-ACA0-1494E8A5F9B0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49177FA-7BDD-4C1E-9667-597A9081A6EF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054C80C-4F36-4625-B85C-DF0167B8918E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DC5624D-FD0D-4FAD-935C-B83A6852CE9B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2C6D251-9E6A-460C-A7E9-DD622831B069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74E3BEE4-D6EC-4DF1-A247-058212394DE5}"/>
              </a:ext>
            </a:extLst>
          </p:cNvPr>
          <p:cNvGrpSpPr/>
          <p:nvPr/>
        </p:nvGrpSpPr>
        <p:grpSpPr>
          <a:xfrm>
            <a:off x="1173079" y="3194767"/>
            <a:ext cx="6726699" cy="589592"/>
            <a:chOff x="3030812" y="3166048"/>
            <a:chExt cx="3876999" cy="989214"/>
          </a:xfrm>
        </p:grpSpPr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D3926988-7AC6-4C88-BEF2-7465F7FCB6DB}"/>
                </a:ext>
              </a:extLst>
            </p:cNvPr>
            <p:cNvSpPr/>
            <p:nvPr/>
          </p:nvSpPr>
          <p:spPr>
            <a:xfrm>
              <a:off x="3030812" y="3166048"/>
              <a:ext cx="3876999" cy="989214"/>
            </a:xfrm>
            <a:prstGeom prst="round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8" dirty="0"/>
            </a:p>
          </p:txBody>
        </p: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1CAA36F4-FAF9-4E78-955C-3C13573BA83A}"/>
                </a:ext>
              </a:extLst>
            </p:cNvPr>
            <p:cNvGrpSpPr/>
            <p:nvPr/>
          </p:nvGrpSpPr>
          <p:grpSpPr>
            <a:xfrm>
              <a:off x="3120853" y="3256658"/>
              <a:ext cx="1848458" cy="798253"/>
              <a:chOff x="2108334" y="2374930"/>
              <a:chExt cx="531134" cy="351383"/>
            </a:xfrm>
          </p:grpSpPr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F63B1E11-5444-4E54-BFC1-B9E49C140454}"/>
                  </a:ext>
                </a:extLst>
              </p:cNvPr>
              <p:cNvSpPr/>
              <p:nvPr/>
            </p:nvSpPr>
            <p:spPr>
              <a:xfrm>
                <a:off x="2292146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2F75BCC2-A697-4EDF-AE16-38105F61FB1E}"/>
                  </a:ext>
                </a:extLst>
              </p:cNvPr>
              <p:cNvSpPr/>
              <p:nvPr/>
            </p:nvSpPr>
            <p:spPr>
              <a:xfrm>
                <a:off x="2336917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8EC2CD21-0482-4F7F-A64F-F8B5C9689C24}"/>
                  </a:ext>
                </a:extLst>
              </p:cNvPr>
              <p:cNvSpPr/>
              <p:nvPr/>
            </p:nvSpPr>
            <p:spPr>
              <a:xfrm>
                <a:off x="2459219" y="2379223"/>
                <a:ext cx="132093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2229463-182F-44A9-8D59-50B600BD2919}"/>
                  </a:ext>
                </a:extLst>
              </p:cNvPr>
              <p:cNvSpPr txBox="1"/>
              <p:nvPr/>
            </p:nvSpPr>
            <p:spPr>
              <a:xfrm>
                <a:off x="2481895" y="2374930"/>
                <a:ext cx="99467" cy="16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sz="28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7BB216E8-8B51-4912-B665-B1C7F8743102}"/>
                  </a:ext>
                </a:extLst>
              </p:cNvPr>
              <p:cNvSpPr/>
              <p:nvPr/>
            </p:nvSpPr>
            <p:spPr>
              <a:xfrm>
                <a:off x="2381688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56A1979-ED0C-4BD3-A77E-E4C2ECD70CCE}"/>
                  </a:ext>
                </a:extLst>
              </p:cNvPr>
              <p:cNvSpPr/>
              <p:nvPr/>
            </p:nvSpPr>
            <p:spPr>
              <a:xfrm>
                <a:off x="2426459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1F141BBE-B1D4-4CD0-841F-2A6B55F8186A}"/>
                  </a:ext>
                </a:extLst>
              </p:cNvPr>
              <p:cNvSpPr/>
              <p:nvPr/>
            </p:nvSpPr>
            <p:spPr>
              <a:xfrm>
                <a:off x="2592099" y="2379223"/>
                <a:ext cx="45719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9B4F272-AC17-40C7-A53C-1B24DDA89048}"/>
                  </a:ext>
                </a:extLst>
              </p:cNvPr>
              <p:cNvSpPr/>
              <p:nvPr/>
            </p:nvSpPr>
            <p:spPr>
              <a:xfrm>
                <a:off x="2108335" y="2379222"/>
                <a:ext cx="183024" cy="347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62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E6EDB970-B3A1-4F7D-9D9D-D2B937FFE390}"/>
                  </a:ext>
                </a:extLst>
              </p:cNvPr>
              <p:cNvSpPr/>
              <p:nvPr/>
            </p:nvSpPr>
            <p:spPr>
              <a:xfrm>
                <a:off x="2108334" y="2379222"/>
                <a:ext cx="531134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B22528AC-ED0A-4BDF-BC37-20A37DD14DD6}"/>
                </a:ext>
              </a:extLst>
            </p:cNvPr>
            <p:cNvGrpSpPr/>
            <p:nvPr/>
          </p:nvGrpSpPr>
          <p:grpSpPr>
            <a:xfrm>
              <a:off x="4967174" y="3256658"/>
              <a:ext cx="1848942" cy="798253"/>
              <a:chOff x="2107581" y="2374930"/>
              <a:chExt cx="531273" cy="351383"/>
            </a:xfrm>
          </p:grpSpPr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38B9444B-4700-4041-8E86-64EDEB173337}"/>
                  </a:ext>
                </a:extLst>
              </p:cNvPr>
              <p:cNvSpPr/>
              <p:nvPr/>
            </p:nvSpPr>
            <p:spPr>
              <a:xfrm>
                <a:off x="2292146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49628BB2-C6A2-493C-9D4E-714CB8A8551F}"/>
                  </a:ext>
                </a:extLst>
              </p:cNvPr>
              <p:cNvSpPr/>
              <p:nvPr/>
            </p:nvSpPr>
            <p:spPr>
              <a:xfrm>
                <a:off x="2336917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3DE0AEFA-588F-4F98-9ACC-B191703DD261}"/>
                  </a:ext>
                </a:extLst>
              </p:cNvPr>
              <p:cNvSpPr/>
              <p:nvPr/>
            </p:nvSpPr>
            <p:spPr>
              <a:xfrm>
                <a:off x="2459219" y="2379223"/>
                <a:ext cx="132093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479BEC7-3196-474D-A2D7-F9BFB41E5012}"/>
                  </a:ext>
                </a:extLst>
              </p:cNvPr>
              <p:cNvSpPr txBox="1"/>
              <p:nvPr/>
            </p:nvSpPr>
            <p:spPr>
              <a:xfrm>
                <a:off x="2481895" y="2374930"/>
                <a:ext cx="99467" cy="16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sz="28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FBC98085-802A-4EC7-877E-844654C1901F}"/>
                  </a:ext>
                </a:extLst>
              </p:cNvPr>
              <p:cNvSpPr/>
              <p:nvPr/>
            </p:nvSpPr>
            <p:spPr>
              <a:xfrm>
                <a:off x="2381688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D68876B0-C45C-48E2-AE65-F96BD7D015E7}"/>
                  </a:ext>
                </a:extLst>
              </p:cNvPr>
              <p:cNvSpPr/>
              <p:nvPr/>
            </p:nvSpPr>
            <p:spPr>
              <a:xfrm>
                <a:off x="2426459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A207CDF8-7BE7-4E0D-A7DC-3B65EA56AAEC}"/>
                  </a:ext>
                </a:extLst>
              </p:cNvPr>
              <p:cNvSpPr/>
              <p:nvPr/>
            </p:nvSpPr>
            <p:spPr>
              <a:xfrm>
                <a:off x="2590909" y="2379223"/>
                <a:ext cx="47076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54FB00FF-7B39-4100-B213-CEFA2FCD2C64}"/>
                  </a:ext>
                </a:extLst>
              </p:cNvPr>
              <p:cNvSpPr/>
              <p:nvPr/>
            </p:nvSpPr>
            <p:spPr>
              <a:xfrm>
                <a:off x="2108335" y="2379222"/>
                <a:ext cx="183024" cy="347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A800C596-AB4E-4BE8-A2B9-8CD6AC19AF7D}"/>
                  </a:ext>
                </a:extLst>
              </p:cNvPr>
              <p:cNvSpPr/>
              <p:nvPr/>
            </p:nvSpPr>
            <p:spPr>
              <a:xfrm>
                <a:off x="2107581" y="2379222"/>
                <a:ext cx="531273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DDAB87E2-B224-4FB5-A87C-D014775BE714}"/>
              </a:ext>
            </a:extLst>
          </p:cNvPr>
          <p:cNvSpPr txBox="1"/>
          <p:nvPr/>
        </p:nvSpPr>
        <p:spPr>
          <a:xfrm>
            <a:off x="4697439" y="2838458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bytes (CPU cache line)</a:t>
            </a:r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52DED092-F881-41B1-BD3A-DF41DD7E37CE}"/>
              </a:ext>
            </a:extLst>
          </p:cNvPr>
          <p:cNvGrpSpPr/>
          <p:nvPr/>
        </p:nvGrpSpPr>
        <p:grpSpPr>
          <a:xfrm>
            <a:off x="1326807" y="3077780"/>
            <a:ext cx="6418155" cy="152194"/>
            <a:chOff x="3115875" y="2921222"/>
            <a:chExt cx="645193" cy="211568"/>
          </a:xfrm>
        </p:grpSpPr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73133C1F-6A44-4D5B-8B3F-EDFCE2117DF7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FB7484B6-C0D0-421E-9637-AE95AF740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5875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A0675CD-C5EB-4C8D-84D1-248B06B6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6588354-5A62-4AB1-B0D6-8C19F3F82933}"/>
              </a:ext>
            </a:extLst>
          </p:cNvPr>
          <p:cNvCxnSpPr>
            <a:cxnSpLocks/>
          </p:cNvCxnSpPr>
          <p:nvPr/>
        </p:nvCxnSpPr>
        <p:spPr>
          <a:xfrm flipH="1">
            <a:off x="1178950" y="2551276"/>
            <a:ext cx="2780874" cy="6473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006F805B-3552-45CC-AB3B-845C2E2B17A9}"/>
              </a:ext>
            </a:extLst>
          </p:cNvPr>
          <p:cNvCxnSpPr>
            <a:cxnSpLocks/>
          </p:cNvCxnSpPr>
          <p:nvPr/>
        </p:nvCxnSpPr>
        <p:spPr>
          <a:xfrm>
            <a:off x="5966345" y="2551276"/>
            <a:ext cx="1933432" cy="6651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542768-6C00-407F-9999-D9CDF15FBC70}"/>
              </a:ext>
            </a:extLst>
          </p:cNvPr>
          <p:cNvGrpSpPr/>
          <p:nvPr/>
        </p:nvGrpSpPr>
        <p:grpSpPr>
          <a:xfrm>
            <a:off x="4532719" y="3747941"/>
            <a:ext cx="1109253" cy="152194"/>
            <a:chOff x="3116588" y="2921222"/>
            <a:chExt cx="644480" cy="21156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91EB5B8-16F4-4DB2-BD42-AA9E4D226D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C20D2AEE-9D1C-4C56-85F6-E4522411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638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F16081BD-03E8-4C21-9C4E-177D98EE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379EFC6-6A8B-416A-B858-65EF7600D6E5}"/>
              </a:ext>
            </a:extLst>
          </p:cNvPr>
          <p:cNvGrpSpPr/>
          <p:nvPr/>
        </p:nvGrpSpPr>
        <p:grpSpPr>
          <a:xfrm>
            <a:off x="5913321" y="3745599"/>
            <a:ext cx="275090" cy="154536"/>
            <a:chOff x="3116588" y="2921222"/>
            <a:chExt cx="644480" cy="211568"/>
          </a:xfrm>
        </p:grpSpPr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E762930C-06A6-415E-B26E-209FACA7E693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E1672DA-588B-43F1-8B0E-428F8CA51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EEA65202-A152-4858-98CF-A7167418D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0A99AD88-A113-4DE8-95F0-8D0723605E90}"/>
              </a:ext>
            </a:extLst>
          </p:cNvPr>
          <p:cNvSpPr txBox="1"/>
          <p:nvPr/>
        </p:nvSpPr>
        <p:spPr>
          <a:xfrm>
            <a:off x="5724274" y="3817394"/>
            <a:ext cx="64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9FB471F-5EEC-4153-8F37-55D14D8EA3E7}"/>
              </a:ext>
            </a:extLst>
          </p:cNvPr>
          <p:cNvSpPr txBox="1"/>
          <p:nvPr/>
        </p:nvSpPr>
        <p:spPr>
          <a:xfrm>
            <a:off x="4719972" y="3817394"/>
            <a:ext cx="74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AA654C66-8C63-4C8D-94FF-10D6469AD7AD}"/>
              </a:ext>
            </a:extLst>
          </p:cNvPr>
          <p:cNvCxnSpPr>
            <a:cxnSpLocks/>
          </p:cNvCxnSpPr>
          <p:nvPr/>
        </p:nvCxnSpPr>
        <p:spPr>
          <a:xfrm>
            <a:off x="2573152" y="3808870"/>
            <a:ext cx="17766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4F1173CC-7C10-41F1-A4CF-12236A437919}"/>
              </a:ext>
            </a:extLst>
          </p:cNvPr>
          <p:cNvGrpSpPr/>
          <p:nvPr/>
        </p:nvGrpSpPr>
        <p:grpSpPr>
          <a:xfrm>
            <a:off x="2203215" y="3757824"/>
            <a:ext cx="2175560" cy="400111"/>
            <a:chOff x="4016514" y="-89240"/>
            <a:chExt cx="1027726" cy="189011"/>
          </a:xfrm>
        </p:grpSpPr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B63E0D73-BD50-4DF5-AB12-B9972B188AA2}"/>
                </a:ext>
              </a:extLst>
            </p:cNvPr>
            <p:cNvSpPr txBox="1"/>
            <p:nvPr/>
          </p:nvSpPr>
          <p:spPr>
            <a:xfrm>
              <a:off x="4086922" y="-89240"/>
              <a:ext cx="957318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Membership test</a:t>
              </a:r>
              <a:endParaRPr lang="ko-KR" altLang="en-US" sz="2000" b="1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224C9C8A-F4C7-4992-A199-3F6BBF80D041}"/>
                </a:ext>
              </a:extLst>
            </p:cNvPr>
            <p:cNvSpPr/>
            <p:nvPr/>
          </p:nvSpPr>
          <p:spPr>
            <a:xfrm>
              <a:off x="4016514" y="-39012"/>
              <a:ext cx="91169" cy="8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sz="381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FF1B208C-EDC5-4B6B-8E08-285DA164353D}"/>
              </a:ext>
            </a:extLst>
          </p:cNvPr>
          <p:cNvCxnSpPr>
            <a:cxnSpLocks/>
          </p:cNvCxnSpPr>
          <p:nvPr/>
        </p:nvCxnSpPr>
        <p:spPr>
          <a:xfrm>
            <a:off x="4388433" y="3736104"/>
            <a:ext cx="0" cy="748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>
            <a:extLst>
              <a:ext uri="{FF2B5EF4-FFF2-40B4-BE49-F238E27FC236}">
                <a16:creationId xmlns:a16="http://schemas.microsoft.com/office/drawing/2014/main" id="{E2B1859E-740A-4D42-9CA1-4CE9B65A0CD0}"/>
              </a:ext>
            </a:extLst>
          </p:cNvPr>
          <p:cNvCxnSpPr>
            <a:cxnSpLocks/>
          </p:cNvCxnSpPr>
          <p:nvPr/>
        </p:nvCxnSpPr>
        <p:spPr>
          <a:xfrm>
            <a:off x="933385" y="4140295"/>
            <a:ext cx="723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17EB90DA-B2CC-4D4C-A242-ECEAA8652046}"/>
              </a:ext>
            </a:extLst>
          </p:cNvPr>
          <p:cNvSpPr txBox="1"/>
          <p:nvPr/>
        </p:nvSpPr>
        <p:spPr>
          <a:xfrm>
            <a:off x="7265864" y="375782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DRAM</a:t>
            </a:r>
            <a:endParaRPr lang="ko-KR" altLang="en-US" sz="2000" b="1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A468A683-DD41-45BC-99D3-D250683AF1DE}"/>
              </a:ext>
            </a:extLst>
          </p:cNvPr>
          <p:cNvSpPr txBox="1"/>
          <p:nvPr/>
        </p:nvSpPr>
        <p:spPr>
          <a:xfrm>
            <a:off x="7458988" y="4092813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Flash</a:t>
            </a:r>
            <a:endParaRPr lang="ko-KR" altLang="en-US" sz="2000" b="1" dirty="0"/>
          </a:p>
        </p:txBody>
      </p: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13BD631C-AE8D-40BF-BAB7-280B98BB6270}"/>
              </a:ext>
            </a:extLst>
          </p:cNvPr>
          <p:cNvCxnSpPr>
            <a:cxnSpLocks/>
          </p:cNvCxnSpPr>
          <p:nvPr/>
        </p:nvCxnSpPr>
        <p:spPr>
          <a:xfrm>
            <a:off x="2583656" y="3724547"/>
            <a:ext cx="0" cy="9284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096764BB-5274-4F19-85D1-2892D50526A6}"/>
              </a:ext>
            </a:extLst>
          </p:cNvPr>
          <p:cNvCxnSpPr>
            <a:cxnSpLocks/>
            <a:stCxn id="248" idx="2"/>
          </p:cNvCxnSpPr>
          <p:nvPr/>
        </p:nvCxnSpPr>
        <p:spPr>
          <a:xfrm>
            <a:off x="2847578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30BA299-7D08-4782-80DA-753A41E68D2F}"/>
              </a:ext>
            </a:extLst>
          </p:cNvPr>
          <p:cNvCxnSpPr>
            <a:cxnSpLocks/>
          </p:cNvCxnSpPr>
          <p:nvPr/>
        </p:nvCxnSpPr>
        <p:spPr>
          <a:xfrm>
            <a:off x="3119041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8A30AED1-704E-4A58-BEE4-815E84F29437}"/>
              </a:ext>
            </a:extLst>
          </p:cNvPr>
          <p:cNvCxnSpPr>
            <a:cxnSpLocks/>
          </p:cNvCxnSpPr>
          <p:nvPr/>
        </p:nvCxnSpPr>
        <p:spPr>
          <a:xfrm>
            <a:off x="3385741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7A835723-43FB-47A9-AA67-1260BCE5445E}"/>
              </a:ext>
            </a:extLst>
          </p:cNvPr>
          <p:cNvCxnSpPr>
            <a:cxnSpLocks/>
          </p:cNvCxnSpPr>
          <p:nvPr/>
        </p:nvCxnSpPr>
        <p:spPr>
          <a:xfrm>
            <a:off x="3885803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39BF70C9-2760-49BA-9C09-7491C7D5B1FE}"/>
              </a:ext>
            </a:extLst>
          </p:cNvPr>
          <p:cNvGrpSpPr/>
          <p:nvPr/>
        </p:nvGrpSpPr>
        <p:grpSpPr>
          <a:xfrm>
            <a:off x="4486623" y="4112240"/>
            <a:ext cx="2103560" cy="400111"/>
            <a:chOff x="4016514" y="-89240"/>
            <a:chExt cx="993714" cy="189011"/>
          </a:xfrm>
        </p:grpSpPr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FD7940C-1722-43D0-A685-A29FACEFFE51}"/>
                </a:ext>
              </a:extLst>
            </p:cNvPr>
            <p:cNvSpPr txBox="1"/>
            <p:nvPr/>
          </p:nvSpPr>
          <p:spPr>
            <a:xfrm>
              <a:off x="4102131" y="-89240"/>
              <a:ext cx="908097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Read flash page</a:t>
              </a:r>
              <a:endParaRPr lang="ko-KR" altLang="en-US" sz="2000" b="1" dirty="0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8A50FA4-328A-4273-964A-0E8BF8EB46D7}"/>
                </a:ext>
              </a:extLst>
            </p:cNvPr>
            <p:cNvSpPr/>
            <p:nvPr/>
          </p:nvSpPr>
          <p:spPr>
            <a:xfrm>
              <a:off x="4016514" y="-39012"/>
              <a:ext cx="91169" cy="8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endParaRPr lang="ko-KR" altLang="en-US" sz="381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68B9A4B2-4AE0-4492-8960-0B2E73B4DD52}"/>
              </a:ext>
            </a:extLst>
          </p:cNvPr>
          <p:cNvSpPr/>
          <p:nvPr/>
        </p:nvSpPr>
        <p:spPr>
          <a:xfrm>
            <a:off x="606982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88CF4DC-B8CF-46FE-B319-F0198C765B6B}"/>
              </a:ext>
            </a:extLst>
          </p:cNvPr>
          <p:cNvSpPr txBox="1"/>
          <p:nvPr/>
        </p:nvSpPr>
        <p:spPr>
          <a:xfrm>
            <a:off x="548101" y="384550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FE4CC93C-D998-416C-A9C3-F5F692BAC7A4}"/>
              </a:ext>
            </a:extLst>
          </p:cNvPr>
          <p:cNvGrpSpPr/>
          <p:nvPr/>
        </p:nvGrpSpPr>
        <p:grpSpPr>
          <a:xfrm>
            <a:off x="667564" y="3133109"/>
            <a:ext cx="1419008" cy="701365"/>
            <a:chOff x="875458" y="3263900"/>
            <a:chExt cx="1419008" cy="701365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D6BAC1B7-46C1-4235-9083-013EE7CF01BA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893F34A8-0B86-449B-8577-E087165A3B7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394B97D-F1EB-45D6-8698-305C363AF665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DF8FC185-C498-498E-8B6D-71BFC7ED6142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10DE933A-B7A2-446C-9E08-5C9B64240C58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3" name="사각형: 둥근 모서리 492">
            <a:extLst>
              <a:ext uri="{FF2B5EF4-FFF2-40B4-BE49-F238E27FC236}">
                <a16:creationId xmlns:a16="http://schemas.microsoft.com/office/drawing/2014/main" id="{7DCB1EAE-4EBA-4862-BF33-EFDD68ACA573}"/>
              </a:ext>
            </a:extLst>
          </p:cNvPr>
          <p:cNvSpPr/>
          <p:nvPr/>
        </p:nvSpPr>
        <p:spPr>
          <a:xfrm>
            <a:off x="247939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CB957D17-86A2-49D0-BDA5-5709D66F5E99}"/>
              </a:ext>
            </a:extLst>
          </p:cNvPr>
          <p:cNvGrpSpPr/>
          <p:nvPr/>
        </p:nvGrpSpPr>
        <p:grpSpPr>
          <a:xfrm>
            <a:off x="2539980" y="3133109"/>
            <a:ext cx="1419008" cy="701365"/>
            <a:chOff x="875458" y="3263900"/>
            <a:chExt cx="1419008" cy="701365"/>
          </a:xfrm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72BD3E7F-5A21-44FC-A02F-B90316BA9FBD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AEA1B504-EABD-4C95-B98A-98FB24CE1C1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FD6B15C5-74BE-4B9B-8B6B-3D23F285F12A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82E40DA7-52F9-40E1-ADA9-8EFD43783B84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D9DDBDDF-AFC7-46D8-8C7B-EB70725AAF00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33C859D-FF3F-498E-BC25-7CC1601D956C}"/>
              </a:ext>
            </a:extLst>
          </p:cNvPr>
          <p:cNvSpPr/>
          <p:nvPr/>
        </p:nvSpPr>
        <p:spPr>
          <a:xfrm>
            <a:off x="4553426" y="1653628"/>
            <a:ext cx="2841105" cy="5290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4DF075-FA92-44E1-A5EA-CD10304AE35C}"/>
              </a:ext>
            </a:extLst>
          </p:cNvPr>
          <p:cNvSpPr txBox="1"/>
          <p:nvPr/>
        </p:nvSpPr>
        <p:spPr>
          <a:xfrm>
            <a:off x="7323341" y="16780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8ECEC4-8718-4300-82BD-84E10094233B}"/>
              </a:ext>
            </a:extLst>
          </p:cNvPr>
          <p:cNvSpPr txBox="1"/>
          <p:nvPr/>
        </p:nvSpPr>
        <p:spPr>
          <a:xfrm>
            <a:off x="4623766" y="2282084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357B8E94-A9BC-414C-9532-B2149052B747}"/>
              </a:ext>
            </a:extLst>
          </p:cNvPr>
          <p:cNvSpPr/>
          <p:nvPr/>
        </p:nvSpPr>
        <p:spPr>
          <a:xfrm flipH="1">
            <a:off x="4668592" y="1422842"/>
            <a:ext cx="282826" cy="295448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65D2C71-B367-4A1C-B5BA-C14B203108CE}"/>
              </a:ext>
            </a:extLst>
          </p:cNvPr>
          <p:cNvSpPr txBox="1"/>
          <p:nvPr/>
        </p:nvSpPr>
        <p:spPr>
          <a:xfrm>
            <a:off x="5218070" y="2087003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PBA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255DA0-9705-4073-AC94-BED4A0534C11}"/>
              </a:ext>
            </a:extLst>
          </p:cNvPr>
          <p:cNvGrpSpPr/>
          <p:nvPr/>
        </p:nvGrpSpPr>
        <p:grpSpPr>
          <a:xfrm>
            <a:off x="4793390" y="640914"/>
            <a:ext cx="2243158" cy="344593"/>
            <a:chOff x="4366119" y="556742"/>
            <a:chExt cx="2243158" cy="34459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C2EB10-E96E-42FA-9A5D-7A87FAFC89AF}"/>
                </a:ext>
              </a:extLst>
            </p:cNvPr>
            <p:cNvSpPr txBox="1"/>
            <p:nvPr/>
          </p:nvSpPr>
          <p:spPr>
            <a:xfrm>
              <a:off x="4366119" y="562781"/>
              <a:ext cx="57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baseline="-25000" dirty="0"/>
                <a:t>i &lt; 0</a:t>
              </a:r>
              <a:endParaRPr lang="ko-KR" altLang="en-US" sz="16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27B6AB9-09FB-4583-8F84-C9200C9685EB}"/>
                </a:ext>
              </a:extLst>
            </p:cNvPr>
            <p:cNvSpPr txBox="1"/>
            <p:nvPr/>
          </p:nvSpPr>
          <p:spPr>
            <a:xfrm>
              <a:off x="4959978" y="556742"/>
              <a:ext cx="16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Indirection table</a:t>
              </a:r>
            </a:p>
          </p:txBody>
        </p:sp>
      </p:grp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60C0ACC-C55C-4ACB-A121-646D01DC4F58}"/>
              </a:ext>
            </a:extLst>
          </p:cNvPr>
          <p:cNvCxnSpPr>
            <a:cxnSpLocks/>
          </p:cNvCxnSpPr>
          <p:nvPr/>
        </p:nvCxnSpPr>
        <p:spPr>
          <a:xfrm>
            <a:off x="566404" y="2759605"/>
            <a:ext cx="7243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8AA34EB-9B52-4E74-87D6-46AD0AACEE57}"/>
              </a:ext>
            </a:extLst>
          </p:cNvPr>
          <p:cNvSpPr txBox="1"/>
          <p:nvPr/>
        </p:nvSpPr>
        <p:spPr>
          <a:xfrm>
            <a:off x="7065619" y="243624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D873D5-A809-48E2-9F86-DFB3547D8C5B}"/>
              </a:ext>
            </a:extLst>
          </p:cNvPr>
          <p:cNvSpPr txBox="1"/>
          <p:nvPr/>
        </p:nvSpPr>
        <p:spPr>
          <a:xfrm>
            <a:off x="7210617" y="274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512F395-2754-496A-A7A8-A00BE67EFC6E}"/>
              </a:ext>
            </a:extLst>
          </p:cNvPr>
          <p:cNvCxnSpPr>
            <a:cxnSpLocks/>
          </p:cNvCxnSpPr>
          <p:nvPr/>
        </p:nvCxnSpPr>
        <p:spPr>
          <a:xfrm>
            <a:off x="4088919" y="609692"/>
            <a:ext cx="0" cy="21011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A0A9F8E5-6C16-41B9-A6E8-1F1AFECE685F}"/>
              </a:ext>
            </a:extLst>
          </p:cNvPr>
          <p:cNvSpPr/>
          <p:nvPr/>
        </p:nvSpPr>
        <p:spPr>
          <a:xfrm>
            <a:off x="2244730" y="1094325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C8FEBF0-1A26-455D-907D-56A81C2DB73E}"/>
              </a:ext>
            </a:extLst>
          </p:cNvPr>
          <p:cNvSpPr/>
          <p:nvPr/>
        </p:nvSpPr>
        <p:spPr>
          <a:xfrm>
            <a:off x="1574698" y="1472771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003CAF1-0BCC-4173-88EF-D7CA387DA358}"/>
              </a:ext>
            </a:extLst>
          </p:cNvPr>
          <p:cNvSpPr/>
          <p:nvPr/>
        </p:nvSpPr>
        <p:spPr>
          <a:xfrm>
            <a:off x="2943913" y="1472771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DD7FAE-ABF9-4805-B2F0-15FCFFF95C05}"/>
              </a:ext>
            </a:extLst>
          </p:cNvPr>
          <p:cNvGrpSpPr/>
          <p:nvPr/>
        </p:nvGrpSpPr>
        <p:grpSpPr>
          <a:xfrm>
            <a:off x="2566729" y="1876383"/>
            <a:ext cx="1094061" cy="312624"/>
            <a:chOff x="2280394" y="1490445"/>
            <a:chExt cx="1094061" cy="3126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B9ADAF9-E07A-47AB-BE55-09E722BF6B87}"/>
                </a:ext>
              </a:extLst>
            </p:cNvPr>
            <p:cNvSpPr/>
            <p:nvPr/>
          </p:nvSpPr>
          <p:spPr>
            <a:xfrm>
              <a:off x="2280394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BAAC1DF-E7D6-46CE-A324-FA53571D369D}"/>
                </a:ext>
              </a:extLst>
            </p:cNvPr>
            <p:cNvSpPr/>
            <p:nvPr/>
          </p:nvSpPr>
          <p:spPr>
            <a:xfrm>
              <a:off x="3061831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타원 199">
            <a:extLst>
              <a:ext uri="{FF2B5EF4-FFF2-40B4-BE49-F238E27FC236}">
                <a16:creationId xmlns:a16="http://schemas.microsoft.com/office/drawing/2014/main" id="{0E115FC9-06C2-4C27-A0DF-E9D604AE4A9D}"/>
              </a:ext>
            </a:extLst>
          </p:cNvPr>
          <p:cNvSpPr/>
          <p:nvPr/>
        </p:nvSpPr>
        <p:spPr>
          <a:xfrm>
            <a:off x="1237952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96FA4AA-7F24-4096-9B42-39ABD578E589}"/>
              </a:ext>
            </a:extLst>
          </p:cNvPr>
          <p:cNvSpPr/>
          <p:nvPr/>
        </p:nvSpPr>
        <p:spPr>
          <a:xfrm>
            <a:off x="1942130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A5F3BF-720D-4DE1-A41F-83050857E011}"/>
              </a:ext>
            </a:extLst>
          </p:cNvPr>
          <p:cNvCxnSpPr>
            <a:stCxn id="192" idx="3"/>
            <a:endCxn id="193" idx="0"/>
          </p:cNvCxnSpPr>
          <p:nvPr/>
        </p:nvCxnSpPr>
        <p:spPr>
          <a:xfrm flipH="1">
            <a:off x="1731010" y="1361166"/>
            <a:ext cx="559503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F7D4BD-19BE-4DAF-8BFA-B4E4FABD00A3}"/>
              </a:ext>
            </a:extLst>
          </p:cNvPr>
          <p:cNvCxnSpPr>
            <a:cxnSpLocks/>
            <a:endCxn id="195" idx="0"/>
          </p:cNvCxnSpPr>
          <p:nvPr/>
        </p:nvCxnSpPr>
        <p:spPr>
          <a:xfrm>
            <a:off x="2463347" y="1361166"/>
            <a:ext cx="636878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D5D2E10-3993-4E22-97D2-3A8B02E37AD6}"/>
              </a:ext>
            </a:extLst>
          </p:cNvPr>
          <p:cNvCxnSpPr>
            <a:cxnSpLocks/>
            <a:stCxn id="193" idx="3"/>
            <a:endCxn id="200" idx="0"/>
          </p:cNvCxnSpPr>
          <p:nvPr/>
        </p:nvCxnSpPr>
        <p:spPr>
          <a:xfrm flipH="1">
            <a:off x="1394264" y="1739612"/>
            <a:ext cx="226217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34BA6FD-2BC1-47E4-9658-E5436D00BAEF}"/>
              </a:ext>
            </a:extLst>
          </p:cNvPr>
          <p:cNvCxnSpPr>
            <a:cxnSpLocks/>
            <a:stCxn id="193" idx="5"/>
            <a:endCxn id="201" idx="0"/>
          </p:cNvCxnSpPr>
          <p:nvPr/>
        </p:nvCxnSpPr>
        <p:spPr>
          <a:xfrm>
            <a:off x="1841539" y="1739612"/>
            <a:ext cx="256903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D81C2F4-F391-43A4-A914-881177BA1F09}"/>
              </a:ext>
            </a:extLst>
          </p:cNvPr>
          <p:cNvCxnSpPr>
            <a:cxnSpLocks/>
            <a:stCxn id="195" idx="3"/>
            <a:endCxn id="197" idx="0"/>
          </p:cNvCxnSpPr>
          <p:nvPr/>
        </p:nvCxnSpPr>
        <p:spPr>
          <a:xfrm flipH="1">
            <a:off x="2723041" y="1739612"/>
            <a:ext cx="266655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28DC978-9E08-44F8-8565-49FC5ECDEE51}"/>
              </a:ext>
            </a:extLst>
          </p:cNvPr>
          <p:cNvCxnSpPr>
            <a:cxnSpLocks/>
            <a:stCxn id="195" idx="5"/>
            <a:endCxn id="199" idx="0"/>
          </p:cNvCxnSpPr>
          <p:nvPr/>
        </p:nvCxnSpPr>
        <p:spPr>
          <a:xfrm>
            <a:off x="3210754" y="1739612"/>
            <a:ext cx="293724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2B07FB75-50CE-4AF0-ACC4-ED3B9D612882}"/>
              </a:ext>
            </a:extLst>
          </p:cNvPr>
          <p:cNvSpPr/>
          <p:nvPr/>
        </p:nvSpPr>
        <p:spPr>
          <a:xfrm>
            <a:off x="987954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7D028DE-7CFB-4283-9E5C-A43DD12628AE}"/>
              </a:ext>
            </a:extLst>
          </p:cNvPr>
          <p:cNvSpPr/>
          <p:nvPr/>
        </p:nvSpPr>
        <p:spPr>
          <a:xfrm>
            <a:off x="282392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BB8ED0D-00E7-4A0F-B065-189E072EDAB8}"/>
              </a:ext>
            </a:extLst>
          </p:cNvPr>
          <p:cNvSpPr/>
          <p:nvPr/>
        </p:nvSpPr>
        <p:spPr>
          <a:xfrm>
            <a:off x="229524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8384082-1D93-48C8-8D2D-1CE344BB0221}"/>
              </a:ext>
            </a:extLst>
          </p:cNvPr>
          <p:cNvCxnSpPr>
            <a:cxnSpLocks/>
            <a:stCxn id="197" idx="5"/>
            <a:endCxn id="208" idx="0"/>
          </p:cNvCxnSpPr>
          <p:nvPr/>
        </p:nvCxnSpPr>
        <p:spPr>
          <a:xfrm>
            <a:off x="2833570" y="2143224"/>
            <a:ext cx="146665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4794657D-3AC6-4D63-8EAD-936D743CFAFA}"/>
              </a:ext>
            </a:extLst>
          </p:cNvPr>
          <p:cNvCxnSpPr>
            <a:cxnSpLocks/>
            <a:stCxn id="197" idx="3"/>
            <a:endCxn id="209" idx="0"/>
          </p:cNvCxnSpPr>
          <p:nvPr/>
        </p:nvCxnSpPr>
        <p:spPr>
          <a:xfrm flipH="1">
            <a:off x="2451555" y="2143224"/>
            <a:ext cx="160957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BAE9A-86C0-4295-A62C-1C8B3F1D0929}"/>
              </a:ext>
            </a:extLst>
          </p:cNvPr>
          <p:cNvCxnSpPr>
            <a:cxnSpLocks/>
            <a:stCxn id="200" idx="3"/>
            <a:endCxn id="207" idx="0"/>
          </p:cNvCxnSpPr>
          <p:nvPr/>
        </p:nvCxnSpPr>
        <p:spPr>
          <a:xfrm flipH="1">
            <a:off x="1144266" y="2143224"/>
            <a:ext cx="139469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EA2AF98-55A5-4C1F-9A5E-437A4B4C4D92}"/>
              </a:ext>
            </a:extLst>
          </p:cNvPr>
          <p:cNvSpPr txBox="1"/>
          <p:nvPr/>
        </p:nvSpPr>
        <p:spPr>
          <a:xfrm>
            <a:off x="1184099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0" name="오른쪽 중괄호 279">
            <a:extLst>
              <a:ext uri="{FF2B5EF4-FFF2-40B4-BE49-F238E27FC236}">
                <a16:creationId xmlns:a16="http://schemas.microsoft.com/office/drawing/2014/main" id="{EC8A6DF7-D321-4FAA-A44A-3DB7584BCFE6}"/>
              </a:ext>
            </a:extLst>
          </p:cNvPr>
          <p:cNvSpPr/>
          <p:nvPr/>
        </p:nvSpPr>
        <p:spPr>
          <a:xfrm rot="5400000">
            <a:off x="2161461" y="2493555"/>
            <a:ext cx="307776" cy="3408440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DA30E12-8319-4F41-A4D9-A29C014EBAD8}"/>
              </a:ext>
            </a:extLst>
          </p:cNvPr>
          <p:cNvCxnSpPr>
            <a:cxnSpLocks/>
            <a:stCxn id="207" idx="5"/>
          </p:cNvCxnSpPr>
          <p:nvPr/>
        </p:nvCxnSpPr>
        <p:spPr>
          <a:xfrm>
            <a:off x="1254795" y="2551888"/>
            <a:ext cx="283590" cy="5997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01CBA0BB-B47B-4701-B72F-D83B81527834}"/>
              </a:ext>
            </a:extLst>
          </p:cNvPr>
          <p:cNvCxnSpPr>
            <a:cxnSpLocks/>
            <a:stCxn id="209" idx="3"/>
          </p:cNvCxnSpPr>
          <p:nvPr/>
        </p:nvCxnSpPr>
        <p:spPr>
          <a:xfrm flipH="1">
            <a:off x="665091" y="2551888"/>
            <a:ext cx="1675935" cy="5790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B5B59D8B-35E1-416B-B891-6EBE4ABC5613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2835264" y="2189007"/>
            <a:ext cx="669214" cy="9419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E3265446-A29F-46E4-842A-3134A236E305}"/>
              </a:ext>
            </a:extLst>
          </p:cNvPr>
          <p:cNvSpPr txBox="1"/>
          <p:nvPr/>
        </p:nvSpPr>
        <p:spPr>
          <a:xfrm rot="16200000">
            <a:off x="582951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890019E-3ACD-41FE-B47A-A23D7543802F}"/>
              </a:ext>
            </a:extLst>
          </p:cNvPr>
          <p:cNvSpPr txBox="1"/>
          <p:nvPr/>
        </p:nvSpPr>
        <p:spPr>
          <a:xfrm rot="16200000">
            <a:off x="835760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2D3813F-CC9C-4840-83B6-2CB4C1EE440C}"/>
              </a:ext>
            </a:extLst>
          </p:cNvPr>
          <p:cNvSpPr txBox="1"/>
          <p:nvPr/>
        </p:nvSpPr>
        <p:spPr>
          <a:xfrm rot="16200000">
            <a:off x="1417044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11564AF9-5FDA-4879-BCFD-B3599CCB1A41}"/>
              </a:ext>
            </a:extLst>
          </p:cNvPr>
          <p:cNvSpPr txBox="1"/>
          <p:nvPr/>
        </p:nvSpPr>
        <p:spPr>
          <a:xfrm>
            <a:off x="306333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8E1E62D-4DB3-4DC5-9E89-1A4DF1FB01A8}"/>
              </a:ext>
            </a:extLst>
          </p:cNvPr>
          <p:cNvSpPr txBox="1"/>
          <p:nvPr/>
        </p:nvSpPr>
        <p:spPr>
          <a:xfrm rot="16200000">
            <a:off x="243837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C8BA6AE-11C8-4EC8-B87E-9446B9C8EC8C}"/>
              </a:ext>
            </a:extLst>
          </p:cNvPr>
          <p:cNvSpPr txBox="1"/>
          <p:nvPr/>
        </p:nvSpPr>
        <p:spPr>
          <a:xfrm rot="16200000">
            <a:off x="269118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64A052B-E023-49DF-AB1A-CFA129620B9F}"/>
              </a:ext>
            </a:extLst>
          </p:cNvPr>
          <p:cNvSpPr txBox="1"/>
          <p:nvPr/>
        </p:nvSpPr>
        <p:spPr>
          <a:xfrm rot="16200000">
            <a:off x="3272468" y="3285500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63F7CB-48F7-4804-9D6C-55F212DF4DC9}"/>
              </a:ext>
            </a:extLst>
          </p:cNvPr>
          <p:cNvSpPr txBox="1"/>
          <p:nvPr/>
        </p:nvSpPr>
        <p:spPr>
          <a:xfrm>
            <a:off x="1531900" y="4052764"/>
            <a:ext cx="12971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</a:t>
            </a:r>
            <a:r>
              <a:rPr lang="en-US" altLang="ko-KR" sz="1600" b="1" baseline="-25000" dirty="0"/>
              <a:t>0 </a:t>
            </a:r>
            <a:r>
              <a:rPr lang="en-US" altLang="ko-KR" sz="1600" b="1" dirty="0"/>
              <a:t>log blocks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834AF3CA-535F-4FDD-889F-AA0DA3B6D6A2}"/>
              </a:ext>
            </a:extLst>
          </p:cNvPr>
          <p:cNvSpPr/>
          <p:nvPr/>
        </p:nvSpPr>
        <p:spPr>
          <a:xfrm>
            <a:off x="4165240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C0621ED-CB74-4587-B9CD-FBA6483CB22B}"/>
              </a:ext>
            </a:extLst>
          </p:cNvPr>
          <p:cNvSpPr txBox="1"/>
          <p:nvPr/>
        </p:nvSpPr>
        <p:spPr>
          <a:xfrm>
            <a:off x="4137899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201</a:t>
            </a:r>
          </a:p>
        </p:txBody>
      </p: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9F186E31-FDCB-4615-BA94-45FA87718CB4}"/>
              </a:ext>
            </a:extLst>
          </p:cNvPr>
          <p:cNvGrpSpPr/>
          <p:nvPr/>
        </p:nvGrpSpPr>
        <p:grpSpPr>
          <a:xfrm>
            <a:off x="4225822" y="3133109"/>
            <a:ext cx="1419008" cy="701365"/>
            <a:chOff x="875458" y="3263900"/>
            <a:chExt cx="1419008" cy="701365"/>
          </a:xfrm>
        </p:grpSpPr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73B31E7F-EA49-4216-9E18-BA63D0A6E49C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0627942F-D231-42E0-BA58-BE9C98EBD7D6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53CBC950-D52D-48F4-9673-853B8F246BD3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4ED2F80-0635-437A-9207-7A8D0B3778F9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5ACB4295-962C-4D76-A9D7-B4E10762EDF4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7" name="사각형: 둥근 모서리 556">
            <a:extLst>
              <a:ext uri="{FF2B5EF4-FFF2-40B4-BE49-F238E27FC236}">
                <a16:creationId xmlns:a16="http://schemas.microsoft.com/office/drawing/2014/main" id="{62A427D2-13E3-42E9-B7C9-31AEAE355072}"/>
              </a:ext>
            </a:extLst>
          </p:cNvPr>
          <p:cNvSpPr/>
          <p:nvPr/>
        </p:nvSpPr>
        <p:spPr>
          <a:xfrm>
            <a:off x="599407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4919378C-7ABB-4610-BB45-F365962FFA32}"/>
              </a:ext>
            </a:extLst>
          </p:cNvPr>
          <p:cNvGrpSpPr/>
          <p:nvPr/>
        </p:nvGrpSpPr>
        <p:grpSpPr>
          <a:xfrm>
            <a:off x="6054660" y="3133109"/>
            <a:ext cx="1419008" cy="701365"/>
            <a:chOff x="875458" y="3263900"/>
            <a:chExt cx="1419008" cy="701365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940C2B0-55F7-4363-B07B-3819DCC8CD4E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E58288B9-FA2E-4E9C-85CC-5D2A96D89FC7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D160D044-330D-40EB-B532-2FE39DC0BE19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51FF0ADB-16A6-4F98-B27E-DDEDB166388D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3518DDCE-D95F-44CE-9DCE-88A035824756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5606A309-B574-48F9-8E0B-E089556AE4B7}"/>
              </a:ext>
            </a:extLst>
          </p:cNvPr>
          <p:cNvSpPr txBox="1"/>
          <p:nvPr/>
        </p:nvSpPr>
        <p:spPr>
          <a:xfrm>
            <a:off x="4742357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56E75099-DE3E-44FD-8BA3-427E8C2FB5CE}"/>
              </a:ext>
            </a:extLst>
          </p:cNvPr>
          <p:cNvSpPr txBox="1"/>
          <p:nvPr/>
        </p:nvSpPr>
        <p:spPr>
          <a:xfrm rot="16200000">
            <a:off x="4141209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0600501-D2E1-4B89-883C-8E425B4787D8}"/>
              </a:ext>
            </a:extLst>
          </p:cNvPr>
          <p:cNvSpPr txBox="1"/>
          <p:nvPr/>
        </p:nvSpPr>
        <p:spPr>
          <a:xfrm rot="16200000">
            <a:off x="4394018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CF09C80-217F-4226-A6D1-37308F836D95}"/>
              </a:ext>
            </a:extLst>
          </p:cNvPr>
          <p:cNvSpPr txBox="1"/>
          <p:nvPr/>
        </p:nvSpPr>
        <p:spPr>
          <a:xfrm rot="16200000">
            <a:off x="4975302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757F59EB-281E-4E44-8F41-E56555CA9A2E}"/>
              </a:ext>
            </a:extLst>
          </p:cNvPr>
          <p:cNvSpPr txBox="1"/>
          <p:nvPr/>
        </p:nvSpPr>
        <p:spPr>
          <a:xfrm>
            <a:off x="657801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DF92D97-77DA-41EA-A426-ED34F48D5F0D}"/>
              </a:ext>
            </a:extLst>
          </p:cNvPr>
          <p:cNvSpPr txBox="1"/>
          <p:nvPr/>
        </p:nvSpPr>
        <p:spPr>
          <a:xfrm rot="16200000">
            <a:off x="595305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D74810A-8763-4D69-85B4-54DFC66F61FA}"/>
              </a:ext>
            </a:extLst>
          </p:cNvPr>
          <p:cNvSpPr txBox="1"/>
          <p:nvPr/>
        </p:nvSpPr>
        <p:spPr>
          <a:xfrm rot="16200000">
            <a:off x="620586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B2792AB-68E4-41D2-8CD2-73FED9009C9E}"/>
              </a:ext>
            </a:extLst>
          </p:cNvPr>
          <p:cNvSpPr txBox="1"/>
          <p:nvPr/>
        </p:nvSpPr>
        <p:spPr>
          <a:xfrm rot="16200000">
            <a:off x="6787148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D27C77FA-7374-4436-990D-6947F20EFA52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97366" y="2091719"/>
            <a:ext cx="1566874" cy="10357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A6A133A6-8797-474A-8865-2C38265EB24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6620245" y="2091719"/>
            <a:ext cx="492105" cy="10392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29804E94-5ED4-401D-B8FD-AA4961243A44}"/>
              </a:ext>
            </a:extLst>
          </p:cNvPr>
          <p:cNvSpPr txBox="1"/>
          <p:nvPr/>
        </p:nvSpPr>
        <p:spPr>
          <a:xfrm>
            <a:off x="5338323" y="2752901"/>
            <a:ext cx="134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page</a:t>
            </a:r>
          </a:p>
        </p:txBody>
      </p:sp>
      <p:sp>
        <p:nvSpPr>
          <p:cNvPr id="580" name="자유형: 도형 579">
            <a:extLst>
              <a:ext uri="{FF2B5EF4-FFF2-40B4-BE49-F238E27FC236}">
                <a16:creationId xmlns:a16="http://schemas.microsoft.com/office/drawing/2014/main" id="{7742F5B0-8789-468D-AD3F-1C194F53F3E5}"/>
              </a:ext>
            </a:extLst>
          </p:cNvPr>
          <p:cNvSpPr/>
          <p:nvPr/>
        </p:nvSpPr>
        <p:spPr>
          <a:xfrm flipH="1">
            <a:off x="5457570" y="3019690"/>
            <a:ext cx="119846" cy="148517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오른쪽 중괄호 584">
            <a:extLst>
              <a:ext uri="{FF2B5EF4-FFF2-40B4-BE49-F238E27FC236}">
                <a16:creationId xmlns:a16="http://schemas.microsoft.com/office/drawing/2014/main" id="{8CE2A389-B468-4354-A3AE-CE6383E9CFB9}"/>
              </a:ext>
            </a:extLst>
          </p:cNvPr>
          <p:cNvSpPr/>
          <p:nvPr/>
        </p:nvSpPr>
        <p:spPr>
          <a:xfrm rot="5400000">
            <a:off x="5678724" y="2525675"/>
            <a:ext cx="307776" cy="3344201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5A8EF02-10EC-4AD2-B9CA-050BA2052F02}"/>
              </a:ext>
            </a:extLst>
          </p:cNvPr>
          <p:cNvSpPr txBox="1"/>
          <p:nvPr/>
        </p:nvSpPr>
        <p:spPr>
          <a:xfrm>
            <a:off x="4968082" y="4052765"/>
            <a:ext cx="13773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blocks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3BD37BC3-A5D1-4031-B2AD-FACF4B46E9E6}"/>
              </a:ext>
            </a:extLst>
          </p:cNvPr>
          <p:cNvSpPr txBox="1"/>
          <p:nvPr/>
        </p:nvSpPr>
        <p:spPr>
          <a:xfrm>
            <a:off x="209729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8D7C1DC-82B0-4C83-94D4-818C49E3643D}"/>
              </a:ext>
            </a:extLst>
          </p:cNvPr>
          <p:cNvSpPr txBox="1"/>
          <p:nvPr/>
        </p:nvSpPr>
        <p:spPr>
          <a:xfrm>
            <a:off x="564132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2980235" y="271939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667564" y="3033013"/>
            <a:ext cx="313066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BA28C7-43EF-41FB-919A-B3BBC71B274B}"/>
              </a:ext>
            </a:extLst>
          </p:cNvPr>
          <p:cNvGrpSpPr/>
          <p:nvPr/>
        </p:nvGrpSpPr>
        <p:grpSpPr>
          <a:xfrm>
            <a:off x="5757461" y="1744628"/>
            <a:ext cx="1660927" cy="351785"/>
            <a:chOff x="5115137" y="1630328"/>
            <a:chExt cx="1660927" cy="35178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C8EE826-C3B0-4DEC-B4E1-B57EB12C2370}"/>
                </a:ext>
              </a:extLst>
            </p:cNvPr>
            <p:cNvSpPr/>
            <p:nvPr/>
          </p:nvSpPr>
          <p:spPr>
            <a:xfrm>
              <a:off x="516093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3929E32-B858-4565-8A27-12EEA3E189EF}"/>
                </a:ext>
              </a:extLst>
            </p:cNvPr>
            <p:cNvGrpSpPr/>
            <p:nvPr/>
          </p:nvGrpSpPr>
          <p:grpSpPr>
            <a:xfrm>
              <a:off x="5115137" y="1630328"/>
              <a:ext cx="1660927" cy="351282"/>
              <a:chOff x="5115137" y="1630328"/>
              <a:chExt cx="1660927" cy="351282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BF30F6F-C6D7-466D-A37A-2FEC06C621B4}"/>
                  </a:ext>
                </a:extLst>
              </p:cNvPr>
              <p:cNvGrpSpPr/>
              <p:nvPr/>
            </p:nvGrpSpPr>
            <p:grpSpPr>
              <a:xfrm>
                <a:off x="5160833" y="1630328"/>
                <a:ext cx="1496220" cy="347091"/>
                <a:chOff x="2144769" y="2665023"/>
                <a:chExt cx="1496220" cy="347091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64FFDC52-B4AA-4383-A3A4-C136F850942E}"/>
                    </a:ext>
                  </a:extLst>
                </p:cNvPr>
                <p:cNvGrpSpPr/>
                <p:nvPr/>
              </p:nvGrpSpPr>
              <p:grpSpPr>
                <a:xfrm>
                  <a:off x="2144769" y="2665023"/>
                  <a:ext cx="748110" cy="347091"/>
                  <a:chOff x="2190307" y="894591"/>
                  <a:chExt cx="748110" cy="347091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4E8165B8-52A1-4FBC-9675-1213788A9485}"/>
                      </a:ext>
                    </a:extLst>
                  </p:cNvPr>
                  <p:cNvSpPr/>
                  <p:nvPr/>
                </p:nvSpPr>
                <p:spPr>
                  <a:xfrm>
                    <a:off x="2190307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9F9F519C-FBD5-4C5D-8ABE-226AAC90122D}"/>
                      </a:ext>
                    </a:extLst>
                  </p:cNvPr>
                  <p:cNvSpPr/>
                  <p:nvPr/>
                </p:nvSpPr>
                <p:spPr>
                  <a:xfrm>
                    <a:off x="2564362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7CB0B2BD-A893-4908-AFF3-2B156D79259D}"/>
                    </a:ext>
                  </a:extLst>
                </p:cNvPr>
                <p:cNvGrpSpPr/>
                <p:nvPr/>
              </p:nvGrpSpPr>
              <p:grpSpPr>
                <a:xfrm>
                  <a:off x="2892879" y="2665023"/>
                  <a:ext cx="748110" cy="347091"/>
                  <a:chOff x="2190307" y="894591"/>
                  <a:chExt cx="748110" cy="347091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5CD48D20-DD3B-4B72-9111-26B205F0D8B2}"/>
                      </a:ext>
                    </a:extLst>
                  </p:cNvPr>
                  <p:cNvSpPr/>
                  <p:nvPr/>
                </p:nvSpPr>
                <p:spPr>
                  <a:xfrm>
                    <a:off x="2190307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D754EFFB-273D-41EC-AD90-687F68990D32}"/>
                      </a:ext>
                    </a:extLst>
                  </p:cNvPr>
                  <p:cNvSpPr/>
                  <p:nvPr/>
                </p:nvSpPr>
                <p:spPr>
                  <a:xfrm>
                    <a:off x="2564362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4AD1844B-400D-4F70-BF03-B89ABDAFB38E}"/>
                  </a:ext>
                </a:extLst>
              </p:cNvPr>
              <p:cNvSpPr txBox="1"/>
              <p:nvPr/>
            </p:nvSpPr>
            <p:spPr>
              <a:xfrm>
                <a:off x="5115137" y="1649194"/>
                <a:ext cx="524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7A01E7EA-140F-42D4-932D-97E3680ED9FD}"/>
                  </a:ext>
                </a:extLst>
              </p:cNvPr>
              <p:cNvSpPr txBox="1"/>
              <p:nvPr/>
            </p:nvSpPr>
            <p:spPr>
              <a:xfrm>
                <a:off x="5483749" y="1649194"/>
                <a:ext cx="471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CB8CCA2B-548D-4414-80D6-B2D937341F8F}"/>
                  </a:ext>
                </a:extLst>
              </p:cNvPr>
              <p:cNvSpPr txBox="1"/>
              <p:nvPr/>
            </p:nvSpPr>
            <p:spPr>
              <a:xfrm>
                <a:off x="5884025" y="1649194"/>
                <a:ext cx="524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0623E291-6AC7-486C-B9A7-6B955033BFC8}"/>
                  </a:ext>
                </a:extLst>
              </p:cNvPr>
              <p:cNvSpPr txBox="1"/>
              <p:nvPr/>
            </p:nvSpPr>
            <p:spPr>
              <a:xfrm>
                <a:off x="6248756" y="1649194"/>
                <a:ext cx="52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822241A6-8308-461E-BC47-2C25CB0E4BBA}"/>
                  </a:ext>
                </a:extLst>
              </p:cNvPr>
              <p:cNvSpPr/>
              <p:nvPr/>
            </p:nvSpPr>
            <p:spPr>
              <a:xfrm>
                <a:off x="5911354" y="1634519"/>
                <a:ext cx="752516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00D084E-4757-4B9F-A0AB-58BB31442F7F}"/>
              </a:ext>
            </a:extLst>
          </p:cNvPr>
          <p:cNvSpPr txBox="1"/>
          <p:nvPr/>
        </p:nvSpPr>
        <p:spPr>
          <a:xfrm>
            <a:off x="7484930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29CCE2DB-C80F-4D8D-9038-40A8C6828C48}"/>
              </a:ext>
            </a:extLst>
          </p:cNvPr>
          <p:cNvSpPr txBox="1"/>
          <p:nvPr/>
        </p:nvSpPr>
        <p:spPr>
          <a:xfrm>
            <a:off x="5963700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512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B04F747-2557-48CD-BF65-9C000E5ECD24}"/>
              </a:ext>
            </a:extLst>
          </p:cNvPr>
          <p:cNvSpPr txBox="1"/>
          <p:nvPr/>
        </p:nvSpPr>
        <p:spPr>
          <a:xfrm>
            <a:off x="2428148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8AEB22-4FAA-4E1F-AD26-A2E6ADD06640}"/>
              </a:ext>
            </a:extLst>
          </p:cNvPr>
          <p:cNvGrpSpPr/>
          <p:nvPr/>
        </p:nvGrpSpPr>
        <p:grpSpPr>
          <a:xfrm>
            <a:off x="1185279" y="548890"/>
            <a:ext cx="1916470" cy="584775"/>
            <a:chOff x="1233541" y="472478"/>
            <a:chExt cx="1916470" cy="58477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C857508-793A-45DB-8A91-FAEA849A6454}"/>
                </a:ext>
              </a:extLst>
            </p:cNvPr>
            <p:cNvSpPr txBox="1"/>
            <p:nvPr/>
          </p:nvSpPr>
          <p:spPr>
            <a:xfrm>
              <a:off x="1733661" y="472478"/>
              <a:ext cx="14163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index</a:t>
              </a:r>
            </a:p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red-black tree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48DB21E-6C07-4FD6-B07D-F12A36E684FF}"/>
                </a:ext>
              </a:extLst>
            </p:cNvPr>
            <p:cNvSpPr txBox="1"/>
            <p:nvPr/>
          </p:nvSpPr>
          <p:spPr>
            <a:xfrm>
              <a:off x="1233541" y="560409"/>
              <a:ext cx="57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baseline="-25000" dirty="0"/>
                <a:t>0</a:t>
              </a:r>
              <a:endParaRPr lang="ko-KR" altLang="en-US" sz="16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74DA44-7CB5-4898-8D88-F49C53EF0D5D}"/>
              </a:ext>
            </a:extLst>
          </p:cNvPr>
          <p:cNvGrpSpPr/>
          <p:nvPr/>
        </p:nvGrpSpPr>
        <p:grpSpPr>
          <a:xfrm>
            <a:off x="4686745" y="1744628"/>
            <a:ext cx="752516" cy="351785"/>
            <a:chOff x="3660207" y="1630328"/>
            <a:chExt cx="752516" cy="35178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4300DC0-98E1-4934-B8D0-CCC272976883}"/>
                </a:ext>
              </a:extLst>
            </p:cNvPr>
            <p:cNvGrpSpPr/>
            <p:nvPr/>
          </p:nvGrpSpPr>
          <p:grpSpPr>
            <a:xfrm>
              <a:off x="3664613" y="1630328"/>
              <a:ext cx="748110" cy="347091"/>
              <a:chOff x="2190307" y="894591"/>
              <a:chExt cx="748110" cy="3470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5A3C9CE-7565-4461-B57D-9A51E1880C0F}"/>
                  </a:ext>
                </a:extLst>
              </p:cNvPr>
              <p:cNvSpPr/>
              <p:nvPr/>
            </p:nvSpPr>
            <p:spPr>
              <a:xfrm>
                <a:off x="2190307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C083DA1-8FD4-4C89-9D04-A626ADFF20F7}"/>
                  </a:ext>
                </a:extLst>
              </p:cNvPr>
              <p:cNvSpPr/>
              <p:nvPr/>
            </p:nvSpPr>
            <p:spPr>
              <a:xfrm>
                <a:off x="2564362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E47521F-993E-4C6C-9AAE-16350D11E06C}"/>
                </a:ext>
              </a:extLst>
            </p:cNvPr>
            <p:cNvSpPr/>
            <p:nvPr/>
          </p:nvSpPr>
          <p:spPr>
            <a:xfrm>
              <a:off x="366020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6F8BBE5-78C3-4177-8C5F-67C7077582BE}"/>
              </a:ext>
            </a:extLst>
          </p:cNvPr>
          <p:cNvGrpSpPr/>
          <p:nvPr/>
        </p:nvGrpSpPr>
        <p:grpSpPr>
          <a:xfrm>
            <a:off x="5441568" y="1744628"/>
            <a:ext cx="362873" cy="351785"/>
            <a:chOff x="3660207" y="1630328"/>
            <a:chExt cx="752516" cy="35178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5DAA478-5FA2-4925-9C3B-0D7AD71BC4C4}"/>
                </a:ext>
              </a:extLst>
            </p:cNvPr>
            <p:cNvSpPr/>
            <p:nvPr/>
          </p:nvSpPr>
          <p:spPr>
            <a:xfrm>
              <a:off x="3664613" y="1630328"/>
              <a:ext cx="736887" cy="3470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F3711D9-A005-428D-B199-6263F453D0F7}"/>
                </a:ext>
              </a:extLst>
            </p:cNvPr>
            <p:cNvSpPr/>
            <p:nvPr/>
          </p:nvSpPr>
          <p:spPr>
            <a:xfrm>
              <a:off x="366020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7DA21F-6D42-4238-8737-F3F7F12CEE8F}"/>
              </a:ext>
            </a:extLst>
          </p:cNvPr>
          <p:cNvSpPr/>
          <p:nvPr/>
        </p:nvSpPr>
        <p:spPr>
          <a:xfrm>
            <a:off x="4633977" y="1706880"/>
            <a:ext cx="847652" cy="429598"/>
          </a:xfrm>
          <a:prstGeom prst="roundRect">
            <a:avLst>
              <a:gd name="adj" fmla="val 100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94B03B-10CC-4BCA-9709-DE95785FFA23}"/>
              </a:ext>
            </a:extLst>
          </p:cNvPr>
          <p:cNvSpPr txBox="1"/>
          <p:nvPr/>
        </p:nvSpPr>
        <p:spPr>
          <a:xfrm>
            <a:off x="4878178" y="1101226"/>
            <a:ext cx="99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Indirection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entry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ABD9863-4CD5-4CB1-8293-D3ABBDF98329}"/>
              </a:ext>
            </a:extLst>
          </p:cNvPr>
          <p:cNvSpPr/>
          <p:nvPr/>
        </p:nvSpPr>
        <p:spPr>
          <a:xfrm flipH="1" flipV="1">
            <a:off x="4759297" y="1990683"/>
            <a:ext cx="160324" cy="340849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E9E492-E001-467A-97EB-9DD9795B189F}"/>
              </a:ext>
            </a:extLst>
          </p:cNvPr>
          <p:cNvSpPr txBox="1"/>
          <p:nvPr/>
        </p:nvSpPr>
        <p:spPr>
          <a:xfrm>
            <a:off x="5413408" y="166465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B1046B21-3405-46EA-8FB4-8D3BD19B63ED}"/>
              </a:ext>
            </a:extLst>
          </p:cNvPr>
          <p:cNvSpPr/>
          <p:nvPr/>
        </p:nvSpPr>
        <p:spPr>
          <a:xfrm flipH="1" flipV="1">
            <a:off x="5149674" y="1981012"/>
            <a:ext cx="159523" cy="276512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223FAE-1507-4B4C-A67B-113FFD95B595}"/>
              </a:ext>
            </a:extLst>
          </p:cNvPr>
          <p:cNvSpPr txBox="1"/>
          <p:nvPr/>
        </p:nvSpPr>
        <p:spPr>
          <a:xfrm>
            <a:off x="4216363" y="16780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74CDFCDC-EE6C-4E15-A413-E3AB28363FB6}"/>
              </a:ext>
            </a:extLst>
          </p:cNvPr>
          <p:cNvSpPr/>
          <p:nvPr/>
        </p:nvSpPr>
        <p:spPr>
          <a:xfrm flipH="1">
            <a:off x="7127518" y="1496141"/>
            <a:ext cx="282826" cy="183709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68D095E-6CBB-41D4-AD45-2D0732D52770}"/>
              </a:ext>
            </a:extLst>
          </p:cNvPr>
          <p:cNvSpPr txBox="1"/>
          <p:nvPr/>
        </p:nvSpPr>
        <p:spPr>
          <a:xfrm>
            <a:off x="7346065" y="13287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4151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4038348" y="343791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4041348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6A71E94-527F-4025-BBAC-D1D3D55D7320}"/>
              </a:ext>
            </a:extLst>
          </p:cNvPr>
          <p:cNvSpPr/>
          <p:nvPr/>
        </p:nvSpPr>
        <p:spPr>
          <a:xfrm>
            <a:off x="3960941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E8F79CE-3045-4AB0-AF92-86CD1229AD4A}"/>
              </a:ext>
            </a:extLst>
          </p:cNvPr>
          <p:cNvSpPr/>
          <p:nvPr/>
        </p:nvSpPr>
        <p:spPr>
          <a:xfrm>
            <a:off x="402152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FDCBAF-F8A4-421E-89EF-50986228C9DF}"/>
              </a:ext>
            </a:extLst>
          </p:cNvPr>
          <p:cNvSpPr/>
          <p:nvPr/>
        </p:nvSpPr>
        <p:spPr>
          <a:xfrm>
            <a:off x="4305396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22992E4-FD5E-42DA-9784-5482BF1E133B}"/>
              </a:ext>
            </a:extLst>
          </p:cNvPr>
          <p:cNvSpPr/>
          <p:nvPr/>
        </p:nvSpPr>
        <p:spPr>
          <a:xfrm>
            <a:off x="458909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965CD4-012B-4911-938D-D41DD97C5B93}"/>
              </a:ext>
            </a:extLst>
          </p:cNvPr>
          <p:cNvSpPr/>
          <p:nvPr/>
        </p:nvSpPr>
        <p:spPr>
          <a:xfrm>
            <a:off x="487296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FEA9105-4ECF-4CF6-9F63-4A74C87BA303}"/>
              </a:ext>
            </a:extLst>
          </p:cNvPr>
          <p:cNvSpPr/>
          <p:nvPr/>
        </p:nvSpPr>
        <p:spPr>
          <a:xfrm>
            <a:off x="6289874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8F8D8C-F81E-4ADF-AB10-79E88211748B}"/>
              </a:ext>
            </a:extLst>
          </p:cNvPr>
          <p:cNvSpPr txBox="1"/>
          <p:nvPr/>
        </p:nvSpPr>
        <p:spPr>
          <a:xfrm>
            <a:off x="4538059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A2CE98-3BE8-470C-9456-8BAE3C3A9D8C}"/>
              </a:ext>
            </a:extLst>
          </p:cNvPr>
          <p:cNvSpPr txBox="1"/>
          <p:nvPr/>
        </p:nvSpPr>
        <p:spPr>
          <a:xfrm rot="16200000">
            <a:off x="393691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E0EEBC-1CFD-41A3-8986-52295CA88F04}"/>
              </a:ext>
            </a:extLst>
          </p:cNvPr>
          <p:cNvSpPr txBox="1"/>
          <p:nvPr/>
        </p:nvSpPr>
        <p:spPr>
          <a:xfrm rot="16200000">
            <a:off x="4189720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3529552-09A4-4DEB-A965-389415946668}"/>
              </a:ext>
            </a:extLst>
          </p:cNvPr>
          <p:cNvSpPr txBox="1"/>
          <p:nvPr/>
        </p:nvSpPr>
        <p:spPr>
          <a:xfrm rot="16200000">
            <a:off x="4771004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E570C15-15F6-4738-BE69-236BB00FB5A7}"/>
              </a:ext>
            </a:extLst>
          </p:cNvPr>
          <p:cNvSpPr/>
          <p:nvPr/>
        </p:nvSpPr>
        <p:spPr>
          <a:xfrm>
            <a:off x="515467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AD6CF1E-8282-40DE-AB56-2EF7041DA823}"/>
              </a:ext>
            </a:extLst>
          </p:cNvPr>
          <p:cNvSpPr/>
          <p:nvPr/>
        </p:nvSpPr>
        <p:spPr>
          <a:xfrm>
            <a:off x="5438549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A6861BC-24D4-4701-9E72-8D3479793AF5}"/>
              </a:ext>
            </a:extLst>
          </p:cNvPr>
          <p:cNvSpPr/>
          <p:nvPr/>
        </p:nvSpPr>
        <p:spPr>
          <a:xfrm>
            <a:off x="572224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D48F12E-879C-4B48-8B95-7CAA232F2742}"/>
              </a:ext>
            </a:extLst>
          </p:cNvPr>
          <p:cNvSpPr/>
          <p:nvPr/>
        </p:nvSpPr>
        <p:spPr>
          <a:xfrm>
            <a:off x="600611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84F656-F51E-47EE-8857-13AC7A530428}"/>
              </a:ext>
            </a:extLst>
          </p:cNvPr>
          <p:cNvSpPr txBox="1"/>
          <p:nvPr/>
        </p:nvSpPr>
        <p:spPr>
          <a:xfrm>
            <a:off x="5671212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68731DE-B01C-4FB9-8BF3-3AB37809F9E5}"/>
              </a:ext>
            </a:extLst>
          </p:cNvPr>
          <p:cNvSpPr txBox="1"/>
          <p:nvPr/>
        </p:nvSpPr>
        <p:spPr>
          <a:xfrm rot="16200000">
            <a:off x="5070064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4B6827-9E1F-407E-B7A5-F3E0D06E3E1D}"/>
              </a:ext>
            </a:extLst>
          </p:cNvPr>
          <p:cNvSpPr txBox="1"/>
          <p:nvPr/>
        </p:nvSpPr>
        <p:spPr>
          <a:xfrm rot="16200000">
            <a:off x="5322873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D823D2-D859-4C0E-B113-FA5A08025266}"/>
              </a:ext>
            </a:extLst>
          </p:cNvPr>
          <p:cNvSpPr txBox="1"/>
          <p:nvPr/>
        </p:nvSpPr>
        <p:spPr>
          <a:xfrm rot="16200000">
            <a:off x="5904157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7AE9F6E-BE67-4EDA-A381-23D41FC677A9}"/>
              </a:ext>
            </a:extLst>
          </p:cNvPr>
          <p:cNvSpPr txBox="1"/>
          <p:nvPr/>
        </p:nvSpPr>
        <p:spPr>
          <a:xfrm>
            <a:off x="5201780" y="3437913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A83D3695-1014-49E6-8FEC-5DAB279D0368}"/>
              </a:ext>
            </a:extLst>
          </p:cNvPr>
          <p:cNvCxnSpPr>
            <a:cxnSpLocks/>
          </p:cNvCxnSpPr>
          <p:nvPr/>
        </p:nvCxnSpPr>
        <p:spPr>
          <a:xfrm>
            <a:off x="5185546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4377387-5AA7-4477-A222-502AA75CB6C0}"/>
              </a:ext>
            </a:extLst>
          </p:cNvPr>
          <p:cNvSpPr txBox="1"/>
          <p:nvPr/>
        </p:nvSpPr>
        <p:spPr>
          <a:xfrm>
            <a:off x="3629502" y="1917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2AE1C0A-8E26-4A64-8EF9-C20C0FC2F511}"/>
              </a:ext>
            </a:extLst>
          </p:cNvPr>
          <p:cNvGrpSpPr/>
          <p:nvPr/>
        </p:nvGrpSpPr>
        <p:grpSpPr>
          <a:xfrm>
            <a:off x="4279712" y="1852164"/>
            <a:ext cx="2380778" cy="454170"/>
            <a:chOff x="1702688" y="1803526"/>
            <a:chExt cx="2380778" cy="454170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EE15F9A5-D16F-489C-92EB-8B77AD96FA55}"/>
                </a:ext>
              </a:extLst>
            </p:cNvPr>
            <p:cNvSpPr/>
            <p:nvPr/>
          </p:nvSpPr>
          <p:spPr>
            <a:xfrm>
              <a:off x="1702688" y="1803526"/>
              <a:ext cx="2380778" cy="4541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903B979-0BF6-4553-9B00-BFD23E87041A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26B18F9-B2A8-46AB-94D2-854CD3EDDBB3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25DBE45-B17E-4BD2-B7A7-8938F404700B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A88B7ED-B6B8-4B97-9EE6-4DAEE3E0E81A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00DE5EF2-405C-44F0-B6C6-D83E204D2EAD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53E333A-9259-40F4-991D-BEAAF134A7DE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1D55F78-F16B-4343-AFCE-388015618C09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5A0351C-CB81-4186-AE97-DC2D4C4DDC03}"/>
              </a:ext>
            </a:extLst>
          </p:cNvPr>
          <p:cNvSpPr txBox="1"/>
          <p:nvPr/>
        </p:nvSpPr>
        <p:spPr>
          <a:xfrm>
            <a:off x="6604091" y="183363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C6567A1-F5C6-4B50-862D-9AC2D21D7356}"/>
              </a:ext>
            </a:extLst>
          </p:cNvPr>
          <p:cNvSpPr txBox="1"/>
          <p:nvPr/>
        </p:nvSpPr>
        <p:spPr>
          <a:xfrm>
            <a:off x="3887946" y="18412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B39E0DA9-10D6-46B4-BD35-0EE364346F76}"/>
              </a:ext>
            </a:extLst>
          </p:cNvPr>
          <p:cNvCxnSpPr>
            <a:cxnSpLocks/>
          </p:cNvCxnSpPr>
          <p:nvPr/>
        </p:nvCxnSpPr>
        <p:spPr>
          <a:xfrm>
            <a:off x="3575492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BEFB6669-DE39-4437-B462-2098F334A3F2}"/>
              </a:ext>
            </a:extLst>
          </p:cNvPr>
          <p:cNvSpPr txBox="1"/>
          <p:nvPr/>
        </p:nvSpPr>
        <p:spPr>
          <a:xfrm>
            <a:off x="6591393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F8A533A-40D1-4ABD-84E4-F0D303E829F9}"/>
              </a:ext>
            </a:extLst>
          </p:cNvPr>
          <p:cNvSpPr txBox="1"/>
          <p:nvPr/>
        </p:nvSpPr>
        <p:spPr>
          <a:xfrm>
            <a:off x="4307512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C86BEA4-16E4-4519-A634-5477998FF3FE}"/>
              </a:ext>
            </a:extLst>
          </p:cNvPr>
          <p:cNvSpPr txBox="1"/>
          <p:nvPr/>
        </p:nvSpPr>
        <p:spPr>
          <a:xfrm>
            <a:off x="4676018" y="192077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4D850C-A6A0-4914-A159-6406CECEDD90}"/>
              </a:ext>
            </a:extLst>
          </p:cNvPr>
          <p:cNvSpPr txBox="1"/>
          <p:nvPr/>
        </p:nvSpPr>
        <p:spPr>
          <a:xfrm>
            <a:off x="5410579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575EEAD-22B4-402E-A77C-563B3F88F1F5}"/>
              </a:ext>
            </a:extLst>
          </p:cNvPr>
          <p:cNvSpPr txBox="1"/>
          <p:nvPr/>
        </p:nvSpPr>
        <p:spPr>
          <a:xfrm>
            <a:off x="579672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513EA6D-9682-4227-A736-AEFEF2598758}"/>
              </a:ext>
            </a:extLst>
          </p:cNvPr>
          <p:cNvSpPr txBox="1"/>
          <p:nvPr/>
        </p:nvSpPr>
        <p:spPr>
          <a:xfrm>
            <a:off x="614669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FDBE72F-757B-4DB0-A8F8-E397D5A3057D}"/>
              </a:ext>
            </a:extLst>
          </p:cNvPr>
          <p:cNvSpPr txBox="1"/>
          <p:nvPr/>
        </p:nvSpPr>
        <p:spPr>
          <a:xfrm>
            <a:off x="5030327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C0E7CBD4-1D58-48F3-A94E-EEFEF6ED7D48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4020303" y="2252795"/>
            <a:ext cx="2010292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72C39566-6701-45C2-8058-E156E1667B08}"/>
              </a:ext>
            </a:extLst>
          </p:cNvPr>
          <p:cNvCxnSpPr>
            <a:cxnSpLocks/>
            <a:stCxn id="171" idx="2"/>
          </p:cNvCxnSpPr>
          <p:nvPr/>
        </p:nvCxnSpPr>
        <p:spPr>
          <a:xfrm>
            <a:off x="4920562" y="2252795"/>
            <a:ext cx="238915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AF44152-D154-4ACA-AF9E-643C64E13CFE}"/>
              </a:ext>
            </a:extLst>
          </p:cNvPr>
          <p:cNvSpPr txBox="1"/>
          <p:nvPr/>
        </p:nvSpPr>
        <p:spPr>
          <a:xfrm rot="16200000">
            <a:off x="3481289" y="291182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89E2ED0-6ACA-4D48-BC51-0A0D9EC8C498}"/>
              </a:ext>
            </a:extLst>
          </p:cNvPr>
          <p:cNvSpPr txBox="1"/>
          <p:nvPr/>
        </p:nvSpPr>
        <p:spPr>
          <a:xfrm>
            <a:off x="6599242" y="13923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328" name="자유형: 도형 327">
            <a:extLst>
              <a:ext uri="{FF2B5EF4-FFF2-40B4-BE49-F238E27FC236}">
                <a16:creationId xmlns:a16="http://schemas.microsoft.com/office/drawing/2014/main" id="{E0F0BCEF-ADD6-443C-A266-200C5D96CCC4}"/>
              </a:ext>
            </a:extLst>
          </p:cNvPr>
          <p:cNvSpPr/>
          <p:nvPr/>
        </p:nvSpPr>
        <p:spPr>
          <a:xfrm flipH="1">
            <a:off x="6397132" y="1638893"/>
            <a:ext cx="295722" cy="29512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F5B3FCF-CC50-4B5D-9CF7-8D7E29C2B78D}"/>
              </a:ext>
            </a:extLst>
          </p:cNvPr>
          <p:cNvSpPr txBox="1"/>
          <p:nvPr/>
        </p:nvSpPr>
        <p:spPr>
          <a:xfrm>
            <a:off x="6189480" y="140719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21B3CFF-ACBE-4396-975B-D58A36570810}"/>
              </a:ext>
            </a:extLst>
          </p:cNvPr>
          <p:cNvSpPr txBox="1"/>
          <p:nvPr/>
        </p:nvSpPr>
        <p:spPr>
          <a:xfrm>
            <a:off x="5775512" y="11867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333" name="자유형: 도형 332">
            <a:extLst>
              <a:ext uri="{FF2B5EF4-FFF2-40B4-BE49-F238E27FC236}">
                <a16:creationId xmlns:a16="http://schemas.microsoft.com/office/drawing/2014/main" id="{5F304A71-7991-4324-B12D-7582DD9205E8}"/>
              </a:ext>
            </a:extLst>
          </p:cNvPr>
          <p:cNvSpPr/>
          <p:nvPr/>
        </p:nvSpPr>
        <p:spPr>
          <a:xfrm flipH="1">
            <a:off x="5986115" y="1624889"/>
            <a:ext cx="286041" cy="309130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자유형: 도형 333">
            <a:extLst>
              <a:ext uri="{FF2B5EF4-FFF2-40B4-BE49-F238E27FC236}">
                <a16:creationId xmlns:a16="http://schemas.microsoft.com/office/drawing/2014/main" id="{A2A7E2C3-11AF-47D1-B373-0D181129BCAF}"/>
              </a:ext>
            </a:extLst>
          </p:cNvPr>
          <p:cNvSpPr/>
          <p:nvPr/>
        </p:nvSpPr>
        <p:spPr>
          <a:xfrm flipH="1">
            <a:off x="5641130" y="1446417"/>
            <a:ext cx="260643" cy="487602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0D277EC9-7DF8-4D48-815B-FBCBB85C3CA5}"/>
              </a:ext>
            </a:extLst>
          </p:cNvPr>
          <p:cNvCxnSpPr>
            <a:cxnSpLocks/>
          </p:cNvCxnSpPr>
          <p:nvPr/>
        </p:nvCxnSpPr>
        <p:spPr>
          <a:xfrm>
            <a:off x="7932466" y="3517272"/>
            <a:ext cx="224852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E4A64417-1DE8-4D77-ABE5-35BBC7AE0406}"/>
              </a:ext>
            </a:extLst>
          </p:cNvPr>
          <p:cNvSpPr/>
          <p:nvPr/>
        </p:nvSpPr>
        <p:spPr>
          <a:xfrm>
            <a:off x="7852059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61EA991-7A66-4738-B2F6-56745E61C10D}"/>
              </a:ext>
            </a:extLst>
          </p:cNvPr>
          <p:cNvSpPr/>
          <p:nvPr/>
        </p:nvSpPr>
        <p:spPr>
          <a:xfrm>
            <a:off x="791264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86B27BC6-4C2D-46E2-AC1A-3A9CA67CF443}"/>
              </a:ext>
            </a:extLst>
          </p:cNvPr>
          <p:cNvSpPr/>
          <p:nvPr/>
        </p:nvSpPr>
        <p:spPr>
          <a:xfrm>
            <a:off x="819651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72E82E1-61F1-415B-9B72-B733B977A94A}"/>
              </a:ext>
            </a:extLst>
          </p:cNvPr>
          <p:cNvSpPr/>
          <p:nvPr/>
        </p:nvSpPr>
        <p:spPr>
          <a:xfrm>
            <a:off x="8480210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0A2BFA5-3AD4-4C65-98A4-57350D2C95BA}"/>
              </a:ext>
            </a:extLst>
          </p:cNvPr>
          <p:cNvSpPr/>
          <p:nvPr/>
        </p:nvSpPr>
        <p:spPr>
          <a:xfrm>
            <a:off x="876408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5F5F86A-38AA-4A1E-A36B-1B9E0BA6F822}"/>
              </a:ext>
            </a:extLst>
          </p:cNvPr>
          <p:cNvSpPr/>
          <p:nvPr/>
        </p:nvSpPr>
        <p:spPr>
          <a:xfrm>
            <a:off x="10180992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94EF3FA0-4359-487E-B550-3E4A14AAC0E2}"/>
              </a:ext>
            </a:extLst>
          </p:cNvPr>
          <p:cNvSpPr txBox="1"/>
          <p:nvPr/>
        </p:nvSpPr>
        <p:spPr>
          <a:xfrm>
            <a:off x="8429177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8C23A726-0762-4728-88D3-CDEDE6CCE4F9}"/>
              </a:ext>
            </a:extLst>
          </p:cNvPr>
          <p:cNvSpPr txBox="1"/>
          <p:nvPr/>
        </p:nvSpPr>
        <p:spPr>
          <a:xfrm rot="16200000">
            <a:off x="7828029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34DADB6-09D0-4D0A-B197-31A55204A134}"/>
              </a:ext>
            </a:extLst>
          </p:cNvPr>
          <p:cNvSpPr txBox="1"/>
          <p:nvPr/>
        </p:nvSpPr>
        <p:spPr>
          <a:xfrm rot="16200000">
            <a:off x="8080838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81D79E8-78A1-4940-AE1E-58ED2296B3D5}"/>
              </a:ext>
            </a:extLst>
          </p:cNvPr>
          <p:cNvSpPr txBox="1"/>
          <p:nvPr/>
        </p:nvSpPr>
        <p:spPr>
          <a:xfrm rot="16200000">
            <a:off x="8662122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527AACEA-DDF3-4446-B1D1-59448A388618}"/>
              </a:ext>
            </a:extLst>
          </p:cNvPr>
          <p:cNvSpPr/>
          <p:nvPr/>
        </p:nvSpPr>
        <p:spPr>
          <a:xfrm>
            <a:off x="904579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B3B70E17-B79F-49BF-9D33-EBCB02C5C531}"/>
              </a:ext>
            </a:extLst>
          </p:cNvPr>
          <p:cNvSpPr/>
          <p:nvPr/>
        </p:nvSpPr>
        <p:spPr>
          <a:xfrm>
            <a:off x="932966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3EE63CC-45C8-48BC-9899-6DC085991E9B}"/>
              </a:ext>
            </a:extLst>
          </p:cNvPr>
          <p:cNvSpPr/>
          <p:nvPr/>
        </p:nvSpPr>
        <p:spPr>
          <a:xfrm>
            <a:off x="9613363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B4AFDA97-0596-4F21-B919-E04E8CBAD762}"/>
              </a:ext>
            </a:extLst>
          </p:cNvPr>
          <p:cNvSpPr/>
          <p:nvPr/>
        </p:nvSpPr>
        <p:spPr>
          <a:xfrm>
            <a:off x="989723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89A7E3F-CB97-401D-AF3A-E7D210EE2567}"/>
              </a:ext>
            </a:extLst>
          </p:cNvPr>
          <p:cNvSpPr txBox="1"/>
          <p:nvPr/>
        </p:nvSpPr>
        <p:spPr>
          <a:xfrm>
            <a:off x="9562330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68A0D496-B440-4E79-921D-9ACA35137776}"/>
              </a:ext>
            </a:extLst>
          </p:cNvPr>
          <p:cNvSpPr txBox="1"/>
          <p:nvPr/>
        </p:nvSpPr>
        <p:spPr>
          <a:xfrm rot="16200000">
            <a:off x="8943389" y="279321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AD48138-BB38-4A28-990D-45A47B5E4E1E}"/>
              </a:ext>
            </a:extLst>
          </p:cNvPr>
          <p:cNvSpPr txBox="1"/>
          <p:nvPr/>
        </p:nvSpPr>
        <p:spPr>
          <a:xfrm rot="16200000">
            <a:off x="921399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6ADDA09-2716-48A3-A552-467239E82521}"/>
              </a:ext>
            </a:extLst>
          </p:cNvPr>
          <p:cNvSpPr txBox="1"/>
          <p:nvPr/>
        </p:nvSpPr>
        <p:spPr>
          <a:xfrm rot="16200000">
            <a:off x="9795275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40C15677-E330-4B37-9F73-B5CDE5A96FE0}"/>
              </a:ext>
            </a:extLst>
          </p:cNvPr>
          <p:cNvCxnSpPr>
            <a:cxnSpLocks/>
          </p:cNvCxnSpPr>
          <p:nvPr/>
        </p:nvCxnSpPr>
        <p:spPr>
          <a:xfrm>
            <a:off x="7466610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4920FCF-E7D1-4CAC-BA73-1146D470AF97}"/>
              </a:ext>
            </a:extLst>
          </p:cNvPr>
          <p:cNvSpPr txBox="1"/>
          <p:nvPr/>
        </p:nvSpPr>
        <p:spPr>
          <a:xfrm>
            <a:off x="10482511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465F021-B76A-44D4-B817-A006BBCA7DB8}"/>
              </a:ext>
            </a:extLst>
          </p:cNvPr>
          <p:cNvSpPr txBox="1"/>
          <p:nvPr/>
        </p:nvSpPr>
        <p:spPr>
          <a:xfrm rot="16200000">
            <a:off x="7372407" y="291182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7DAADCFC-04C3-4555-A68D-62D25337C670}"/>
              </a:ext>
            </a:extLst>
          </p:cNvPr>
          <p:cNvCxnSpPr>
            <a:cxnSpLocks/>
          </p:cNvCxnSpPr>
          <p:nvPr/>
        </p:nvCxnSpPr>
        <p:spPr>
          <a:xfrm>
            <a:off x="7292643" y="1185397"/>
            <a:ext cx="0" cy="26194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오른쪽 중괄호 502">
            <a:extLst>
              <a:ext uri="{FF2B5EF4-FFF2-40B4-BE49-F238E27FC236}">
                <a16:creationId xmlns:a16="http://schemas.microsoft.com/office/drawing/2014/main" id="{7FAA1B0A-9431-4040-8641-7AE0F60DD1ED}"/>
              </a:ext>
            </a:extLst>
          </p:cNvPr>
          <p:cNvSpPr/>
          <p:nvPr/>
        </p:nvSpPr>
        <p:spPr>
          <a:xfrm rot="5400000">
            <a:off x="5158803" y="2544598"/>
            <a:ext cx="307776" cy="2700113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43527996-11AD-426B-B4B6-3D2578947F6D}"/>
              </a:ext>
            </a:extLst>
          </p:cNvPr>
          <p:cNvSpPr txBox="1"/>
          <p:nvPr/>
        </p:nvSpPr>
        <p:spPr>
          <a:xfrm>
            <a:off x="4016483" y="3749644"/>
            <a:ext cx="25827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Partial-sorted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DA9C1E6-4BCE-40BB-B171-19F8617C66E0}"/>
              </a:ext>
            </a:extLst>
          </p:cNvPr>
          <p:cNvSpPr txBox="1"/>
          <p:nvPr/>
        </p:nvSpPr>
        <p:spPr>
          <a:xfrm>
            <a:off x="7520620" y="15227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ED466FD4-4624-47AF-9C13-83C6116A213B}"/>
              </a:ext>
            </a:extLst>
          </p:cNvPr>
          <p:cNvGrpSpPr/>
          <p:nvPr/>
        </p:nvGrpSpPr>
        <p:grpSpPr>
          <a:xfrm>
            <a:off x="8157222" y="1454631"/>
            <a:ext cx="2407994" cy="459362"/>
            <a:chOff x="1689080" y="1800930"/>
            <a:chExt cx="2407994" cy="459362"/>
          </a:xfrm>
        </p:grpSpPr>
        <p:sp>
          <p:nvSpPr>
            <p:cNvPr id="507" name="사각형: 둥근 모서리 506">
              <a:extLst>
                <a:ext uri="{FF2B5EF4-FFF2-40B4-BE49-F238E27FC236}">
                  <a16:creationId xmlns:a16="http://schemas.microsoft.com/office/drawing/2014/main" id="{2954D98B-BE02-4556-960F-65198AC2A5FF}"/>
                </a:ext>
              </a:extLst>
            </p:cNvPr>
            <p:cNvSpPr/>
            <p:nvPr/>
          </p:nvSpPr>
          <p:spPr>
            <a:xfrm>
              <a:off x="1689080" y="1800930"/>
              <a:ext cx="2407994" cy="459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91F18C80-6A92-4A92-A8CE-407F224FD4F3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9D68CB38-1DD4-4945-AA4E-95077B79B4D2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D65507C7-2A0E-4A29-B54F-A1F939B94AEC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E964667B-E38A-4450-B501-1819F8420C45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FCE44C1F-4A74-455D-B0FE-B40F8AE7DBBC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C3EBFE38-78B2-4B51-B011-C0DED113E825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CAF9F4FA-A907-4291-822A-BA464F7CA0FA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B0AD5A6F-4E78-4597-A823-54B1131D6731}"/>
              </a:ext>
            </a:extLst>
          </p:cNvPr>
          <p:cNvSpPr txBox="1"/>
          <p:nvPr/>
        </p:nvSpPr>
        <p:spPr>
          <a:xfrm>
            <a:off x="10495209" y="14387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7B26EAE9-A94F-493D-8C23-1B70F3B1F973}"/>
              </a:ext>
            </a:extLst>
          </p:cNvPr>
          <p:cNvSpPr txBox="1"/>
          <p:nvPr/>
        </p:nvSpPr>
        <p:spPr>
          <a:xfrm>
            <a:off x="7779064" y="1446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15C397E6-B89E-4394-8545-7A6767B6F2DD}"/>
              </a:ext>
            </a:extLst>
          </p:cNvPr>
          <p:cNvSpPr txBox="1"/>
          <p:nvPr/>
        </p:nvSpPr>
        <p:spPr>
          <a:xfrm>
            <a:off x="8304722" y="1532475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6B8169A-8EA4-4178-89D2-C48CC215FF13}"/>
              </a:ext>
            </a:extLst>
          </p:cNvPr>
          <p:cNvSpPr txBox="1"/>
          <p:nvPr/>
        </p:nvSpPr>
        <p:spPr>
          <a:xfrm>
            <a:off x="8929080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C4F2C-7A04-4DAA-B42A-28784BB3BE6D}"/>
              </a:ext>
            </a:extLst>
          </p:cNvPr>
          <p:cNvSpPr/>
          <p:nvPr/>
        </p:nvSpPr>
        <p:spPr>
          <a:xfrm>
            <a:off x="9291574" y="2170831"/>
            <a:ext cx="1142269" cy="229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Bloom filters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8FF9FBA0-1498-4923-BA0A-F3A2F3146BAB}"/>
              </a:ext>
            </a:extLst>
          </p:cNvPr>
          <p:cNvCxnSpPr>
            <a:cxnSpLocks/>
            <a:stCxn id="536" idx="2"/>
          </p:cNvCxnSpPr>
          <p:nvPr/>
        </p:nvCxnSpPr>
        <p:spPr>
          <a:xfrm>
            <a:off x="8323234" y="2331450"/>
            <a:ext cx="724720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FC3272D1-6ABE-448F-B7E5-0EDFB6C5BC6F}"/>
              </a:ext>
            </a:extLst>
          </p:cNvPr>
          <p:cNvCxnSpPr>
            <a:cxnSpLocks/>
            <a:stCxn id="537" idx="2"/>
          </p:cNvCxnSpPr>
          <p:nvPr/>
        </p:nvCxnSpPr>
        <p:spPr>
          <a:xfrm flipH="1">
            <a:off x="8196238" y="2331450"/>
            <a:ext cx="287530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7F36D8B7-1E49-4D8B-B8DF-7FA77151EE30}"/>
              </a:ext>
            </a:extLst>
          </p:cNvPr>
          <p:cNvCxnSpPr>
            <a:cxnSpLocks/>
            <a:stCxn id="538" idx="2"/>
          </p:cNvCxnSpPr>
          <p:nvPr/>
        </p:nvCxnSpPr>
        <p:spPr>
          <a:xfrm flipH="1">
            <a:off x="7920910" y="2331450"/>
            <a:ext cx="721261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5F08A134-E60C-4845-B92A-2514E2E3B30F}"/>
              </a:ext>
            </a:extLst>
          </p:cNvPr>
          <p:cNvCxnSpPr>
            <a:cxnSpLocks/>
            <a:stCxn id="577" idx="2"/>
          </p:cNvCxnSpPr>
          <p:nvPr/>
        </p:nvCxnSpPr>
        <p:spPr>
          <a:xfrm>
            <a:off x="9275799" y="2331450"/>
            <a:ext cx="628069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4D7D5DB6-41B2-4814-9227-C75E1A0F5C4A}"/>
              </a:ext>
            </a:extLst>
          </p:cNvPr>
          <p:cNvCxnSpPr>
            <a:cxnSpLocks/>
            <a:stCxn id="576" idx="2"/>
          </p:cNvCxnSpPr>
          <p:nvPr/>
        </p:nvCxnSpPr>
        <p:spPr>
          <a:xfrm flipH="1">
            <a:off x="8764692" y="2331450"/>
            <a:ext cx="350573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9EBF23CD-C47A-4942-A9B0-EB443DD00E3C}"/>
              </a:ext>
            </a:extLst>
          </p:cNvPr>
          <p:cNvCxnSpPr>
            <a:cxnSpLocks/>
            <a:stCxn id="539" idx="2"/>
          </p:cNvCxnSpPr>
          <p:nvPr/>
        </p:nvCxnSpPr>
        <p:spPr>
          <a:xfrm>
            <a:off x="8802705" y="2331450"/>
            <a:ext cx="535754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TextBox 600">
            <a:extLst>
              <a:ext uri="{FF2B5EF4-FFF2-40B4-BE49-F238E27FC236}">
                <a16:creationId xmlns:a16="http://schemas.microsoft.com/office/drawing/2014/main" id="{6CE1DC52-45C3-4578-86A0-0B80BA2BA338}"/>
              </a:ext>
            </a:extLst>
          </p:cNvPr>
          <p:cNvSpPr txBox="1"/>
          <p:nvPr/>
        </p:nvSpPr>
        <p:spPr>
          <a:xfrm>
            <a:off x="9337230" y="1532475"/>
            <a:ext cx="66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F36FDD7-782B-4407-8D38-582372732D4E}"/>
              </a:ext>
            </a:extLst>
          </p:cNvPr>
          <p:cNvSpPr txBox="1"/>
          <p:nvPr/>
        </p:nvSpPr>
        <p:spPr>
          <a:xfrm>
            <a:off x="9684389" y="153060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834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53B4C15C-3CA9-460D-A83C-3C45510607EC}"/>
              </a:ext>
            </a:extLst>
          </p:cNvPr>
          <p:cNvSpPr txBox="1"/>
          <p:nvPr/>
        </p:nvSpPr>
        <p:spPr>
          <a:xfrm>
            <a:off x="10043352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4" name="직선 화살표 연결선 603">
            <a:extLst>
              <a:ext uri="{FF2B5EF4-FFF2-40B4-BE49-F238E27FC236}">
                <a16:creationId xmlns:a16="http://schemas.microsoft.com/office/drawing/2014/main" id="{EDFA57B1-4AB7-42D3-A24E-103E9B21A1C4}"/>
              </a:ext>
            </a:extLst>
          </p:cNvPr>
          <p:cNvCxnSpPr>
            <a:cxnSpLocks/>
            <a:stCxn id="519" idx="2"/>
          </p:cNvCxnSpPr>
          <p:nvPr/>
        </p:nvCxnSpPr>
        <p:spPr>
          <a:xfrm>
            <a:off x="9921713" y="1857858"/>
            <a:ext cx="821052" cy="773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5D53ED-1F75-4482-A335-1CD26A20A87B}"/>
              </a:ext>
            </a:extLst>
          </p:cNvPr>
          <p:cNvGrpSpPr/>
          <p:nvPr/>
        </p:nvGrpSpPr>
        <p:grpSpPr>
          <a:xfrm>
            <a:off x="8242967" y="2009458"/>
            <a:ext cx="1113099" cy="333419"/>
            <a:chOff x="8278870" y="2009458"/>
            <a:chExt cx="1077196" cy="333419"/>
          </a:xfrm>
        </p:grpSpPr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5EEE6917-8882-49DF-B10A-E8EDF9A765ED}"/>
                </a:ext>
              </a:extLst>
            </p:cNvPr>
            <p:cNvSpPr/>
            <p:nvPr/>
          </p:nvSpPr>
          <p:spPr>
            <a:xfrm>
              <a:off x="8278870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B1EC6E10-19E0-4860-99B6-176A2562D026}"/>
                </a:ext>
              </a:extLst>
            </p:cNvPr>
            <p:cNvSpPr/>
            <p:nvPr/>
          </p:nvSpPr>
          <p:spPr>
            <a:xfrm>
              <a:off x="8434226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718091AC-4440-494D-9DB5-E84F53E01FE6}"/>
                </a:ext>
              </a:extLst>
            </p:cNvPr>
            <p:cNvSpPr/>
            <p:nvPr/>
          </p:nvSpPr>
          <p:spPr>
            <a:xfrm>
              <a:off x="8587520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5057E1D3-7B89-4891-A666-8515442FA74A}"/>
                </a:ext>
              </a:extLst>
            </p:cNvPr>
            <p:cNvSpPr/>
            <p:nvPr/>
          </p:nvSpPr>
          <p:spPr>
            <a:xfrm>
              <a:off x="8742876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47BE0572-C6A4-4F20-B0F6-546383C7C744}"/>
                </a:ext>
              </a:extLst>
            </p:cNvPr>
            <p:cNvSpPr/>
            <p:nvPr/>
          </p:nvSpPr>
          <p:spPr>
            <a:xfrm>
              <a:off x="8896169" y="2145197"/>
              <a:ext cx="166169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E1575E49-58D5-4D28-B8AD-B3AFE9FB2643}"/>
                </a:ext>
              </a:extLst>
            </p:cNvPr>
            <p:cNvSpPr/>
            <p:nvPr/>
          </p:nvSpPr>
          <p:spPr>
            <a:xfrm>
              <a:off x="9045354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39E6156D-4240-45B5-A417-DFF58ABFC522}"/>
                </a:ext>
              </a:extLst>
            </p:cNvPr>
            <p:cNvSpPr/>
            <p:nvPr/>
          </p:nvSpPr>
          <p:spPr>
            <a:xfrm>
              <a:off x="9200710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54F3C0FC-B374-4F74-84D4-7901D09F4C86}"/>
                </a:ext>
              </a:extLst>
            </p:cNvPr>
            <p:cNvSpPr txBox="1"/>
            <p:nvPr/>
          </p:nvSpPr>
          <p:spPr>
            <a:xfrm>
              <a:off x="8826080" y="2096656"/>
              <a:ext cx="250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…</a:t>
              </a:r>
              <a:endParaRPr lang="ko-KR" altLang="en-US" sz="1000" b="1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E779F78-BE71-4F7A-8B9B-660DB5BFF995}"/>
                </a:ext>
              </a:extLst>
            </p:cNvPr>
            <p:cNvSpPr/>
            <p:nvPr/>
          </p:nvSpPr>
          <p:spPr>
            <a:xfrm>
              <a:off x="8278870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7FE56A-8045-40E4-ADCD-83C78FDAD6FF}"/>
                </a:ext>
              </a:extLst>
            </p:cNvPr>
            <p:cNvSpPr/>
            <p:nvPr/>
          </p:nvSpPr>
          <p:spPr>
            <a:xfrm>
              <a:off x="8434226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46FDCAF-EC9A-4F73-9074-842E1B21EE83}"/>
                </a:ext>
              </a:extLst>
            </p:cNvPr>
            <p:cNvSpPr/>
            <p:nvPr/>
          </p:nvSpPr>
          <p:spPr>
            <a:xfrm>
              <a:off x="8587520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D3C531-E443-475A-9F67-F2D735C18544}"/>
                </a:ext>
              </a:extLst>
            </p:cNvPr>
            <p:cNvSpPr/>
            <p:nvPr/>
          </p:nvSpPr>
          <p:spPr>
            <a:xfrm>
              <a:off x="9200710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9932AC2-B969-44C1-96E0-163EF83FED8E}"/>
                </a:ext>
              </a:extLst>
            </p:cNvPr>
            <p:cNvSpPr/>
            <p:nvPr/>
          </p:nvSpPr>
          <p:spPr>
            <a:xfrm>
              <a:off x="8742876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D58FB7-57F4-4420-B388-9BF6F0040BC7}"/>
                </a:ext>
              </a:extLst>
            </p:cNvPr>
            <p:cNvSpPr/>
            <p:nvPr/>
          </p:nvSpPr>
          <p:spPr>
            <a:xfrm>
              <a:off x="8896169" y="2009910"/>
              <a:ext cx="166169" cy="166017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C0461C3-F67A-4FD0-B5DE-E4C8BDABEEFD}"/>
                </a:ext>
              </a:extLst>
            </p:cNvPr>
            <p:cNvSpPr/>
            <p:nvPr/>
          </p:nvSpPr>
          <p:spPr>
            <a:xfrm>
              <a:off x="9045354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7310566A-16F0-43BA-A25F-9E00405D3B3F}"/>
              </a:ext>
            </a:extLst>
          </p:cNvPr>
          <p:cNvSpPr/>
          <p:nvPr/>
        </p:nvSpPr>
        <p:spPr>
          <a:xfrm rot="3003145" flipH="1">
            <a:off x="9365551" y="2113826"/>
            <a:ext cx="246635" cy="8922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4C9E02-D6C2-4D91-A4CC-271A73A278DE}"/>
              </a:ext>
            </a:extLst>
          </p:cNvPr>
          <p:cNvSpPr txBox="1"/>
          <p:nvPr/>
        </p:nvSpPr>
        <p:spPr>
          <a:xfrm>
            <a:off x="8711907" y="343791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0C040C70-399C-4A87-B2CD-C95CC3ED0486}"/>
              </a:ext>
            </a:extLst>
          </p:cNvPr>
          <p:cNvSpPr/>
          <p:nvPr/>
        </p:nvSpPr>
        <p:spPr>
          <a:xfrm rot="5400000">
            <a:off x="9031183" y="2565066"/>
            <a:ext cx="307776" cy="2659178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13F702-C51C-4771-AF04-3FB697CF836E}"/>
              </a:ext>
            </a:extLst>
          </p:cNvPr>
          <p:cNvSpPr txBox="1"/>
          <p:nvPr/>
        </p:nvSpPr>
        <p:spPr>
          <a:xfrm>
            <a:off x="8366988" y="3749644"/>
            <a:ext cx="16674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???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FF8B1-14F9-450F-B9DB-AFB18779A581}"/>
              </a:ext>
            </a:extLst>
          </p:cNvPr>
          <p:cNvSpPr/>
          <p:nvPr/>
        </p:nvSpPr>
        <p:spPr>
          <a:xfrm>
            <a:off x="4366290" y="1902853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DD259D8-F8EE-4006-9E7E-6A10C45EC896}"/>
              </a:ext>
            </a:extLst>
          </p:cNvPr>
          <p:cNvSpPr/>
          <p:nvPr/>
        </p:nvSpPr>
        <p:spPr>
          <a:xfrm>
            <a:off x="5466270" y="1902853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8C9DEFA-0AE5-4D12-9219-E8940C5ABE28}"/>
              </a:ext>
            </a:extLst>
          </p:cNvPr>
          <p:cNvSpPr/>
          <p:nvPr/>
        </p:nvSpPr>
        <p:spPr>
          <a:xfrm>
            <a:off x="8250367" y="1512134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0BE99D-17DE-4B31-9FA3-2A7C0A3F1623}"/>
              </a:ext>
            </a:extLst>
          </p:cNvPr>
          <p:cNvSpPr/>
          <p:nvPr/>
        </p:nvSpPr>
        <p:spPr>
          <a:xfrm>
            <a:off x="9350347" y="1512134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134285E-BFE6-4876-8DB0-638CA0C9E568}"/>
              </a:ext>
            </a:extLst>
          </p:cNvPr>
          <p:cNvSpPr txBox="1"/>
          <p:nvPr/>
        </p:nvSpPr>
        <p:spPr>
          <a:xfrm>
            <a:off x="8810548" y="1938935"/>
            <a:ext cx="25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201A4D-C660-4E92-97C7-B1AA7547D933}"/>
              </a:ext>
            </a:extLst>
          </p:cNvPr>
          <p:cNvSpPr txBox="1"/>
          <p:nvPr/>
        </p:nvSpPr>
        <p:spPr>
          <a:xfrm>
            <a:off x="4143125" y="4044636"/>
            <a:ext cx="23294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---- optimization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04FB45-0D25-4181-9D8B-3F5DCAA63BED}"/>
              </a:ext>
            </a:extLst>
          </p:cNvPr>
          <p:cNvSpPr txBox="1"/>
          <p:nvPr/>
        </p:nvSpPr>
        <p:spPr>
          <a:xfrm>
            <a:off x="8013115" y="4044636"/>
            <a:ext cx="23439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---- optimization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9B632A0-7781-4451-AFC8-3BAF52D9087A}"/>
              </a:ext>
            </a:extLst>
          </p:cNvPr>
          <p:cNvSpPr/>
          <p:nvPr/>
        </p:nvSpPr>
        <p:spPr>
          <a:xfrm>
            <a:off x="4336418" y="1862899"/>
            <a:ext cx="1148050" cy="415734"/>
          </a:xfrm>
          <a:prstGeom prst="roundRect">
            <a:avLst>
              <a:gd name="adj" fmla="val 100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E92A8-BE4C-49EE-9C08-9DC33D3DB952}"/>
              </a:ext>
            </a:extLst>
          </p:cNvPr>
          <p:cNvSpPr txBox="1"/>
          <p:nvPr/>
        </p:nvSpPr>
        <p:spPr>
          <a:xfrm>
            <a:off x="4170861" y="1319727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indirection 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entry</a:t>
            </a: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5CAAF157-F615-4EBC-8DDA-E79DA6BCD0AD}"/>
              </a:ext>
            </a:extLst>
          </p:cNvPr>
          <p:cNvSpPr/>
          <p:nvPr/>
        </p:nvSpPr>
        <p:spPr>
          <a:xfrm flipH="1">
            <a:off x="4335951" y="1591739"/>
            <a:ext cx="202108" cy="281512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BA8EFD-E6AD-4DC1-B12E-28EE86CB3272}"/>
              </a:ext>
            </a:extLst>
          </p:cNvPr>
          <p:cNvSpPr/>
          <p:nvPr/>
        </p:nvSpPr>
        <p:spPr>
          <a:xfrm>
            <a:off x="8784969" y="16660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417BE5D-8098-4334-B888-9CB0A4236BC2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8247819" y="1859225"/>
            <a:ext cx="553267" cy="141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30975CD-9910-48C9-AF87-E915F5105843}"/>
              </a:ext>
            </a:extLst>
          </p:cNvPr>
          <p:cNvSpPr/>
          <p:nvPr/>
        </p:nvSpPr>
        <p:spPr>
          <a:xfrm>
            <a:off x="8250367" y="2009332"/>
            <a:ext cx="1101438" cy="3250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9508</TotalTime>
  <Words>225</Words>
  <Application>Microsoft Office PowerPoint</Application>
  <PresentationFormat>와이드스크린</PresentationFormat>
  <Paragraphs>151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koo</cp:lastModifiedBy>
  <cp:revision>207</cp:revision>
  <dcterms:created xsi:type="dcterms:W3CDTF">2019-09-16T07:29:25Z</dcterms:created>
  <dcterms:modified xsi:type="dcterms:W3CDTF">2021-09-19T13:35:18Z</dcterms:modified>
</cp:coreProperties>
</file>