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jin Lee" initials="SL" lastIdx="1" clrIdx="0">
    <p:extLst>
      <p:ext uri="{19B8F6BF-5375-455C-9EA6-DF929625EA0E}">
        <p15:presenceInfo xmlns:p15="http://schemas.microsoft.com/office/powerpoint/2012/main" userId="546d4281dcc354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>
        <p:scale>
          <a:sx n="200" d="100"/>
          <a:sy n="200" d="100"/>
        </p:scale>
        <p:origin x="-2678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C33C-6D4A-4A55-AF27-CBB7491C5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591621-7440-4840-8747-A0B4DF7C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8FAE1-0CCB-495E-83A1-13F537DB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27566-371C-4C20-A378-FAE77A2C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D66C9-880D-47D4-A015-0233A82B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55D0-0AF4-452E-B7F5-3619CC73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3DCC4-07B6-4F7D-A196-4411857ED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EE2CA-351A-4FD3-80EC-99F217E2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03E57-69C7-4F48-A679-83458935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42B17-C25C-4672-8257-DC43712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CC11B-A335-40D5-A2F2-73CB34BB2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CB101B-1FD1-4039-B4B4-ADB445090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8A903-A86C-497C-9FA3-327B87F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67DB1-1537-4A2A-A675-48B1B189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2F838-717C-4908-ACA7-282AC0A6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8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2B24A-8CC6-4FAA-9098-7AA34D97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C955B-490F-4379-BB19-6F08430C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36DCE-3F2C-47E2-877D-66E0CE55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738FB-4564-45E7-B6F7-2FCA2BE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78549-5259-4D25-8DBB-F7BCAA4F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E609A-373E-40D1-BBAA-58551661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708D9-1081-4A4F-9BBB-29B25A147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5B37D-8412-4274-8398-5CE0DB7C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C731C-57DB-4DC0-B779-FF662985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9F673-DDD3-491B-A947-BB4706EA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3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411C-7BC3-4972-A301-9B39BDB9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3F53F-2A75-4138-9659-8543B509F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5D4EE-0867-498B-9A02-259894845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C5C35-9CD6-4990-945C-AB43FFF0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24CA9-C0DC-46E8-A1A3-EC6C81F8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9CB501-57BD-4726-A06C-1340EFF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9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3F58B-764E-4501-A908-01B8B344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5D976E-DBC8-4FC1-A3A1-78D27E74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D970-9031-47CA-9616-F77328A46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3F6FA-5FC1-4905-BCBD-31B43BB9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4FEBA-FE3F-4184-89CA-2BF4F0628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E6598-93ED-4AE7-95DA-31F10895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C5E3B-B4C3-4326-9E78-790BBCEC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A4E84-9585-4E4F-A275-552DAE3C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3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59769-F757-4ED8-A076-0957E06B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2B6363-AECB-4810-8E4D-F4FA6EDF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2160F7-CEDD-4E36-8457-808CE300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CA1897-4C8F-4BAF-8B08-83E16F89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6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6EC141-2A08-4F4D-A5F8-1C97E975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49C1C2-D517-41F8-8414-E77DE83D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2F963-142A-44E3-A751-F4B710A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2D69E-F5D9-449F-B388-C7CB3133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F90EC-48A8-4BAF-9625-0D634527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9A7B5C-F110-4751-BF43-FEF8D2AF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7E42A1-87B2-4FCD-9528-12FFDBFC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4C04C-C17F-4E6B-AA20-7C6D7637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B3456-F7ED-445D-B219-1FAE4214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36669-D3D6-4525-9C9A-CFB4D699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2AC3C3-7E42-4051-8D74-A5948FD07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AD87F-4AE2-4C4D-8B23-998D194D6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E92B6-AB88-4FBA-AF01-D22B653E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3515D-B2BA-4075-91A3-720E064B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D1358C-4DCF-42DA-881E-D61D3884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72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56DD73-DBFB-44E1-A3EB-382EA16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31CFD6-A842-441A-B726-DF326B48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CC4BA-F1A7-4822-9CB2-A2F84096E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C0CAF-B549-45E8-A446-CC3537F4E536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BA4B3-0A28-4FAB-B5FC-07776BE99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472C5-3BE5-4CA0-9972-40462F731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01AB-CE63-4AFC-ABFF-999E8DE66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498C2098-3FBC-4637-BBE3-11FBD501F167}"/>
              </a:ext>
            </a:extLst>
          </p:cNvPr>
          <p:cNvCxnSpPr>
            <a:cxnSpLocks/>
            <a:stCxn id="139" idx="3"/>
            <a:endCxn id="394" idx="3"/>
          </p:cNvCxnSpPr>
          <p:nvPr/>
        </p:nvCxnSpPr>
        <p:spPr>
          <a:xfrm>
            <a:off x="6869019" y="2244480"/>
            <a:ext cx="627103" cy="208876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657466EC-E85E-4571-8C74-2409EB90154A}"/>
              </a:ext>
            </a:extLst>
          </p:cNvPr>
          <p:cNvCxnSpPr>
            <a:cxnSpLocks/>
            <a:stCxn id="139" idx="1"/>
            <a:endCxn id="387" idx="1"/>
          </p:cNvCxnSpPr>
          <p:nvPr/>
        </p:nvCxnSpPr>
        <p:spPr>
          <a:xfrm flipH="1">
            <a:off x="4365379" y="2244480"/>
            <a:ext cx="1670520" cy="208877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336A0E3C-FCAA-4E2A-911C-F667FA34A56E}"/>
              </a:ext>
            </a:extLst>
          </p:cNvPr>
          <p:cNvCxnSpPr>
            <a:cxnSpLocks/>
            <a:stCxn id="14" idx="1"/>
            <a:endCxn id="154" idx="1"/>
          </p:cNvCxnSpPr>
          <p:nvPr/>
        </p:nvCxnSpPr>
        <p:spPr>
          <a:xfrm flipH="1">
            <a:off x="2423031" y="2238500"/>
            <a:ext cx="702997" cy="74787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A9BE6E09-C842-43F0-A539-0C998BED4C0B}"/>
              </a:ext>
            </a:extLst>
          </p:cNvPr>
          <p:cNvCxnSpPr>
            <a:cxnSpLocks/>
            <a:stCxn id="14" idx="3"/>
            <a:endCxn id="173" idx="3"/>
          </p:cNvCxnSpPr>
          <p:nvPr/>
        </p:nvCxnSpPr>
        <p:spPr>
          <a:xfrm>
            <a:off x="3959148" y="2238500"/>
            <a:ext cx="1605737" cy="7478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6D9726-AFE1-490A-A2A2-AC0C379D2D98}"/>
              </a:ext>
            </a:extLst>
          </p:cNvPr>
          <p:cNvSpPr/>
          <p:nvPr/>
        </p:nvSpPr>
        <p:spPr>
          <a:xfrm>
            <a:off x="2426969" y="1761744"/>
            <a:ext cx="5071111" cy="7833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DFC6F3-8A99-4DC9-8276-E11F779F9394}"/>
              </a:ext>
            </a:extLst>
          </p:cNvPr>
          <p:cNvSpPr/>
          <p:nvPr/>
        </p:nvSpPr>
        <p:spPr>
          <a:xfrm>
            <a:off x="3121433" y="1967885"/>
            <a:ext cx="833120" cy="132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8D87ED9F-84BB-4D3D-A91F-FDA81AB4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951458"/>
              </p:ext>
            </p:extLst>
          </p:nvPr>
        </p:nvGraphicFramePr>
        <p:xfrm>
          <a:off x="3126028" y="2154680"/>
          <a:ext cx="833120" cy="1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905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5094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0107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812294"/>
                    </a:ext>
                  </a:extLst>
                </a:gridCol>
              </a:tblGrid>
              <a:tr h="1519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6282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751E13-FD2A-465F-BEF5-F5ED908F6FFD}"/>
              </a:ext>
            </a:extLst>
          </p:cNvPr>
          <p:cNvSpPr/>
          <p:nvPr/>
        </p:nvSpPr>
        <p:spPr>
          <a:xfrm>
            <a:off x="4091078" y="1967885"/>
            <a:ext cx="833120" cy="132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9E5370-BEDF-4823-9029-621D60BB8923}"/>
              </a:ext>
            </a:extLst>
          </p:cNvPr>
          <p:cNvSpPr/>
          <p:nvPr/>
        </p:nvSpPr>
        <p:spPr>
          <a:xfrm>
            <a:off x="5060723" y="1967885"/>
            <a:ext cx="833120" cy="132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B2BA04-C85B-4A96-B21A-4EF521A44A7D}"/>
              </a:ext>
            </a:extLst>
          </p:cNvPr>
          <p:cNvSpPr/>
          <p:nvPr/>
        </p:nvSpPr>
        <p:spPr>
          <a:xfrm>
            <a:off x="6030368" y="1967885"/>
            <a:ext cx="833120" cy="1320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16D13F-C608-47ED-A6B6-DC02753FA82C}"/>
              </a:ext>
            </a:extLst>
          </p:cNvPr>
          <p:cNvSpPr txBox="1"/>
          <p:nvPr/>
        </p:nvSpPr>
        <p:spPr>
          <a:xfrm>
            <a:off x="2816860" y="2059831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43EDD-D8F0-4559-8935-66D2062942A8}"/>
              </a:ext>
            </a:extLst>
          </p:cNvPr>
          <p:cNvSpPr txBox="1"/>
          <p:nvPr/>
        </p:nvSpPr>
        <p:spPr>
          <a:xfrm>
            <a:off x="5084445" y="2314887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Superblock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11B59F-4375-4CBD-A08A-7B6A70EB3017}"/>
              </a:ext>
            </a:extLst>
          </p:cNvPr>
          <p:cNvSpPr txBox="1"/>
          <p:nvPr/>
        </p:nvSpPr>
        <p:spPr>
          <a:xfrm>
            <a:off x="5010150" y="17241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Bloom Filters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098A3E-238E-45A4-9B66-C15890DAFAEA}"/>
              </a:ext>
            </a:extLst>
          </p:cNvPr>
          <p:cNvSpPr txBox="1"/>
          <p:nvPr/>
        </p:nvSpPr>
        <p:spPr>
          <a:xfrm>
            <a:off x="2396004" y="1723257"/>
            <a:ext cx="9220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SSD</a:t>
            </a:r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94A7D6-4243-4A98-A1CB-49EE8132C3BE}"/>
              </a:ext>
            </a:extLst>
          </p:cNvPr>
          <p:cNvCxnSpPr>
            <a:cxnSpLocks/>
          </p:cNvCxnSpPr>
          <p:nvPr/>
        </p:nvCxnSpPr>
        <p:spPr>
          <a:xfrm flipV="1">
            <a:off x="2849880" y="2308905"/>
            <a:ext cx="392972" cy="130765"/>
          </a:xfrm>
          <a:prstGeom prst="straightConnector1">
            <a:avLst/>
          </a:prstGeom>
          <a:ln>
            <a:solidFill>
              <a:schemeClr val="tx1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8C5C4D7-611D-44A4-9B6D-824F8B967A4B}"/>
              </a:ext>
            </a:extLst>
          </p:cNvPr>
          <p:cNvSpPr txBox="1"/>
          <p:nvPr/>
        </p:nvSpPr>
        <p:spPr>
          <a:xfrm>
            <a:off x="3191821" y="1330828"/>
            <a:ext cx="80951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</a:t>
            </a:r>
            <a:r>
              <a:rPr lang="en-US" altLang="ko-K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lang="en-US" altLang="ko-KR" sz="1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9ECB918-E0D3-4FE8-AEC4-B59D22AB2CA8}"/>
              </a:ext>
            </a:extLst>
          </p:cNvPr>
          <p:cNvSpPr txBox="1"/>
          <p:nvPr/>
        </p:nvSpPr>
        <p:spPr>
          <a:xfrm>
            <a:off x="6044896" y="1330828"/>
            <a:ext cx="732573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</a:t>
            </a:r>
            <a:r>
              <a:rPr lang="en-US" altLang="ko-K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lang="en-US" altLang="ko-KR" sz="1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431F261-D16C-45F7-9BDE-A54E70D11B84}"/>
              </a:ext>
            </a:extLst>
          </p:cNvPr>
          <p:cNvSpPr txBox="1"/>
          <p:nvPr/>
        </p:nvSpPr>
        <p:spPr>
          <a:xfrm>
            <a:off x="3545410" y="1567469"/>
            <a:ext cx="2166995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Hash1(LBA</a:t>
            </a:r>
            <a:r>
              <a:rPr lang="en-US" altLang="ko-KR" sz="105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&gt;&gt;2)%</a:t>
            </a:r>
            <a:r>
              <a:rPr lang="en-US" altLang="ko-KR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05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altLang="ko-KR" sz="1050" i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5ECE9B5D-8794-4934-8E65-9A179AA08047}"/>
              </a:ext>
            </a:extLst>
          </p:cNvPr>
          <p:cNvSpPr/>
          <p:nvPr/>
        </p:nvSpPr>
        <p:spPr>
          <a:xfrm flipH="1">
            <a:off x="3536368" y="1495620"/>
            <a:ext cx="66242" cy="469070"/>
          </a:xfrm>
          <a:custGeom>
            <a:avLst/>
            <a:gdLst>
              <a:gd name="connsiteX0" fmla="*/ 0 w 116840"/>
              <a:gd name="connsiteY0" fmla="*/ 0 h 614680"/>
              <a:gd name="connsiteX1" fmla="*/ 96520 w 116840"/>
              <a:gd name="connsiteY1" fmla="*/ 248920 h 614680"/>
              <a:gd name="connsiteX2" fmla="*/ 116840 w 116840"/>
              <a:gd name="connsiteY2" fmla="*/ 614680 h 61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40" h="614680">
                <a:moveTo>
                  <a:pt x="0" y="0"/>
                </a:moveTo>
                <a:cubicBezTo>
                  <a:pt x="38523" y="73236"/>
                  <a:pt x="77047" y="146473"/>
                  <a:pt x="96520" y="248920"/>
                </a:cubicBezTo>
                <a:cubicBezTo>
                  <a:pt x="115993" y="351367"/>
                  <a:pt x="116416" y="483023"/>
                  <a:pt x="116840" y="61468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headEnd type="none" w="med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자유형: 도형 339">
            <a:extLst>
              <a:ext uri="{FF2B5EF4-FFF2-40B4-BE49-F238E27FC236}">
                <a16:creationId xmlns:a16="http://schemas.microsoft.com/office/drawing/2014/main" id="{0AAC351D-2A59-4027-9FF4-BDFFD5A2AF77}"/>
              </a:ext>
            </a:extLst>
          </p:cNvPr>
          <p:cNvSpPr/>
          <p:nvPr/>
        </p:nvSpPr>
        <p:spPr>
          <a:xfrm>
            <a:off x="6361392" y="1487558"/>
            <a:ext cx="85127" cy="477131"/>
          </a:xfrm>
          <a:custGeom>
            <a:avLst/>
            <a:gdLst>
              <a:gd name="connsiteX0" fmla="*/ 0 w 116840"/>
              <a:gd name="connsiteY0" fmla="*/ 0 h 614680"/>
              <a:gd name="connsiteX1" fmla="*/ 96520 w 116840"/>
              <a:gd name="connsiteY1" fmla="*/ 248920 h 614680"/>
              <a:gd name="connsiteX2" fmla="*/ 116840 w 116840"/>
              <a:gd name="connsiteY2" fmla="*/ 614680 h 61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40" h="614680">
                <a:moveTo>
                  <a:pt x="0" y="0"/>
                </a:moveTo>
                <a:cubicBezTo>
                  <a:pt x="38523" y="73236"/>
                  <a:pt x="77047" y="146473"/>
                  <a:pt x="96520" y="248920"/>
                </a:cubicBezTo>
                <a:cubicBezTo>
                  <a:pt x="115993" y="351367"/>
                  <a:pt x="116416" y="483023"/>
                  <a:pt x="116840" y="61468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none" w="med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4D2FBC8C-B8D2-4B2B-9549-241148198AAF}"/>
              </a:ext>
            </a:extLst>
          </p:cNvPr>
          <p:cNvSpPr txBox="1"/>
          <p:nvPr/>
        </p:nvSpPr>
        <p:spPr>
          <a:xfrm>
            <a:off x="5830609" y="1567469"/>
            <a:ext cx="1813139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❶ 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Hash1(LBA</a:t>
            </a:r>
            <a:r>
              <a:rPr lang="en-US" altLang="ko-KR" sz="105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&gt;&gt;2)%</a:t>
            </a:r>
            <a:r>
              <a:rPr lang="en-US" altLang="ko-KR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ko-KR" sz="105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altLang="ko-K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3AA1D98-9F53-416B-88A1-059470C0FFDA}"/>
              </a:ext>
            </a:extLst>
          </p:cNvPr>
          <p:cNvSpPr txBox="1"/>
          <p:nvPr/>
        </p:nvSpPr>
        <p:spPr>
          <a:xfrm>
            <a:off x="6015971" y="3961756"/>
            <a:ext cx="1213039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❷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Test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965D19B-DA5A-43EF-92BB-932B5242D8DC}"/>
              </a:ext>
            </a:extLst>
          </p:cNvPr>
          <p:cNvSpPr txBox="1"/>
          <p:nvPr/>
        </p:nvSpPr>
        <p:spPr>
          <a:xfrm>
            <a:off x="4862561" y="3739590"/>
            <a:ext cx="2138994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Hash2(LBA</a:t>
            </a:r>
            <a:r>
              <a:rPr lang="en-US" altLang="ko-KR" sz="105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0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ko-KR" sz="105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Positive!</a:t>
            </a:r>
          </a:p>
        </p:txBody>
      </p:sp>
      <p:sp>
        <p:nvSpPr>
          <p:cNvPr id="369" name="오른쪽 중괄호 368">
            <a:extLst>
              <a:ext uri="{FF2B5EF4-FFF2-40B4-BE49-F238E27FC236}">
                <a16:creationId xmlns:a16="http://schemas.microsoft.com/office/drawing/2014/main" id="{BFAB0DB7-6722-4208-BCC9-51953568EAF2}"/>
              </a:ext>
            </a:extLst>
          </p:cNvPr>
          <p:cNvSpPr/>
          <p:nvPr/>
        </p:nvSpPr>
        <p:spPr>
          <a:xfrm rot="5400000">
            <a:off x="5452766" y="1942237"/>
            <a:ext cx="45719" cy="834348"/>
          </a:xfrm>
          <a:prstGeom prst="rightBrace">
            <a:avLst>
              <a:gd name="adj1" fmla="val 530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0" name="오른쪽 중괄호 369">
            <a:extLst>
              <a:ext uri="{FF2B5EF4-FFF2-40B4-BE49-F238E27FC236}">
                <a16:creationId xmlns:a16="http://schemas.microsoft.com/office/drawing/2014/main" id="{1B9527A0-1247-457E-B831-72938BE577C3}"/>
              </a:ext>
            </a:extLst>
          </p:cNvPr>
          <p:cNvSpPr/>
          <p:nvPr/>
        </p:nvSpPr>
        <p:spPr>
          <a:xfrm rot="16200000">
            <a:off x="5455114" y="1514053"/>
            <a:ext cx="47375" cy="834348"/>
          </a:xfrm>
          <a:prstGeom prst="rightBrace">
            <a:avLst>
              <a:gd name="adj1" fmla="val 5306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D4F5141A-69FE-4F0D-B563-06DF5ADEA9DA}"/>
              </a:ext>
            </a:extLst>
          </p:cNvPr>
          <p:cNvSpPr txBox="1"/>
          <p:nvPr/>
        </p:nvSpPr>
        <p:spPr>
          <a:xfrm>
            <a:off x="2415052" y="230117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DD3E4E-052F-4FB1-9B86-FF2751E09697}"/>
              </a:ext>
            </a:extLst>
          </p:cNvPr>
          <p:cNvSpPr txBox="1"/>
          <p:nvPr/>
        </p:nvSpPr>
        <p:spPr>
          <a:xfrm>
            <a:off x="4935628" y="3172460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…</a:t>
            </a:r>
            <a:endParaRPr lang="ko-KR" altLang="en-US" sz="12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226ECD8-5509-4D87-8B3D-A92D755F74A9}"/>
              </a:ext>
            </a:extLst>
          </p:cNvPr>
          <p:cNvSpPr/>
          <p:nvPr/>
        </p:nvSpPr>
        <p:spPr>
          <a:xfrm>
            <a:off x="2423031" y="2904401"/>
            <a:ext cx="338784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9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5F841F2-6AC3-4C25-8501-8A3A1219A9EE}"/>
              </a:ext>
            </a:extLst>
          </p:cNvPr>
          <p:cNvSpPr/>
          <p:nvPr/>
        </p:nvSpPr>
        <p:spPr>
          <a:xfrm>
            <a:off x="2761812" y="2904400"/>
            <a:ext cx="338784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BCB491B-B9B6-42E2-8900-C4738D28628A}"/>
              </a:ext>
            </a:extLst>
          </p:cNvPr>
          <p:cNvSpPr/>
          <p:nvPr/>
        </p:nvSpPr>
        <p:spPr>
          <a:xfrm>
            <a:off x="3100594" y="2904400"/>
            <a:ext cx="338784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AC80FE2-39AD-49B5-9DE5-727218F65439}"/>
              </a:ext>
            </a:extLst>
          </p:cNvPr>
          <p:cNvSpPr/>
          <p:nvPr/>
        </p:nvSpPr>
        <p:spPr>
          <a:xfrm>
            <a:off x="3439377" y="2904400"/>
            <a:ext cx="338784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8C6B71C-5843-46FD-9B0B-ED4099A703B3}"/>
              </a:ext>
            </a:extLst>
          </p:cNvPr>
          <p:cNvSpPr/>
          <p:nvPr/>
        </p:nvSpPr>
        <p:spPr>
          <a:xfrm>
            <a:off x="4232533" y="2904399"/>
            <a:ext cx="333088" cy="163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508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DA6A48E-FF1B-415E-BF77-1C37ED34D6A5}"/>
              </a:ext>
            </a:extLst>
          </p:cNvPr>
          <p:cNvSpPr/>
          <p:nvPr/>
        </p:nvSpPr>
        <p:spPr>
          <a:xfrm>
            <a:off x="4565621" y="2904399"/>
            <a:ext cx="333088" cy="163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4ADBC69-ECA7-47A3-A19C-BCA1CEEDF1D5}"/>
              </a:ext>
            </a:extLst>
          </p:cNvPr>
          <p:cNvSpPr/>
          <p:nvPr/>
        </p:nvSpPr>
        <p:spPr>
          <a:xfrm>
            <a:off x="4898708" y="2904399"/>
            <a:ext cx="333088" cy="163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510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8872B301-373A-43EC-854D-6B891D1D3FA6}"/>
              </a:ext>
            </a:extLst>
          </p:cNvPr>
          <p:cNvSpPr/>
          <p:nvPr/>
        </p:nvSpPr>
        <p:spPr>
          <a:xfrm>
            <a:off x="5231797" y="2904399"/>
            <a:ext cx="333088" cy="1639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511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F19FEAB4-C418-49EF-9EB9-B82ECB3020D8}"/>
              </a:ext>
            </a:extLst>
          </p:cNvPr>
          <p:cNvGrpSpPr/>
          <p:nvPr/>
        </p:nvGrpSpPr>
        <p:grpSpPr>
          <a:xfrm>
            <a:off x="2423030" y="3123389"/>
            <a:ext cx="1356390" cy="423722"/>
            <a:chOff x="5240413" y="3555926"/>
            <a:chExt cx="624063" cy="423722"/>
          </a:xfrm>
        </p:grpSpPr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75A4646A-9E69-49F6-B2E2-9DFDA3ABE77E}"/>
                </a:ext>
              </a:extLst>
            </p:cNvPr>
            <p:cNvSpPr/>
            <p:nvPr/>
          </p:nvSpPr>
          <p:spPr>
            <a:xfrm>
              <a:off x="5240413" y="3555926"/>
              <a:ext cx="156016" cy="423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6B0EB051-3087-4B12-8E77-54A72BDEFECE}"/>
                </a:ext>
              </a:extLst>
            </p:cNvPr>
            <p:cNvSpPr/>
            <p:nvPr/>
          </p:nvSpPr>
          <p:spPr>
            <a:xfrm>
              <a:off x="5396429" y="3555926"/>
              <a:ext cx="156016" cy="423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E7A14C57-1CFF-4DB8-931B-27EF70EA83CC}"/>
                </a:ext>
              </a:extLst>
            </p:cNvPr>
            <p:cNvSpPr/>
            <p:nvPr/>
          </p:nvSpPr>
          <p:spPr>
            <a:xfrm>
              <a:off x="5552444" y="3555926"/>
              <a:ext cx="156016" cy="423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EC61BEBF-C252-4320-9225-16EA9D834B68}"/>
                </a:ext>
              </a:extLst>
            </p:cNvPr>
            <p:cNvSpPr/>
            <p:nvPr/>
          </p:nvSpPr>
          <p:spPr>
            <a:xfrm>
              <a:off x="5708460" y="3555926"/>
              <a:ext cx="156016" cy="423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448D108-3912-454A-8E7E-C5D1705C8C60}"/>
              </a:ext>
            </a:extLst>
          </p:cNvPr>
          <p:cNvSpPr/>
          <p:nvPr/>
        </p:nvSpPr>
        <p:spPr>
          <a:xfrm>
            <a:off x="4223576" y="3123234"/>
            <a:ext cx="339097" cy="423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90FCF06-3393-46AF-B546-A9834497CD77}"/>
              </a:ext>
            </a:extLst>
          </p:cNvPr>
          <p:cNvSpPr/>
          <p:nvPr/>
        </p:nvSpPr>
        <p:spPr>
          <a:xfrm>
            <a:off x="4562673" y="3123234"/>
            <a:ext cx="339097" cy="423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0E0D83CE-BF4B-47AC-B389-99ABF26B699D}"/>
              </a:ext>
            </a:extLst>
          </p:cNvPr>
          <p:cNvSpPr/>
          <p:nvPr/>
        </p:nvSpPr>
        <p:spPr>
          <a:xfrm>
            <a:off x="4901768" y="3123234"/>
            <a:ext cx="339097" cy="423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C70236B-50C0-4007-BEB3-D5D18DF5B653}"/>
              </a:ext>
            </a:extLst>
          </p:cNvPr>
          <p:cNvSpPr/>
          <p:nvPr/>
        </p:nvSpPr>
        <p:spPr>
          <a:xfrm>
            <a:off x="5239470" y="3123234"/>
            <a:ext cx="339097" cy="423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F8C946B-5D64-4172-9D6B-69857F1FB82F}"/>
              </a:ext>
            </a:extLst>
          </p:cNvPr>
          <p:cNvSpPr/>
          <p:nvPr/>
        </p:nvSpPr>
        <p:spPr>
          <a:xfrm>
            <a:off x="3775763" y="3123233"/>
            <a:ext cx="449379" cy="4238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ACDC3C55-A440-4CDF-875A-7933CA3B40BC}"/>
              </a:ext>
            </a:extLst>
          </p:cNvPr>
          <p:cNvSpPr/>
          <p:nvPr/>
        </p:nvSpPr>
        <p:spPr>
          <a:xfrm>
            <a:off x="3775762" y="2904399"/>
            <a:ext cx="461862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583613B-D922-4559-9414-B1744A8DDA83}"/>
              </a:ext>
            </a:extLst>
          </p:cNvPr>
          <p:cNvSpPr txBox="1"/>
          <p:nvPr/>
        </p:nvSpPr>
        <p:spPr>
          <a:xfrm>
            <a:off x="3880050" y="286004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2EFCE8B-8D17-4A9A-A6E8-B03B146DCAE4}"/>
              </a:ext>
            </a:extLst>
          </p:cNvPr>
          <p:cNvSpPr txBox="1"/>
          <p:nvPr/>
        </p:nvSpPr>
        <p:spPr>
          <a:xfrm>
            <a:off x="3880050" y="3135631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2EC0A3BB-C1D2-464B-BAE4-E6506380DAD7}"/>
              </a:ext>
            </a:extLst>
          </p:cNvPr>
          <p:cNvSpPr/>
          <p:nvPr/>
        </p:nvSpPr>
        <p:spPr>
          <a:xfrm>
            <a:off x="4176550" y="3334874"/>
            <a:ext cx="44622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lang="en-US" altLang="ko-KR" sz="900" baseline="-25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ko-KR" altLang="en-US" sz="900" dirty="0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D85A26AA-09FA-402A-AA8B-84FE7CF862BA}"/>
              </a:ext>
            </a:extLst>
          </p:cNvPr>
          <p:cNvSpPr/>
          <p:nvPr/>
        </p:nvSpPr>
        <p:spPr>
          <a:xfrm>
            <a:off x="2465334" y="3561716"/>
            <a:ext cx="26854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7D605D0C-BBD2-4CEA-942D-A511D3E34156}"/>
              </a:ext>
            </a:extLst>
          </p:cNvPr>
          <p:cNvCxnSpPr>
            <a:cxnSpLocks/>
          </p:cNvCxnSpPr>
          <p:nvPr/>
        </p:nvCxnSpPr>
        <p:spPr>
          <a:xfrm>
            <a:off x="2424205" y="3356611"/>
            <a:ext cx="315133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D0157CB0-929D-446F-A52E-735C6F89164E}"/>
              </a:ext>
            </a:extLst>
          </p:cNvPr>
          <p:cNvSpPr/>
          <p:nvPr/>
        </p:nvSpPr>
        <p:spPr>
          <a:xfrm>
            <a:off x="2798435" y="3561716"/>
            <a:ext cx="26854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DD678D2-97F0-42F0-B94E-DAACBD630B64}"/>
              </a:ext>
            </a:extLst>
          </p:cNvPr>
          <p:cNvSpPr/>
          <p:nvPr/>
        </p:nvSpPr>
        <p:spPr>
          <a:xfrm>
            <a:off x="3139155" y="3561716"/>
            <a:ext cx="26854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9773A5A-EAA4-4C1E-8D9E-87509E5D1B3F}"/>
              </a:ext>
            </a:extLst>
          </p:cNvPr>
          <p:cNvSpPr/>
          <p:nvPr/>
        </p:nvSpPr>
        <p:spPr>
          <a:xfrm>
            <a:off x="3476066" y="3561716"/>
            <a:ext cx="26854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A29A040-3884-436D-A00A-78AF09DCD6B7}"/>
              </a:ext>
            </a:extLst>
          </p:cNvPr>
          <p:cNvSpPr/>
          <p:nvPr/>
        </p:nvSpPr>
        <p:spPr>
          <a:xfrm>
            <a:off x="4223831" y="3561716"/>
            <a:ext cx="33716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508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559AFD7-A12F-4A3E-B47D-2D8D93DC2331}"/>
              </a:ext>
            </a:extLst>
          </p:cNvPr>
          <p:cNvSpPr/>
          <p:nvPr/>
        </p:nvSpPr>
        <p:spPr>
          <a:xfrm>
            <a:off x="4560504" y="3561716"/>
            <a:ext cx="33909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B9180ED-30AB-41F4-BB42-52B265F0300F}"/>
              </a:ext>
            </a:extLst>
          </p:cNvPr>
          <p:cNvSpPr txBox="1"/>
          <p:nvPr/>
        </p:nvSpPr>
        <p:spPr>
          <a:xfrm>
            <a:off x="3858780" y="3512186"/>
            <a:ext cx="288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9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C622F7E6-1F67-4ED8-93D7-827DD68A189A}"/>
              </a:ext>
            </a:extLst>
          </p:cNvPr>
          <p:cNvSpPr/>
          <p:nvPr/>
        </p:nvSpPr>
        <p:spPr>
          <a:xfrm>
            <a:off x="4900869" y="3561716"/>
            <a:ext cx="33909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510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80394D97-1AE1-48F4-AF75-8D18BF054741}"/>
              </a:ext>
            </a:extLst>
          </p:cNvPr>
          <p:cNvSpPr/>
          <p:nvPr/>
        </p:nvSpPr>
        <p:spPr>
          <a:xfrm>
            <a:off x="5249276" y="3561716"/>
            <a:ext cx="339098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511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0B74219-E047-47FB-80FE-FBBFEE5B7F9B}"/>
              </a:ext>
            </a:extLst>
          </p:cNvPr>
          <p:cNvSpPr txBox="1"/>
          <p:nvPr/>
        </p:nvSpPr>
        <p:spPr>
          <a:xfrm>
            <a:off x="6865191" y="1906831"/>
            <a:ext cx="6046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941A906-994D-498D-8544-8650AD572BD4}"/>
              </a:ext>
            </a:extLst>
          </p:cNvPr>
          <p:cNvSpPr txBox="1"/>
          <p:nvPr/>
        </p:nvSpPr>
        <p:spPr>
          <a:xfrm>
            <a:off x="6870271" y="2106221"/>
            <a:ext cx="498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ko-KR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자유형: 도형 433">
            <a:extLst>
              <a:ext uri="{FF2B5EF4-FFF2-40B4-BE49-F238E27FC236}">
                <a16:creationId xmlns:a16="http://schemas.microsoft.com/office/drawing/2014/main" id="{4BDDAE45-8624-4ACD-A2CD-5A93B0C1281B}"/>
              </a:ext>
            </a:extLst>
          </p:cNvPr>
          <p:cNvSpPr/>
          <p:nvPr/>
        </p:nvSpPr>
        <p:spPr>
          <a:xfrm>
            <a:off x="3540759" y="2324100"/>
            <a:ext cx="807108" cy="922020"/>
          </a:xfrm>
          <a:custGeom>
            <a:avLst/>
            <a:gdLst>
              <a:gd name="connsiteX0" fmla="*/ 0 w 228600"/>
              <a:gd name="connsiteY0" fmla="*/ 0 h 1623060"/>
              <a:gd name="connsiteX1" fmla="*/ 58420 w 228600"/>
              <a:gd name="connsiteY1" fmla="*/ 1226820 h 1623060"/>
              <a:gd name="connsiteX2" fmla="*/ 228600 w 228600"/>
              <a:gd name="connsiteY2" fmla="*/ 1623060 h 162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623060">
                <a:moveTo>
                  <a:pt x="0" y="0"/>
                </a:moveTo>
                <a:cubicBezTo>
                  <a:pt x="10160" y="478155"/>
                  <a:pt x="20320" y="956310"/>
                  <a:pt x="58420" y="1226820"/>
                </a:cubicBezTo>
                <a:cubicBezTo>
                  <a:pt x="96520" y="1497330"/>
                  <a:pt x="162560" y="1560195"/>
                  <a:pt x="228600" y="1623060"/>
                </a:cubicBezTo>
              </a:path>
            </a:pathLst>
          </a:custGeom>
          <a:noFill/>
          <a:ln w="9525">
            <a:solidFill>
              <a:schemeClr val="tx1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E660AEE5-2F1D-47CC-8624-379BA095EC22}"/>
              </a:ext>
            </a:extLst>
          </p:cNvPr>
          <p:cNvSpPr txBox="1"/>
          <p:nvPr/>
        </p:nvSpPr>
        <p:spPr>
          <a:xfrm>
            <a:off x="3417595" y="5266349"/>
            <a:ext cx="2070865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Hash2(LBA</a:t>
            </a:r>
            <a:r>
              <a:rPr lang="en-US" altLang="ko-KR" sz="105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0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ko-KR" sz="105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Match!</a:t>
            </a:r>
          </a:p>
        </p:txBody>
      </p:sp>
      <p:sp>
        <p:nvSpPr>
          <p:cNvPr id="447" name="화살표: 아래쪽 446">
            <a:extLst>
              <a:ext uri="{FF2B5EF4-FFF2-40B4-BE49-F238E27FC236}">
                <a16:creationId xmlns:a16="http://schemas.microsoft.com/office/drawing/2014/main" id="{64C9B90A-EF5A-40C5-BBDF-B63EB14CD08F}"/>
              </a:ext>
            </a:extLst>
          </p:cNvPr>
          <p:cNvSpPr/>
          <p:nvPr/>
        </p:nvSpPr>
        <p:spPr>
          <a:xfrm rot="10800000">
            <a:off x="4542789" y="5071244"/>
            <a:ext cx="123391" cy="191501"/>
          </a:xfrm>
          <a:prstGeom prst="downArrow">
            <a:avLst>
              <a:gd name="adj1" fmla="val 50000"/>
              <a:gd name="adj2" fmla="val 7882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3EFAD30F-AAE4-4DAF-A04D-F91DEFC6477C}"/>
              </a:ext>
            </a:extLst>
          </p:cNvPr>
          <p:cNvCxnSpPr/>
          <p:nvPr/>
        </p:nvCxnSpPr>
        <p:spPr>
          <a:xfrm flipH="1">
            <a:off x="4529022" y="4158706"/>
            <a:ext cx="828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화살표 연결선 460">
            <a:extLst>
              <a:ext uri="{FF2B5EF4-FFF2-40B4-BE49-F238E27FC236}">
                <a16:creationId xmlns:a16="http://schemas.microsoft.com/office/drawing/2014/main" id="{08136683-8F1D-472D-981F-9B792BF63FEB}"/>
              </a:ext>
            </a:extLst>
          </p:cNvPr>
          <p:cNvCxnSpPr/>
          <p:nvPr/>
        </p:nvCxnSpPr>
        <p:spPr>
          <a:xfrm flipH="1">
            <a:off x="2503169" y="2126615"/>
            <a:ext cx="4896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4AF4F324-9592-4D65-97D7-352246E9D80C}"/>
              </a:ext>
            </a:extLst>
          </p:cNvPr>
          <p:cNvSpPr/>
          <p:nvPr/>
        </p:nvSpPr>
        <p:spPr>
          <a:xfrm>
            <a:off x="4365379" y="4251275"/>
            <a:ext cx="337586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9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2DC9A964-8A08-486E-BDA3-781CE1C4ADD6}"/>
              </a:ext>
            </a:extLst>
          </p:cNvPr>
          <p:cNvSpPr/>
          <p:nvPr/>
        </p:nvSpPr>
        <p:spPr>
          <a:xfrm>
            <a:off x="4702962" y="4251274"/>
            <a:ext cx="337586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54E0B806-9B4A-4F26-B2B0-B1D7CFB24E04}"/>
              </a:ext>
            </a:extLst>
          </p:cNvPr>
          <p:cNvSpPr/>
          <p:nvPr/>
        </p:nvSpPr>
        <p:spPr>
          <a:xfrm>
            <a:off x="5040545" y="4251274"/>
            <a:ext cx="337586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B2B3B69-1B3D-45C5-8D71-D437C24BA10E}"/>
              </a:ext>
            </a:extLst>
          </p:cNvPr>
          <p:cNvSpPr/>
          <p:nvPr/>
        </p:nvSpPr>
        <p:spPr>
          <a:xfrm>
            <a:off x="5378131" y="4251274"/>
            <a:ext cx="337586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182B1BA4-DBC2-42B1-8BD7-2077E6BD22E0}"/>
              </a:ext>
            </a:extLst>
          </p:cNvPr>
          <p:cNvSpPr/>
          <p:nvPr/>
        </p:nvSpPr>
        <p:spPr>
          <a:xfrm>
            <a:off x="6168481" y="4251273"/>
            <a:ext cx="331910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508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052367A8-5AD6-4282-B803-E4F15C467F2A}"/>
              </a:ext>
            </a:extLst>
          </p:cNvPr>
          <p:cNvSpPr/>
          <p:nvPr/>
        </p:nvSpPr>
        <p:spPr>
          <a:xfrm>
            <a:off x="6500392" y="4251273"/>
            <a:ext cx="331910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D653C4E4-7A8C-4659-8E8F-FA75E661385D}"/>
              </a:ext>
            </a:extLst>
          </p:cNvPr>
          <p:cNvSpPr/>
          <p:nvPr/>
        </p:nvSpPr>
        <p:spPr>
          <a:xfrm>
            <a:off x="6832300" y="4251273"/>
            <a:ext cx="331910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510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9B9BE9CF-3ADF-42B9-BA60-C6BDF1AB23A2}"/>
              </a:ext>
            </a:extLst>
          </p:cNvPr>
          <p:cNvSpPr/>
          <p:nvPr/>
        </p:nvSpPr>
        <p:spPr>
          <a:xfrm>
            <a:off x="7164212" y="4251273"/>
            <a:ext cx="331910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511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0DCF6A50-95EF-48E0-9AFE-E95DEB82583B}"/>
              </a:ext>
            </a:extLst>
          </p:cNvPr>
          <p:cNvSpPr/>
          <p:nvPr/>
        </p:nvSpPr>
        <p:spPr>
          <a:xfrm>
            <a:off x="4365378" y="4470659"/>
            <a:ext cx="337899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A7BE8B3B-75F7-40D8-B337-C860C5AE9745}"/>
              </a:ext>
            </a:extLst>
          </p:cNvPr>
          <p:cNvSpPr/>
          <p:nvPr/>
        </p:nvSpPr>
        <p:spPr>
          <a:xfrm>
            <a:off x="4703277" y="4470659"/>
            <a:ext cx="337899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E4EFC3D3-D633-4C1E-A337-A33A9E57113F}"/>
              </a:ext>
            </a:extLst>
          </p:cNvPr>
          <p:cNvSpPr/>
          <p:nvPr/>
        </p:nvSpPr>
        <p:spPr>
          <a:xfrm>
            <a:off x="5041174" y="4470659"/>
            <a:ext cx="337899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0F9F3FF5-F99E-489D-AB5E-303DD28EDC1B}"/>
              </a:ext>
            </a:extLst>
          </p:cNvPr>
          <p:cNvSpPr/>
          <p:nvPr/>
        </p:nvSpPr>
        <p:spPr>
          <a:xfrm>
            <a:off x="5379073" y="4470659"/>
            <a:ext cx="337899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85CF8EDE-2324-4298-AAA1-A78EA21BA12B}"/>
              </a:ext>
            </a:extLst>
          </p:cNvPr>
          <p:cNvSpPr/>
          <p:nvPr/>
        </p:nvSpPr>
        <p:spPr>
          <a:xfrm>
            <a:off x="6159557" y="4470504"/>
            <a:ext cx="337898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0F4ACF3-05BD-43E8-B1F7-042F19D83543}"/>
              </a:ext>
            </a:extLst>
          </p:cNvPr>
          <p:cNvSpPr/>
          <p:nvPr/>
        </p:nvSpPr>
        <p:spPr>
          <a:xfrm>
            <a:off x="6497455" y="4470504"/>
            <a:ext cx="337898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BB71B84A-5908-4AF8-9C4C-AEAA60E7D829}"/>
              </a:ext>
            </a:extLst>
          </p:cNvPr>
          <p:cNvSpPr/>
          <p:nvPr/>
        </p:nvSpPr>
        <p:spPr>
          <a:xfrm>
            <a:off x="6835350" y="4470504"/>
            <a:ext cx="337898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1B29F264-2E52-4BA8-AE4C-C3F1D5FFC790}"/>
              </a:ext>
            </a:extLst>
          </p:cNvPr>
          <p:cNvSpPr/>
          <p:nvPr/>
        </p:nvSpPr>
        <p:spPr>
          <a:xfrm>
            <a:off x="7171858" y="4470504"/>
            <a:ext cx="324264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02AC92E1-BAEF-4669-962D-70F76657D4AD}"/>
              </a:ext>
            </a:extLst>
          </p:cNvPr>
          <p:cNvSpPr/>
          <p:nvPr/>
        </p:nvSpPr>
        <p:spPr>
          <a:xfrm>
            <a:off x="5713327" y="4470659"/>
            <a:ext cx="447790" cy="42332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7ADA8AE1-D443-41DA-A4A9-316B928AD339}"/>
              </a:ext>
            </a:extLst>
          </p:cNvPr>
          <p:cNvSpPr/>
          <p:nvPr/>
        </p:nvSpPr>
        <p:spPr>
          <a:xfrm>
            <a:off x="5713326" y="4251273"/>
            <a:ext cx="46022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i="1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167DF7AC-A40E-4AEC-8B07-A3F3705D7484}"/>
              </a:ext>
            </a:extLst>
          </p:cNvPr>
          <p:cNvSpPr txBox="1"/>
          <p:nvPr/>
        </p:nvSpPr>
        <p:spPr>
          <a:xfrm>
            <a:off x="5834162" y="420691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A1FB477-2C93-490A-BA8A-C7865593B64D}"/>
              </a:ext>
            </a:extLst>
          </p:cNvPr>
          <p:cNvSpPr txBox="1"/>
          <p:nvPr/>
        </p:nvSpPr>
        <p:spPr>
          <a:xfrm>
            <a:off x="5834162" y="4479965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34760CAE-F3CA-42D6-9A13-6A1F94AE09D2}"/>
              </a:ext>
            </a:extLst>
          </p:cNvPr>
          <p:cNvSpPr/>
          <p:nvPr/>
        </p:nvSpPr>
        <p:spPr>
          <a:xfrm>
            <a:off x="4407546" y="4908590"/>
            <a:ext cx="268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2AE93E13-6BE2-496F-B96D-055AC86FEBED}"/>
              </a:ext>
            </a:extLst>
          </p:cNvPr>
          <p:cNvCxnSpPr>
            <a:cxnSpLocks/>
          </p:cNvCxnSpPr>
          <p:nvPr/>
        </p:nvCxnSpPr>
        <p:spPr>
          <a:xfrm>
            <a:off x="4366549" y="4703485"/>
            <a:ext cx="3140191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4BE23C14-6A40-453B-A325-78EB6DCE98D9}"/>
              </a:ext>
            </a:extLst>
          </p:cNvPr>
          <p:cNvSpPr/>
          <p:nvPr/>
        </p:nvSpPr>
        <p:spPr>
          <a:xfrm>
            <a:off x="4750858" y="4908590"/>
            <a:ext cx="268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8C37F974-B16A-4DF8-9FEB-BB54928475DB}"/>
              </a:ext>
            </a:extLst>
          </p:cNvPr>
          <p:cNvSpPr/>
          <p:nvPr/>
        </p:nvSpPr>
        <p:spPr>
          <a:xfrm>
            <a:off x="5073216" y="4908590"/>
            <a:ext cx="268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E9B289A1-1C23-4046-8550-1337A3D22DAF}"/>
              </a:ext>
            </a:extLst>
          </p:cNvPr>
          <p:cNvSpPr/>
          <p:nvPr/>
        </p:nvSpPr>
        <p:spPr>
          <a:xfrm>
            <a:off x="5420338" y="4908590"/>
            <a:ext cx="2686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85C53095-A69A-4091-BC39-B1A939090FC0}"/>
              </a:ext>
            </a:extLst>
          </p:cNvPr>
          <p:cNvSpPr/>
          <p:nvPr/>
        </p:nvSpPr>
        <p:spPr>
          <a:xfrm>
            <a:off x="6170667" y="4908590"/>
            <a:ext cx="322412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508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E075FD70-7D5C-4BB8-BEEF-B3A29CA15A53}"/>
              </a:ext>
            </a:extLst>
          </p:cNvPr>
          <p:cNvSpPr/>
          <p:nvPr/>
        </p:nvSpPr>
        <p:spPr>
          <a:xfrm>
            <a:off x="6507363" y="4908590"/>
            <a:ext cx="32426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509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6DDD60B-C52A-4D2A-A763-A0C105071CE6}"/>
              </a:ext>
            </a:extLst>
          </p:cNvPr>
          <p:cNvSpPr txBox="1"/>
          <p:nvPr/>
        </p:nvSpPr>
        <p:spPr>
          <a:xfrm>
            <a:off x="5788926" y="4859060"/>
            <a:ext cx="33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ko-KR" sz="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DF515E83-5B59-4068-AFD7-90A9DD89E66C}"/>
              </a:ext>
            </a:extLst>
          </p:cNvPr>
          <p:cNvSpPr/>
          <p:nvPr/>
        </p:nvSpPr>
        <p:spPr>
          <a:xfrm>
            <a:off x="6842019" y="4908590"/>
            <a:ext cx="32426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510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E92D0153-FEE5-48E6-A6AB-92B537FBD116}"/>
              </a:ext>
            </a:extLst>
          </p:cNvPr>
          <p:cNvSpPr/>
          <p:nvPr/>
        </p:nvSpPr>
        <p:spPr>
          <a:xfrm>
            <a:off x="7179663" y="4908590"/>
            <a:ext cx="32426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PPA</a:t>
            </a:r>
            <a:r>
              <a:rPr lang="en-US" altLang="ko-KR" sz="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511</a:t>
            </a:r>
            <a:endParaRPr lang="ko-KR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4A961A71-967D-4598-B594-97CABBA6FF26}"/>
              </a:ext>
            </a:extLst>
          </p:cNvPr>
          <p:cNvSpPr/>
          <p:nvPr/>
        </p:nvSpPr>
        <p:spPr>
          <a:xfrm>
            <a:off x="4322221" y="4685558"/>
            <a:ext cx="5823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lang="en-US" altLang="ko-KR" sz="900" baseline="-25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ko-KR" altLang="en-US" sz="900" dirty="0"/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62AB4B10-3EA9-4FBC-B29B-EEB7A68FFAA5}"/>
              </a:ext>
            </a:extLst>
          </p:cNvPr>
          <p:cNvSpPr/>
          <p:nvPr/>
        </p:nvSpPr>
        <p:spPr>
          <a:xfrm>
            <a:off x="5333221" y="4685558"/>
            <a:ext cx="5823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lang="en-US" altLang="ko-KR" sz="900" baseline="-25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ko-KR" altLang="en-US" sz="900" dirty="0"/>
          </a:p>
        </p:txBody>
      </p:sp>
      <p:sp>
        <p:nvSpPr>
          <p:cNvPr id="463" name="사각형: 둥근 모서리 462">
            <a:extLst>
              <a:ext uri="{FF2B5EF4-FFF2-40B4-BE49-F238E27FC236}">
                <a16:creationId xmlns:a16="http://schemas.microsoft.com/office/drawing/2014/main" id="{3AE54CC2-A662-4DD3-9A31-9BB110A6B228}"/>
              </a:ext>
            </a:extLst>
          </p:cNvPr>
          <p:cNvSpPr/>
          <p:nvPr/>
        </p:nvSpPr>
        <p:spPr>
          <a:xfrm>
            <a:off x="4337265" y="4223512"/>
            <a:ext cx="396660" cy="836168"/>
          </a:xfrm>
          <a:prstGeom prst="roundRect">
            <a:avLst>
              <a:gd name="adj" fmla="val 8908"/>
            </a:avLst>
          </a:prstGeom>
          <a:noFill/>
          <a:ln w="15875">
            <a:solidFill>
              <a:schemeClr val="accent1"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5" name="직선 화살표 연결선 464">
            <a:extLst>
              <a:ext uri="{FF2B5EF4-FFF2-40B4-BE49-F238E27FC236}">
                <a16:creationId xmlns:a16="http://schemas.microsoft.com/office/drawing/2014/main" id="{2905D110-C6F3-4AC7-8E9A-B7FAD532C85D}"/>
              </a:ext>
            </a:extLst>
          </p:cNvPr>
          <p:cNvCxnSpPr/>
          <p:nvPr/>
        </p:nvCxnSpPr>
        <p:spPr>
          <a:xfrm flipH="1">
            <a:off x="5712405" y="4156892"/>
            <a:ext cx="1692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화살표: 아래쪽 468">
            <a:extLst>
              <a:ext uri="{FF2B5EF4-FFF2-40B4-BE49-F238E27FC236}">
                <a16:creationId xmlns:a16="http://schemas.microsoft.com/office/drawing/2014/main" id="{B30364A7-0EB4-4E78-B310-7CBC607D9F48}"/>
              </a:ext>
            </a:extLst>
          </p:cNvPr>
          <p:cNvSpPr/>
          <p:nvPr/>
        </p:nvSpPr>
        <p:spPr>
          <a:xfrm>
            <a:off x="5512154" y="3944472"/>
            <a:ext cx="123825" cy="279645"/>
          </a:xfrm>
          <a:prstGeom prst="downArrow">
            <a:avLst>
              <a:gd name="adj1" fmla="val 50000"/>
              <a:gd name="adj2" fmla="val 7882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D5E50F3-91F1-421C-AA44-4032F8B4FF4B}"/>
              </a:ext>
            </a:extLst>
          </p:cNvPr>
          <p:cNvSpPr txBox="1"/>
          <p:nvPr/>
        </p:nvSpPr>
        <p:spPr>
          <a:xfrm>
            <a:off x="4357407" y="3961756"/>
            <a:ext cx="1213039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❹</a:t>
            </a:r>
            <a:r>
              <a:rPr lang="en-US" altLang="ko-KR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7A6F07-8D7B-489D-8C47-9ACAF28BCA43}"/>
              </a:ext>
            </a:extLst>
          </p:cNvPr>
          <p:cNvSpPr/>
          <p:nvPr/>
        </p:nvSpPr>
        <p:spPr>
          <a:xfrm>
            <a:off x="4269885" y="5099149"/>
            <a:ext cx="34977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❺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3CEDDF-647A-4527-B965-B3E1F51FF9CB}"/>
              </a:ext>
            </a:extLst>
          </p:cNvPr>
          <p:cNvSpPr/>
          <p:nvPr/>
        </p:nvSpPr>
        <p:spPr>
          <a:xfrm>
            <a:off x="5290159" y="3836370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ko-KR" alt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6BB8EE5-AD8C-45ED-A75F-FF588EAA6E5F}"/>
              </a:ext>
            </a:extLst>
          </p:cNvPr>
          <p:cNvSpPr/>
          <p:nvPr/>
        </p:nvSpPr>
        <p:spPr>
          <a:xfrm>
            <a:off x="5350457" y="4223512"/>
            <a:ext cx="396660" cy="836168"/>
          </a:xfrm>
          <a:prstGeom prst="roundRect">
            <a:avLst>
              <a:gd name="adj" fmla="val 8908"/>
            </a:avLst>
          </a:prstGeom>
          <a:noFill/>
          <a:ln w="15875">
            <a:solidFill>
              <a:srgbClr val="C00000">
                <a:alpha val="8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7" name="표 14">
            <a:extLst>
              <a:ext uri="{FF2B5EF4-FFF2-40B4-BE49-F238E27FC236}">
                <a16:creationId xmlns:a16="http://schemas.microsoft.com/office/drawing/2014/main" id="{7ED20559-CE13-49BD-8A5A-E7FFEFEEB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91534"/>
              </p:ext>
            </p:extLst>
          </p:nvPr>
        </p:nvGraphicFramePr>
        <p:xfrm>
          <a:off x="4091078" y="2156879"/>
          <a:ext cx="833120" cy="1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905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5094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0107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812294"/>
                    </a:ext>
                  </a:extLst>
                </a:gridCol>
              </a:tblGrid>
              <a:tr h="1519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6282"/>
                  </a:ext>
                </a:extLst>
              </a:tr>
            </a:tbl>
          </a:graphicData>
        </a:graphic>
      </p:graphicFrame>
      <p:graphicFrame>
        <p:nvGraphicFramePr>
          <p:cNvPr id="138" name="표 14">
            <a:extLst>
              <a:ext uri="{FF2B5EF4-FFF2-40B4-BE49-F238E27FC236}">
                <a16:creationId xmlns:a16="http://schemas.microsoft.com/office/drawing/2014/main" id="{A3C2FF49-BA6A-421D-B0A1-C4FFB596C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739340"/>
              </p:ext>
            </p:extLst>
          </p:nvPr>
        </p:nvGraphicFramePr>
        <p:xfrm>
          <a:off x="5060086" y="2156879"/>
          <a:ext cx="833120" cy="1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905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5094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0107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812294"/>
                    </a:ext>
                  </a:extLst>
                </a:gridCol>
              </a:tblGrid>
              <a:tr h="1519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6282"/>
                  </a:ext>
                </a:extLst>
              </a:tr>
            </a:tbl>
          </a:graphicData>
        </a:graphic>
      </p:graphicFrame>
      <p:graphicFrame>
        <p:nvGraphicFramePr>
          <p:cNvPr id="139" name="표 14">
            <a:extLst>
              <a:ext uri="{FF2B5EF4-FFF2-40B4-BE49-F238E27FC236}">
                <a16:creationId xmlns:a16="http://schemas.microsoft.com/office/drawing/2014/main" id="{C38DDFB9-A460-46D8-8FC9-3EF79828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75186"/>
              </p:ext>
            </p:extLst>
          </p:nvPr>
        </p:nvGraphicFramePr>
        <p:xfrm>
          <a:off x="6035899" y="2160660"/>
          <a:ext cx="833120" cy="16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49059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5094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601076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1812294"/>
                    </a:ext>
                  </a:extLst>
                </a:gridCol>
              </a:tblGrid>
              <a:tr h="15190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86628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5F64347-F3B5-43FC-9BC6-1AD9326BD16E}"/>
              </a:ext>
            </a:extLst>
          </p:cNvPr>
          <p:cNvSpPr/>
          <p:nvPr/>
        </p:nvSpPr>
        <p:spPr>
          <a:xfrm>
            <a:off x="2423030" y="2902993"/>
            <a:ext cx="3141855" cy="165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B878C34-231D-4087-ADEB-C848039E87CD}"/>
              </a:ext>
            </a:extLst>
          </p:cNvPr>
          <p:cNvSpPr/>
          <p:nvPr/>
        </p:nvSpPr>
        <p:spPr>
          <a:xfrm>
            <a:off x="4365377" y="4251343"/>
            <a:ext cx="3130745" cy="165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3DEC08FD-4D61-4076-903D-DD331000F96D}"/>
              </a:ext>
            </a:extLst>
          </p:cNvPr>
          <p:cNvSpPr/>
          <p:nvPr/>
        </p:nvSpPr>
        <p:spPr>
          <a:xfrm>
            <a:off x="2423051" y="3127085"/>
            <a:ext cx="3152510" cy="4174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2F837D1-5B28-46B2-A21D-F87224D0E2CB}"/>
              </a:ext>
            </a:extLst>
          </p:cNvPr>
          <p:cNvSpPr/>
          <p:nvPr/>
        </p:nvSpPr>
        <p:spPr>
          <a:xfrm>
            <a:off x="4365377" y="4481123"/>
            <a:ext cx="3130745" cy="4174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2799077-D48D-4DF8-941B-6D34584C9B1C}"/>
              </a:ext>
            </a:extLst>
          </p:cNvPr>
          <p:cNvSpPr txBox="1"/>
          <p:nvPr/>
        </p:nvSpPr>
        <p:spPr>
          <a:xfrm>
            <a:off x="4120742" y="2614580"/>
            <a:ext cx="1911540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ko-KR" sz="10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508 </a:t>
            </a:r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←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Hash2(LBA</a:t>
            </a:r>
            <a:r>
              <a:rPr lang="en-US" altLang="ko-KR" sz="105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ko-K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05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4B666FB-C5D5-44C0-B916-2542F73CE037}"/>
              </a:ext>
            </a:extLst>
          </p:cNvPr>
          <p:cNvSpPr txBox="1"/>
          <p:nvPr/>
        </p:nvSpPr>
        <p:spPr>
          <a:xfrm>
            <a:off x="2846312" y="2614580"/>
            <a:ext cx="1180425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ko-KR" sz="7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LBA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자유형: 도형 305">
            <a:extLst>
              <a:ext uri="{FF2B5EF4-FFF2-40B4-BE49-F238E27FC236}">
                <a16:creationId xmlns:a16="http://schemas.microsoft.com/office/drawing/2014/main" id="{6A2A892B-BC98-4954-89BB-0CA285BE70E0}"/>
              </a:ext>
            </a:extLst>
          </p:cNvPr>
          <p:cNvSpPr/>
          <p:nvPr/>
        </p:nvSpPr>
        <p:spPr>
          <a:xfrm flipH="1">
            <a:off x="4367530" y="2760980"/>
            <a:ext cx="124460" cy="139700"/>
          </a:xfrm>
          <a:custGeom>
            <a:avLst/>
            <a:gdLst>
              <a:gd name="connsiteX0" fmla="*/ 0 w 548640"/>
              <a:gd name="connsiteY0" fmla="*/ 0 h 316230"/>
              <a:gd name="connsiteX1" fmla="*/ 30480 w 548640"/>
              <a:gd name="connsiteY1" fmla="*/ 68580 h 316230"/>
              <a:gd name="connsiteX2" fmla="*/ 137160 w 548640"/>
              <a:gd name="connsiteY2" fmla="*/ 106680 h 316230"/>
              <a:gd name="connsiteX3" fmla="*/ 449580 w 548640"/>
              <a:gd name="connsiteY3" fmla="*/ 137160 h 316230"/>
              <a:gd name="connsiteX4" fmla="*/ 548640 w 548640"/>
              <a:gd name="connsiteY4" fmla="*/ 316230 h 31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" h="316230">
                <a:moveTo>
                  <a:pt x="0" y="0"/>
                </a:moveTo>
                <a:cubicBezTo>
                  <a:pt x="3810" y="25400"/>
                  <a:pt x="7620" y="50800"/>
                  <a:pt x="30480" y="68580"/>
                </a:cubicBezTo>
                <a:cubicBezTo>
                  <a:pt x="53340" y="86360"/>
                  <a:pt x="67310" y="95250"/>
                  <a:pt x="137160" y="106680"/>
                </a:cubicBezTo>
                <a:cubicBezTo>
                  <a:pt x="207010" y="118110"/>
                  <a:pt x="381000" y="102235"/>
                  <a:pt x="449580" y="137160"/>
                </a:cubicBezTo>
                <a:cubicBezTo>
                  <a:pt x="518160" y="172085"/>
                  <a:pt x="533400" y="244157"/>
                  <a:pt x="548640" y="31623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headEnd type="none" w="med" len="sm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FF2432F-3719-4852-874F-3FCF5E8D7C7E}"/>
              </a:ext>
            </a:extLst>
          </p:cNvPr>
          <p:cNvSpPr/>
          <p:nvPr/>
        </p:nvSpPr>
        <p:spPr>
          <a:xfrm>
            <a:off x="2310730" y="3225668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900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41B0CB7-4673-47B4-BEF1-2D563C53AE3E}"/>
              </a:ext>
            </a:extLst>
          </p:cNvPr>
          <p:cNvSpPr/>
          <p:nvPr/>
        </p:nvSpPr>
        <p:spPr>
          <a:xfrm>
            <a:off x="2629726" y="3225667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7432286-69D8-4182-9BF6-99FBBDC2C072}"/>
              </a:ext>
            </a:extLst>
          </p:cNvPr>
          <p:cNvSpPr/>
          <p:nvPr/>
        </p:nvSpPr>
        <p:spPr>
          <a:xfrm>
            <a:off x="2948723" y="3225667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E76EE1-567C-4971-94C1-E556F1054757}"/>
              </a:ext>
            </a:extLst>
          </p:cNvPr>
          <p:cNvSpPr/>
          <p:nvPr/>
        </p:nvSpPr>
        <p:spPr>
          <a:xfrm>
            <a:off x="3267721" y="3225667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F4C1593-38FD-4132-8E84-291B5D709862}"/>
              </a:ext>
            </a:extLst>
          </p:cNvPr>
          <p:cNvSpPr/>
          <p:nvPr/>
        </p:nvSpPr>
        <p:spPr>
          <a:xfrm>
            <a:off x="3586717" y="3225666"/>
            <a:ext cx="321228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900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E1A5D-B31B-4F9E-B8EC-A38E8F7BFCF1}"/>
              </a:ext>
            </a:extLst>
          </p:cNvPr>
          <p:cNvSpPr/>
          <p:nvPr/>
        </p:nvSpPr>
        <p:spPr>
          <a:xfrm>
            <a:off x="2313811" y="1447711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9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35AF9C-772A-4FE3-8D5B-0CB9FC896F61}"/>
              </a:ext>
            </a:extLst>
          </p:cNvPr>
          <p:cNvSpPr/>
          <p:nvPr/>
        </p:nvSpPr>
        <p:spPr>
          <a:xfrm>
            <a:off x="2632807" y="1447710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7F2C4C-4815-4D74-AC03-AE2A21FF7C08}"/>
              </a:ext>
            </a:extLst>
          </p:cNvPr>
          <p:cNvSpPr/>
          <p:nvPr/>
        </p:nvSpPr>
        <p:spPr>
          <a:xfrm>
            <a:off x="2951804" y="1447710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EF0FE9-ED00-451E-932E-EE2BC899F0BB}"/>
              </a:ext>
            </a:extLst>
          </p:cNvPr>
          <p:cNvSpPr/>
          <p:nvPr/>
        </p:nvSpPr>
        <p:spPr>
          <a:xfrm>
            <a:off x="3270802" y="1447710"/>
            <a:ext cx="318999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B817EA-8146-48D1-AF26-DEAD41D372AC}"/>
              </a:ext>
            </a:extLst>
          </p:cNvPr>
          <p:cNvSpPr/>
          <p:nvPr/>
        </p:nvSpPr>
        <p:spPr>
          <a:xfrm>
            <a:off x="3589798" y="1447709"/>
            <a:ext cx="321228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9FBD74-09FB-4F40-90FF-8DE3127C44FF}"/>
              </a:ext>
            </a:extLst>
          </p:cNvPr>
          <p:cNvSpPr/>
          <p:nvPr/>
        </p:nvSpPr>
        <p:spPr>
          <a:xfrm>
            <a:off x="3911028" y="1447709"/>
            <a:ext cx="313637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A5DC63-38AB-4CFA-88AD-7B63133B84E2}"/>
              </a:ext>
            </a:extLst>
          </p:cNvPr>
          <p:cNvSpPr/>
          <p:nvPr/>
        </p:nvSpPr>
        <p:spPr>
          <a:xfrm>
            <a:off x="2313810" y="1657286"/>
            <a:ext cx="319295" cy="38726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A12342-424B-44DF-8A4C-3B55EF26B356}"/>
              </a:ext>
            </a:extLst>
          </p:cNvPr>
          <p:cNvSpPr/>
          <p:nvPr/>
        </p:nvSpPr>
        <p:spPr>
          <a:xfrm>
            <a:off x="2633105" y="1657286"/>
            <a:ext cx="319295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6853D-E984-4DDB-AA08-0EF3659D02D9}"/>
              </a:ext>
            </a:extLst>
          </p:cNvPr>
          <p:cNvSpPr/>
          <p:nvPr/>
        </p:nvSpPr>
        <p:spPr>
          <a:xfrm>
            <a:off x="2952397" y="1657286"/>
            <a:ext cx="319295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4204BF-030D-492F-B7EE-ACA8A1AA4487}"/>
              </a:ext>
            </a:extLst>
          </p:cNvPr>
          <p:cNvSpPr/>
          <p:nvPr/>
        </p:nvSpPr>
        <p:spPr>
          <a:xfrm>
            <a:off x="3271692" y="1657286"/>
            <a:ext cx="319295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C6362A-BA4C-4F20-B934-90626B6428B5}"/>
              </a:ext>
            </a:extLst>
          </p:cNvPr>
          <p:cNvSpPr/>
          <p:nvPr/>
        </p:nvSpPr>
        <p:spPr>
          <a:xfrm>
            <a:off x="3590103" y="1657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013B55-FE42-4DBC-B93D-3F4FB8162B98}"/>
              </a:ext>
            </a:extLst>
          </p:cNvPr>
          <p:cNvSpPr/>
          <p:nvPr/>
        </p:nvSpPr>
        <p:spPr>
          <a:xfrm>
            <a:off x="3909397" y="1657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06DCB0-A3CE-4BDD-AE67-5D1DBFA10B99}"/>
              </a:ext>
            </a:extLst>
          </p:cNvPr>
          <p:cNvSpPr/>
          <p:nvPr/>
        </p:nvSpPr>
        <p:spPr>
          <a:xfrm>
            <a:off x="4228689" y="1657286"/>
            <a:ext cx="319294" cy="38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9E6410-0937-4B73-99FB-9F373E93C814}"/>
              </a:ext>
            </a:extLst>
          </p:cNvPr>
          <p:cNvSpPr/>
          <p:nvPr/>
        </p:nvSpPr>
        <p:spPr>
          <a:xfrm>
            <a:off x="4546668" y="1657286"/>
            <a:ext cx="319294" cy="38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C03E60-EA28-4506-910D-59FF90335E2B}"/>
              </a:ext>
            </a:extLst>
          </p:cNvPr>
          <p:cNvSpPr/>
          <p:nvPr/>
        </p:nvSpPr>
        <p:spPr>
          <a:xfrm>
            <a:off x="2347922" y="1816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i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04584E-93D8-4D68-A962-9ABE3BA3FE14}"/>
              </a:ext>
            </a:extLst>
          </p:cNvPr>
          <p:cNvSpPr/>
          <p:nvPr/>
        </p:nvSpPr>
        <p:spPr>
          <a:xfrm>
            <a:off x="2665997" y="1816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i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114DFD-87B6-4C6D-A9B9-775252C39E9D}"/>
              </a:ext>
            </a:extLst>
          </p:cNvPr>
          <p:cNvSpPr/>
          <p:nvPr/>
        </p:nvSpPr>
        <p:spPr>
          <a:xfrm>
            <a:off x="2984072" y="1816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i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10B859-D3A3-46DB-A9B5-DAE1CA3761E5}"/>
              </a:ext>
            </a:extLst>
          </p:cNvPr>
          <p:cNvSpPr/>
          <p:nvPr/>
        </p:nvSpPr>
        <p:spPr>
          <a:xfrm>
            <a:off x="3302147" y="1816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i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EDB731-6D74-45A1-985B-5E428EE015C6}"/>
              </a:ext>
            </a:extLst>
          </p:cNvPr>
          <p:cNvSpPr/>
          <p:nvPr/>
        </p:nvSpPr>
        <p:spPr>
          <a:xfrm>
            <a:off x="3620222" y="1816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i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46E6F3-F001-4D09-ADDD-4785ADCC5353}"/>
              </a:ext>
            </a:extLst>
          </p:cNvPr>
          <p:cNvSpPr/>
          <p:nvPr/>
        </p:nvSpPr>
        <p:spPr>
          <a:xfrm>
            <a:off x="4866708" y="1657286"/>
            <a:ext cx="319294" cy="38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A0A8B0-D7B6-4224-A884-52645CF1596C}"/>
              </a:ext>
            </a:extLst>
          </p:cNvPr>
          <p:cNvSpPr/>
          <p:nvPr/>
        </p:nvSpPr>
        <p:spPr>
          <a:xfrm>
            <a:off x="3943042" y="1816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i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55ED3C-F741-488A-B2AA-FCA261BF80E8}"/>
              </a:ext>
            </a:extLst>
          </p:cNvPr>
          <p:cNvSpPr/>
          <p:nvPr/>
        </p:nvSpPr>
        <p:spPr>
          <a:xfrm>
            <a:off x="5180637" y="1657286"/>
            <a:ext cx="319294" cy="387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C810CF6-136D-4DEE-BA86-7C49C7642188}"/>
              </a:ext>
            </a:extLst>
          </p:cNvPr>
          <p:cNvCxnSpPr>
            <a:cxnSpLocks/>
          </p:cNvCxnSpPr>
          <p:nvPr/>
        </p:nvCxnSpPr>
        <p:spPr>
          <a:xfrm>
            <a:off x="2314917" y="1854201"/>
            <a:ext cx="3186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5BDC941-6BF9-4DB5-AD6D-58F59B17A35A}"/>
              </a:ext>
            </a:extLst>
          </p:cNvPr>
          <p:cNvSpPr/>
          <p:nvPr/>
        </p:nvSpPr>
        <p:spPr>
          <a:xfrm>
            <a:off x="3907726" y="3225709"/>
            <a:ext cx="313637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9667273-88A7-4F2E-8A5A-406DCE260F65}"/>
              </a:ext>
            </a:extLst>
          </p:cNvPr>
          <p:cNvSpPr/>
          <p:nvPr/>
        </p:nvSpPr>
        <p:spPr>
          <a:xfrm>
            <a:off x="4221365" y="3225709"/>
            <a:ext cx="318698" cy="163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ko-KR" sz="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9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9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7C336BA-A042-4C19-A160-008C567D7C3F}"/>
              </a:ext>
            </a:extLst>
          </p:cNvPr>
          <p:cNvSpPr/>
          <p:nvPr/>
        </p:nvSpPr>
        <p:spPr>
          <a:xfrm>
            <a:off x="2310508" y="3435286"/>
            <a:ext cx="319295" cy="38726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05731D2-7F02-4947-BC3F-1929F0F3F60E}"/>
              </a:ext>
            </a:extLst>
          </p:cNvPr>
          <p:cNvSpPr/>
          <p:nvPr/>
        </p:nvSpPr>
        <p:spPr>
          <a:xfrm>
            <a:off x="2629803" y="3435286"/>
            <a:ext cx="319295" cy="38726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FBA3D73-61E7-4B25-95E6-A1A92223908C}"/>
              </a:ext>
            </a:extLst>
          </p:cNvPr>
          <p:cNvSpPr/>
          <p:nvPr/>
        </p:nvSpPr>
        <p:spPr>
          <a:xfrm>
            <a:off x="2949095" y="3435286"/>
            <a:ext cx="319295" cy="38726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DBFD0BE-96D9-424A-A983-614A77BA6252}"/>
              </a:ext>
            </a:extLst>
          </p:cNvPr>
          <p:cNvSpPr/>
          <p:nvPr/>
        </p:nvSpPr>
        <p:spPr>
          <a:xfrm>
            <a:off x="3268390" y="3435286"/>
            <a:ext cx="319295" cy="38726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AA20299-71FF-49B3-967C-961013EB7454}"/>
              </a:ext>
            </a:extLst>
          </p:cNvPr>
          <p:cNvSpPr/>
          <p:nvPr/>
        </p:nvSpPr>
        <p:spPr>
          <a:xfrm>
            <a:off x="3586801" y="3435286"/>
            <a:ext cx="319294" cy="38726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588F854-6BCD-48E2-82D8-2CFFF6562646}"/>
              </a:ext>
            </a:extLst>
          </p:cNvPr>
          <p:cNvSpPr/>
          <p:nvPr/>
        </p:nvSpPr>
        <p:spPr>
          <a:xfrm>
            <a:off x="3906095" y="3435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1AAF107-FE9B-4863-8D1A-9187303E3E1D}"/>
              </a:ext>
            </a:extLst>
          </p:cNvPr>
          <p:cNvSpPr/>
          <p:nvPr/>
        </p:nvSpPr>
        <p:spPr>
          <a:xfrm>
            <a:off x="4225387" y="3435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5ED659-E268-483B-A69C-D1F69E3C7AA5}"/>
              </a:ext>
            </a:extLst>
          </p:cNvPr>
          <p:cNvSpPr/>
          <p:nvPr/>
        </p:nvSpPr>
        <p:spPr>
          <a:xfrm>
            <a:off x="4543366" y="3435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88FCFE1-C15B-4061-835F-27D896C8F256}"/>
              </a:ext>
            </a:extLst>
          </p:cNvPr>
          <p:cNvSpPr/>
          <p:nvPr/>
        </p:nvSpPr>
        <p:spPr>
          <a:xfrm>
            <a:off x="2344620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i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D6AEF7-127F-4BF2-8796-B2DFF5C77740}"/>
              </a:ext>
            </a:extLst>
          </p:cNvPr>
          <p:cNvSpPr/>
          <p:nvPr/>
        </p:nvSpPr>
        <p:spPr>
          <a:xfrm>
            <a:off x="2662695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i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BB49FED-8073-4644-A5CD-E146DF0BB4CC}"/>
              </a:ext>
            </a:extLst>
          </p:cNvPr>
          <p:cNvSpPr/>
          <p:nvPr/>
        </p:nvSpPr>
        <p:spPr>
          <a:xfrm>
            <a:off x="2980770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i="1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E14A85-53F5-42AD-B8EF-3D13E87A31D6}"/>
              </a:ext>
            </a:extLst>
          </p:cNvPr>
          <p:cNvSpPr/>
          <p:nvPr/>
        </p:nvSpPr>
        <p:spPr>
          <a:xfrm>
            <a:off x="3298845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i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E7081A6-1558-40BC-A09C-83E006FED075}"/>
              </a:ext>
            </a:extLst>
          </p:cNvPr>
          <p:cNvSpPr/>
          <p:nvPr/>
        </p:nvSpPr>
        <p:spPr>
          <a:xfrm>
            <a:off x="3616920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i="1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37B58A-A43D-448F-9808-34CDA0156D84}"/>
              </a:ext>
            </a:extLst>
          </p:cNvPr>
          <p:cNvSpPr/>
          <p:nvPr/>
        </p:nvSpPr>
        <p:spPr>
          <a:xfrm>
            <a:off x="4863406" y="3435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C992FD7-433D-47DE-AA03-366D4AF41ACF}"/>
              </a:ext>
            </a:extLst>
          </p:cNvPr>
          <p:cNvSpPr/>
          <p:nvPr/>
        </p:nvSpPr>
        <p:spPr>
          <a:xfrm>
            <a:off x="3939740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200" i="1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7A7A7E9-CC70-4E31-9898-0B86B9105133}"/>
              </a:ext>
            </a:extLst>
          </p:cNvPr>
          <p:cNvSpPr/>
          <p:nvPr/>
        </p:nvSpPr>
        <p:spPr>
          <a:xfrm>
            <a:off x="5177335" y="3435286"/>
            <a:ext cx="319294" cy="387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F8DD9E36-063B-4BCF-B820-68DD98077580}"/>
              </a:ext>
            </a:extLst>
          </p:cNvPr>
          <p:cNvCxnSpPr>
            <a:cxnSpLocks/>
          </p:cNvCxnSpPr>
          <p:nvPr/>
        </p:nvCxnSpPr>
        <p:spPr>
          <a:xfrm>
            <a:off x="2311615" y="3632201"/>
            <a:ext cx="3186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95073D-3F76-46F3-8DDB-385C1BE98F7C}"/>
              </a:ext>
            </a:extLst>
          </p:cNvPr>
          <p:cNvSpPr/>
          <p:nvPr/>
        </p:nvSpPr>
        <p:spPr>
          <a:xfrm>
            <a:off x="4249426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200" i="1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2B45289-69F8-49E4-81D9-5446C631BEFD}"/>
              </a:ext>
            </a:extLst>
          </p:cNvPr>
          <p:cNvSpPr/>
          <p:nvPr/>
        </p:nvSpPr>
        <p:spPr>
          <a:xfrm>
            <a:off x="4567501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200" i="1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319B6A2-B74F-48FB-ABB1-C6C2E2697A4F}"/>
              </a:ext>
            </a:extLst>
          </p:cNvPr>
          <p:cNvSpPr/>
          <p:nvPr/>
        </p:nvSpPr>
        <p:spPr>
          <a:xfrm>
            <a:off x="4885576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200" i="1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8C5CBE5-47E0-4340-AD26-F1BF15E1BD8F}"/>
              </a:ext>
            </a:extLst>
          </p:cNvPr>
          <p:cNvSpPr/>
          <p:nvPr/>
        </p:nvSpPr>
        <p:spPr>
          <a:xfrm>
            <a:off x="5203651" y="3594793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200" i="1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B3A99E0-D945-423E-BB72-E5E1BEA3C716}"/>
              </a:ext>
            </a:extLst>
          </p:cNvPr>
          <p:cNvCxnSpPr>
            <a:cxnSpLocks/>
          </p:cNvCxnSpPr>
          <p:nvPr/>
        </p:nvCxnSpPr>
        <p:spPr>
          <a:xfrm>
            <a:off x="2308110" y="3937000"/>
            <a:ext cx="1908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2F2C376-D130-4DB1-9885-CFA8AC0B39B0}"/>
              </a:ext>
            </a:extLst>
          </p:cNvPr>
          <p:cNvSpPr txBox="1"/>
          <p:nvPr/>
        </p:nvSpPr>
        <p:spPr>
          <a:xfrm>
            <a:off x="2453361" y="1192907"/>
            <a:ext cx="2930619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unnecessary; it points to an invalid page</a:t>
            </a:r>
            <a:endParaRPr lang="en-US" altLang="ko-KR" sz="10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9828D03-6B63-491E-9DB6-7FD2200397FF}"/>
              </a:ext>
            </a:extLst>
          </p:cNvPr>
          <p:cNvCxnSpPr>
            <a:endCxn id="5" idx="0"/>
          </p:cNvCxnSpPr>
          <p:nvPr/>
        </p:nvCxnSpPr>
        <p:spPr>
          <a:xfrm flipH="1">
            <a:off x="2473311" y="1275912"/>
            <a:ext cx="132919" cy="171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AB32032-C1D7-4049-AB25-6DCFB5C005C9}"/>
              </a:ext>
            </a:extLst>
          </p:cNvPr>
          <p:cNvSpPr txBox="1"/>
          <p:nvPr/>
        </p:nvSpPr>
        <p:spPr>
          <a:xfrm>
            <a:off x="2240733" y="2170606"/>
            <a:ext cx="205397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Logically consecutive LBAs 0~3 are physically scattered across pages</a:t>
            </a:r>
            <a:endParaRPr lang="en-US" altLang="ko-KR" sz="1000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오른쪽 중괄호 114">
            <a:extLst>
              <a:ext uri="{FF2B5EF4-FFF2-40B4-BE49-F238E27FC236}">
                <a16:creationId xmlns:a16="http://schemas.microsoft.com/office/drawing/2014/main" id="{B73BE2A5-870A-4026-B97D-2CC1A63CBB59}"/>
              </a:ext>
            </a:extLst>
          </p:cNvPr>
          <p:cNvSpPr/>
          <p:nvPr/>
        </p:nvSpPr>
        <p:spPr>
          <a:xfrm rot="5400000">
            <a:off x="3223191" y="1482196"/>
            <a:ext cx="89513" cy="1276293"/>
          </a:xfrm>
          <a:prstGeom prst="rightBrace">
            <a:avLst>
              <a:gd name="adj1" fmla="val 291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A29013-CBE9-451F-BE58-83F5A07CBE78}"/>
              </a:ext>
            </a:extLst>
          </p:cNvPr>
          <p:cNvSpPr txBox="1"/>
          <p:nvPr/>
        </p:nvSpPr>
        <p:spPr>
          <a:xfrm>
            <a:off x="2601970" y="3982053"/>
            <a:ext cx="1320281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①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OOBs</a:t>
            </a:r>
          </a:p>
          <a:p>
            <a:pPr algn="ctr"/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exact LBAs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CA0821-99F1-4354-9C87-542CDDAB5D21}"/>
              </a:ext>
            </a:extLst>
          </p:cNvPr>
          <p:cNvSpPr txBox="1"/>
          <p:nvPr/>
        </p:nvSpPr>
        <p:spPr>
          <a:xfrm>
            <a:off x="4225966" y="3982053"/>
            <a:ext cx="1296000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 LBAs 0~3 </a:t>
            </a: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free pages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EF73984-AA78-4AD1-8EE8-20A6D6D133AA}"/>
              </a:ext>
            </a:extLst>
          </p:cNvPr>
          <p:cNvCxnSpPr>
            <a:cxnSpLocks/>
          </p:cNvCxnSpPr>
          <p:nvPr/>
        </p:nvCxnSpPr>
        <p:spPr>
          <a:xfrm>
            <a:off x="4225966" y="3937000"/>
            <a:ext cx="1296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DDDEE73-330D-49CC-A724-99B389C1BEE8}"/>
              </a:ext>
            </a:extLst>
          </p:cNvPr>
          <p:cNvSpPr txBox="1"/>
          <p:nvPr/>
        </p:nvSpPr>
        <p:spPr>
          <a:xfrm>
            <a:off x="2029488" y="2916077"/>
            <a:ext cx="2016738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Remove </a:t>
            </a:r>
            <a:r>
              <a:rPr lang="en-US" altLang="ko-KR" sz="10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ko-KR" sz="10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DRAM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오른쪽 중괄호 119">
            <a:extLst>
              <a:ext uri="{FF2B5EF4-FFF2-40B4-BE49-F238E27FC236}">
                <a16:creationId xmlns:a16="http://schemas.microsoft.com/office/drawing/2014/main" id="{4497A87C-87F3-4202-8E85-8DB4F73C10E4}"/>
              </a:ext>
            </a:extLst>
          </p:cNvPr>
          <p:cNvSpPr/>
          <p:nvPr/>
        </p:nvSpPr>
        <p:spPr>
          <a:xfrm rot="16200000">
            <a:off x="3060407" y="2351649"/>
            <a:ext cx="89513" cy="1595584"/>
          </a:xfrm>
          <a:prstGeom prst="rightBrace">
            <a:avLst>
              <a:gd name="adj1" fmla="val 291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7222B7-51F3-47CE-8EDC-26251C2A737E}"/>
              </a:ext>
            </a:extLst>
          </p:cNvPr>
          <p:cNvSpPr txBox="1"/>
          <p:nvPr/>
        </p:nvSpPr>
        <p:spPr>
          <a:xfrm>
            <a:off x="4240882" y="2916077"/>
            <a:ext cx="1744951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a new </a:t>
            </a:r>
            <a:r>
              <a:rPr lang="en-US" altLang="ko-KR" sz="105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en-US" altLang="ko-KR" sz="105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ko-KR" sz="10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pointing to LBAs 0~3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EECEF4F-7AB6-4C9F-8BB9-B67AA3F06013}"/>
              </a:ext>
            </a:extLst>
          </p:cNvPr>
          <p:cNvCxnSpPr>
            <a:cxnSpLocks/>
          </p:cNvCxnSpPr>
          <p:nvPr/>
        </p:nvCxnSpPr>
        <p:spPr>
          <a:xfrm flipH="1">
            <a:off x="4421354" y="3087370"/>
            <a:ext cx="150646" cy="138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C9EC8ED0-5708-4418-8D03-5FDD94954CDA}"/>
              </a:ext>
            </a:extLst>
          </p:cNvPr>
          <p:cNvSpPr/>
          <p:nvPr/>
        </p:nvSpPr>
        <p:spPr>
          <a:xfrm>
            <a:off x="3899535" y="2511044"/>
            <a:ext cx="194945" cy="407506"/>
          </a:xfrm>
          <a:prstGeom prst="downArrow">
            <a:avLst>
              <a:gd name="adj1" fmla="val 50000"/>
              <a:gd name="adj2" fmla="val 78828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99C8854-91A4-4177-B920-20250B7D2AEC}"/>
              </a:ext>
            </a:extLst>
          </p:cNvPr>
          <p:cNvSpPr/>
          <p:nvPr/>
        </p:nvSpPr>
        <p:spPr>
          <a:xfrm>
            <a:off x="4078316" y="2538810"/>
            <a:ext cx="8883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Reblooming</a:t>
            </a:r>
            <a:endParaRPr lang="ko-KR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22197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207</Words>
  <Application>Microsoft Office PowerPoint</Application>
  <PresentationFormat>와이드스크린</PresentationFormat>
  <Paragraphs>100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Courier New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Sungjin Lee</dc:creator>
  <cp:lastModifiedBy>Sungjin Lee</cp:lastModifiedBy>
  <cp:revision>181</cp:revision>
  <dcterms:created xsi:type="dcterms:W3CDTF">2020-04-29T06:26:07Z</dcterms:created>
  <dcterms:modified xsi:type="dcterms:W3CDTF">2020-05-16T07:41:33Z</dcterms:modified>
</cp:coreProperties>
</file>