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3" autoAdjust="0"/>
    <p:restoredTop sz="95165" autoAdjust="0"/>
  </p:normalViewPr>
  <p:slideViewPr>
    <p:cSldViewPr snapToGrid="0">
      <p:cViewPr varScale="1">
        <p:scale>
          <a:sx n="70" d="100"/>
          <a:sy n="70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57278-3587-402A-A139-40A71C5F7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7B3EF5-38E1-470C-BDFC-C4CE278D9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62F07-8B4C-48BE-886E-B7D18451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82EA-42CC-42AF-976E-B9E419C8160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86B23-A12A-4581-9F9F-DA90776D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19134-BE86-4A19-BB62-DAD3ACBE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C45-3BF7-4A02-94D9-5AB74DA0F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5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E4546-CA42-466C-9E4D-D53D275F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E5B5A5-888E-4A34-AF2A-B563A7B94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833B9-C134-4E43-9495-6AF1DE7D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82EA-42CC-42AF-976E-B9E419C8160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E98E7-9E77-4935-89EC-E5284A70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52428-C6D1-49C9-8367-19E58A19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C45-3BF7-4A02-94D9-5AB74DA0F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9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A50ABF-DA92-4B18-B63E-ECB1E4160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E85E43-5462-45DC-B547-27DE91FE3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8EEFA-BDE0-4270-8D2E-EF9D20B2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82EA-42CC-42AF-976E-B9E419C8160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1DB9E-AC18-4A85-97D8-19BC154B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20807-A42A-43F7-95B7-6BA52277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C45-3BF7-4A02-94D9-5AB74DA0F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35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FA1C-EFF0-4FEF-8A20-7FAE64B9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A5EA1-9D88-418B-AF5A-1B61B2A75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84963-7274-4FBD-B163-C0CDD105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82EA-42CC-42AF-976E-B9E419C8160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9C41D-3184-488B-A4F3-1F9CB058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C48A8-1E94-4989-AD0D-30FA623B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C45-3BF7-4A02-94D9-5AB74DA0F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55BA6-8C38-4EC6-934C-CD7000BF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72611-5BAE-43F0-A5E9-112F4E5F7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4F871-AA17-4090-BE66-15230D9E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82EA-42CC-42AF-976E-B9E419C8160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9A411-9434-4596-A4A5-D00E0711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B86FD-BFBD-49E4-8CC0-B67B01CB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C45-3BF7-4A02-94D9-5AB74DA0F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6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EBEA4-8AD8-4BF4-84FA-D0A56496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87E82-7EFE-4594-9CDC-748213CD6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2FD6B4-FE0C-4179-908F-E2EA6BC6B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B082A-9796-4074-AC82-CC549AA8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82EA-42CC-42AF-976E-B9E419C8160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4344AE-844C-4D02-9DE2-D4022979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DABF0-96A3-4013-823D-01E2C186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C45-3BF7-4A02-94D9-5AB74DA0F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60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FBF57-FB1B-483A-B206-DAD8C32B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9E0747-8D07-4007-9084-A0C4B9F64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F5CBA-F647-4A85-8E41-3132BBFA5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D1C5F4-633B-4F4B-BD7B-AEE26D2D7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82356B-9361-4D6F-BBED-BE7CDF666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DB3B8F-5747-48CE-9DB8-F91F35F8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82EA-42CC-42AF-976E-B9E419C8160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AEE7A4-F264-4D28-B8D2-4B6D987A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5F7188-3433-416F-A14B-3FC56D13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C45-3BF7-4A02-94D9-5AB74DA0F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C68E8-4AA5-4020-BCED-E301B934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05AD2F-44EE-48A4-BBFA-A15D6440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82EA-42CC-42AF-976E-B9E419C8160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9EDD18-040C-49A4-ADBE-8D66B856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0C4F5C-7A2D-423D-A191-5F11289E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C45-3BF7-4A02-94D9-5AB74DA0F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6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6D9A09-BB84-4FBF-9D76-AAE17923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82EA-42CC-42AF-976E-B9E419C8160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0011C1-8615-4244-BE98-2415E961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47EFBE-1A0B-443E-B0DB-D662762F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C45-3BF7-4A02-94D9-5AB74DA0F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76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D70D4-0411-43B6-9660-955812D7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F3350C-9003-4D8F-B6FA-9635BB46D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499025-2DBA-4421-B088-308E9EE4C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3A546-D28D-49CB-95E5-9FD78689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82EA-42CC-42AF-976E-B9E419C8160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FFCD2E-9C91-4C58-B070-9B834C72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D2686-634C-4138-B9F8-9D3522A4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C45-3BF7-4A02-94D9-5AB74DA0F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43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20E85-E851-4612-B679-06E7F39D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4AD1F6-601F-4AE0-99FB-4FFB37D4A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DDC0F7-0B0A-45AE-84C5-78FE2882F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1EF2F6-1B82-4440-84E7-5DCAD080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82EA-42CC-42AF-976E-B9E419C8160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7B00D4-4EDE-42E1-AB1F-B582BFDC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7A479B-3A92-4EE6-87AE-8E8F4E72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C45-3BF7-4A02-94D9-5AB74DA0F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B408DB-EC5C-4E5C-B442-45ACA1A7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804FE1-0A24-401A-9DEC-DDA4D0E82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954F4-F0B4-4FAF-9A7B-F150E6E2F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82EA-42CC-42AF-976E-B9E419C8160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94B25-9EAE-4CEB-9DA3-E5FAE6ADE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526B9-FECE-462E-AB1F-89E12A356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5C45-3BF7-4A02-94D9-5AB74DA0F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4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9E22F13-9156-4EB3-94EF-7F2F7873DF09}"/>
              </a:ext>
            </a:extLst>
          </p:cNvPr>
          <p:cNvCxnSpPr>
            <a:cxnSpLocks/>
          </p:cNvCxnSpPr>
          <p:nvPr/>
        </p:nvCxnSpPr>
        <p:spPr>
          <a:xfrm flipV="1">
            <a:off x="1528407" y="1348286"/>
            <a:ext cx="0" cy="24760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7F9214-07E2-4C9F-8D4F-0916C73171FE}"/>
              </a:ext>
            </a:extLst>
          </p:cNvPr>
          <p:cNvCxnSpPr>
            <a:cxnSpLocks/>
          </p:cNvCxnSpPr>
          <p:nvPr/>
        </p:nvCxnSpPr>
        <p:spPr>
          <a:xfrm>
            <a:off x="1348740" y="3669612"/>
            <a:ext cx="66627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D91281-D657-43EE-B400-0476AD72DECE}"/>
                  </a:ext>
                </a:extLst>
              </p:cNvPr>
              <p:cNvSpPr txBox="1"/>
              <p:nvPr/>
            </p:nvSpPr>
            <p:spPr>
              <a:xfrm>
                <a:off x="1961289" y="2076322"/>
                <a:ext cx="4473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0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D91281-D657-43EE-B400-0476AD72D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289" y="2076322"/>
                <a:ext cx="447302" cy="153888"/>
              </a:xfrm>
              <a:prstGeom prst="rect">
                <a:avLst/>
              </a:prstGeom>
              <a:blipFill>
                <a:blip r:embed="rId2"/>
                <a:stretch>
                  <a:fillRect l="-9589" t="-4000" r="-9589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A822123-3FBB-4429-9523-F1301510D0C1}"/>
              </a:ext>
            </a:extLst>
          </p:cNvPr>
          <p:cNvCxnSpPr>
            <a:cxnSpLocks/>
          </p:cNvCxnSpPr>
          <p:nvPr/>
        </p:nvCxnSpPr>
        <p:spPr>
          <a:xfrm>
            <a:off x="1837189" y="1787886"/>
            <a:ext cx="4220012" cy="115515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8328016-5607-498F-AD93-AF630031DBF2}"/>
              </a:ext>
            </a:extLst>
          </p:cNvPr>
          <p:cNvCxnSpPr>
            <a:cxnSpLocks/>
          </p:cNvCxnSpPr>
          <p:nvPr/>
        </p:nvCxnSpPr>
        <p:spPr>
          <a:xfrm>
            <a:off x="1837189" y="2416625"/>
            <a:ext cx="4220012" cy="426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491E672-068E-40EC-9FC7-3D46DE065CC6}"/>
                  </a:ext>
                </a:extLst>
              </p:cNvPr>
              <p:cNvSpPr txBox="1"/>
              <p:nvPr/>
            </p:nvSpPr>
            <p:spPr>
              <a:xfrm>
                <a:off x="6163329" y="2771273"/>
                <a:ext cx="1835887" cy="364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𝑠𝑙𝑝</m:t>
                          </m:r>
                        </m:e>
                      </m:ba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sz="1000" b="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491E672-068E-40EC-9FC7-3D46DE065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329" y="2771273"/>
                <a:ext cx="1835887" cy="364459"/>
              </a:xfrm>
              <a:prstGeom prst="rect">
                <a:avLst/>
              </a:prstGeom>
              <a:blipFill>
                <a:blip r:embed="rId3"/>
                <a:stretch>
                  <a:fillRect l="-1661" r="-1993" b="-118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9D62B1F-7CE5-4EFA-930B-08952AEC7089}"/>
                  </a:ext>
                </a:extLst>
              </p:cNvPr>
              <p:cNvSpPr txBox="1"/>
              <p:nvPr/>
            </p:nvSpPr>
            <p:spPr>
              <a:xfrm>
                <a:off x="6163329" y="2184273"/>
                <a:ext cx="1835887" cy="364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bar>
                            <m:barPr>
                              <m:pos m:val="top"/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𝑠𝑙𝑝</m:t>
                              </m:r>
                            </m:e>
                          </m:ba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sz="1000" b="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9D62B1F-7CE5-4EFA-930B-08952AEC7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329" y="2184273"/>
                <a:ext cx="1835887" cy="364459"/>
              </a:xfrm>
              <a:prstGeom prst="rect">
                <a:avLst/>
              </a:prstGeom>
              <a:blipFill>
                <a:blip r:embed="rId4"/>
                <a:stretch>
                  <a:fillRect l="-1661" r="-1993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44399D2-F3BB-4A13-ABA4-49756F1DCFD8}"/>
                  </a:ext>
                </a:extLst>
              </p:cNvPr>
              <p:cNvSpPr txBox="1"/>
              <p:nvPr/>
            </p:nvSpPr>
            <p:spPr>
              <a:xfrm>
                <a:off x="2068324" y="1403799"/>
                <a:ext cx="6743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44399D2-F3BB-4A13-ABA4-49756F1DC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324" y="1403799"/>
                <a:ext cx="674352" cy="153888"/>
              </a:xfrm>
              <a:prstGeom prst="rect">
                <a:avLst/>
              </a:prstGeom>
              <a:blipFill>
                <a:blip r:embed="rId5"/>
                <a:stretch>
                  <a:fillRect l="-5405" r="-6306" b="-3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D1A355-EB43-4D86-B5BC-00A07D495694}"/>
                  </a:ext>
                </a:extLst>
              </p:cNvPr>
              <p:cNvSpPr txBox="1"/>
              <p:nvPr/>
            </p:nvSpPr>
            <p:spPr>
              <a:xfrm>
                <a:off x="2068324" y="2744822"/>
                <a:ext cx="6743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000" b="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D1A355-EB43-4D86-B5BC-00A07D495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324" y="2744822"/>
                <a:ext cx="674352" cy="153888"/>
              </a:xfrm>
              <a:prstGeom prst="rect">
                <a:avLst/>
              </a:prstGeom>
              <a:blipFill>
                <a:blip r:embed="rId6"/>
                <a:stretch>
                  <a:fillRect l="-5405" r="-6306" b="-3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EF809228-F376-4947-8033-237ECF66E752}"/>
              </a:ext>
            </a:extLst>
          </p:cNvPr>
          <p:cNvGrpSpPr/>
          <p:nvPr/>
        </p:nvGrpSpPr>
        <p:grpSpPr>
          <a:xfrm>
            <a:off x="2440900" y="1608917"/>
            <a:ext cx="45719" cy="1122624"/>
            <a:chOff x="3012338" y="1751225"/>
            <a:chExt cx="45719" cy="1122624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3586679-C864-42C3-A00C-D84577E81D7B}"/>
                </a:ext>
              </a:extLst>
            </p:cNvPr>
            <p:cNvCxnSpPr/>
            <p:nvPr/>
          </p:nvCxnSpPr>
          <p:spPr>
            <a:xfrm>
              <a:off x="3035476" y="1765836"/>
              <a:ext cx="0" cy="1085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5470713-CAAF-43C7-87D9-B367C4D46887}"/>
                </a:ext>
              </a:extLst>
            </p:cNvPr>
            <p:cNvSpPr/>
            <p:nvPr/>
          </p:nvSpPr>
          <p:spPr>
            <a:xfrm>
              <a:off x="3012338" y="22992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BD3F8D4-B725-465D-9925-D0FD8388142C}"/>
                </a:ext>
              </a:extLst>
            </p:cNvPr>
            <p:cNvSpPr/>
            <p:nvPr/>
          </p:nvSpPr>
          <p:spPr>
            <a:xfrm>
              <a:off x="3012338" y="1751225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29C726-E134-41D7-B5A2-D56B2AF1A093}"/>
                </a:ext>
              </a:extLst>
            </p:cNvPr>
            <p:cNvSpPr/>
            <p:nvPr/>
          </p:nvSpPr>
          <p:spPr>
            <a:xfrm>
              <a:off x="3012338" y="2828130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816261B-66C0-4A8D-A80C-5EA77C8F9243}"/>
              </a:ext>
            </a:extLst>
          </p:cNvPr>
          <p:cNvGrpSpPr/>
          <p:nvPr/>
        </p:nvGrpSpPr>
        <p:grpSpPr>
          <a:xfrm>
            <a:off x="2978955" y="2081868"/>
            <a:ext cx="45719" cy="1122624"/>
            <a:chOff x="3012338" y="1751225"/>
            <a:chExt cx="45719" cy="1122624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CAC4FE8-4DE6-4296-B100-8AAB2CEB0175}"/>
                </a:ext>
              </a:extLst>
            </p:cNvPr>
            <p:cNvCxnSpPr/>
            <p:nvPr/>
          </p:nvCxnSpPr>
          <p:spPr>
            <a:xfrm>
              <a:off x="3035476" y="1765836"/>
              <a:ext cx="0" cy="1085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20C7242-B222-4929-9BC6-E164883CD5B6}"/>
                </a:ext>
              </a:extLst>
            </p:cNvPr>
            <p:cNvSpPr/>
            <p:nvPr/>
          </p:nvSpPr>
          <p:spPr>
            <a:xfrm>
              <a:off x="3012338" y="22992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614D487-2667-4D16-AFE7-9489E3B985C2}"/>
                </a:ext>
              </a:extLst>
            </p:cNvPr>
            <p:cNvSpPr/>
            <p:nvPr/>
          </p:nvSpPr>
          <p:spPr>
            <a:xfrm>
              <a:off x="3012338" y="175122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39F42ED-D321-48CE-91F5-07F96F521769}"/>
                </a:ext>
              </a:extLst>
            </p:cNvPr>
            <p:cNvSpPr/>
            <p:nvPr/>
          </p:nvSpPr>
          <p:spPr>
            <a:xfrm>
              <a:off x="3012338" y="2828130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345E9C9-69E3-46E3-B1A7-6451556E731A}"/>
              </a:ext>
            </a:extLst>
          </p:cNvPr>
          <p:cNvGrpSpPr/>
          <p:nvPr/>
        </p:nvGrpSpPr>
        <p:grpSpPr>
          <a:xfrm>
            <a:off x="3535048" y="1332528"/>
            <a:ext cx="45719" cy="1100461"/>
            <a:chOff x="3012338" y="1751225"/>
            <a:chExt cx="45719" cy="1100461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BCEA7056-17C1-4612-BC78-5E3627F921BE}"/>
                </a:ext>
              </a:extLst>
            </p:cNvPr>
            <p:cNvCxnSpPr/>
            <p:nvPr/>
          </p:nvCxnSpPr>
          <p:spPr>
            <a:xfrm>
              <a:off x="3035476" y="1765836"/>
              <a:ext cx="0" cy="1085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D6FEFE4-1950-449F-8C99-53CE10DDA449}"/>
                </a:ext>
              </a:extLst>
            </p:cNvPr>
            <p:cNvSpPr/>
            <p:nvPr/>
          </p:nvSpPr>
          <p:spPr>
            <a:xfrm>
              <a:off x="3012338" y="22992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DC12507-1AF0-46EE-AEB2-8A2AA24928AA}"/>
                </a:ext>
              </a:extLst>
            </p:cNvPr>
            <p:cNvSpPr/>
            <p:nvPr/>
          </p:nvSpPr>
          <p:spPr>
            <a:xfrm>
              <a:off x="3012338" y="1751225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99B18C7-2BA2-4CCE-B83C-4BB888764A85}"/>
              </a:ext>
            </a:extLst>
          </p:cNvPr>
          <p:cNvGrpSpPr/>
          <p:nvPr/>
        </p:nvGrpSpPr>
        <p:grpSpPr>
          <a:xfrm>
            <a:off x="3984822" y="1737114"/>
            <a:ext cx="45719" cy="1122624"/>
            <a:chOff x="3012338" y="1751225"/>
            <a:chExt cx="45719" cy="1122624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BEE2A11-785B-44AA-A480-256E25A9F3AB}"/>
                </a:ext>
              </a:extLst>
            </p:cNvPr>
            <p:cNvCxnSpPr/>
            <p:nvPr/>
          </p:nvCxnSpPr>
          <p:spPr>
            <a:xfrm>
              <a:off x="3035476" y="1765836"/>
              <a:ext cx="0" cy="1085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3127B85-CBA0-497F-ABAF-ED3E0F6F7F4C}"/>
                </a:ext>
              </a:extLst>
            </p:cNvPr>
            <p:cNvSpPr/>
            <p:nvPr/>
          </p:nvSpPr>
          <p:spPr>
            <a:xfrm>
              <a:off x="3012338" y="22992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7093DAF-5535-4870-9A94-7DF89D13B9A9}"/>
                </a:ext>
              </a:extLst>
            </p:cNvPr>
            <p:cNvSpPr/>
            <p:nvPr/>
          </p:nvSpPr>
          <p:spPr>
            <a:xfrm>
              <a:off x="3012338" y="1751225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463498FF-FF5A-42EB-85FB-1FD1F743D3FC}"/>
                </a:ext>
              </a:extLst>
            </p:cNvPr>
            <p:cNvSpPr/>
            <p:nvPr/>
          </p:nvSpPr>
          <p:spPr>
            <a:xfrm>
              <a:off x="3012338" y="2828130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979D4A5-8799-4466-AFFC-A7D21A921D49}"/>
              </a:ext>
            </a:extLst>
          </p:cNvPr>
          <p:cNvGrpSpPr/>
          <p:nvPr/>
        </p:nvGrpSpPr>
        <p:grpSpPr>
          <a:xfrm>
            <a:off x="4803972" y="2447882"/>
            <a:ext cx="45719" cy="1108013"/>
            <a:chOff x="3012338" y="1765836"/>
            <a:chExt cx="45719" cy="1108013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321CB0-E866-4D9F-9D2D-58A65A64E778}"/>
                </a:ext>
              </a:extLst>
            </p:cNvPr>
            <p:cNvCxnSpPr/>
            <p:nvPr/>
          </p:nvCxnSpPr>
          <p:spPr>
            <a:xfrm>
              <a:off x="3035476" y="1765836"/>
              <a:ext cx="0" cy="1085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30C6A10-7C1F-427F-8A0A-0B6AC0BC57D0}"/>
                </a:ext>
              </a:extLst>
            </p:cNvPr>
            <p:cNvSpPr/>
            <p:nvPr/>
          </p:nvSpPr>
          <p:spPr>
            <a:xfrm>
              <a:off x="3012338" y="22992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78F4855-AA7E-4533-B1E7-0E2832EB7A47}"/>
                </a:ext>
              </a:extLst>
            </p:cNvPr>
            <p:cNvSpPr/>
            <p:nvPr/>
          </p:nvSpPr>
          <p:spPr>
            <a:xfrm>
              <a:off x="3012338" y="2828130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B270B3A-2666-48F3-86C7-4383A74E0372}"/>
              </a:ext>
            </a:extLst>
          </p:cNvPr>
          <p:cNvGrpSpPr/>
          <p:nvPr/>
        </p:nvGrpSpPr>
        <p:grpSpPr>
          <a:xfrm>
            <a:off x="5432622" y="1691395"/>
            <a:ext cx="45719" cy="1100461"/>
            <a:chOff x="3012338" y="1751225"/>
            <a:chExt cx="45719" cy="1100461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5AE6047C-61D1-45EB-9B85-12DBF261FBD4}"/>
                </a:ext>
              </a:extLst>
            </p:cNvPr>
            <p:cNvCxnSpPr/>
            <p:nvPr/>
          </p:nvCxnSpPr>
          <p:spPr>
            <a:xfrm>
              <a:off x="3035476" y="1765836"/>
              <a:ext cx="0" cy="1085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A66A85F-8E31-4F04-976D-88007FBFD4BD}"/>
                </a:ext>
              </a:extLst>
            </p:cNvPr>
            <p:cNvSpPr/>
            <p:nvPr/>
          </p:nvSpPr>
          <p:spPr>
            <a:xfrm>
              <a:off x="3012338" y="22992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D1F445D-2452-4E02-AB3D-87DCD8D70075}"/>
                </a:ext>
              </a:extLst>
            </p:cNvPr>
            <p:cNvSpPr/>
            <p:nvPr/>
          </p:nvSpPr>
          <p:spPr>
            <a:xfrm>
              <a:off x="3012338" y="1751225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2682E18-218C-4A8C-B1CC-8A6BE6DB604B}"/>
              </a:ext>
            </a:extLst>
          </p:cNvPr>
          <p:cNvCxnSpPr>
            <a:cxnSpLocks/>
          </p:cNvCxnSpPr>
          <p:nvPr/>
        </p:nvCxnSpPr>
        <p:spPr>
          <a:xfrm flipH="1">
            <a:off x="2109950" y="3929909"/>
            <a:ext cx="6696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86EEB-F5FB-4ACC-AAD2-509FAF3B16A7}"/>
              </a:ext>
            </a:extLst>
          </p:cNvPr>
          <p:cNvSpPr txBox="1"/>
          <p:nvPr/>
        </p:nvSpPr>
        <p:spPr>
          <a:xfrm>
            <a:off x="2846943" y="3806798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Tolerance range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CF6E4BA-3867-4B7B-97EE-9168940C2E7A}"/>
              </a:ext>
            </a:extLst>
          </p:cNvPr>
          <p:cNvSpPr/>
          <p:nvPr/>
        </p:nvSpPr>
        <p:spPr>
          <a:xfrm>
            <a:off x="3535464" y="2416625"/>
            <a:ext cx="45719" cy="45719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90D6E8A-DB09-41AA-AA81-1862665DD0B1}"/>
              </a:ext>
            </a:extLst>
          </p:cNvPr>
          <p:cNvSpPr/>
          <p:nvPr/>
        </p:nvSpPr>
        <p:spPr>
          <a:xfrm>
            <a:off x="4804170" y="2427713"/>
            <a:ext cx="45719" cy="45719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022C150-9A95-4C46-9D37-B0C20A9986A4}"/>
              </a:ext>
            </a:extLst>
          </p:cNvPr>
          <p:cNvSpPr/>
          <p:nvPr/>
        </p:nvSpPr>
        <p:spPr>
          <a:xfrm>
            <a:off x="5432621" y="2760748"/>
            <a:ext cx="45719" cy="45719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DD7BD4B-BB03-422B-B47F-4506FE935AB3}"/>
              </a:ext>
            </a:extLst>
          </p:cNvPr>
          <p:cNvSpPr/>
          <p:nvPr/>
        </p:nvSpPr>
        <p:spPr>
          <a:xfrm>
            <a:off x="2417569" y="4165887"/>
            <a:ext cx="45719" cy="45719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20C58D-992E-444E-9ED8-8C35CFD4BDE5}"/>
                  </a:ext>
                </a:extLst>
              </p:cNvPr>
              <p:cNvSpPr txBox="1"/>
              <p:nvPr/>
            </p:nvSpPr>
            <p:spPr>
              <a:xfrm>
                <a:off x="2938185" y="1881771"/>
                <a:ext cx="16389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20C58D-992E-444E-9ED8-8C35CFD4B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185" y="1881771"/>
                <a:ext cx="163891" cy="153888"/>
              </a:xfrm>
              <a:prstGeom prst="rect">
                <a:avLst/>
              </a:prstGeom>
              <a:blipFill>
                <a:blip r:embed="rId7"/>
                <a:stretch>
                  <a:fillRect l="-7407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9433D77-1F99-47B7-B9E2-1C513DCB0FE1}"/>
                  </a:ext>
                </a:extLst>
              </p:cNvPr>
              <p:cNvSpPr txBox="1"/>
              <p:nvPr/>
            </p:nvSpPr>
            <p:spPr>
              <a:xfrm>
                <a:off x="5378824" y="2780662"/>
                <a:ext cx="15331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9433D77-1F99-47B7-B9E2-1C513DCB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824" y="2780662"/>
                <a:ext cx="153312" cy="153888"/>
              </a:xfrm>
              <a:prstGeom prst="rect">
                <a:avLst/>
              </a:prstGeom>
              <a:blipFill>
                <a:blip r:embed="rId8"/>
                <a:stretch>
                  <a:fillRect l="-3846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2BA7438-37B5-4639-A983-826C2DD218CB}"/>
                  </a:ext>
                </a:extLst>
              </p:cNvPr>
              <p:cNvSpPr txBox="1"/>
              <p:nvPr/>
            </p:nvSpPr>
            <p:spPr>
              <a:xfrm>
                <a:off x="3478576" y="2465416"/>
                <a:ext cx="1649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2BA7438-37B5-4639-A983-826C2DD21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576" y="2465416"/>
                <a:ext cx="164982" cy="153888"/>
              </a:xfrm>
              <a:prstGeom prst="rect">
                <a:avLst/>
              </a:prstGeom>
              <a:blipFill>
                <a:blip r:embed="rId9"/>
                <a:stretch>
                  <a:fillRect l="-7407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117E0D5-F7A1-4385-81F1-C20A9F222E5A}"/>
                  </a:ext>
                </a:extLst>
              </p:cNvPr>
              <p:cNvSpPr txBox="1"/>
              <p:nvPr/>
            </p:nvSpPr>
            <p:spPr>
              <a:xfrm>
                <a:off x="4748988" y="2232792"/>
                <a:ext cx="16863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117E0D5-F7A1-4385-81F1-C20A9F222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988" y="2232792"/>
                <a:ext cx="168636" cy="153888"/>
              </a:xfrm>
              <a:prstGeom prst="rect">
                <a:avLst/>
              </a:prstGeom>
              <a:blipFill>
                <a:blip r:embed="rId10"/>
                <a:stretch>
                  <a:fillRect l="-3571" r="-357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90CEA58-B82A-426D-8D23-B654DEC42DDC}"/>
                  </a:ext>
                </a:extLst>
              </p:cNvPr>
              <p:cNvSpPr txBox="1"/>
              <p:nvPr/>
            </p:nvSpPr>
            <p:spPr>
              <a:xfrm>
                <a:off x="2906606" y="4088943"/>
                <a:ext cx="6751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90CEA58-B82A-426D-8D23-B654DEC4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606" y="4088943"/>
                <a:ext cx="675121" cy="153888"/>
              </a:xfrm>
              <a:prstGeom prst="rect">
                <a:avLst/>
              </a:prstGeom>
              <a:blipFill>
                <a:blip r:embed="rId11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타원 109">
            <a:extLst>
              <a:ext uri="{FF2B5EF4-FFF2-40B4-BE49-F238E27FC236}">
                <a16:creationId xmlns:a16="http://schemas.microsoft.com/office/drawing/2014/main" id="{9F6E1553-AB6A-4749-8844-697F87165B7C}"/>
              </a:ext>
            </a:extLst>
          </p:cNvPr>
          <p:cNvSpPr/>
          <p:nvPr/>
        </p:nvSpPr>
        <p:spPr>
          <a:xfrm>
            <a:off x="4211408" y="2417864"/>
            <a:ext cx="45719" cy="4571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D96F530E-F16B-47A0-B8C9-AD9E433DCEE6}"/>
              </a:ext>
            </a:extLst>
          </p:cNvPr>
          <p:cNvSpPr/>
          <p:nvPr/>
        </p:nvSpPr>
        <p:spPr>
          <a:xfrm>
            <a:off x="2417568" y="4447583"/>
            <a:ext cx="45719" cy="4571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518710D-507A-413E-B092-97B59B7A96E4}"/>
                  </a:ext>
                </a:extLst>
              </p:cNvPr>
              <p:cNvSpPr txBox="1"/>
              <p:nvPr/>
            </p:nvSpPr>
            <p:spPr>
              <a:xfrm>
                <a:off x="2846943" y="4347331"/>
                <a:ext cx="25233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Intersection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sz="1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518710D-507A-413E-B092-97B59B7A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943" y="4347331"/>
                <a:ext cx="2523383" cy="246221"/>
              </a:xfrm>
              <a:prstGeom prst="rect">
                <a:avLst/>
              </a:prstGeom>
              <a:blipFill>
                <a:blip r:embed="rId12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859FC53-BBFB-4426-A874-9C87FBEC39C4}"/>
                  </a:ext>
                </a:extLst>
              </p:cNvPr>
              <p:cNvSpPr txBox="1"/>
              <p:nvPr/>
            </p:nvSpPr>
            <p:spPr>
              <a:xfrm>
                <a:off x="7636377" y="3676650"/>
                <a:ext cx="46005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859FC53-BBFB-4426-A874-9C87FBEC3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377" y="3676650"/>
                <a:ext cx="46005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70F27A-8708-418D-8182-E27660329A06}"/>
                  </a:ext>
                </a:extLst>
              </p:cNvPr>
              <p:cNvSpPr txBox="1"/>
              <p:nvPr/>
            </p:nvSpPr>
            <p:spPr>
              <a:xfrm>
                <a:off x="1100191" y="1272994"/>
                <a:ext cx="46005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70F27A-8708-418D-8182-E2766032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191" y="1272994"/>
                <a:ext cx="460058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12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9E22F13-9156-4EB3-94EF-7F2F7873DF09}"/>
              </a:ext>
            </a:extLst>
          </p:cNvPr>
          <p:cNvCxnSpPr>
            <a:cxnSpLocks/>
          </p:cNvCxnSpPr>
          <p:nvPr/>
        </p:nvCxnSpPr>
        <p:spPr>
          <a:xfrm flipV="1">
            <a:off x="1528407" y="1348286"/>
            <a:ext cx="0" cy="24760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7F9214-07E2-4C9F-8D4F-0916C73171FE}"/>
              </a:ext>
            </a:extLst>
          </p:cNvPr>
          <p:cNvCxnSpPr>
            <a:cxnSpLocks/>
          </p:cNvCxnSpPr>
          <p:nvPr/>
        </p:nvCxnSpPr>
        <p:spPr>
          <a:xfrm>
            <a:off x="1348740" y="3669612"/>
            <a:ext cx="25500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A822123-3FBB-4429-9523-F1301510D0C1}"/>
              </a:ext>
            </a:extLst>
          </p:cNvPr>
          <p:cNvCxnSpPr>
            <a:cxnSpLocks/>
          </p:cNvCxnSpPr>
          <p:nvPr/>
        </p:nvCxnSpPr>
        <p:spPr>
          <a:xfrm flipV="1">
            <a:off x="1837189" y="2990285"/>
            <a:ext cx="518661" cy="27023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8328016-5607-498F-AD93-AF630031DBF2}"/>
              </a:ext>
            </a:extLst>
          </p:cNvPr>
          <p:cNvCxnSpPr>
            <a:cxnSpLocks/>
          </p:cNvCxnSpPr>
          <p:nvPr/>
        </p:nvCxnSpPr>
        <p:spPr>
          <a:xfrm flipV="1">
            <a:off x="2355850" y="2772456"/>
            <a:ext cx="491093" cy="522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CDE9CFD-1AAF-45C9-9996-7D94D46EBFBA}"/>
              </a:ext>
            </a:extLst>
          </p:cNvPr>
          <p:cNvCxnSpPr>
            <a:cxnSpLocks/>
          </p:cNvCxnSpPr>
          <p:nvPr/>
        </p:nvCxnSpPr>
        <p:spPr>
          <a:xfrm flipV="1">
            <a:off x="2846943" y="2234606"/>
            <a:ext cx="397223" cy="34659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68DA94B-E27E-4328-A929-BFE925256221}"/>
              </a:ext>
            </a:extLst>
          </p:cNvPr>
          <p:cNvCxnSpPr>
            <a:cxnSpLocks/>
          </p:cNvCxnSpPr>
          <p:nvPr/>
        </p:nvCxnSpPr>
        <p:spPr>
          <a:xfrm flipV="1">
            <a:off x="3244166" y="2043344"/>
            <a:ext cx="397223" cy="707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1">
                <a:extLst>
                  <a:ext uri="{FF2B5EF4-FFF2-40B4-BE49-F238E27FC236}">
                    <a16:creationId xmlns:a16="http://schemas.microsoft.com/office/drawing/2014/main" id="{21C160DD-74AB-44B0-A27C-D7D5DE4DAA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0728480"/>
                  </p:ext>
                </p:extLst>
              </p:nvPr>
            </p:nvGraphicFramePr>
            <p:xfrm>
              <a:off x="4108634" y="2637723"/>
              <a:ext cx="2516004" cy="112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6829">
                      <a:extLst>
                        <a:ext uri="{9D8B030D-6E8A-4147-A177-3AD203B41FA5}">
                          <a16:colId xmlns:a16="http://schemas.microsoft.com/office/drawing/2014/main" val="3046799270"/>
                        </a:ext>
                      </a:extLst>
                    </a:gridCol>
                    <a:gridCol w="1019175">
                      <a:extLst>
                        <a:ext uri="{9D8B030D-6E8A-4147-A177-3AD203B41FA5}">
                          <a16:colId xmlns:a16="http://schemas.microsoft.com/office/drawing/2014/main" val="41229645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Information to save</a:t>
                          </a:r>
                          <a:endParaRPr lang="ko-KR" altLang="en-US" sz="10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Technique</a:t>
                          </a:r>
                          <a:endParaRPr lang="ko-KR" altLang="en-US" sz="10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9753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starting coordinates</a:t>
                          </a:r>
                          <a:endParaRPr lang="ko-KR" altLang="en-US" sz="1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delta encoding</a:t>
                          </a:r>
                          <a:endParaRPr lang="ko-KR" altLang="en-US" sz="1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203269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altLang="ko-KR" sz="1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(slope)</a:t>
                          </a:r>
                          <a:endParaRPr lang="ko-KR" altLang="en-US" sz="1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quantization</a:t>
                          </a:r>
                          <a:endParaRPr lang="ko-KR" altLang="en-US" sz="1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5574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ko-KR" sz="1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(intercept)</a:t>
                          </a:r>
                          <a:endParaRPr lang="ko-KR" altLang="en-US" sz="1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delta encoding</a:t>
                          </a:r>
                        </a:p>
                        <a:p>
                          <a:pPr latinLnBrk="1"/>
                          <a:r>
                            <a:rPr lang="en-US" altLang="ko-KR" sz="1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 quantization</a:t>
                          </a:r>
                          <a:endParaRPr lang="ko-KR" altLang="en-US" sz="1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97478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1">
                <a:extLst>
                  <a:ext uri="{FF2B5EF4-FFF2-40B4-BE49-F238E27FC236}">
                    <a16:creationId xmlns:a16="http://schemas.microsoft.com/office/drawing/2014/main" id="{21C160DD-74AB-44B0-A27C-D7D5DE4DAA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0728480"/>
                  </p:ext>
                </p:extLst>
              </p:nvPr>
            </p:nvGraphicFramePr>
            <p:xfrm>
              <a:off x="4108634" y="2637723"/>
              <a:ext cx="2516004" cy="112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6829">
                      <a:extLst>
                        <a:ext uri="{9D8B030D-6E8A-4147-A177-3AD203B41FA5}">
                          <a16:colId xmlns:a16="http://schemas.microsoft.com/office/drawing/2014/main" val="3046799270"/>
                        </a:ext>
                      </a:extLst>
                    </a:gridCol>
                    <a:gridCol w="1019175">
                      <a:extLst>
                        <a:ext uri="{9D8B030D-6E8A-4147-A177-3AD203B41FA5}">
                          <a16:colId xmlns:a16="http://schemas.microsoft.com/office/drawing/2014/main" val="4122964585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Information to save</a:t>
                          </a:r>
                          <a:endParaRPr lang="ko-KR" altLang="en-US" sz="10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Technique</a:t>
                          </a:r>
                          <a:endParaRPr lang="ko-KR" altLang="en-US" sz="10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9753355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starting coordinates</a:t>
                          </a:r>
                          <a:endParaRPr lang="ko-KR" altLang="en-US" sz="1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delta encoding</a:t>
                          </a:r>
                          <a:endParaRPr lang="ko-KR" altLang="en-US" sz="1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20326965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" t="-197561" r="-69106" b="-170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quantization</a:t>
                          </a:r>
                          <a:endParaRPr lang="ko-KR" altLang="en-US" sz="1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557463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" t="-187692" r="-69106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delta encoding</a:t>
                          </a:r>
                        </a:p>
                        <a:p>
                          <a:pPr latinLnBrk="1"/>
                          <a:r>
                            <a:rPr lang="en-US" altLang="ko-KR" sz="1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 quantization</a:t>
                          </a:r>
                          <a:endParaRPr lang="ko-KR" altLang="en-US" sz="1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97478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E5CB94B-37BA-47A9-9BEB-79F91606E74D}"/>
              </a:ext>
            </a:extLst>
          </p:cNvPr>
          <p:cNvCxnSpPr>
            <a:cxnSpLocks/>
          </p:cNvCxnSpPr>
          <p:nvPr/>
        </p:nvCxnSpPr>
        <p:spPr>
          <a:xfrm>
            <a:off x="2601396" y="2798595"/>
            <a:ext cx="1486966" cy="360908"/>
          </a:xfrm>
          <a:prstGeom prst="bentConnector3">
            <a:avLst>
              <a:gd name="adj1" fmla="val 2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E280B1-3220-47E2-89C1-F1E3FF86D80E}"/>
                  </a:ext>
                </a:extLst>
              </p:cNvPr>
              <p:cNvSpPr txBox="1"/>
              <p:nvPr/>
            </p:nvSpPr>
            <p:spPr>
              <a:xfrm>
                <a:off x="2915771" y="2969394"/>
                <a:ext cx="73084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E280B1-3220-47E2-89C1-F1E3FF86D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71" y="2969394"/>
                <a:ext cx="730841" cy="153888"/>
              </a:xfrm>
              <a:prstGeom prst="rect">
                <a:avLst/>
              </a:prstGeom>
              <a:blipFill>
                <a:blip r:embed="rId3"/>
                <a:stretch>
                  <a:fillRect l="-2500" b="-2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5C46AE-7401-4EA4-9615-1537A8F8FC42}"/>
                  </a:ext>
                </a:extLst>
              </p:cNvPr>
              <p:cNvSpPr txBox="1"/>
              <p:nvPr/>
            </p:nvSpPr>
            <p:spPr>
              <a:xfrm>
                <a:off x="1118711" y="1295954"/>
                <a:ext cx="46005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5C46AE-7401-4EA4-9615-1537A8F8F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711" y="1295954"/>
                <a:ext cx="460058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EBD874-0060-45D9-B3A2-07C7901A58EC}"/>
                  </a:ext>
                </a:extLst>
              </p:cNvPr>
              <p:cNvSpPr txBox="1"/>
              <p:nvPr/>
            </p:nvSpPr>
            <p:spPr>
              <a:xfrm>
                <a:off x="3463957" y="3669612"/>
                <a:ext cx="46005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EBD874-0060-45D9-B3A2-07C7901A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957" y="3669612"/>
                <a:ext cx="46005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90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9E22F13-9156-4EB3-94EF-7F2F7873DF09}"/>
              </a:ext>
            </a:extLst>
          </p:cNvPr>
          <p:cNvCxnSpPr>
            <a:cxnSpLocks/>
          </p:cNvCxnSpPr>
          <p:nvPr/>
        </p:nvCxnSpPr>
        <p:spPr>
          <a:xfrm flipV="1">
            <a:off x="4671745" y="2083156"/>
            <a:ext cx="0" cy="46981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7F9214-07E2-4C9F-8D4F-0916C73171FE}"/>
              </a:ext>
            </a:extLst>
          </p:cNvPr>
          <p:cNvCxnSpPr>
            <a:cxnSpLocks/>
          </p:cNvCxnSpPr>
          <p:nvPr/>
        </p:nvCxnSpPr>
        <p:spPr>
          <a:xfrm>
            <a:off x="4325536" y="6466117"/>
            <a:ext cx="67806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3586679-C864-42C3-A00C-D84577E81D7B}"/>
              </a:ext>
            </a:extLst>
          </p:cNvPr>
          <p:cNvCxnSpPr>
            <a:cxnSpLocks/>
          </p:cNvCxnSpPr>
          <p:nvPr/>
        </p:nvCxnSpPr>
        <p:spPr>
          <a:xfrm>
            <a:off x="5594073" y="2898259"/>
            <a:ext cx="1900" cy="300940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3BD3F8D4-B725-465D-9925-D0FD8388142C}"/>
              </a:ext>
            </a:extLst>
          </p:cNvPr>
          <p:cNvSpPr/>
          <p:nvPr/>
        </p:nvSpPr>
        <p:spPr>
          <a:xfrm>
            <a:off x="5552210" y="2890684"/>
            <a:ext cx="83725" cy="8431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4924695-741F-4C66-805B-228A039A1D4D}"/>
              </a:ext>
            </a:extLst>
          </p:cNvPr>
          <p:cNvCxnSpPr>
            <a:cxnSpLocks/>
          </p:cNvCxnSpPr>
          <p:nvPr/>
        </p:nvCxnSpPr>
        <p:spPr>
          <a:xfrm flipV="1">
            <a:off x="4790222" y="2738590"/>
            <a:ext cx="5343098" cy="101178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E4174A-79C6-449A-9E85-D369A003E04F}"/>
                  </a:ext>
                </a:extLst>
              </p:cNvPr>
              <p:cNvSpPr txBox="1"/>
              <p:nvPr/>
            </p:nvSpPr>
            <p:spPr>
              <a:xfrm>
                <a:off x="10269251" y="2295285"/>
                <a:ext cx="733021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E4174A-79C6-449A-9E85-D369A003E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251" y="2295285"/>
                <a:ext cx="733021" cy="4725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B64F59D5-A538-42D1-8300-CB6934CDDD23}"/>
              </a:ext>
            </a:extLst>
          </p:cNvPr>
          <p:cNvSpPr/>
          <p:nvPr/>
        </p:nvSpPr>
        <p:spPr>
          <a:xfrm>
            <a:off x="5552209" y="4372158"/>
            <a:ext cx="83725" cy="8431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2BF3358-5593-4960-B907-66FDC46C946F}"/>
              </a:ext>
            </a:extLst>
          </p:cNvPr>
          <p:cNvSpPr/>
          <p:nvPr/>
        </p:nvSpPr>
        <p:spPr>
          <a:xfrm>
            <a:off x="5552209" y="5853632"/>
            <a:ext cx="83725" cy="8431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CF90C4C-70E5-4391-B0AC-EA2699777716}"/>
              </a:ext>
            </a:extLst>
          </p:cNvPr>
          <p:cNvCxnSpPr/>
          <p:nvPr/>
        </p:nvCxnSpPr>
        <p:spPr>
          <a:xfrm>
            <a:off x="5528829" y="4222750"/>
            <a:ext cx="130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CB40138-9DC7-43AB-BD50-912AE289F215}"/>
              </a:ext>
            </a:extLst>
          </p:cNvPr>
          <p:cNvCxnSpPr/>
          <p:nvPr/>
        </p:nvCxnSpPr>
        <p:spPr>
          <a:xfrm>
            <a:off x="5528829" y="4034223"/>
            <a:ext cx="130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0E2A207-7EA2-4999-9FF2-68B63A5C149C}"/>
              </a:ext>
            </a:extLst>
          </p:cNvPr>
          <p:cNvCxnSpPr/>
          <p:nvPr/>
        </p:nvCxnSpPr>
        <p:spPr>
          <a:xfrm>
            <a:off x="5528829" y="3848100"/>
            <a:ext cx="130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11D5AAA-2026-43A0-8BAB-9C272B8743D7}"/>
              </a:ext>
            </a:extLst>
          </p:cNvPr>
          <p:cNvCxnSpPr/>
          <p:nvPr/>
        </p:nvCxnSpPr>
        <p:spPr>
          <a:xfrm>
            <a:off x="5528829" y="3663950"/>
            <a:ext cx="130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80905B1-6485-4A0E-B723-F223489771DD}"/>
              </a:ext>
            </a:extLst>
          </p:cNvPr>
          <p:cNvGrpSpPr/>
          <p:nvPr/>
        </p:nvGrpSpPr>
        <p:grpSpPr>
          <a:xfrm flipH="1">
            <a:off x="5700931" y="4222750"/>
            <a:ext cx="78638" cy="183938"/>
            <a:chOff x="1898195" y="3213100"/>
            <a:chExt cx="78638" cy="18393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222DB1C-D004-4BE5-85B8-ECA4653CB6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8195" y="3213100"/>
              <a:ext cx="786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B9024FA8-51A8-4DCC-B012-D0E7FCB46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8195" y="3397038"/>
              <a:ext cx="786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C423135-7F80-473F-8646-2ECA76FF4D43}"/>
                </a:ext>
              </a:extLst>
            </p:cNvPr>
            <p:cNvCxnSpPr>
              <a:cxnSpLocks/>
            </p:cNvCxnSpPr>
            <p:nvPr/>
          </p:nvCxnSpPr>
          <p:spPr>
            <a:xfrm>
              <a:off x="1900576" y="3213100"/>
              <a:ext cx="0" cy="1839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2565242-0B56-4363-A86B-181802E0597E}"/>
              </a:ext>
            </a:extLst>
          </p:cNvPr>
          <p:cNvSpPr txBox="1"/>
          <p:nvPr/>
        </p:nvSpPr>
        <p:spPr>
          <a:xfrm>
            <a:off x="9134475" y="389096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E62108-C08C-4960-88AD-656535C44DD9}"/>
                  </a:ext>
                </a:extLst>
              </p:cNvPr>
              <p:cNvSpPr txBox="1"/>
              <p:nvPr/>
            </p:nvSpPr>
            <p:spPr>
              <a:xfrm>
                <a:off x="5839770" y="4158399"/>
                <a:ext cx="164917" cy="288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E62108-C08C-4960-88AD-656535C44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770" y="4158399"/>
                <a:ext cx="164917" cy="288156"/>
              </a:xfrm>
              <a:prstGeom prst="rect">
                <a:avLst/>
              </a:prstGeom>
              <a:blipFill>
                <a:blip r:embed="rId3"/>
                <a:stretch>
                  <a:fillRect l="-14815" t="-2128" r="-3704" b="-170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B120146-6F3D-417A-9316-4870E353B56B}"/>
              </a:ext>
            </a:extLst>
          </p:cNvPr>
          <p:cNvCxnSpPr>
            <a:cxnSpLocks/>
          </p:cNvCxnSpPr>
          <p:nvPr/>
        </p:nvCxnSpPr>
        <p:spPr>
          <a:xfrm>
            <a:off x="6944663" y="2859879"/>
            <a:ext cx="1900" cy="300940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341491A7-F1D8-4867-8D5A-064F494E7E8E}"/>
              </a:ext>
            </a:extLst>
          </p:cNvPr>
          <p:cNvSpPr/>
          <p:nvPr/>
        </p:nvSpPr>
        <p:spPr>
          <a:xfrm>
            <a:off x="6896724" y="2859879"/>
            <a:ext cx="83725" cy="8431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9FD4638-1B00-47E8-A030-3892A43FC62C}"/>
              </a:ext>
            </a:extLst>
          </p:cNvPr>
          <p:cNvSpPr/>
          <p:nvPr/>
        </p:nvSpPr>
        <p:spPr>
          <a:xfrm>
            <a:off x="6896723" y="4341353"/>
            <a:ext cx="83725" cy="8431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039754FB-B20D-4D50-ABF3-34CB5C8F8B98}"/>
              </a:ext>
            </a:extLst>
          </p:cNvPr>
          <p:cNvSpPr/>
          <p:nvPr/>
        </p:nvSpPr>
        <p:spPr>
          <a:xfrm>
            <a:off x="6896723" y="5822827"/>
            <a:ext cx="83725" cy="8431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3A20498-847F-4B3E-906D-8EBCC25166AA}"/>
              </a:ext>
            </a:extLst>
          </p:cNvPr>
          <p:cNvCxnSpPr>
            <a:cxnSpLocks/>
          </p:cNvCxnSpPr>
          <p:nvPr/>
        </p:nvCxnSpPr>
        <p:spPr>
          <a:xfrm>
            <a:off x="8285923" y="1779439"/>
            <a:ext cx="1900" cy="300940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51147B77-9633-485E-9663-B6FEEDE6EB1D}"/>
              </a:ext>
            </a:extLst>
          </p:cNvPr>
          <p:cNvSpPr/>
          <p:nvPr/>
        </p:nvSpPr>
        <p:spPr>
          <a:xfrm>
            <a:off x="8244060" y="1771864"/>
            <a:ext cx="83725" cy="8431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0988163-397C-40FB-A18E-9222599E70A9}"/>
              </a:ext>
            </a:extLst>
          </p:cNvPr>
          <p:cNvSpPr/>
          <p:nvPr/>
        </p:nvSpPr>
        <p:spPr>
          <a:xfrm>
            <a:off x="8244059" y="3253338"/>
            <a:ext cx="83725" cy="8431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314C1DC-0A1A-4749-B03B-CFA8A0B6B0D0}"/>
              </a:ext>
            </a:extLst>
          </p:cNvPr>
          <p:cNvSpPr/>
          <p:nvPr/>
        </p:nvSpPr>
        <p:spPr>
          <a:xfrm>
            <a:off x="8244059" y="4734812"/>
            <a:ext cx="83725" cy="8431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39579D7A-C4D9-4BDB-AA2B-B255BB632786}"/>
              </a:ext>
            </a:extLst>
          </p:cNvPr>
          <p:cNvCxnSpPr>
            <a:cxnSpLocks/>
          </p:cNvCxnSpPr>
          <p:nvPr/>
        </p:nvCxnSpPr>
        <p:spPr>
          <a:xfrm>
            <a:off x="9636982" y="1779439"/>
            <a:ext cx="1900" cy="300940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67940873-5C40-4411-B76F-BBA2EA9EEE20}"/>
              </a:ext>
            </a:extLst>
          </p:cNvPr>
          <p:cNvSpPr/>
          <p:nvPr/>
        </p:nvSpPr>
        <p:spPr>
          <a:xfrm>
            <a:off x="9595119" y="1771864"/>
            <a:ext cx="83725" cy="8431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6268CFA1-473E-41D8-BEAD-6A9985DC6D32}"/>
              </a:ext>
            </a:extLst>
          </p:cNvPr>
          <p:cNvSpPr/>
          <p:nvPr/>
        </p:nvSpPr>
        <p:spPr>
          <a:xfrm>
            <a:off x="9595118" y="3253338"/>
            <a:ext cx="83725" cy="8431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B04CAE90-9487-40B5-BF56-7D04C85A4C7C}"/>
              </a:ext>
            </a:extLst>
          </p:cNvPr>
          <p:cNvSpPr/>
          <p:nvPr/>
        </p:nvSpPr>
        <p:spPr>
          <a:xfrm>
            <a:off x="9595118" y="4734812"/>
            <a:ext cx="83725" cy="84311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BF3ABA3-B0C6-424E-90B2-F329C278A5DE}"/>
              </a:ext>
            </a:extLst>
          </p:cNvPr>
          <p:cNvSpPr/>
          <p:nvPr/>
        </p:nvSpPr>
        <p:spPr>
          <a:xfrm>
            <a:off x="5270793" y="3337605"/>
            <a:ext cx="464047" cy="47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C5E8CE7-C137-4846-8AEF-6A7394A726D1}"/>
              </a:ext>
            </a:extLst>
          </p:cNvPr>
          <p:cNvSpPr/>
          <p:nvPr/>
        </p:nvSpPr>
        <p:spPr>
          <a:xfrm>
            <a:off x="2495784" y="1397463"/>
            <a:ext cx="1800000" cy="18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EBB0560-E6E1-4437-B6AF-AA18B701E5F5}"/>
              </a:ext>
            </a:extLst>
          </p:cNvPr>
          <p:cNvCxnSpPr>
            <a:cxnSpLocks/>
            <a:stCxn id="62" idx="7"/>
            <a:endCxn id="54" idx="7"/>
          </p:cNvCxnSpPr>
          <p:nvPr/>
        </p:nvCxnSpPr>
        <p:spPr>
          <a:xfrm>
            <a:off x="4032180" y="1661067"/>
            <a:ext cx="1634702" cy="1746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7E97F12-57ED-415E-BA5F-F14A0C207F0D}"/>
              </a:ext>
            </a:extLst>
          </p:cNvPr>
          <p:cNvCxnSpPr>
            <a:cxnSpLocks/>
          </p:cNvCxnSpPr>
          <p:nvPr/>
        </p:nvCxnSpPr>
        <p:spPr>
          <a:xfrm>
            <a:off x="3140879" y="3162680"/>
            <a:ext cx="2280448" cy="637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ED670F65-94B5-47D9-B395-20C579C50C5D}"/>
              </a:ext>
            </a:extLst>
          </p:cNvPr>
          <p:cNvCxnSpPr/>
          <p:nvPr/>
        </p:nvCxnSpPr>
        <p:spPr>
          <a:xfrm>
            <a:off x="3389152" y="1563421"/>
            <a:ext cx="0" cy="14649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2F2A230-3A95-4A5C-863E-09DBED4F7161}"/>
              </a:ext>
            </a:extLst>
          </p:cNvPr>
          <p:cNvCxnSpPr>
            <a:cxnSpLocks/>
          </p:cNvCxnSpPr>
          <p:nvPr/>
        </p:nvCxnSpPr>
        <p:spPr>
          <a:xfrm>
            <a:off x="3289300" y="2944190"/>
            <a:ext cx="1936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3A66F69-04AA-46DA-AFC4-D70B6FDDB182}"/>
              </a:ext>
            </a:extLst>
          </p:cNvPr>
          <p:cNvGrpSpPr/>
          <p:nvPr/>
        </p:nvGrpSpPr>
        <p:grpSpPr>
          <a:xfrm flipH="1">
            <a:off x="3520662" y="2711454"/>
            <a:ext cx="78638" cy="232730"/>
            <a:chOff x="1898195" y="3213100"/>
            <a:chExt cx="78638" cy="183938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9D7C8E0B-B0BA-4C0F-BBE7-D7253BCCD4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8195" y="3213100"/>
              <a:ext cx="786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9175E173-C5A8-4F83-8EF6-BD48539E7D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8195" y="3397038"/>
              <a:ext cx="786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24719545-CE36-4315-9A76-81FA9C461D3C}"/>
                </a:ext>
              </a:extLst>
            </p:cNvPr>
            <p:cNvCxnSpPr>
              <a:cxnSpLocks/>
            </p:cNvCxnSpPr>
            <p:nvPr/>
          </p:nvCxnSpPr>
          <p:spPr>
            <a:xfrm>
              <a:off x="1900576" y="3213100"/>
              <a:ext cx="0" cy="1839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1DEE28B-ED75-487F-B154-D5CF5CF186F5}"/>
                  </a:ext>
                </a:extLst>
              </p:cNvPr>
              <p:cNvSpPr txBox="1"/>
              <p:nvPr/>
            </p:nvSpPr>
            <p:spPr>
              <a:xfrm>
                <a:off x="3640201" y="2739630"/>
                <a:ext cx="1348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1DEE28B-ED75-487F-B154-D5CF5CF18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201" y="2739630"/>
                <a:ext cx="134845" cy="184666"/>
              </a:xfrm>
              <a:prstGeom prst="rect">
                <a:avLst/>
              </a:prstGeom>
              <a:blipFill>
                <a:blip r:embed="rId4"/>
                <a:stretch>
                  <a:fillRect l="-9091" r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14E0A85-FD7B-4057-8819-03030654828F}"/>
              </a:ext>
            </a:extLst>
          </p:cNvPr>
          <p:cNvCxnSpPr>
            <a:cxnSpLocks/>
          </p:cNvCxnSpPr>
          <p:nvPr/>
        </p:nvCxnSpPr>
        <p:spPr>
          <a:xfrm>
            <a:off x="3292314" y="1619723"/>
            <a:ext cx="1936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0721B91-3572-4AEA-8DDF-B5703AB91EC4}"/>
                  </a:ext>
                </a:extLst>
              </p:cNvPr>
              <p:cNvSpPr txBox="1"/>
              <p:nvPr/>
            </p:nvSpPr>
            <p:spPr>
              <a:xfrm>
                <a:off x="5017167" y="4310629"/>
                <a:ext cx="52020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0721B91-3572-4AEA-8DDF-B5703AB91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167" y="4310629"/>
                <a:ext cx="520206" cy="184666"/>
              </a:xfrm>
              <a:prstGeom prst="rect">
                <a:avLst/>
              </a:prstGeom>
              <a:blipFill>
                <a:blip r:embed="rId5"/>
                <a:stretch>
                  <a:fillRect l="-8235" r="-9412" b="-4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1A9E84AE-2C81-4CE1-85EA-DB85D7290B96}"/>
                  </a:ext>
                </a:extLst>
              </p:cNvPr>
              <p:cNvSpPr txBox="1"/>
              <p:nvPr/>
            </p:nvSpPr>
            <p:spPr>
              <a:xfrm>
                <a:off x="932856" y="3388758"/>
                <a:ext cx="3071546" cy="8636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&lt; 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b="0" dirty="0"/>
                  <a:t>)</a:t>
                </a: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1A9E84AE-2C81-4CE1-85EA-DB85D7290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56" y="3388758"/>
                <a:ext cx="3071546" cy="863698"/>
              </a:xfrm>
              <a:prstGeom prst="rect">
                <a:avLst/>
              </a:prstGeom>
              <a:blipFill>
                <a:blip r:embed="rId6"/>
                <a:stretch>
                  <a:fillRect l="-4563"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62F9AAD-1ED4-48CF-9A55-770F5109F340}"/>
                  </a:ext>
                </a:extLst>
              </p:cNvPr>
              <p:cNvSpPr txBox="1"/>
              <p:nvPr/>
            </p:nvSpPr>
            <p:spPr>
              <a:xfrm>
                <a:off x="3054317" y="2796878"/>
                <a:ext cx="302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62F9AAD-1ED4-48CF-9A55-770F5109F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317" y="2796878"/>
                <a:ext cx="302390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8533347-8606-4893-9910-1EF0EF479CCB}"/>
                  </a:ext>
                </a:extLst>
              </p:cNvPr>
              <p:cNvSpPr txBox="1"/>
              <p:nvPr/>
            </p:nvSpPr>
            <p:spPr>
              <a:xfrm>
                <a:off x="2841449" y="1476624"/>
                <a:ext cx="526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8533347-8606-4893-9910-1EF0EF479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449" y="1476624"/>
                <a:ext cx="52604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8228933-B1B1-40F9-80B8-333AC5552CA4}"/>
                  </a:ext>
                </a:extLst>
              </p:cNvPr>
              <p:cNvSpPr txBox="1"/>
              <p:nvPr/>
            </p:nvSpPr>
            <p:spPr>
              <a:xfrm>
                <a:off x="5440153" y="4158878"/>
                <a:ext cx="81753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8228933-B1B1-40F9-80B8-333AC5552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53" y="4158878"/>
                <a:ext cx="81753" cy="107722"/>
              </a:xfrm>
              <a:prstGeom prst="rect">
                <a:avLst/>
              </a:prstGeom>
              <a:blipFill>
                <a:blip r:embed="rId9"/>
                <a:stretch>
                  <a:fillRect l="-14286" r="-2142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EE685F2-1F7A-4365-8C88-6BAF1896DECE}"/>
                  </a:ext>
                </a:extLst>
              </p:cNvPr>
              <p:cNvSpPr txBox="1"/>
              <p:nvPr/>
            </p:nvSpPr>
            <p:spPr>
              <a:xfrm>
                <a:off x="5443094" y="3980406"/>
                <a:ext cx="81753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EE685F2-1F7A-4365-8C88-6BAF1896D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094" y="3980406"/>
                <a:ext cx="81753" cy="107722"/>
              </a:xfrm>
              <a:prstGeom prst="rect">
                <a:avLst/>
              </a:prstGeom>
              <a:blipFill>
                <a:blip r:embed="rId10"/>
                <a:stretch>
                  <a:fillRect l="-23077" r="-23077"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FABE4012-600F-4E8C-BE04-7A969C1D1D3D}"/>
              </a:ext>
            </a:extLst>
          </p:cNvPr>
          <p:cNvCxnSpPr/>
          <p:nvPr/>
        </p:nvCxnSpPr>
        <p:spPr>
          <a:xfrm>
            <a:off x="5528829" y="3492500"/>
            <a:ext cx="130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C1B4A34-5B0C-44F2-8154-7C2FDC6FA58B}"/>
                  </a:ext>
                </a:extLst>
              </p:cNvPr>
              <p:cNvSpPr txBox="1"/>
              <p:nvPr/>
            </p:nvSpPr>
            <p:spPr>
              <a:xfrm>
                <a:off x="5284409" y="3435300"/>
                <a:ext cx="23974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7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C1B4A34-5B0C-44F2-8154-7C2FDC6FA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409" y="3435300"/>
                <a:ext cx="239746" cy="107722"/>
              </a:xfrm>
              <a:prstGeom prst="rect">
                <a:avLst/>
              </a:prstGeom>
              <a:blipFill>
                <a:blip r:embed="rId11"/>
                <a:stretch>
                  <a:fillRect l="-7692" r="-5128" b="-2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98D7B35-19FC-423C-911D-BC3FC3DE6C7C}"/>
                  </a:ext>
                </a:extLst>
              </p:cNvPr>
              <p:cNvSpPr txBox="1"/>
              <p:nvPr/>
            </p:nvSpPr>
            <p:spPr>
              <a:xfrm>
                <a:off x="5412858" y="3801934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98D7B35-19FC-423C-911D-BC3FC3DE6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858" y="3801934"/>
                <a:ext cx="99386" cy="10772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86D7667-B834-4FC8-94E6-45567428AC69}"/>
                  </a:ext>
                </a:extLst>
              </p:cNvPr>
              <p:cNvSpPr txBox="1"/>
              <p:nvPr/>
            </p:nvSpPr>
            <p:spPr>
              <a:xfrm>
                <a:off x="5440153" y="3603800"/>
                <a:ext cx="82843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86D7667-B834-4FC8-94E6-45567428A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53" y="3603800"/>
                <a:ext cx="82843" cy="107722"/>
              </a:xfrm>
              <a:prstGeom prst="rect">
                <a:avLst/>
              </a:prstGeom>
              <a:blipFill>
                <a:blip r:embed="rId13"/>
                <a:stretch>
                  <a:fillRect l="-14286" r="-21429" b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B7C101C7-BF4A-4000-97D4-A46E38868508}"/>
              </a:ext>
            </a:extLst>
          </p:cNvPr>
          <p:cNvCxnSpPr>
            <a:cxnSpLocks/>
          </p:cNvCxnSpPr>
          <p:nvPr/>
        </p:nvCxnSpPr>
        <p:spPr>
          <a:xfrm flipV="1">
            <a:off x="2669722" y="2548335"/>
            <a:ext cx="1593269" cy="28701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C3ABBA8-8AC4-4E0A-9C09-880CCC2A451F}"/>
                  </a:ext>
                </a:extLst>
              </p:cNvPr>
              <p:cNvSpPr txBox="1"/>
              <p:nvPr/>
            </p:nvSpPr>
            <p:spPr>
              <a:xfrm>
                <a:off x="4338168" y="1842875"/>
                <a:ext cx="46005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C3ABBA8-8AC4-4E0A-9C09-880CCC2A4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168" y="1842875"/>
                <a:ext cx="460058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2054AE3-87D5-4512-A7E6-B71C9407BDE4}"/>
                  </a:ext>
                </a:extLst>
              </p:cNvPr>
              <p:cNvSpPr txBox="1"/>
              <p:nvPr/>
            </p:nvSpPr>
            <p:spPr>
              <a:xfrm>
                <a:off x="10911971" y="6466117"/>
                <a:ext cx="46005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2054AE3-87D5-4512-A7E6-B71C9407B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971" y="6466117"/>
                <a:ext cx="460058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89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BD5D2B92-6A48-4B74-B3A9-6BBD1079C2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3663130"/>
                  </p:ext>
                </p:extLst>
              </p:nvPr>
            </p:nvGraphicFramePr>
            <p:xfrm>
              <a:off x="597331" y="3429000"/>
              <a:ext cx="96708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2196">
                      <a:extLst>
                        <a:ext uri="{9D8B030D-6E8A-4147-A177-3AD203B41FA5}">
                          <a16:colId xmlns:a16="http://schemas.microsoft.com/office/drawing/2014/main" val="2602433197"/>
                        </a:ext>
                      </a:extLst>
                    </a:gridCol>
                    <a:gridCol w="673217">
                      <a:extLst>
                        <a:ext uri="{9D8B030D-6E8A-4147-A177-3AD203B41FA5}">
                          <a16:colId xmlns:a16="http://schemas.microsoft.com/office/drawing/2014/main" val="2949592187"/>
                        </a:ext>
                      </a:extLst>
                    </a:gridCol>
                    <a:gridCol w="673217">
                      <a:extLst>
                        <a:ext uri="{9D8B030D-6E8A-4147-A177-3AD203B41FA5}">
                          <a16:colId xmlns:a16="http://schemas.microsoft.com/office/drawing/2014/main" val="3176658496"/>
                        </a:ext>
                      </a:extLst>
                    </a:gridCol>
                    <a:gridCol w="673217">
                      <a:extLst>
                        <a:ext uri="{9D8B030D-6E8A-4147-A177-3AD203B41FA5}">
                          <a16:colId xmlns:a16="http://schemas.microsoft.com/office/drawing/2014/main" val="1137975240"/>
                        </a:ext>
                      </a:extLst>
                    </a:gridCol>
                    <a:gridCol w="673217">
                      <a:extLst>
                        <a:ext uri="{9D8B030D-6E8A-4147-A177-3AD203B41FA5}">
                          <a16:colId xmlns:a16="http://schemas.microsoft.com/office/drawing/2014/main" val="1169843719"/>
                        </a:ext>
                      </a:extLst>
                    </a:gridCol>
                    <a:gridCol w="673217">
                      <a:extLst>
                        <a:ext uri="{9D8B030D-6E8A-4147-A177-3AD203B41FA5}">
                          <a16:colId xmlns:a16="http://schemas.microsoft.com/office/drawing/2014/main" val="4008822326"/>
                        </a:ext>
                      </a:extLst>
                    </a:gridCol>
                    <a:gridCol w="673217">
                      <a:extLst>
                        <a:ext uri="{9D8B030D-6E8A-4147-A177-3AD203B41FA5}">
                          <a16:colId xmlns:a16="http://schemas.microsoft.com/office/drawing/2014/main" val="3274714327"/>
                        </a:ext>
                      </a:extLst>
                    </a:gridCol>
                    <a:gridCol w="673217">
                      <a:extLst>
                        <a:ext uri="{9D8B030D-6E8A-4147-A177-3AD203B41FA5}">
                          <a16:colId xmlns:a16="http://schemas.microsoft.com/office/drawing/2014/main" val="3457962308"/>
                        </a:ext>
                      </a:extLst>
                    </a:gridCol>
                    <a:gridCol w="673217">
                      <a:extLst>
                        <a:ext uri="{9D8B030D-6E8A-4147-A177-3AD203B41FA5}">
                          <a16:colId xmlns:a16="http://schemas.microsoft.com/office/drawing/2014/main" val="3518203267"/>
                        </a:ext>
                      </a:extLst>
                    </a:gridCol>
                    <a:gridCol w="673217">
                      <a:extLst>
                        <a:ext uri="{9D8B030D-6E8A-4147-A177-3AD203B41FA5}">
                          <a16:colId xmlns:a16="http://schemas.microsoft.com/office/drawing/2014/main" val="3604725802"/>
                        </a:ext>
                      </a:extLst>
                    </a:gridCol>
                    <a:gridCol w="673217">
                      <a:extLst>
                        <a:ext uri="{9D8B030D-6E8A-4147-A177-3AD203B41FA5}">
                          <a16:colId xmlns:a16="http://schemas.microsoft.com/office/drawing/2014/main" val="3066999614"/>
                        </a:ext>
                      </a:extLst>
                    </a:gridCol>
                    <a:gridCol w="673217">
                      <a:extLst>
                        <a:ext uri="{9D8B030D-6E8A-4147-A177-3AD203B41FA5}">
                          <a16:colId xmlns:a16="http://schemas.microsoft.com/office/drawing/2014/main" val="3404789438"/>
                        </a:ext>
                      </a:extLst>
                    </a:gridCol>
                    <a:gridCol w="673217">
                      <a:extLst>
                        <a:ext uri="{9D8B030D-6E8A-4147-A177-3AD203B41FA5}">
                          <a16:colId xmlns:a16="http://schemas.microsoft.com/office/drawing/2014/main" val="24503698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 number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59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59803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(48 bit)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4804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4948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5150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9264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9397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9589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93711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(48 bit)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39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1053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1089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1987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2017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2055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0283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8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r>
                                <a:rPr lang="en-US" altLang="ko-KR" sz="18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ko-KR" sz="18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bit)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261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7197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8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r>
                                <a:rPr lang="en-US" altLang="ko-KR" sz="18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ko-KR" sz="18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ko-KR" sz="18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bit)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33585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BD5D2B92-6A48-4B74-B3A9-6BBD1079C2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3663130"/>
                  </p:ext>
                </p:extLst>
              </p:nvPr>
            </p:nvGraphicFramePr>
            <p:xfrm>
              <a:off x="597331" y="3429000"/>
              <a:ext cx="96708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2196">
                      <a:extLst>
                        <a:ext uri="{9D8B030D-6E8A-4147-A177-3AD203B41FA5}">
                          <a16:colId xmlns:a16="http://schemas.microsoft.com/office/drawing/2014/main" val="2602433197"/>
                        </a:ext>
                      </a:extLst>
                    </a:gridCol>
                    <a:gridCol w="673217">
                      <a:extLst>
                        <a:ext uri="{9D8B030D-6E8A-4147-A177-3AD203B41FA5}">
                          <a16:colId xmlns:a16="http://schemas.microsoft.com/office/drawing/2014/main" val="2949592187"/>
                        </a:ext>
                      </a:extLst>
                    </a:gridCol>
                    <a:gridCol w="673217">
                      <a:extLst>
                        <a:ext uri="{9D8B030D-6E8A-4147-A177-3AD203B41FA5}">
                          <a16:colId xmlns:a16="http://schemas.microsoft.com/office/drawing/2014/main" val="3176658496"/>
                        </a:ext>
                      </a:extLst>
                    </a:gridCol>
                    <a:gridCol w="673217">
                      <a:extLst>
                        <a:ext uri="{9D8B030D-6E8A-4147-A177-3AD203B41FA5}">
                          <a16:colId xmlns:a16="http://schemas.microsoft.com/office/drawing/2014/main" val="1137975240"/>
                        </a:ext>
                      </a:extLst>
                    </a:gridCol>
                    <a:gridCol w="673217">
                      <a:extLst>
                        <a:ext uri="{9D8B030D-6E8A-4147-A177-3AD203B41FA5}">
                          <a16:colId xmlns:a16="http://schemas.microsoft.com/office/drawing/2014/main" val="1169843719"/>
                        </a:ext>
                      </a:extLst>
                    </a:gridCol>
                    <a:gridCol w="673217">
                      <a:extLst>
                        <a:ext uri="{9D8B030D-6E8A-4147-A177-3AD203B41FA5}">
                          <a16:colId xmlns:a16="http://schemas.microsoft.com/office/drawing/2014/main" val="4008822326"/>
                        </a:ext>
                      </a:extLst>
                    </a:gridCol>
                    <a:gridCol w="673217">
                      <a:extLst>
                        <a:ext uri="{9D8B030D-6E8A-4147-A177-3AD203B41FA5}">
                          <a16:colId xmlns:a16="http://schemas.microsoft.com/office/drawing/2014/main" val="3274714327"/>
                        </a:ext>
                      </a:extLst>
                    </a:gridCol>
                    <a:gridCol w="673217">
                      <a:extLst>
                        <a:ext uri="{9D8B030D-6E8A-4147-A177-3AD203B41FA5}">
                          <a16:colId xmlns:a16="http://schemas.microsoft.com/office/drawing/2014/main" val="3457962308"/>
                        </a:ext>
                      </a:extLst>
                    </a:gridCol>
                    <a:gridCol w="673217">
                      <a:extLst>
                        <a:ext uri="{9D8B030D-6E8A-4147-A177-3AD203B41FA5}">
                          <a16:colId xmlns:a16="http://schemas.microsoft.com/office/drawing/2014/main" val="3518203267"/>
                        </a:ext>
                      </a:extLst>
                    </a:gridCol>
                    <a:gridCol w="673217">
                      <a:extLst>
                        <a:ext uri="{9D8B030D-6E8A-4147-A177-3AD203B41FA5}">
                          <a16:colId xmlns:a16="http://schemas.microsoft.com/office/drawing/2014/main" val="3604725802"/>
                        </a:ext>
                      </a:extLst>
                    </a:gridCol>
                    <a:gridCol w="673217">
                      <a:extLst>
                        <a:ext uri="{9D8B030D-6E8A-4147-A177-3AD203B41FA5}">
                          <a16:colId xmlns:a16="http://schemas.microsoft.com/office/drawing/2014/main" val="3066999614"/>
                        </a:ext>
                      </a:extLst>
                    </a:gridCol>
                    <a:gridCol w="673217">
                      <a:extLst>
                        <a:ext uri="{9D8B030D-6E8A-4147-A177-3AD203B41FA5}">
                          <a16:colId xmlns:a16="http://schemas.microsoft.com/office/drawing/2014/main" val="3404789438"/>
                        </a:ext>
                      </a:extLst>
                    </a:gridCol>
                    <a:gridCol w="673217">
                      <a:extLst>
                        <a:ext uri="{9D8B030D-6E8A-4147-A177-3AD203B41FA5}">
                          <a16:colId xmlns:a16="http://schemas.microsoft.com/office/drawing/2014/main" val="24503698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 number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59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59803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66" t="-108197" r="-51034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4804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4948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5150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9264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9397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9589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93711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66" t="-208197" r="-51034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39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1053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1089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1987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2017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2055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0283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66" t="-308197" r="-51034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261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7197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66" t="-408197" r="-51034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33585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710A391E-0E78-40DB-BD99-596CA2533A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315985"/>
                  </p:ext>
                </p:extLst>
              </p:nvPr>
            </p:nvGraphicFramePr>
            <p:xfrm>
              <a:off x="597331" y="1162648"/>
              <a:ext cx="96708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8640">
                      <a:extLst>
                        <a:ext uri="{9D8B030D-6E8A-4147-A177-3AD203B41FA5}">
                          <a16:colId xmlns:a16="http://schemas.microsoft.com/office/drawing/2014/main" val="1017980735"/>
                        </a:ext>
                      </a:extLst>
                    </a:gridCol>
                    <a:gridCol w="1158880">
                      <a:extLst>
                        <a:ext uri="{9D8B030D-6E8A-4147-A177-3AD203B41FA5}">
                          <a16:colId xmlns:a16="http://schemas.microsoft.com/office/drawing/2014/main" val="759213218"/>
                        </a:ext>
                      </a:extLst>
                    </a:gridCol>
                    <a:gridCol w="1158880">
                      <a:extLst>
                        <a:ext uri="{9D8B030D-6E8A-4147-A177-3AD203B41FA5}">
                          <a16:colId xmlns:a16="http://schemas.microsoft.com/office/drawing/2014/main" val="2010173751"/>
                        </a:ext>
                      </a:extLst>
                    </a:gridCol>
                    <a:gridCol w="1158880">
                      <a:extLst>
                        <a:ext uri="{9D8B030D-6E8A-4147-A177-3AD203B41FA5}">
                          <a16:colId xmlns:a16="http://schemas.microsoft.com/office/drawing/2014/main" val="1345062295"/>
                        </a:ext>
                      </a:extLst>
                    </a:gridCol>
                    <a:gridCol w="1158880">
                      <a:extLst>
                        <a:ext uri="{9D8B030D-6E8A-4147-A177-3AD203B41FA5}">
                          <a16:colId xmlns:a16="http://schemas.microsoft.com/office/drawing/2014/main" val="2222881649"/>
                        </a:ext>
                      </a:extLst>
                    </a:gridCol>
                    <a:gridCol w="1158880">
                      <a:extLst>
                        <a:ext uri="{9D8B030D-6E8A-4147-A177-3AD203B41FA5}">
                          <a16:colId xmlns:a16="http://schemas.microsoft.com/office/drawing/2014/main" val="1913747328"/>
                        </a:ext>
                      </a:extLst>
                    </a:gridCol>
                    <a:gridCol w="1158880">
                      <a:extLst>
                        <a:ext uri="{9D8B030D-6E8A-4147-A177-3AD203B41FA5}">
                          <a16:colId xmlns:a16="http://schemas.microsoft.com/office/drawing/2014/main" val="629179438"/>
                        </a:ext>
                      </a:extLst>
                    </a:gridCol>
                    <a:gridCol w="1158880">
                      <a:extLst>
                        <a:ext uri="{9D8B030D-6E8A-4147-A177-3AD203B41FA5}">
                          <a16:colId xmlns:a16="http://schemas.microsoft.com/office/drawing/2014/main" val="33172375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Line</a:t>
                          </a:r>
                          <a:r>
                            <a:rPr lang="ko-KR" alt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number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700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(48 bit)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5150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9589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14050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17350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22449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1012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(48 bit)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2055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3051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3763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4849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6028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710A391E-0E78-40DB-BD99-596CA2533A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315985"/>
                  </p:ext>
                </p:extLst>
              </p:nvPr>
            </p:nvGraphicFramePr>
            <p:xfrm>
              <a:off x="597331" y="1162648"/>
              <a:ext cx="96708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8640">
                      <a:extLst>
                        <a:ext uri="{9D8B030D-6E8A-4147-A177-3AD203B41FA5}">
                          <a16:colId xmlns:a16="http://schemas.microsoft.com/office/drawing/2014/main" val="1017980735"/>
                        </a:ext>
                      </a:extLst>
                    </a:gridCol>
                    <a:gridCol w="1158880">
                      <a:extLst>
                        <a:ext uri="{9D8B030D-6E8A-4147-A177-3AD203B41FA5}">
                          <a16:colId xmlns:a16="http://schemas.microsoft.com/office/drawing/2014/main" val="759213218"/>
                        </a:ext>
                      </a:extLst>
                    </a:gridCol>
                    <a:gridCol w="1158880">
                      <a:extLst>
                        <a:ext uri="{9D8B030D-6E8A-4147-A177-3AD203B41FA5}">
                          <a16:colId xmlns:a16="http://schemas.microsoft.com/office/drawing/2014/main" val="2010173751"/>
                        </a:ext>
                      </a:extLst>
                    </a:gridCol>
                    <a:gridCol w="1158880">
                      <a:extLst>
                        <a:ext uri="{9D8B030D-6E8A-4147-A177-3AD203B41FA5}">
                          <a16:colId xmlns:a16="http://schemas.microsoft.com/office/drawing/2014/main" val="1345062295"/>
                        </a:ext>
                      </a:extLst>
                    </a:gridCol>
                    <a:gridCol w="1158880">
                      <a:extLst>
                        <a:ext uri="{9D8B030D-6E8A-4147-A177-3AD203B41FA5}">
                          <a16:colId xmlns:a16="http://schemas.microsoft.com/office/drawing/2014/main" val="2222881649"/>
                        </a:ext>
                      </a:extLst>
                    </a:gridCol>
                    <a:gridCol w="1158880">
                      <a:extLst>
                        <a:ext uri="{9D8B030D-6E8A-4147-A177-3AD203B41FA5}">
                          <a16:colId xmlns:a16="http://schemas.microsoft.com/office/drawing/2014/main" val="1913747328"/>
                        </a:ext>
                      </a:extLst>
                    </a:gridCol>
                    <a:gridCol w="1158880">
                      <a:extLst>
                        <a:ext uri="{9D8B030D-6E8A-4147-A177-3AD203B41FA5}">
                          <a16:colId xmlns:a16="http://schemas.microsoft.com/office/drawing/2014/main" val="629179438"/>
                        </a:ext>
                      </a:extLst>
                    </a:gridCol>
                    <a:gridCol w="1158880">
                      <a:extLst>
                        <a:ext uri="{9D8B030D-6E8A-4147-A177-3AD203B41FA5}">
                          <a16:colId xmlns:a16="http://schemas.microsoft.com/office/drawing/2014/main" val="33172375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Line</a:t>
                          </a:r>
                          <a:r>
                            <a:rPr lang="ko-KR" alt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number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700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81" t="-106452" r="-522266" b="-1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5150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9589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14050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17350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22449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1012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81" t="-209836" r="-522266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2055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3051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3763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4849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602820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FEEBDD-C84D-4B3D-8614-95B0587F2B43}"/>
              </a:ext>
            </a:extLst>
          </p:cNvPr>
          <p:cNvCxnSpPr/>
          <p:nvPr/>
        </p:nvCxnSpPr>
        <p:spPr>
          <a:xfrm>
            <a:off x="2583809" y="1000770"/>
            <a:ext cx="71306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B3BD58-0EC3-45EC-88CD-0E4ADF0BA309}"/>
              </a:ext>
            </a:extLst>
          </p:cNvPr>
          <p:cNvSpPr txBox="1"/>
          <p:nvPr/>
        </p:nvSpPr>
        <p:spPr>
          <a:xfrm>
            <a:off x="4895888" y="618963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258AAE0-B000-4B08-8829-ED34B2688D6D}"/>
              </a:ext>
            </a:extLst>
          </p:cNvPr>
          <p:cNvCxnSpPr>
            <a:cxnSpLocks/>
          </p:cNvCxnSpPr>
          <p:nvPr/>
        </p:nvCxnSpPr>
        <p:spPr>
          <a:xfrm>
            <a:off x="3976382" y="2340528"/>
            <a:ext cx="2483141" cy="1006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681380B2-09BE-4D07-9D16-9239FE65B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78495"/>
              </p:ext>
            </p:extLst>
          </p:nvPr>
        </p:nvGraphicFramePr>
        <p:xfrm>
          <a:off x="1436230" y="5695352"/>
          <a:ext cx="57697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77">
                  <a:extLst>
                    <a:ext uri="{9D8B030D-6E8A-4147-A177-3AD203B41FA5}">
                      <a16:colId xmlns:a16="http://schemas.microsoft.com/office/drawing/2014/main" val="3028812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770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49D5B2F-14DF-4D0B-B990-0B0C74ED2A15}"/>
              </a:ext>
            </a:extLst>
          </p:cNvPr>
          <p:cNvSpPr txBox="1"/>
          <p:nvPr/>
        </p:nvSpPr>
        <p:spPr>
          <a:xfrm>
            <a:off x="2106710" y="569535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stored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57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</TotalTime>
  <Words>243</Words>
  <Application>Microsoft Office PowerPoint</Application>
  <PresentationFormat>와이드스크린</PresentationFormat>
  <Paragraphs>120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정균</dc:creator>
  <cp:lastModifiedBy>정균</cp:lastModifiedBy>
  <cp:revision>27</cp:revision>
  <dcterms:created xsi:type="dcterms:W3CDTF">2021-04-26T09:50:59Z</dcterms:created>
  <dcterms:modified xsi:type="dcterms:W3CDTF">2021-05-03T11:00:51Z</dcterms:modified>
</cp:coreProperties>
</file>