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01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023A-5A47-492D-AA14-6290B1CDC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5F556F-A8EA-4339-A94F-EBCA285B0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493758-FDC8-41E0-BE5B-B417C91B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7A20A-775D-42F2-AA04-ACB02F26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D0B62-6C9F-4CBF-9F87-C29078EF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2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6CA13-A233-4B17-8AF6-34C37046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C4A6D7-5C42-46C6-8A0D-C7B804EE0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1038B-3E41-4DF4-8660-511B944B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0D551A-3B78-4FB7-AD90-4E4AA4A2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5E592-ACC6-4F12-BD9F-B7D1297F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68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D71856-DBCA-4D17-B348-680BD0CCA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D83F6C-F07D-414B-8627-5F40986A4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183EEF-513C-4140-AA5D-3FEEDA10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785FBD-DE19-4324-AD14-34EA34FA7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624C8-4362-4715-82DE-9C188954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70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6CA7F-D4CE-42E4-94EC-85C8390E0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FF760-61B9-44FC-93C2-F5DDEF940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C1519-DA50-4D6C-AAFA-E241F365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74AB00-10E5-45C6-BF16-E7F1D1F2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49D894-0F1C-45E7-9C72-F125B128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96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5A7B3-8C24-4CDB-8CC7-7CF7B8DC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A8D9D6-7D35-4213-B24A-83D6A3082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9058D-6BE9-4164-BAFD-3DE853C2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41D7A-9DD5-4D21-A541-92122D2D0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57FB9A-BE2D-4308-B003-7626E7CD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8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4799D-1E65-4B85-9ED1-5AABC46B9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E8C4A8-F043-4D8E-86C4-35F145A9F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7873B-B08F-4B07-8BA0-C8552E33A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1386C-0874-4B7A-AF93-1AFAA4F5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CF4713-5857-4CFC-A24C-3FFF942A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4B2407-F948-48D6-A7C1-275DFF96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3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28485-B503-430C-B563-7A3FAA699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063A17-05C6-442F-8E15-F4291ECE7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56D47A-E5F9-4635-9B0B-E112FA09E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2A72C-5535-431A-AC15-1A2D83263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3A43BF-E115-4E6C-A3CA-DCBD257BE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27C559-C3AC-4BC6-AF5F-565F650B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9502B0-C164-49BA-8443-823B2C835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0E018D-E225-4560-841F-C6D1B959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86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07327-537B-4738-8652-EC646A0D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D2F385-E27C-4EEB-B492-E7B609F12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D2BD13-B6BC-4E66-84FF-E8D27603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068488-40FD-4CFB-A126-10FB9D2FF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35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A6016A-6E87-41BA-8D2A-454713A4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11ED9B-2BBA-4681-9A54-717A9E080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10ABA5-5F2B-40B7-9663-C122FE90A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07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03431-16FE-4787-8FB9-19C067DB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9E8B2A-88D1-443C-BBF7-A6AA63818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603A89-057E-4C1A-B349-32D88A627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2598D6-B2D1-4B56-911C-BE216042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5F5922-EA1F-421B-9C7A-AEEAD834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2ADAC-37DC-44A6-8492-6FFA696F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8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567F5-8A9D-497D-B972-DFD3EB7E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59C252-CD96-4865-9692-B86BA7E43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33A326-A486-47F5-B487-E4B09CC87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76A42B-90D0-4B26-81A4-1BA6FA23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315475-2C7C-4E68-B755-68C8647B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C209BB-B7FC-403A-AAFA-630B510C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16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3CDBED-EB20-4FE2-A44E-1FA87F084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55A9DB-E7D9-417C-9073-85E0C77AB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4A1D0D-04C8-48E8-92C8-3EC978D03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1F063-ACA6-4EED-9255-A2B40A2B2DB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58FFD1-E2CE-4435-856A-0652E0099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67C116-BB4A-4939-AB56-DA8BCA10A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54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DEAA804-A893-4352-8293-562DA2106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404063"/>
              </p:ext>
            </p:extLst>
          </p:nvPr>
        </p:nvGraphicFramePr>
        <p:xfrm>
          <a:off x="3994757" y="1843738"/>
          <a:ext cx="8331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243042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48771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311372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1273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09205"/>
                  </a:ext>
                </a:extLst>
              </a:tr>
            </a:tbl>
          </a:graphicData>
        </a:graphic>
      </p:graphicFrame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A8188AE-A9E3-4A49-81B8-D2AFFFD1EF39}"/>
              </a:ext>
            </a:extLst>
          </p:cNvPr>
          <p:cNvCxnSpPr/>
          <p:nvPr/>
        </p:nvCxnSpPr>
        <p:spPr>
          <a:xfrm>
            <a:off x="2114186" y="2424249"/>
            <a:ext cx="435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2783675-2A86-4F58-B482-88CCE5497305}"/>
              </a:ext>
            </a:extLst>
          </p:cNvPr>
          <p:cNvSpPr txBox="1"/>
          <p:nvPr/>
        </p:nvSpPr>
        <p:spPr>
          <a:xfrm>
            <a:off x="5824728" y="2128774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89EDDB-5546-4554-AFCA-DF4EC4736E5D}"/>
              </a:ext>
            </a:extLst>
          </p:cNvPr>
          <p:cNvSpPr txBox="1"/>
          <p:nvPr/>
        </p:nvSpPr>
        <p:spPr>
          <a:xfrm>
            <a:off x="5884039" y="2407882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표 2">
            <a:extLst>
              <a:ext uri="{FF2B5EF4-FFF2-40B4-BE49-F238E27FC236}">
                <a16:creationId xmlns:a16="http://schemas.microsoft.com/office/drawing/2014/main" id="{907C7C91-C632-475B-9821-D9265C63D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179243"/>
              </p:ext>
            </p:extLst>
          </p:nvPr>
        </p:nvGraphicFramePr>
        <p:xfrm>
          <a:off x="3471517" y="2600658"/>
          <a:ext cx="8331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243042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48771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311372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1273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09205"/>
                  </a:ext>
                </a:extLst>
              </a:tr>
            </a:tbl>
          </a:graphicData>
        </a:graphic>
      </p:graphicFrame>
      <p:graphicFrame>
        <p:nvGraphicFramePr>
          <p:cNvPr id="17" name="표 2">
            <a:extLst>
              <a:ext uri="{FF2B5EF4-FFF2-40B4-BE49-F238E27FC236}">
                <a16:creationId xmlns:a16="http://schemas.microsoft.com/office/drawing/2014/main" id="{FEC20621-E4FC-47E2-9616-F32470F7C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046081"/>
              </p:ext>
            </p:extLst>
          </p:nvPr>
        </p:nvGraphicFramePr>
        <p:xfrm>
          <a:off x="4528157" y="2600658"/>
          <a:ext cx="8331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243042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48771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311372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1273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09205"/>
                  </a:ext>
                </a:extLst>
              </a:tr>
            </a:tbl>
          </a:graphicData>
        </a:graphic>
      </p:graphicFrame>
      <p:graphicFrame>
        <p:nvGraphicFramePr>
          <p:cNvPr id="18" name="표 2">
            <a:extLst>
              <a:ext uri="{FF2B5EF4-FFF2-40B4-BE49-F238E27FC236}">
                <a16:creationId xmlns:a16="http://schemas.microsoft.com/office/drawing/2014/main" id="{406484B3-3CFB-411F-9916-49F069FA8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181128"/>
              </p:ext>
            </p:extLst>
          </p:nvPr>
        </p:nvGraphicFramePr>
        <p:xfrm>
          <a:off x="2425037" y="3235658"/>
          <a:ext cx="8331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243042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48771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311372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1273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09205"/>
                  </a:ext>
                </a:extLst>
              </a:tr>
            </a:tbl>
          </a:graphicData>
        </a:graphic>
      </p:graphicFrame>
      <p:graphicFrame>
        <p:nvGraphicFramePr>
          <p:cNvPr id="19" name="표 2">
            <a:extLst>
              <a:ext uri="{FF2B5EF4-FFF2-40B4-BE49-F238E27FC236}">
                <a16:creationId xmlns:a16="http://schemas.microsoft.com/office/drawing/2014/main" id="{04E991F5-0556-478E-B82F-8BC123BCF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79879"/>
              </p:ext>
            </p:extLst>
          </p:nvPr>
        </p:nvGraphicFramePr>
        <p:xfrm>
          <a:off x="3471517" y="3235658"/>
          <a:ext cx="8331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243042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48771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311372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1273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09205"/>
                  </a:ext>
                </a:extLst>
              </a:tr>
            </a:tbl>
          </a:graphicData>
        </a:graphic>
      </p:graphicFrame>
      <p:graphicFrame>
        <p:nvGraphicFramePr>
          <p:cNvPr id="20" name="표 2">
            <a:extLst>
              <a:ext uri="{FF2B5EF4-FFF2-40B4-BE49-F238E27FC236}">
                <a16:creationId xmlns:a16="http://schemas.microsoft.com/office/drawing/2014/main" id="{339ADDAA-9CF6-44B2-B4AC-41471E9F2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715209"/>
              </p:ext>
            </p:extLst>
          </p:nvPr>
        </p:nvGraphicFramePr>
        <p:xfrm>
          <a:off x="4528157" y="3235658"/>
          <a:ext cx="8331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243042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48771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311372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1273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09205"/>
                  </a:ext>
                </a:extLst>
              </a:tr>
            </a:tbl>
          </a:graphicData>
        </a:graphic>
      </p:graphicFrame>
      <p:graphicFrame>
        <p:nvGraphicFramePr>
          <p:cNvPr id="21" name="표 2">
            <a:extLst>
              <a:ext uri="{FF2B5EF4-FFF2-40B4-BE49-F238E27FC236}">
                <a16:creationId xmlns:a16="http://schemas.microsoft.com/office/drawing/2014/main" id="{6D13EE88-053E-4FEF-93B4-24A8AB2EC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479625"/>
              </p:ext>
            </p:extLst>
          </p:nvPr>
        </p:nvGraphicFramePr>
        <p:xfrm>
          <a:off x="5579717" y="3235658"/>
          <a:ext cx="8331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243042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48771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311372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1273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0920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65F0C0B-72FF-43CC-A11C-873F0133491B}"/>
              </a:ext>
            </a:extLst>
          </p:cNvPr>
          <p:cNvSpPr txBox="1"/>
          <p:nvPr/>
        </p:nvSpPr>
        <p:spPr>
          <a:xfrm>
            <a:off x="2023235" y="2671678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1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6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7A15A2-F245-433C-97F9-BAC61C157C0C}"/>
              </a:ext>
            </a:extLst>
          </p:cNvPr>
          <p:cNvSpPr txBox="1"/>
          <p:nvPr/>
        </p:nvSpPr>
        <p:spPr>
          <a:xfrm>
            <a:off x="2023235" y="3239906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1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6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8A0231-C74D-466C-A97A-C89846E22567}"/>
              </a:ext>
            </a:extLst>
          </p:cNvPr>
          <p:cNvSpPr txBox="1"/>
          <p:nvPr/>
        </p:nvSpPr>
        <p:spPr>
          <a:xfrm>
            <a:off x="2023235" y="1847986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1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ko-KR" altLang="en-US" sz="16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19D6B2-7425-47CD-9949-1F6CA46DE709}"/>
              </a:ext>
            </a:extLst>
          </p:cNvPr>
          <p:cNvSpPr txBox="1"/>
          <p:nvPr/>
        </p:nvSpPr>
        <p:spPr>
          <a:xfrm>
            <a:off x="1494389" y="325096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9829C4-0A11-463C-A764-213575AD3D86}"/>
              </a:ext>
            </a:extLst>
          </p:cNvPr>
          <p:cNvSpPr txBox="1"/>
          <p:nvPr/>
        </p:nvSpPr>
        <p:spPr>
          <a:xfrm>
            <a:off x="1476756" y="1860178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D2F91E9-7D6A-4A05-958D-D4776FA309D1}"/>
              </a:ext>
            </a:extLst>
          </p:cNvPr>
          <p:cNvCxnSpPr>
            <a:stCxn id="26" idx="2"/>
            <a:endCxn id="25" idx="0"/>
          </p:cNvCxnSpPr>
          <p:nvPr/>
        </p:nvCxnSpPr>
        <p:spPr>
          <a:xfrm flipH="1">
            <a:off x="1756641" y="2167955"/>
            <a:ext cx="1603" cy="10830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">
            <a:extLst>
              <a:ext uri="{FF2B5EF4-FFF2-40B4-BE49-F238E27FC236}">
                <a16:creationId xmlns:a16="http://schemas.microsoft.com/office/drawing/2014/main" id="{6B9A18BA-A89D-464D-AA23-82682D8B6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733588"/>
              </p:ext>
            </p:extLst>
          </p:nvPr>
        </p:nvGraphicFramePr>
        <p:xfrm>
          <a:off x="3994757" y="4257754"/>
          <a:ext cx="8331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243042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48771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311372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1273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09205"/>
                  </a:ext>
                </a:extLst>
              </a:tr>
            </a:tbl>
          </a:graphicData>
        </a:graphic>
      </p:graphicFrame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2C4CD79-5984-4920-BAFF-392253FD9E0E}"/>
              </a:ext>
            </a:extLst>
          </p:cNvPr>
          <p:cNvCxnSpPr/>
          <p:nvPr/>
        </p:nvCxnSpPr>
        <p:spPr>
          <a:xfrm>
            <a:off x="2114186" y="4838265"/>
            <a:ext cx="435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BAF9748-5A73-4010-8FE9-F1297A743CB5}"/>
              </a:ext>
            </a:extLst>
          </p:cNvPr>
          <p:cNvSpPr txBox="1"/>
          <p:nvPr/>
        </p:nvSpPr>
        <p:spPr>
          <a:xfrm>
            <a:off x="5824728" y="4542790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A1C566-66D9-4C65-BF42-627F3A333F72}"/>
              </a:ext>
            </a:extLst>
          </p:cNvPr>
          <p:cNvSpPr txBox="1"/>
          <p:nvPr/>
        </p:nvSpPr>
        <p:spPr>
          <a:xfrm>
            <a:off x="5884039" y="4821898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3" name="표 2">
            <a:extLst>
              <a:ext uri="{FF2B5EF4-FFF2-40B4-BE49-F238E27FC236}">
                <a16:creationId xmlns:a16="http://schemas.microsoft.com/office/drawing/2014/main" id="{CCDB5562-5BBE-4072-9900-5712B7947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317661"/>
              </p:ext>
            </p:extLst>
          </p:nvPr>
        </p:nvGraphicFramePr>
        <p:xfrm>
          <a:off x="3471517" y="5014674"/>
          <a:ext cx="8331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243042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48771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311372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1273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09205"/>
                  </a:ext>
                </a:extLst>
              </a:tr>
            </a:tbl>
          </a:graphicData>
        </a:graphic>
      </p:graphicFrame>
      <p:graphicFrame>
        <p:nvGraphicFramePr>
          <p:cNvPr id="34" name="표 2">
            <a:extLst>
              <a:ext uri="{FF2B5EF4-FFF2-40B4-BE49-F238E27FC236}">
                <a16:creationId xmlns:a16="http://schemas.microsoft.com/office/drawing/2014/main" id="{3A50AFF1-3E22-4733-B49F-9D2D4B939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821811"/>
              </p:ext>
            </p:extLst>
          </p:nvPr>
        </p:nvGraphicFramePr>
        <p:xfrm>
          <a:off x="4528157" y="5014674"/>
          <a:ext cx="8331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243042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48771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311372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1273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09205"/>
                  </a:ext>
                </a:extLst>
              </a:tr>
            </a:tbl>
          </a:graphicData>
        </a:graphic>
      </p:graphicFrame>
      <p:graphicFrame>
        <p:nvGraphicFramePr>
          <p:cNvPr id="35" name="표 2">
            <a:extLst>
              <a:ext uri="{FF2B5EF4-FFF2-40B4-BE49-F238E27FC236}">
                <a16:creationId xmlns:a16="http://schemas.microsoft.com/office/drawing/2014/main" id="{9B2D90AB-AD27-4554-B0FD-53E3B1852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947182"/>
              </p:ext>
            </p:extLst>
          </p:nvPr>
        </p:nvGraphicFramePr>
        <p:xfrm>
          <a:off x="2425037" y="5649674"/>
          <a:ext cx="8331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243042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48771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311372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1273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09205"/>
                  </a:ext>
                </a:extLst>
              </a:tr>
            </a:tbl>
          </a:graphicData>
        </a:graphic>
      </p:graphicFrame>
      <p:graphicFrame>
        <p:nvGraphicFramePr>
          <p:cNvPr id="36" name="표 2">
            <a:extLst>
              <a:ext uri="{FF2B5EF4-FFF2-40B4-BE49-F238E27FC236}">
                <a16:creationId xmlns:a16="http://schemas.microsoft.com/office/drawing/2014/main" id="{2A1CAE71-88F6-4192-9330-BD59E7732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43345"/>
              </p:ext>
            </p:extLst>
          </p:nvPr>
        </p:nvGraphicFramePr>
        <p:xfrm>
          <a:off x="3471517" y="5649674"/>
          <a:ext cx="8331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243042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48771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311372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1273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09205"/>
                  </a:ext>
                </a:extLst>
              </a:tr>
            </a:tbl>
          </a:graphicData>
        </a:graphic>
      </p:graphicFrame>
      <p:graphicFrame>
        <p:nvGraphicFramePr>
          <p:cNvPr id="37" name="표 2">
            <a:extLst>
              <a:ext uri="{FF2B5EF4-FFF2-40B4-BE49-F238E27FC236}">
                <a16:creationId xmlns:a16="http://schemas.microsoft.com/office/drawing/2014/main" id="{DAD7EEC2-1993-49F0-BDA1-4FA33A32F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224125"/>
              </p:ext>
            </p:extLst>
          </p:nvPr>
        </p:nvGraphicFramePr>
        <p:xfrm>
          <a:off x="4528157" y="5649674"/>
          <a:ext cx="8331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243042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48771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311372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1273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09205"/>
                  </a:ext>
                </a:extLst>
              </a:tr>
            </a:tbl>
          </a:graphicData>
        </a:graphic>
      </p:graphicFrame>
      <p:graphicFrame>
        <p:nvGraphicFramePr>
          <p:cNvPr id="38" name="표 2">
            <a:extLst>
              <a:ext uri="{FF2B5EF4-FFF2-40B4-BE49-F238E27FC236}">
                <a16:creationId xmlns:a16="http://schemas.microsoft.com/office/drawing/2014/main" id="{BB5806A6-BC87-4BB4-ABC1-FD3EBA10A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195394"/>
              </p:ext>
            </p:extLst>
          </p:nvPr>
        </p:nvGraphicFramePr>
        <p:xfrm>
          <a:off x="5579717" y="5649674"/>
          <a:ext cx="8331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243042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48771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311372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1273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09205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EB9444A-D1F3-4235-A50C-F3B5366836DC}"/>
              </a:ext>
            </a:extLst>
          </p:cNvPr>
          <p:cNvSpPr txBox="1"/>
          <p:nvPr/>
        </p:nvSpPr>
        <p:spPr>
          <a:xfrm>
            <a:off x="2023235" y="5085694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1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6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066853-8B25-49F2-A557-0C63D20268B4}"/>
              </a:ext>
            </a:extLst>
          </p:cNvPr>
          <p:cNvSpPr txBox="1"/>
          <p:nvPr/>
        </p:nvSpPr>
        <p:spPr>
          <a:xfrm>
            <a:off x="2023235" y="5653922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1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6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5C1B28-FEAD-4D94-8FFB-9CDCF3A7AE58}"/>
              </a:ext>
            </a:extLst>
          </p:cNvPr>
          <p:cNvSpPr txBox="1"/>
          <p:nvPr/>
        </p:nvSpPr>
        <p:spPr>
          <a:xfrm>
            <a:off x="2023235" y="4262002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1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ko-KR" altLang="en-US" sz="16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5DBB20-DD76-462F-A4FF-6A62311ED190}"/>
              </a:ext>
            </a:extLst>
          </p:cNvPr>
          <p:cNvSpPr txBox="1"/>
          <p:nvPr/>
        </p:nvSpPr>
        <p:spPr>
          <a:xfrm>
            <a:off x="1494389" y="5664985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C7A13A-F03E-410C-B1B3-01C7E13189F8}"/>
              </a:ext>
            </a:extLst>
          </p:cNvPr>
          <p:cNvSpPr txBox="1"/>
          <p:nvPr/>
        </p:nvSpPr>
        <p:spPr>
          <a:xfrm>
            <a:off x="1476756" y="4274194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4D46094-DCA2-49D7-B369-722AB8F80E6B}"/>
              </a:ext>
            </a:extLst>
          </p:cNvPr>
          <p:cNvCxnSpPr>
            <a:stCxn id="43" idx="2"/>
            <a:endCxn id="42" idx="0"/>
          </p:cNvCxnSpPr>
          <p:nvPr/>
        </p:nvCxnSpPr>
        <p:spPr>
          <a:xfrm flipH="1">
            <a:off x="1756641" y="4581971"/>
            <a:ext cx="1603" cy="10830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84F538E-7B7A-4319-8091-5AFCEA000458}"/>
              </a:ext>
            </a:extLst>
          </p:cNvPr>
          <p:cNvSpPr txBox="1"/>
          <p:nvPr/>
        </p:nvSpPr>
        <p:spPr>
          <a:xfrm>
            <a:off x="3289657" y="3688278"/>
            <a:ext cx="2224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Before </a:t>
            </a:r>
            <a:r>
              <a:rPr lang="en-US" altLang="ko-KR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1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flushed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화살표: 아래쪽 54">
            <a:extLst>
              <a:ext uri="{FF2B5EF4-FFF2-40B4-BE49-F238E27FC236}">
                <a16:creationId xmlns:a16="http://schemas.microsoft.com/office/drawing/2014/main" id="{DE68DFBD-13BD-43DF-B622-E73EC93C3CC6}"/>
              </a:ext>
            </a:extLst>
          </p:cNvPr>
          <p:cNvSpPr/>
          <p:nvPr/>
        </p:nvSpPr>
        <p:spPr>
          <a:xfrm>
            <a:off x="4333875" y="2298065"/>
            <a:ext cx="152400" cy="28956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9571FE-3C25-4154-9A26-56A94DD7A3EF}"/>
              </a:ext>
            </a:extLst>
          </p:cNvPr>
          <p:cNvSpPr txBox="1"/>
          <p:nvPr/>
        </p:nvSpPr>
        <p:spPr>
          <a:xfrm>
            <a:off x="4408807" y="2168534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Flush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9668E47-3E14-4D5D-B98D-2C6F60621E23}"/>
              </a:ext>
            </a:extLst>
          </p:cNvPr>
          <p:cNvSpPr txBox="1"/>
          <p:nvPr/>
        </p:nvSpPr>
        <p:spPr>
          <a:xfrm>
            <a:off x="3018013" y="6108390"/>
            <a:ext cx="2768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After flush &amp; compaction 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CB8BB0-8853-45F4-94B1-2FEC367E3650}"/>
              </a:ext>
            </a:extLst>
          </p:cNvPr>
          <p:cNvSpPr txBox="1"/>
          <p:nvPr/>
        </p:nvSpPr>
        <p:spPr>
          <a:xfrm>
            <a:off x="3033101" y="1558423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GET(39)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7" name="연결선: 구부러짐 66">
            <a:extLst>
              <a:ext uri="{FF2B5EF4-FFF2-40B4-BE49-F238E27FC236}">
                <a16:creationId xmlns:a16="http://schemas.microsoft.com/office/drawing/2014/main" id="{1075DE46-48DD-48E7-93ED-2AFB9E7D2C7B}"/>
              </a:ext>
            </a:extLst>
          </p:cNvPr>
          <p:cNvCxnSpPr>
            <a:cxnSpLocks/>
            <a:stCxn id="65" idx="3"/>
            <a:endCxn id="2" idx="0"/>
          </p:cNvCxnSpPr>
          <p:nvPr/>
        </p:nvCxnSpPr>
        <p:spPr>
          <a:xfrm>
            <a:off x="3969576" y="1712312"/>
            <a:ext cx="441741" cy="131426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구부러짐 68">
            <a:extLst>
              <a:ext uri="{FF2B5EF4-FFF2-40B4-BE49-F238E27FC236}">
                <a16:creationId xmlns:a16="http://schemas.microsoft.com/office/drawing/2014/main" id="{E1F35BE9-8930-4881-BB9D-0C95C121A291}"/>
              </a:ext>
            </a:extLst>
          </p:cNvPr>
          <p:cNvCxnSpPr>
            <a:cxnSpLocks/>
            <a:stCxn id="2" idx="2"/>
            <a:endCxn id="16" idx="0"/>
          </p:cNvCxnSpPr>
          <p:nvPr/>
        </p:nvCxnSpPr>
        <p:spPr>
          <a:xfrm rot="5400000">
            <a:off x="3956657" y="2145998"/>
            <a:ext cx="386080" cy="5232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구부러짐 71">
            <a:extLst>
              <a:ext uri="{FF2B5EF4-FFF2-40B4-BE49-F238E27FC236}">
                <a16:creationId xmlns:a16="http://schemas.microsoft.com/office/drawing/2014/main" id="{471AF31E-8803-4824-8F0B-C3D20DC44AD2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3701568" y="3044371"/>
            <a:ext cx="259382" cy="1136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746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6003A581-D9C9-461B-B8DF-FEC7EF6FD649}"/>
              </a:ext>
            </a:extLst>
          </p:cNvPr>
          <p:cNvSpPr/>
          <p:nvPr/>
        </p:nvSpPr>
        <p:spPr>
          <a:xfrm>
            <a:off x="5035296" y="1468120"/>
            <a:ext cx="1578864" cy="5130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B2B4843-EF5F-40A6-ACAB-F5D0D0180D7A}"/>
              </a:ext>
            </a:extLst>
          </p:cNvPr>
          <p:cNvCxnSpPr/>
          <p:nvPr/>
        </p:nvCxnSpPr>
        <p:spPr>
          <a:xfrm>
            <a:off x="2068466" y="2322649"/>
            <a:ext cx="46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EE6EBE-BBAC-46CC-B9B3-0E402A7D99DE}"/>
              </a:ext>
            </a:extLst>
          </p:cNvPr>
          <p:cNvSpPr txBox="1"/>
          <p:nvPr/>
        </p:nvSpPr>
        <p:spPr>
          <a:xfrm>
            <a:off x="2991104" y="1053338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lists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AF98E-E12B-437C-A113-D53FC6FB2A85}"/>
              </a:ext>
            </a:extLst>
          </p:cNvPr>
          <p:cNvSpPr txBox="1"/>
          <p:nvPr/>
        </p:nvSpPr>
        <p:spPr>
          <a:xfrm>
            <a:off x="2065907" y="1374530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97882A-625C-45C0-B552-07DACDCED158}"/>
              </a:ext>
            </a:extLst>
          </p:cNvPr>
          <p:cNvSpPr txBox="1"/>
          <p:nvPr/>
        </p:nvSpPr>
        <p:spPr>
          <a:xfrm>
            <a:off x="2065907" y="1802266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0B751BEB-FD43-4806-B47F-AF45A464C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558682"/>
              </p:ext>
            </p:extLst>
          </p:nvPr>
        </p:nvGraphicFramePr>
        <p:xfrm>
          <a:off x="2521563" y="1390000"/>
          <a:ext cx="957580" cy="246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395">
                  <a:extLst>
                    <a:ext uri="{9D8B030D-6E8A-4147-A177-3AD203B41FA5}">
                      <a16:colId xmlns:a16="http://schemas.microsoft.com/office/drawing/2014/main" val="4233048353"/>
                    </a:ext>
                  </a:extLst>
                </a:gridCol>
                <a:gridCol w="239395">
                  <a:extLst>
                    <a:ext uri="{9D8B030D-6E8A-4147-A177-3AD203B41FA5}">
                      <a16:colId xmlns:a16="http://schemas.microsoft.com/office/drawing/2014/main" val="1885808055"/>
                    </a:ext>
                  </a:extLst>
                </a:gridCol>
                <a:gridCol w="239395">
                  <a:extLst>
                    <a:ext uri="{9D8B030D-6E8A-4147-A177-3AD203B41FA5}">
                      <a16:colId xmlns:a16="http://schemas.microsoft.com/office/drawing/2014/main" val="94285249"/>
                    </a:ext>
                  </a:extLst>
                </a:gridCol>
                <a:gridCol w="239395">
                  <a:extLst>
                    <a:ext uri="{9D8B030D-6E8A-4147-A177-3AD203B41FA5}">
                      <a16:colId xmlns:a16="http://schemas.microsoft.com/office/drawing/2014/main" val="333208704"/>
                    </a:ext>
                  </a:extLst>
                </a:gridCol>
              </a:tblGrid>
              <a:tr h="246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940046"/>
                  </a:ext>
                </a:extLst>
              </a:tr>
            </a:tbl>
          </a:graphicData>
        </a:graphic>
      </p:graphicFrame>
      <p:graphicFrame>
        <p:nvGraphicFramePr>
          <p:cNvPr id="12" name="표 10">
            <a:extLst>
              <a:ext uri="{FF2B5EF4-FFF2-40B4-BE49-F238E27FC236}">
                <a16:creationId xmlns:a16="http://schemas.microsoft.com/office/drawing/2014/main" id="{FF14E094-D348-4597-9368-96E46FD5E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415965"/>
              </p:ext>
            </p:extLst>
          </p:nvPr>
        </p:nvGraphicFramePr>
        <p:xfrm>
          <a:off x="2521563" y="1832747"/>
          <a:ext cx="1915160" cy="2460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395">
                  <a:extLst>
                    <a:ext uri="{9D8B030D-6E8A-4147-A177-3AD203B41FA5}">
                      <a16:colId xmlns:a16="http://schemas.microsoft.com/office/drawing/2014/main" val="4233048353"/>
                    </a:ext>
                  </a:extLst>
                </a:gridCol>
                <a:gridCol w="239395">
                  <a:extLst>
                    <a:ext uri="{9D8B030D-6E8A-4147-A177-3AD203B41FA5}">
                      <a16:colId xmlns:a16="http://schemas.microsoft.com/office/drawing/2014/main" val="335495400"/>
                    </a:ext>
                  </a:extLst>
                </a:gridCol>
                <a:gridCol w="239395">
                  <a:extLst>
                    <a:ext uri="{9D8B030D-6E8A-4147-A177-3AD203B41FA5}">
                      <a16:colId xmlns:a16="http://schemas.microsoft.com/office/drawing/2014/main" val="2870138853"/>
                    </a:ext>
                  </a:extLst>
                </a:gridCol>
                <a:gridCol w="239395">
                  <a:extLst>
                    <a:ext uri="{9D8B030D-6E8A-4147-A177-3AD203B41FA5}">
                      <a16:colId xmlns:a16="http://schemas.microsoft.com/office/drawing/2014/main" val="1831001439"/>
                    </a:ext>
                  </a:extLst>
                </a:gridCol>
                <a:gridCol w="239395">
                  <a:extLst>
                    <a:ext uri="{9D8B030D-6E8A-4147-A177-3AD203B41FA5}">
                      <a16:colId xmlns:a16="http://schemas.microsoft.com/office/drawing/2014/main" val="668716730"/>
                    </a:ext>
                  </a:extLst>
                </a:gridCol>
                <a:gridCol w="239395">
                  <a:extLst>
                    <a:ext uri="{9D8B030D-6E8A-4147-A177-3AD203B41FA5}">
                      <a16:colId xmlns:a16="http://schemas.microsoft.com/office/drawing/2014/main" val="333208704"/>
                    </a:ext>
                  </a:extLst>
                </a:gridCol>
                <a:gridCol w="239395">
                  <a:extLst>
                    <a:ext uri="{9D8B030D-6E8A-4147-A177-3AD203B41FA5}">
                      <a16:colId xmlns:a16="http://schemas.microsoft.com/office/drawing/2014/main" val="3677512624"/>
                    </a:ext>
                  </a:extLst>
                </a:gridCol>
                <a:gridCol w="239395">
                  <a:extLst>
                    <a:ext uri="{9D8B030D-6E8A-4147-A177-3AD203B41FA5}">
                      <a16:colId xmlns:a16="http://schemas.microsoft.com/office/drawing/2014/main" val="3627770945"/>
                    </a:ext>
                  </a:extLst>
                </a:gridCol>
              </a:tblGrid>
              <a:tr h="246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ko-KR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94004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2F0D24B-312B-4C13-9EE8-4D525AA119E3}"/>
              </a:ext>
            </a:extLst>
          </p:cNvPr>
          <p:cNvSpPr txBox="1"/>
          <p:nvPr/>
        </p:nvSpPr>
        <p:spPr>
          <a:xfrm>
            <a:off x="5444744" y="1049528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Skiplist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CA33B80-A8E7-4E87-A56F-71E7842A4DB2}"/>
              </a:ext>
            </a:extLst>
          </p:cNvPr>
          <p:cNvGrpSpPr/>
          <p:nvPr/>
        </p:nvGrpSpPr>
        <p:grpSpPr>
          <a:xfrm>
            <a:off x="5115284" y="1583200"/>
            <a:ext cx="1420666" cy="288000"/>
            <a:chOff x="5146040" y="1369062"/>
            <a:chExt cx="1420666" cy="2880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3875351-AFA5-43BE-9284-7D7531773EBF}"/>
                </a:ext>
              </a:extLst>
            </p:cNvPr>
            <p:cNvSpPr/>
            <p:nvPr/>
          </p:nvSpPr>
          <p:spPr>
            <a:xfrm>
              <a:off x="5146040" y="1369062"/>
              <a:ext cx="289560" cy="28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4FC8183-8E3A-47CC-9066-EA643180DF7C}"/>
                </a:ext>
              </a:extLst>
            </p:cNvPr>
            <p:cNvSpPr/>
            <p:nvPr/>
          </p:nvSpPr>
          <p:spPr>
            <a:xfrm>
              <a:off x="5523075" y="1369062"/>
              <a:ext cx="289560" cy="28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11C992D-4064-452E-8DC7-F7878E960975}"/>
                </a:ext>
              </a:extLst>
            </p:cNvPr>
            <p:cNvSpPr/>
            <p:nvPr/>
          </p:nvSpPr>
          <p:spPr>
            <a:xfrm>
              <a:off x="5900110" y="1369062"/>
              <a:ext cx="289560" cy="28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33</a:t>
              </a:r>
              <a:endPara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9F3F291-A511-4646-9832-33E8D605E0F0}"/>
                </a:ext>
              </a:extLst>
            </p:cNvPr>
            <p:cNvSpPr/>
            <p:nvPr/>
          </p:nvSpPr>
          <p:spPr>
            <a:xfrm>
              <a:off x="6277146" y="1369062"/>
              <a:ext cx="289560" cy="28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51</a:t>
              </a:r>
              <a:endPara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7959308-809D-4509-9B91-4C6FD22B418C}"/>
                </a:ext>
              </a:extLst>
            </p:cNvPr>
            <p:cNvCxnSpPr>
              <a:stCxn id="18" idx="6"/>
              <a:endCxn id="19" idx="2"/>
            </p:cNvCxnSpPr>
            <p:nvPr/>
          </p:nvCxnSpPr>
          <p:spPr>
            <a:xfrm>
              <a:off x="5435600" y="1513062"/>
              <a:ext cx="874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25CE21FB-55D9-4C10-ACEA-855839795DE4}"/>
                </a:ext>
              </a:extLst>
            </p:cNvPr>
            <p:cNvCxnSpPr>
              <a:cxnSpLocks/>
              <a:stCxn id="19" idx="6"/>
              <a:endCxn id="21" idx="2"/>
            </p:cNvCxnSpPr>
            <p:nvPr/>
          </p:nvCxnSpPr>
          <p:spPr>
            <a:xfrm>
              <a:off x="5812635" y="1513062"/>
              <a:ext cx="874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83D7CCD9-5880-4EBC-8FF3-1A046BC22E94}"/>
                </a:ext>
              </a:extLst>
            </p:cNvPr>
            <p:cNvCxnSpPr>
              <a:cxnSpLocks/>
              <a:stCxn id="21" idx="6"/>
              <a:endCxn id="22" idx="2"/>
            </p:cNvCxnSpPr>
            <p:nvPr/>
          </p:nvCxnSpPr>
          <p:spPr>
            <a:xfrm>
              <a:off x="6189670" y="1513062"/>
              <a:ext cx="874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B735E00-75D6-4701-8729-5A72858E79EF}"/>
              </a:ext>
            </a:extLst>
          </p:cNvPr>
          <p:cNvSpPr txBox="1"/>
          <p:nvPr/>
        </p:nvSpPr>
        <p:spPr>
          <a:xfrm>
            <a:off x="4727827" y="1590938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ko-KR" altLang="en-US" sz="1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9" name="표 13">
            <a:extLst>
              <a:ext uri="{FF2B5EF4-FFF2-40B4-BE49-F238E27FC236}">
                <a16:creationId xmlns:a16="http://schemas.microsoft.com/office/drawing/2014/main" id="{07EEC632-5BC6-4E39-9606-0EAAD8E7A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980891"/>
              </p:ext>
            </p:extLst>
          </p:nvPr>
        </p:nvGraphicFramePr>
        <p:xfrm>
          <a:off x="2123440" y="2909634"/>
          <a:ext cx="10332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318">
                  <a:extLst>
                    <a:ext uri="{9D8B030D-6E8A-4147-A177-3AD203B41FA5}">
                      <a16:colId xmlns:a16="http://schemas.microsoft.com/office/drawing/2014/main" val="3451464932"/>
                    </a:ext>
                  </a:extLst>
                </a:gridCol>
                <a:gridCol w="258318">
                  <a:extLst>
                    <a:ext uri="{9D8B030D-6E8A-4147-A177-3AD203B41FA5}">
                      <a16:colId xmlns:a16="http://schemas.microsoft.com/office/drawing/2014/main" val="3787147662"/>
                    </a:ext>
                  </a:extLst>
                </a:gridCol>
                <a:gridCol w="258318">
                  <a:extLst>
                    <a:ext uri="{9D8B030D-6E8A-4147-A177-3AD203B41FA5}">
                      <a16:colId xmlns:a16="http://schemas.microsoft.com/office/drawing/2014/main" val="882862268"/>
                    </a:ext>
                  </a:extLst>
                </a:gridCol>
                <a:gridCol w="258318">
                  <a:extLst>
                    <a:ext uri="{9D8B030D-6E8A-4147-A177-3AD203B41FA5}">
                      <a16:colId xmlns:a16="http://schemas.microsoft.com/office/drawing/2014/main" val="3642191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806445"/>
                  </a:ext>
                </a:extLst>
              </a:tr>
            </a:tbl>
          </a:graphicData>
        </a:graphic>
      </p:graphicFrame>
      <p:graphicFrame>
        <p:nvGraphicFramePr>
          <p:cNvPr id="50" name="표 13">
            <a:extLst>
              <a:ext uri="{FF2B5EF4-FFF2-40B4-BE49-F238E27FC236}">
                <a16:creationId xmlns:a16="http://schemas.microsoft.com/office/drawing/2014/main" id="{3EEEA904-F935-40C1-AB0F-0D6ADE625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885911"/>
              </p:ext>
            </p:extLst>
          </p:nvPr>
        </p:nvGraphicFramePr>
        <p:xfrm>
          <a:off x="3282339" y="2909634"/>
          <a:ext cx="10332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318">
                  <a:extLst>
                    <a:ext uri="{9D8B030D-6E8A-4147-A177-3AD203B41FA5}">
                      <a16:colId xmlns:a16="http://schemas.microsoft.com/office/drawing/2014/main" val="3451464932"/>
                    </a:ext>
                  </a:extLst>
                </a:gridCol>
                <a:gridCol w="258318">
                  <a:extLst>
                    <a:ext uri="{9D8B030D-6E8A-4147-A177-3AD203B41FA5}">
                      <a16:colId xmlns:a16="http://schemas.microsoft.com/office/drawing/2014/main" val="3787147662"/>
                    </a:ext>
                  </a:extLst>
                </a:gridCol>
                <a:gridCol w="258318">
                  <a:extLst>
                    <a:ext uri="{9D8B030D-6E8A-4147-A177-3AD203B41FA5}">
                      <a16:colId xmlns:a16="http://schemas.microsoft.com/office/drawing/2014/main" val="882862268"/>
                    </a:ext>
                  </a:extLst>
                </a:gridCol>
                <a:gridCol w="258318">
                  <a:extLst>
                    <a:ext uri="{9D8B030D-6E8A-4147-A177-3AD203B41FA5}">
                      <a16:colId xmlns:a16="http://schemas.microsoft.com/office/drawing/2014/main" val="3642191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806445"/>
                  </a:ext>
                </a:extLst>
              </a:tr>
            </a:tbl>
          </a:graphicData>
        </a:graphic>
      </p:graphicFrame>
      <p:graphicFrame>
        <p:nvGraphicFramePr>
          <p:cNvPr id="51" name="표 13">
            <a:extLst>
              <a:ext uri="{FF2B5EF4-FFF2-40B4-BE49-F238E27FC236}">
                <a16:creationId xmlns:a16="http://schemas.microsoft.com/office/drawing/2014/main" id="{092B4A24-4D5A-45E2-A34C-51C5289E4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588695"/>
              </p:ext>
            </p:extLst>
          </p:nvPr>
        </p:nvGraphicFramePr>
        <p:xfrm>
          <a:off x="4441238" y="2909634"/>
          <a:ext cx="10332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318">
                  <a:extLst>
                    <a:ext uri="{9D8B030D-6E8A-4147-A177-3AD203B41FA5}">
                      <a16:colId xmlns:a16="http://schemas.microsoft.com/office/drawing/2014/main" val="3451464932"/>
                    </a:ext>
                  </a:extLst>
                </a:gridCol>
                <a:gridCol w="258318">
                  <a:extLst>
                    <a:ext uri="{9D8B030D-6E8A-4147-A177-3AD203B41FA5}">
                      <a16:colId xmlns:a16="http://schemas.microsoft.com/office/drawing/2014/main" val="3787147662"/>
                    </a:ext>
                  </a:extLst>
                </a:gridCol>
                <a:gridCol w="258318">
                  <a:extLst>
                    <a:ext uri="{9D8B030D-6E8A-4147-A177-3AD203B41FA5}">
                      <a16:colId xmlns:a16="http://schemas.microsoft.com/office/drawing/2014/main" val="882862268"/>
                    </a:ext>
                  </a:extLst>
                </a:gridCol>
                <a:gridCol w="258318">
                  <a:extLst>
                    <a:ext uri="{9D8B030D-6E8A-4147-A177-3AD203B41FA5}">
                      <a16:colId xmlns:a16="http://schemas.microsoft.com/office/drawing/2014/main" val="3642191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806445"/>
                  </a:ext>
                </a:extLst>
              </a:tr>
            </a:tbl>
          </a:graphicData>
        </a:graphic>
      </p:graphicFrame>
      <p:graphicFrame>
        <p:nvGraphicFramePr>
          <p:cNvPr id="52" name="표 13">
            <a:extLst>
              <a:ext uri="{FF2B5EF4-FFF2-40B4-BE49-F238E27FC236}">
                <a16:creationId xmlns:a16="http://schemas.microsoft.com/office/drawing/2014/main" id="{61D2CC6F-25FF-45EE-AF7B-6EAAF64FC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046045"/>
              </p:ext>
            </p:extLst>
          </p:nvPr>
        </p:nvGraphicFramePr>
        <p:xfrm>
          <a:off x="5600136" y="2909634"/>
          <a:ext cx="10332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318">
                  <a:extLst>
                    <a:ext uri="{9D8B030D-6E8A-4147-A177-3AD203B41FA5}">
                      <a16:colId xmlns:a16="http://schemas.microsoft.com/office/drawing/2014/main" val="3451464932"/>
                    </a:ext>
                  </a:extLst>
                </a:gridCol>
                <a:gridCol w="258318">
                  <a:extLst>
                    <a:ext uri="{9D8B030D-6E8A-4147-A177-3AD203B41FA5}">
                      <a16:colId xmlns:a16="http://schemas.microsoft.com/office/drawing/2014/main" val="3787147662"/>
                    </a:ext>
                  </a:extLst>
                </a:gridCol>
                <a:gridCol w="258318">
                  <a:extLst>
                    <a:ext uri="{9D8B030D-6E8A-4147-A177-3AD203B41FA5}">
                      <a16:colId xmlns:a16="http://schemas.microsoft.com/office/drawing/2014/main" val="882862268"/>
                    </a:ext>
                  </a:extLst>
                </a:gridCol>
                <a:gridCol w="258318">
                  <a:extLst>
                    <a:ext uri="{9D8B030D-6E8A-4147-A177-3AD203B41FA5}">
                      <a16:colId xmlns:a16="http://schemas.microsoft.com/office/drawing/2014/main" val="3642191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806445"/>
                  </a:ext>
                </a:extLst>
              </a:tr>
            </a:tbl>
          </a:graphicData>
        </a:graphic>
      </p:graphicFrame>
      <p:graphicFrame>
        <p:nvGraphicFramePr>
          <p:cNvPr id="53" name="표 13">
            <a:extLst>
              <a:ext uri="{FF2B5EF4-FFF2-40B4-BE49-F238E27FC236}">
                <a16:creationId xmlns:a16="http://schemas.microsoft.com/office/drawing/2014/main" id="{52656AA6-36F3-4BE2-A074-053B97620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118840"/>
              </p:ext>
            </p:extLst>
          </p:nvPr>
        </p:nvGraphicFramePr>
        <p:xfrm>
          <a:off x="2123440" y="2701290"/>
          <a:ext cx="1033272" cy="2914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318">
                  <a:extLst>
                    <a:ext uri="{9D8B030D-6E8A-4147-A177-3AD203B41FA5}">
                      <a16:colId xmlns:a16="http://schemas.microsoft.com/office/drawing/2014/main" val="3451464932"/>
                    </a:ext>
                  </a:extLst>
                </a:gridCol>
                <a:gridCol w="258318">
                  <a:extLst>
                    <a:ext uri="{9D8B030D-6E8A-4147-A177-3AD203B41FA5}">
                      <a16:colId xmlns:a16="http://schemas.microsoft.com/office/drawing/2014/main" val="3787147662"/>
                    </a:ext>
                  </a:extLst>
                </a:gridCol>
                <a:gridCol w="258318">
                  <a:extLst>
                    <a:ext uri="{9D8B030D-6E8A-4147-A177-3AD203B41FA5}">
                      <a16:colId xmlns:a16="http://schemas.microsoft.com/office/drawing/2014/main" val="882862268"/>
                    </a:ext>
                  </a:extLst>
                </a:gridCol>
                <a:gridCol w="258318">
                  <a:extLst>
                    <a:ext uri="{9D8B030D-6E8A-4147-A177-3AD203B41FA5}">
                      <a16:colId xmlns:a16="http://schemas.microsoft.com/office/drawing/2014/main" val="3642191468"/>
                    </a:ext>
                  </a:extLst>
                </a:gridCol>
              </a:tblGrid>
              <a:tr h="2914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806445"/>
                  </a:ext>
                </a:extLst>
              </a:tr>
            </a:tbl>
          </a:graphicData>
        </a:graphic>
      </p:graphicFrame>
      <p:graphicFrame>
        <p:nvGraphicFramePr>
          <p:cNvPr id="54" name="표 13">
            <a:extLst>
              <a:ext uri="{FF2B5EF4-FFF2-40B4-BE49-F238E27FC236}">
                <a16:creationId xmlns:a16="http://schemas.microsoft.com/office/drawing/2014/main" id="{41957648-FB6F-47A2-88B9-19C10F04D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592321"/>
              </p:ext>
            </p:extLst>
          </p:nvPr>
        </p:nvGraphicFramePr>
        <p:xfrm>
          <a:off x="3282339" y="2701290"/>
          <a:ext cx="1033272" cy="2914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318">
                  <a:extLst>
                    <a:ext uri="{9D8B030D-6E8A-4147-A177-3AD203B41FA5}">
                      <a16:colId xmlns:a16="http://schemas.microsoft.com/office/drawing/2014/main" val="3451464932"/>
                    </a:ext>
                  </a:extLst>
                </a:gridCol>
                <a:gridCol w="258318">
                  <a:extLst>
                    <a:ext uri="{9D8B030D-6E8A-4147-A177-3AD203B41FA5}">
                      <a16:colId xmlns:a16="http://schemas.microsoft.com/office/drawing/2014/main" val="3787147662"/>
                    </a:ext>
                  </a:extLst>
                </a:gridCol>
                <a:gridCol w="258318">
                  <a:extLst>
                    <a:ext uri="{9D8B030D-6E8A-4147-A177-3AD203B41FA5}">
                      <a16:colId xmlns:a16="http://schemas.microsoft.com/office/drawing/2014/main" val="882862268"/>
                    </a:ext>
                  </a:extLst>
                </a:gridCol>
                <a:gridCol w="258318">
                  <a:extLst>
                    <a:ext uri="{9D8B030D-6E8A-4147-A177-3AD203B41FA5}">
                      <a16:colId xmlns:a16="http://schemas.microsoft.com/office/drawing/2014/main" val="3642191468"/>
                    </a:ext>
                  </a:extLst>
                </a:gridCol>
              </a:tblGrid>
              <a:tr h="2914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806445"/>
                  </a:ext>
                </a:extLst>
              </a:tr>
            </a:tbl>
          </a:graphicData>
        </a:graphic>
      </p:graphicFrame>
      <p:graphicFrame>
        <p:nvGraphicFramePr>
          <p:cNvPr id="55" name="표 13">
            <a:extLst>
              <a:ext uri="{FF2B5EF4-FFF2-40B4-BE49-F238E27FC236}">
                <a16:creationId xmlns:a16="http://schemas.microsoft.com/office/drawing/2014/main" id="{E0EF96B8-B155-4DA5-9A09-F76C34AC2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610121"/>
              </p:ext>
            </p:extLst>
          </p:nvPr>
        </p:nvGraphicFramePr>
        <p:xfrm>
          <a:off x="4441238" y="2701290"/>
          <a:ext cx="1033272" cy="2914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318">
                  <a:extLst>
                    <a:ext uri="{9D8B030D-6E8A-4147-A177-3AD203B41FA5}">
                      <a16:colId xmlns:a16="http://schemas.microsoft.com/office/drawing/2014/main" val="3451464932"/>
                    </a:ext>
                  </a:extLst>
                </a:gridCol>
                <a:gridCol w="258318">
                  <a:extLst>
                    <a:ext uri="{9D8B030D-6E8A-4147-A177-3AD203B41FA5}">
                      <a16:colId xmlns:a16="http://schemas.microsoft.com/office/drawing/2014/main" val="3787147662"/>
                    </a:ext>
                  </a:extLst>
                </a:gridCol>
                <a:gridCol w="258318">
                  <a:extLst>
                    <a:ext uri="{9D8B030D-6E8A-4147-A177-3AD203B41FA5}">
                      <a16:colId xmlns:a16="http://schemas.microsoft.com/office/drawing/2014/main" val="882862268"/>
                    </a:ext>
                  </a:extLst>
                </a:gridCol>
                <a:gridCol w="258318">
                  <a:extLst>
                    <a:ext uri="{9D8B030D-6E8A-4147-A177-3AD203B41FA5}">
                      <a16:colId xmlns:a16="http://schemas.microsoft.com/office/drawing/2014/main" val="3642191468"/>
                    </a:ext>
                  </a:extLst>
                </a:gridCol>
              </a:tblGrid>
              <a:tr h="2914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806445"/>
                  </a:ext>
                </a:extLst>
              </a:tr>
            </a:tbl>
          </a:graphicData>
        </a:graphic>
      </p:graphicFrame>
      <p:graphicFrame>
        <p:nvGraphicFramePr>
          <p:cNvPr id="56" name="표 13">
            <a:extLst>
              <a:ext uri="{FF2B5EF4-FFF2-40B4-BE49-F238E27FC236}">
                <a16:creationId xmlns:a16="http://schemas.microsoft.com/office/drawing/2014/main" id="{9EDB489D-2879-400E-929D-BDECEF5AA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529845"/>
              </p:ext>
            </p:extLst>
          </p:nvPr>
        </p:nvGraphicFramePr>
        <p:xfrm>
          <a:off x="5600136" y="2701290"/>
          <a:ext cx="1033272" cy="2914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318">
                  <a:extLst>
                    <a:ext uri="{9D8B030D-6E8A-4147-A177-3AD203B41FA5}">
                      <a16:colId xmlns:a16="http://schemas.microsoft.com/office/drawing/2014/main" val="3451464932"/>
                    </a:ext>
                  </a:extLst>
                </a:gridCol>
                <a:gridCol w="258318">
                  <a:extLst>
                    <a:ext uri="{9D8B030D-6E8A-4147-A177-3AD203B41FA5}">
                      <a16:colId xmlns:a16="http://schemas.microsoft.com/office/drawing/2014/main" val="3787147662"/>
                    </a:ext>
                  </a:extLst>
                </a:gridCol>
                <a:gridCol w="258318">
                  <a:extLst>
                    <a:ext uri="{9D8B030D-6E8A-4147-A177-3AD203B41FA5}">
                      <a16:colId xmlns:a16="http://schemas.microsoft.com/office/drawing/2014/main" val="882862268"/>
                    </a:ext>
                  </a:extLst>
                </a:gridCol>
                <a:gridCol w="258318">
                  <a:extLst>
                    <a:ext uri="{9D8B030D-6E8A-4147-A177-3AD203B41FA5}">
                      <a16:colId xmlns:a16="http://schemas.microsoft.com/office/drawing/2014/main" val="3642191468"/>
                    </a:ext>
                  </a:extLst>
                </a:gridCol>
              </a:tblGrid>
              <a:tr h="2914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806445"/>
                  </a:ext>
                </a:extLst>
              </a:tr>
            </a:tbl>
          </a:graphicData>
        </a:graphic>
      </p:graphicFrame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128A2B9-52DB-4333-8A56-FEB9EC773BE7}"/>
              </a:ext>
            </a:extLst>
          </p:cNvPr>
          <p:cNvCxnSpPr>
            <a:cxnSpLocks/>
          </p:cNvCxnSpPr>
          <p:nvPr/>
        </p:nvCxnSpPr>
        <p:spPr>
          <a:xfrm flipH="1">
            <a:off x="2506980" y="2077720"/>
            <a:ext cx="363220" cy="612140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4EEC380-46C3-4A4A-80DD-4726733D18B4}"/>
              </a:ext>
            </a:extLst>
          </p:cNvPr>
          <p:cNvCxnSpPr>
            <a:cxnSpLocks/>
          </p:cNvCxnSpPr>
          <p:nvPr/>
        </p:nvCxnSpPr>
        <p:spPr>
          <a:xfrm flipH="1">
            <a:off x="2766060" y="2082800"/>
            <a:ext cx="591820" cy="614680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02CB79CE-D762-4D7B-95AD-ABE659894012}"/>
              </a:ext>
            </a:extLst>
          </p:cNvPr>
          <p:cNvSpPr/>
          <p:nvPr/>
        </p:nvSpPr>
        <p:spPr>
          <a:xfrm>
            <a:off x="2255520" y="1651000"/>
            <a:ext cx="609600" cy="1027430"/>
          </a:xfrm>
          <a:custGeom>
            <a:avLst/>
            <a:gdLst>
              <a:gd name="connsiteX0" fmla="*/ 609600 w 609600"/>
              <a:gd name="connsiteY0" fmla="*/ 0 h 1229360"/>
              <a:gd name="connsiteX1" fmla="*/ 294640 w 609600"/>
              <a:gd name="connsiteY1" fmla="*/ 91440 h 1229360"/>
              <a:gd name="connsiteX2" fmla="*/ 142240 w 609600"/>
              <a:gd name="connsiteY2" fmla="*/ 330200 h 1229360"/>
              <a:gd name="connsiteX3" fmla="*/ 0 w 609600"/>
              <a:gd name="connsiteY3" fmla="*/ 1229360 h 122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1229360">
                <a:moveTo>
                  <a:pt x="609600" y="0"/>
                </a:moveTo>
                <a:cubicBezTo>
                  <a:pt x="491066" y="18203"/>
                  <a:pt x="372533" y="36407"/>
                  <a:pt x="294640" y="91440"/>
                </a:cubicBezTo>
                <a:cubicBezTo>
                  <a:pt x="216747" y="146473"/>
                  <a:pt x="191347" y="140547"/>
                  <a:pt x="142240" y="330200"/>
                </a:cubicBezTo>
                <a:cubicBezTo>
                  <a:pt x="93133" y="519853"/>
                  <a:pt x="46566" y="874606"/>
                  <a:pt x="0" y="1229360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9DAA6902-77AA-4B76-96F6-0D966D81D1F2}"/>
              </a:ext>
            </a:extLst>
          </p:cNvPr>
          <p:cNvSpPr/>
          <p:nvPr/>
        </p:nvSpPr>
        <p:spPr>
          <a:xfrm>
            <a:off x="2142490" y="2721157"/>
            <a:ext cx="217170" cy="245657"/>
          </a:xfrm>
          <a:prstGeom prst="round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90E8B677-97DC-4761-AC9C-4D19ABD7D5D5}"/>
              </a:ext>
            </a:extLst>
          </p:cNvPr>
          <p:cNvSpPr/>
          <p:nvPr/>
        </p:nvSpPr>
        <p:spPr>
          <a:xfrm>
            <a:off x="2398395" y="2721157"/>
            <a:ext cx="223520" cy="245657"/>
          </a:xfrm>
          <a:prstGeom prst="round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A9A0979B-3EBF-4234-863C-2A2E8FE70C3C}"/>
              </a:ext>
            </a:extLst>
          </p:cNvPr>
          <p:cNvSpPr/>
          <p:nvPr/>
        </p:nvSpPr>
        <p:spPr>
          <a:xfrm>
            <a:off x="2658745" y="2721157"/>
            <a:ext cx="219075" cy="245657"/>
          </a:xfrm>
          <a:prstGeom prst="round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B2FF355-09F4-44E7-A050-EEDB9648DE0C}"/>
              </a:ext>
            </a:extLst>
          </p:cNvPr>
          <p:cNvSpPr txBox="1"/>
          <p:nvPr/>
        </p:nvSpPr>
        <p:spPr>
          <a:xfrm>
            <a:off x="6124448" y="2027174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0A7AF5C-25D9-4C15-8701-D8263EAADCE4}"/>
              </a:ext>
            </a:extLst>
          </p:cNvPr>
          <p:cNvSpPr txBox="1"/>
          <p:nvPr/>
        </p:nvSpPr>
        <p:spPr>
          <a:xfrm>
            <a:off x="6183759" y="2320506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9ECB1489-7D3D-446E-A544-3E136CC1D2CC}"/>
              </a:ext>
            </a:extLst>
          </p:cNvPr>
          <p:cNvSpPr/>
          <p:nvPr/>
        </p:nvSpPr>
        <p:spPr>
          <a:xfrm>
            <a:off x="4466714" y="2724912"/>
            <a:ext cx="725046" cy="243840"/>
          </a:xfrm>
          <a:prstGeom prst="round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66339BD1-392F-47A1-A4E8-71C1E8A82401}"/>
              </a:ext>
            </a:extLst>
          </p:cNvPr>
          <p:cNvSpPr/>
          <p:nvPr/>
        </p:nvSpPr>
        <p:spPr>
          <a:xfrm>
            <a:off x="5238875" y="2724912"/>
            <a:ext cx="211966" cy="243840"/>
          </a:xfrm>
          <a:prstGeom prst="round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EB7C077D-895C-4063-AA24-E4664A4D026C}"/>
              </a:ext>
            </a:extLst>
          </p:cNvPr>
          <p:cNvSpPr/>
          <p:nvPr/>
        </p:nvSpPr>
        <p:spPr>
          <a:xfrm>
            <a:off x="5630034" y="2724912"/>
            <a:ext cx="460885" cy="243840"/>
          </a:xfrm>
          <a:prstGeom prst="round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33F13F9-F468-4D16-96F8-D0ECE4F404C7}"/>
              </a:ext>
            </a:extLst>
          </p:cNvPr>
          <p:cNvSpPr txBox="1"/>
          <p:nvPr/>
        </p:nvSpPr>
        <p:spPr>
          <a:xfrm>
            <a:off x="2209052" y="3273222"/>
            <a:ext cx="1285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Segment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137C0DA-4433-4948-9A28-D5D323F2E615}"/>
              </a:ext>
            </a:extLst>
          </p:cNvPr>
          <p:cNvSpPr txBox="1"/>
          <p:nvPr/>
        </p:nvSpPr>
        <p:spPr>
          <a:xfrm>
            <a:off x="5222315" y="3273222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Segment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BD60178A-3054-4F44-906A-6E4A00130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3433"/>
              </p:ext>
            </p:extLst>
          </p:nvPr>
        </p:nvGraphicFramePr>
        <p:xfrm>
          <a:off x="2138553" y="3547861"/>
          <a:ext cx="1440000" cy="253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084">
                  <a:extLst>
                    <a:ext uri="{9D8B030D-6E8A-4147-A177-3AD203B41FA5}">
                      <a16:colId xmlns:a16="http://schemas.microsoft.com/office/drawing/2014/main" val="470462584"/>
                    </a:ext>
                  </a:extLst>
                </a:gridCol>
                <a:gridCol w="68916">
                  <a:extLst>
                    <a:ext uri="{9D8B030D-6E8A-4147-A177-3AD203B41FA5}">
                      <a16:colId xmlns:a16="http://schemas.microsoft.com/office/drawing/2014/main" val="76886271"/>
                    </a:ext>
                  </a:extLst>
                </a:gridCol>
                <a:gridCol w="291764">
                  <a:extLst>
                    <a:ext uri="{9D8B030D-6E8A-4147-A177-3AD203B41FA5}">
                      <a16:colId xmlns:a16="http://schemas.microsoft.com/office/drawing/2014/main" val="3260803857"/>
                    </a:ext>
                  </a:extLst>
                </a:gridCol>
                <a:gridCol w="68236">
                  <a:extLst>
                    <a:ext uri="{9D8B030D-6E8A-4147-A177-3AD203B41FA5}">
                      <a16:colId xmlns:a16="http://schemas.microsoft.com/office/drawing/2014/main" val="1575615794"/>
                    </a:ext>
                  </a:extLst>
                </a:gridCol>
                <a:gridCol w="282284">
                  <a:extLst>
                    <a:ext uri="{9D8B030D-6E8A-4147-A177-3AD203B41FA5}">
                      <a16:colId xmlns:a16="http://schemas.microsoft.com/office/drawing/2014/main" val="3279467849"/>
                    </a:ext>
                  </a:extLst>
                </a:gridCol>
                <a:gridCol w="77716">
                  <a:extLst>
                    <a:ext uri="{9D8B030D-6E8A-4147-A177-3AD203B41FA5}">
                      <a16:colId xmlns:a16="http://schemas.microsoft.com/office/drawing/2014/main" val="1799147947"/>
                    </a:ext>
                  </a:extLst>
                </a:gridCol>
                <a:gridCol w="288044">
                  <a:extLst>
                    <a:ext uri="{9D8B030D-6E8A-4147-A177-3AD203B41FA5}">
                      <a16:colId xmlns:a16="http://schemas.microsoft.com/office/drawing/2014/main" val="2920952338"/>
                    </a:ext>
                  </a:extLst>
                </a:gridCol>
                <a:gridCol w="71956">
                  <a:extLst>
                    <a:ext uri="{9D8B030D-6E8A-4147-A177-3AD203B41FA5}">
                      <a16:colId xmlns:a16="http://schemas.microsoft.com/office/drawing/2014/main" val="684469795"/>
                    </a:ext>
                  </a:extLst>
                </a:gridCol>
              </a:tblGrid>
              <a:tr h="2539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335096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083A1004-B874-4BB8-80D7-C28718E460E2}"/>
              </a:ext>
            </a:extLst>
          </p:cNvPr>
          <p:cNvSpPr txBox="1"/>
          <p:nvPr/>
        </p:nvSpPr>
        <p:spPr>
          <a:xfrm>
            <a:off x="6805551" y="2467816"/>
            <a:ext cx="5930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lang="ko-KR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A5A63C7C-2A7D-4BEA-A019-B8B9ABC7185E}"/>
              </a:ext>
            </a:extLst>
          </p:cNvPr>
          <p:cNvCxnSpPr/>
          <p:nvPr/>
        </p:nvCxnSpPr>
        <p:spPr>
          <a:xfrm flipH="1">
            <a:off x="6510528" y="2621914"/>
            <a:ext cx="341828" cy="225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3EAA21B-1D8E-462B-85C7-D8E3D2D35019}"/>
              </a:ext>
            </a:extLst>
          </p:cNvPr>
          <p:cNvSpPr txBox="1"/>
          <p:nvPr/>
        </p:nvSpPr>
        <p:spPr>
          <a:xfrm>
            <a:off x="4674999" y="228417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왼쪽 중괄호 86">
            <a:extLst>
              <a:ext uri="{FF2B5EF4-FFF2-40B4-BE49-F238E27FC236}">
                <a16:creationId xmlns:a16="http://schemas.microsoft.com/office/drawing/2014/main" id="{6FD9D069-DE3D-4EDF-8AD3-C243F6171B23}"/>
              </a:ext>
            </a:extLst>
          </p:cNvPr>
          <p:cNvSpPr/>
          <p:nvPr/>
        </p:nvSpPr>
        <p:spPr>
          <a:xfrm rot="5400000">
            <a:off x="4891580" y="2074721"/>
            <a:ext cx="126998" cy="1042320"/>
          </a:xfrm>
          <a:prstGeom prst="leftBrace">
            <a:avLst>
              <a:gd name="adj1" fmla="val 3430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5E1198A9-4A24-4B13-AE94-E34730D3D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192786"/>
              </p:ext>
            </p:extLst>
          </p:nvPr>
        </p:nvGraphicFramePr>
        <p:xfrm>
          <a:off x="4541520" y="3551846"/>
          <a:ext cx="2645642" cy="249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4678">
                  <a:extLst>
                    <a:ext uri="{9D8B030D-6E8A-4147-A177-3AD203B41FA5}">
                      <a16:colId xmlns:a16="http://schemas.microsoft.com/office/drawing/2014/main" val="470462584"/>
                    </a:ext>
                  </a:extLst>
                </a:gridCol>
                <a:gridCol w="508143">
                  <a:extLst>
                    <a:ext uri="{9D8B030D-6E8A-4147-A177-3AD203B41FA5}">
                      <a16:colId xmlns:a16="http://schemas.microsoft.com/office/drawing/2014/main" val="3260803857"/>
                    </a:ext>
                  </a:extLst>
                </a:gridCol>
                <a:gridCol w="609692">
                  <a:extLst>
                    <a:ext uri="{9D8B030D-6E8A-4147-A177-3AD203B41FA5}">
                      <a16:colId xmlns:a16="http://schemas.microsoft.com/office/drawing/2014/main" val="3279467849"/>
                    </a:ext>
                  </a:extLst>
                </a:gridCol>
                <a:gridCol w="713129">
                  <a:extLst>
                    <a:ext uri="{9D8B030D-6E8A-4147-A177-3AD203B41FA5}">
                      <a16:colId xmlns:a16="http://schemas.microsoft.com/office/drawing/2014/main" val="2920952338"/>
                    </a:ext>
                  </a:extLst>
                </a:gridCol>
              </a:tblGrid>
              <a:tr h="24967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33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39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51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60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335096"/>
                  </a:ext>
                </a:extLst>
              </a:tr>
            </a:tbl>
          </a:graphicData>
        </a:graphic>
      </p:graphicFrame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B9E57499-D9CD-4814-B323-0E82E1805D8A}"/>
              </a:ext>
            </a:extLst>
          </p:cNvPr>
          <p:cNvGrpSpPr/>
          <p:nvPr/>
        </p:nvGrpSpPr>
        <p:grpSpPr>
          <a:xfrm>
            <a:off x="4775836" y="3551846"/>
            <a:ext cx="130173" cy="255614"/>
            <a:chOff x="4730117" y="3838866"/>
            <a:chExt cx="118110" cy="280800"/>
          </a:xfrm>
        </p:grpSpPr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5949412-9F98-4615-9DE1-6F5FEBEE0652}"/>
                </a:ext>
              </a:extLst>
            </p:cNvPr>
            <p:cNvCxnSpPr/>
            <p:nvPr/>
          </p:nvCxnSpPr>
          <p:spPr>
            <a:xfrm>
              <a:off x="4730117" y="3838866"/>
              <a:ext cx="0" cy="28080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D0896EB-99E7-403E-998B-B316D1AEF874}"/>
                </a:ext>
              </a:extLst>
            </p:cNvPr>
            <p:cNvCxnSpPr/>
            <p:nvPr/>
          </p:nvCxnSpPr>
          <p:spPr>
            <a:xfrm>
              <a:off x="4848227" y="3838866"/>
              <a:ext cx="0" cy="28080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162374D2-A66F-42CA-B49E-7F6496106A91}"/>
              </a:ext>
            </a:extLst>
          </p:cNvPr>
          <p:cNvGrpSpPr/>
          <p:nvPr/>
        </p:nvGrpSpPr>
        <p:grpSpPr>
          <a:xfrm>
            <a:off x="5596256" y="3556926"/>
            <a:ext cx="130173" cy="255614"/>
            <a:chOff x="4823589" y="3970946"/>
            <a:chExt cx="118110" cy="370840"/>
          </a:xfrm>
        </p:grpSpPr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36804C38-9BEE-4AA1-9F0C-80012BE92253}"/>
                </a:ext>
              </a:extLst>
            </p:cNvPr>
            <p:cNvCxnSpPr/>
            <p:nvPr/>
          </p:nvCxnSpPr>
          <p:spPr>
            <a:xfrm>
              <a:off x="4823589" y="3970946"/>
              <a:ext cx="0" cy="37084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EC8AF0B4-F77C-4DFF-A053-57C4CFF47465}"/>
                </a:ext>
              </a:extLst>
            </p:cNvPr>
            <p:cNvCxnSpPr/>
            <p:nvPr/>
          </p:nvCxnSpPr>
          <p:spPr>
            <a:xfrm>
              <a:off x="4941699" y="3970946"/>
              <a:ext cx="0" cy="37084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81260107-D41A-4F35-890A-68171C315948}"/>
              </a:ext>
            </a:extLst>
          </p:cNvPr>
          <p:cNvGrpSpPr/>
          <p:nvPr/>
        </p:nvGrpSpPr>
        <p:grpSpPr>
          <a:xfrm>
            <a:off x="6091556" y="3554386"/>
            <a:ext cx="130173" cy="255614"/>
            <a:chOff x="4823589" y="3970946"/>
            <a:chExt cx="118110" cy="370840"/>
          </a:xfrm>
        </p:grpSpPr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DB14A2B5-30F8-4777-89EE-5829B9DFA675}"/>
                </a:ext>
              </a:extLst>
            </p:cNvPr>
            <p:cNvCxnSpPr/>
            <p:nvPr/>
          </p:nvCxnSpPr>
          <p:spPr>
            <a:xfrm>
              <a:off x="4823589" y="3970946"/>
              <a:ext cx="0" cy="37084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637D2530-5253-4F96-BFC9-AB921BA7B78B}"/>
                </a:ext>
              </a:extLst>
            </p:cNvPr>
            <p:cNvCxnSpPr/>
            <p:nvPr/>
          </p:nvCxnSpPr>
          <p:spPr>
            <a:xfrm>
              <a:off x="4941699" y="3970946"/>
              <a:ext cx="0" cy="37084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A3E7A430-CCFA-421B-AEDF-152D7056C2B4}"/>
              </a:ext>
            </a:extLst>
          </p:cNvPr>
          <p:cNvGrpSpPr/>
          <p:nvPr/>
        </p:nvGrpSpPr>
        <p:grpSpPr>
          <a:xfrm>
            <a:off x="6718936" y="3551846"/>
            <a:ext cx="130173" cy="255614"/>
            <a:chOff x="4823589" y="3970946"/>
            <a:chExt cx="118110" cy="370840"/>
          </a:xfrm>
        </p:grpSpPr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3E2EB708-1929-4064-9E2D-C18DF95E113B}"/>
                </a:ext>
              </a:extLst>
            </p:cNvPr>
            <p:cNvCxnSpPr/>
            <p:nvPr/>
          </p:nvCxnSpPr>
          <p:spPr>
            <a:xfrm>
              <a:off x="4823589" y="3970946"/>
              <a:ext cx="0" cy="37084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79D99AFD-3156-4A57-B762-4D0E6D215CD0}"/>
                </a:ext>
              </a:extLst>
            </p:cNvPr>
            <p:cNvCxnSpPr/>
            <p:nvPr/>
          </p:nvCxnSpPr>
          <p:spPr>
            <a:xfrm>
              <a:off x="4941699" y="3970946"/>
              <a:ext cx="0" cy="37084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E240C351-4E2A-4986-8545-CA9D9DCF6237}"/>
              </a:ext>
            </a:extLst>
          </p:cNvPr>
          <p:cNvCxnSpPr>
            <a:cxnSpLocks/>
          </p:cNvCxnSpPr>
          <p:nvPr/>
        </p:nvCxnSpPr>
        <p:spPr>
          <a:xfrm flipH="1">
            <a:off x="2133031" y="3000374"/>
            <a:ext cx="541335" cy="534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153564AE-0906-4724-9363-B3FC8CBC8828}"/>
              </a:ext>
            </a:extLst>
          </p:cNvPr>
          <p:cNvCxnSpPr>
            <a:cxnSpLocks/>
          </p:cNvCxnSpPr>
          <p:nvPr/>
        </p:nvCxnSpPr>
        <p:spPr>
          <a:xfrm>
            <a:off x="2937510" y="2997835"/>
            <a:ext cx="636270" cy="550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BE20B10C-52B1-4D42-B8EE-9088FE7DE202}"/>
              </a:ext>
            </a:extLst>
          </p:cNvPr>
          <p:cNvCxnSpPr>
            <a:cxnSpLocks/>
          </p:cNvCxnSpPr>
          <p:nvPr/>
        </p:nvCxnSpPr>
        <p:spPr>
          <a:xfrm>
            <a:off x="6076315" y="2947521"/>
            <a:ext cx="1106805" cy="605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366C98DB-01AB-444B-8DAD-1EB10857F52A}"/>
              </a:ext>
            </a:extLst>
          </p:cNvPr>
          <p:cNvCxnSpPr>
            <a:cxnSpLocks/>
          </p:cNvCxnSpPr>
          <p:nvPr/>
        </p:nvCxnSpPr>
        <p:spPr>
          <a:xfrm flipH="1">
            <a:off x="4546600" y="2948940"/>
            <a:ext cx="1107440" cy="594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:a16="http://schemas.microsoft.com/office/drawing/2014/main" id="{5DA4AB86-DE36-4D69-BDE7-ED2833C53810}"/>
              </a:ext>
            </a:extLst>
          </p:cNvPr>
          <p:cNvSpPr/>
          <p:nvPr/>
        </p:nvSpPr>
        <p:spPr>
          <a:xfrm>
            <a:off x="2426419" y="3764925"/>
            <a:ext cx="69236" cy="5486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E24101FA-70F3-4D02-82A9-451E34259CE3}"/>
              </a:ext>
            </a:extLst>
          </p:cNvPr>
          <p:cNvSpPr/>
          <p:nvPr/>
        </p:nvSpPr>
        <p:spPr>
          <a:xfrm>
            <a:off x="2787099" y="3764925"/>
            <a:ext cx="69236" cy="5486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CB5647ED-D21E-44D8-9CD6-10B4E5F7ADA3}"/>
              </a:ext>
            </a:extLst>
          </p:cNvPr>
          <p:cNvSpPr/>
          <p:nvPr/>
        </p:nvSpPr>
        <p:spPr>
          <a:xfrm>
            <a:off x="3145239" y="3764925"/>
            <a:ext cx="69236" cy="5486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164ADF60-B0A0-4402-BC7B-4991BE23AF70}"/>
              </a:ext>
            </a:extLst>
          </p:cNvPr>
          <p:cNvSpPr/>
          <p:nvPr/>
        </p:nvSpPr>
        <p:spPr>
          <a:xfrm>
            <a:off x="3508459" y="3764925"/>
            <a:ext cx="69236" cy="5486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1CF2CDF0-6907-4411-AC23-5B0CA221854C}"/>
              </a:ext>
            </a:extLst>
          </p:cNvPr>
          <p:cNvSpPr/>
          <p:nvPr/>
        </p:nvSpPr>
        <p:spPr>
          <a:xfrm>
            <a:off x="4511349" y="3764925"/>
            <a:ext cx="69236" cy="5486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67D8B7AA-E3BF-4B81-9E2E-616FE83EE50B}"/>
              </a:ext>
            </a:extLst>
          </p:cNvPr>
          <p:cNvSpPr/>
          <p:nvPr/>
        </p:nvSpPr>
        <p:spPr>
          <a:xfrm>
            <a:off x="5326689" y="3764925"/>
            <a:ext cx="69236" cy="5486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F1A0F43E-644F-4070-9EAA-D8B1C848AD20}"/>
              </a:ext>
            </a:extLst>
          </p:cNvPr>
          <p:cNvSpPr/>
          <p:nvPr/>
        </p:nvSpPr>
        <p:spPr>
          <a:xfrm>
            <a:off x="5827069" y="3764925"/>
            <a:ext cx="69236" cy="5486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B349FE7E-A0C9-4837-8F06-AEF629F40498}"/>
              </a:ext>
            </a:extLst>
          </p:cNvPr>
          <p:cNvSpPr/>
          <p:nvPr/>
        </p:nvSpPr>
        <p:spPr>
          <a:xfrm>
            <a:off x="6441749" y="3764925"/>
            <a:ext cx="69236" cy="5486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16977733-4CF5-440B-AC62-A648A069B885}"/>
              </a:ext>
            </a:extLst>
          </p:cNvPr>
          <p:cNvCxnSpPr>
            <a:cxnSpLocks/>
            <a:stCxn id="131" idx="4"/>
            <a:endCxn id="135" idx="4"/>
          </p:cNvCxnSpPr>
          <p:nvPr/>
        </p:nvCxnSpPr>
        <p:spPr>
          <a:xfrm rot="16200000" flipH="1">
            <a:off x="3503502" y="2777324"/>
            <a:ext cx="12700" cy="2084930"/>
          </a:xfrm>
          <a:prstGeom prst="bentConnector3">
            <a:avLst>
              <a:gd name="adj1" fmla="val 13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7ADE6AAA-30B8-4511-A848-431819877BED}"/>
              </a:ext>
            </a:extLst>
          </p:cNvPr>
          <p:cNvCxnSpPr>
            <a:cxnSpLocks/>
            <a:stCxn id="132" idx="4"/>
            <a:endCxn id="136" idx="4"/>
          </p:cNvCxnSpPr>
          <p:nvPr/>
        </p:nvCxnSpPr>
        <p:spPr>
          <a:xfrm rot="16200000" flipH="1">
            <a:off x="4091512" y="2549994"/>
            <a:ext cx="12700" cy="253959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C0C890C5-09DB-4C5F-962D-73DED8F5F364}"/>
              </a:ext>
            </a:extLst>
          </p:cNvPr>
          <p:cNvCxnSpPr>
            <a:cxnSpLocks/>
            <a:stCxn id="133" idx="4"/>
            <a:endCxn id="137" idx="4"/>
          </p:cNvCxnSpPr>
          <p:nvPr/>
        </p:nvCxnSpPr>
        <p:spPr>
          <a:xfrm rot="16200000" flipH="1">
            <a:off x="4520772" y="2478874"/>
            <a:ext cx="12700" cy="2681830"/>
          </a:xfrm>
          <a:prstGeom prst="bentConnector3">
            <a:avLst>
              <a:gd name="adj1" fmla="val 222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66C95021-3E5D-4D50-B4EB-9116180C46EA}"/>
              </a:ext>
            </a:extLst>
          </p:cNvPr>
          <p:cNvCxnSpPr>
            <a:cxnSpLocks/>
            <a:stCxn id="134" idx="4"/>
            <a:endCxn id="138" idx="4"/>
          </p:cNvCxnSpPr>
          <p:nvPr/>
        </p:nvCxnSpPr>
        <p:spPr>
          <a:xfrm rot="16200000" flipH="1">
            <a:off x="5009722" y="2353144"/>
            <a:ext cx="12700" cy="2933290"/>
          </a:xfrm>
          <a:prstGeom prst="bentConnector3">
            <a:avLst>
              <a:gd name="adj1" fmla="val 264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8EE251B6-AD07-46EC-BE37-90E56C4DDEA1}"/>
              </a:ext>
            </a:extLst>
          </p:cNvPr>
          <p:cNvSpPr txBox="1"/>
          <p:nvPr/>
        </p:nvSpPr>
        <p:spPr>
          <a:xfrm>
            <a:off x="6729440" y="2955930"/>
            <a:ext cx="7170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#</a:t>
            </a:r>
            <a:endParaRPr lang="ko-KR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CB10F6BD-A92B-4448-9C5C-80F805D42507}"/>
              </a:ext>
            </a:extLst>
          </p:cNvPr>
          <p:cNvCxnSpPr>
            <a:cxnSpLocks/>
          </p:cNvCxnSpPr>
          <p:nvPr/>
        </p:nvCxnSpPr>
        <p:spPr>
          <a:xfrm flipH="1">
            <a:off x="6595872" y="3106801"/>
            <a:ext cx="2255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왼쪽 중괄호 197">
            <a:extLst>
              <a:ext uri="{FF2B5EF4-FFF2-40B4-BE49-F238E27FC236}">
                <a16:creationId xmlns:a16="http://schemas.microsoft.com/office/drawing/2014/main" id="{C445E43A-969E-409B-B98D-ED7D369B331B}"/>
              </a:ext>
            </a:extLst>
          </p:cNvPr>
          <p:cNvSpPr/>
          <p:nvPr/>
        </p:nvSpPr>
        <p:spPr>
          <a:xfrm rot="5400000">
            <a:off x="6616065" y="3347661"/>
            <a:ext cx="45719" cy="327660"/>
          </a:xfrm>
          <a:prstGeom prst="leftBrace">
            <a:avLst>
              <a:gd name="adj1" fmla="val 3430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D20C116-1135-4055-85F4-B1769365B3EF}"/>
              </a:ext>
            </a:extLst>
          </p:cNvPr>
          <p:cNvSpPr txBox="1"/>
          <p:nvPr/>
        </p:nvSpPr>
        <p:spPr>
          <a:xfrm>
            <a:off x="6232466" y="3278251"/>
            <a:ext cx="816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2BA54F16-950C-4743-8654-CFB2B2DE16E8}"/>
              </a:ext>
            </a:extLst>
          </p:cNvPr>
          <p:cNvSpPr txBox="1"/>
          <p:nvPr/>
        </p:nvSpPr>
        <p:spPr>
          <a:xfrm>
            <a:off x="6577906" y="3847211"/>
            <a:ext cx="816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왼쪽 중괄호 200">
            <a:extLst>
              <a:ext uri="{FF2B5EF4-FFF2-40B4-BE49-F238E27FC236}">
                <a16:creationId xmlns:a16="http://schemas.microsoft.com/office/drawing/2014/main" id="{C9CF8306-8642-4127-B32D-C9C42DD8DD6E}"/>
              </a:ext>
            </a:extLst>
          </p:cNvPr>
          <p:cNvSpPr/>
          <p:nvPr/>
        </p:nvSpPr>
        <p:spPr>
          <a:xfrm rot="16200000">
            <a:off x="6974842" y="3666636"/>
            <a:ext cx="45719" cy="370842"/>
          </a:xfrm>
          <a:prstGeom prst="leftBrace">
            <a:avLst>
              <a:gd name="adj1" fmla="val 3430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0A74AB3-A990-4354-B21C-9271288A893A}"/>
              </a:ext>
            </a:extLst>
          </p:cNvPr>
          <p:cNvSpPr txBox="1"/>
          <p:nvPr/>
        </p:nvSpPr>
        <p:spPr>
          <a:xfrm>
            <a:off x="2054166" y="3872611"/>
            <a:ext cx="455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왼쪽 중괄호 202">
            <a:extLst>
              <a:ext uri="{FF2B5EF4-FFF2-40B4-BE49-F238E27FC236}">
                <a16:creationId xmlns:a16="http://schemas.microsoft.com/office/drawing/2014/main" id="{0AE3AABE-B4B4-4449-9CCE-40BE063482D9}"/>
              </a:ext>
            </a:extLst>
          </p:cNvPr>
          <p:cNvSpPr/>
          <p:nvPr/>
        </p:nvSpPr>
        <p:spPr>
          <a:xfrm rot="16200000">
            <a:off x="2260602" y="3735216"/>
            <a:ext cx="45719" cy="284482"/>
          </a:xfrm>
          <a:prstGeom prst="leftBrace">
            <a:avLst>
              <a:gd name="adj1" fmla="val 3430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7740E388-A3CA-4867-9557-52B42B93AEA2}"/>
              </a:ext>
            </a:extLst>
          </p:cNvPr>
          <p:cNvSpPr txBox="1"/>
          <p:nvPr/>
        </p:nvSpPr>
        <p:spPr>
          <a:xfrm>
            <a:off x="3646746" y="3715131"/>
            <a:ext cx="6600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A3542B4-B111-49D8-97EE-06DAC3B669C5}"/>
              </a:ext>
            </a:extLst>
          </p:cNvPr>
          <p:cNvSpPr txBox="1"/>
          <p:nvPr/>
        </p:nvSpPr>
        <p:spPr>
          <a:xfrm>
            <a:off x="3204786" y="2080641"/>
            <a:ext cx="66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46EC5A03-F957-4939-AA03-BFCA84EE7E9B}"/>
              </a:ext>
            </a:extLst>
          </p:cNvPr>
          <p:cNvSpPr txBox="1"/>
          <p:nvPr/>
        </p:nvSpPr>
        <p:spPr>
          <a:xfrm>
            <a:off x="2191288" y="1076750"/>
            <a:ext cx="851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Key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왼쪽 중괄호 206">
            <a:extLst>
              <a:ext uri="{FF2B5EF4-FFF2-40B4-BE49-F238E27FC236}">
                <a16:creationId xmlns:a16="http://schemas.microsoft.com/office/drawing/2014/main" id="{16B1DE8D-B92A-4BB8-9848-254C8CB48939}"/>
              </a:ext>
            </a:extLst>
          </p:cNvPr>
          <p:cNvSpPr/>
          <p:nvPr/>
        </p:nvSpPr>
        <p:spPr>
          <a:xfrm rot="5400000">
            <a:off x="2613026" y="1233426"/>
            <a:ext cx="45719" cy="229869"/>
          </a:xfrm>
          <a:prstGeom prst="leftBrace">
            <a:avLst>
              <a:gd name="adj1" fmla="val 3430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75692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F2AADA5E-366A-4A32-9DB6-EA90EEA75888}"/>
              </a:ext>
            </a:extLst>
          </p:cNvPr>
          <p:cNvSpPr/>
          <p:nvPr/>
        </p:nvSpPr>
        <p:spPr>
          <a:xfrm>
            <a:off x="6265689" y="1683066"/>
            <a:ext cx="1578864" cy="5130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7F8F2C8B-8EC0-4FAC-BD13-ADD11F4DA0BC}"/>
              </a:ext>
            </a:extLst>
          </p:cNvPr>
          <p:cNvCxnSpPr/>
          <p:nvPr/>
        </p:nvCxnSpPr>
        <p:spPr>
          <a:xfrm>
            <a:off x="3298859" y="2537595"/>
            <a:ext cx="46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24AA7711-6A99-485A-91DD-E3FDCDDA8780}"/>
              </a:ext>
            </a:extLst>
          </p:cNvPr>
          <p:cNvSpPr txBox="1"/>
          <p:nvPr/>
        </p:nvSpPr>
        <p:spPr>
          <a:xfrm>
            <a:off x="4227593" y="1268284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lists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B7CE9BC-E583-49FA-8782-FD0BAEF2DB7E}"/>
              </a:ext>
            </a:extLst>
          </p:cNvPr>
          <p:cNvSpPr txBox="1"/>
          <p:nvPr/>
        </p:nvSpPr>
        <p:spPr>
          <a:xfrm>
            <a:off x="3296300" y="1589476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7790EBE8-5CC4-4152-8E18-D9DD41CF1B0F}"/>
              </a:ext>
            </a:extLst>
          </p:cNvPr>
          <p:cNvSpPr txBox="1"/>
          <p:nvPr/>
        </p:nvSpPr>
        <p:spPr>
          <a:xfrm>
            <a:off x="3296300" y="2017212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1" name="표 10">
            <a:extLst>
              <a:ext uri="{FF2B5EF4-FFF2-40B4-BE49-F238E27FC236}">
                <a16:creationId xmlns:a16="http://schemas.microsoft.com/office/drawing/2014/main" id="{586AD65F-F689-46A3-8DBC-384E748B0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237743"/>
              </p:ext>
            </p:extLst>
          </p:nvPr>
        </p:nvGraphicFramePr>
        <p:xfrm>
          <a:off x="3751956" y="1604946"/>
          <a:ext cx="957580" cy="246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395">
                  <a:extLst>
                    <a:ext uri="{9D8B030D-6E8A-4147-A177-3AD203B41FA5}">
                      <a16:colId xmlns:a16="http://schemas.microsoft.com/office/drawing/2014/main" val="4233048353"/>
                    </a:ext>
                  </a:extLst>
                </a:gridCol>
                <a:gridCol w="239395">
                  <a:extLst>
                    <a:ext uri="{9D8B030D-6E8A-4147-A177-3AD203B41FA5}">
                      <a16:colId xmlns:a16="http://schemas.microsoft.com/office/drawing/2014/main" val="1885808055"/>
                    </a:ext>
                  </a:extLst>
                </a:gridCol>
                <a:gridCol w="239395">
                  <a:extLst>
                    <a:ext uri="{9D8B030D-6E8A-4147-A177-3AD203B41FA5}">
                      <a16:colId xmlns:a16="http://schemas.microsoft.com/office/drawing/2014/main" val="94285249"/>
                    </a:ext>
                  </a:extLst>
                </a:gridCol>
                <a:gridCol w="239395">
                  <a:extLst>
                    <a:ext uri="{9D8B030D-6E8A-4147-A177-3AD203B41FA5}">
                      <a16:colId xmlns:a16="http://schemas.microsoft.com/office/drawing/2014/main" val="333208704"/>
                    </a:ext>
                  </a:extLst>
                </a:gridCol>
              </a:tblGrid>
              <a:tr h="246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940046"/>
                  </a:ext>
                </a:extLst>
              </a:tr>
            </a:tbl>
          </a:graphicData>
        </a:graphic>
      </p:graphicFrame>
      <p:graphicFrame>
        <p:nvGraphicFramePr>
          <p:cNvPr id="212" name="표 10">
            <a:extLst>
              <a:ext uri="{FF2B5EF4-FFF2-40B4-BE49-F238E27FC236}">
                <a16:creationId xmlns:a16="http://schemas.microsoft.com/office/drawing/2014/main" id="{6774F56D-9019-4BF1-BBAB-BBC085188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44845"/>
              </p:ext>
            </p:extLst>
          </p:nvPr>
        </p:nvGraphicFramePr>
        <p:xfrm>
          <a:off x="3751956" y="2047693"/>
          <a:ext cx="1915160" cy="2460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395">
                  <a:extLst>
                    <a:ext uri="{9D8B030D-6E8A-4147-A177-3AD203B41FA5}">
                      <a16:colId xmlns:a16="http://schemas.microsoft.com/office/drawing/2014/main" val="4233048353"/>
                    </a:ext>
                  </a:extLst>
                </a:gridCol>
                <a:gridCol w="239395">
                  <a:extLst>
                    <a:ext uri="{9D8B030D-6E8A-4147-A177-3AD203B41FA5}">
                      <a16:colId xmlns:a16="http://schemas.microsoft.com/office/drawing/2014/main" val="335495400"/>
                    </a:ext>
                  </a:extLst>
                </a:gridCol>
                <a:gridCol w="239395">
                  <a:extLst>
                    <a:ext uri="{9D8B030D-6E8A-4147-A177-3AD203B41FA5}">
                      <a16:colId xmlns:a16="http://schemas.microsoft.com/office/drawing/2014/main" val="2870138853"/>
                    </a:ext>
                  </a:extLst>
                </a:gridCol>
                <a:gridCol w="239395">
                  <a:extLst>
                    <a:ext uri="{9D8B030D-6E8A-4147-A177-3AD203B41FA5}">
                      <a16:colId xmlns:a16="http://schemas.microsoft.com/office/drawing/2014/main" val="1831001439"/>
                    </a:ext>
                  </a:extLst>
                </a:gridCol>
                <a:gridCol w="239395">
                  <a:extLst>
                    <a:ext uri="{9D8B030D-6E8A-4147-A177-3AD203B41FA5}">
                      <a16:colId xmlns:a16="http://schemas.microsoft.com/office/drawing/2014/main" val="668716730"/>
                    </a:ext>
                  </a:extLst>
                </a:gridCol>
                <a:gridCol w="239395">
                  <a:extLst>
                    <a:ext uri="{9D8B030D-6E8A-4147-A177-3AD203B41FA5}">
                      <a16:colId xmlns:a16="http://schemas.microsoft.com/office/drawing/2014/main" val="333208704"/>
                    </a:ext>
                  </a:extLst>
                </a:gridCol>
                <a:gridCol w="239395">
                  <a:extLst>
                    <a:ext uri="{9D8B030D-6E8A-4147-A177-3AD203B41FA5}">
                      <a16:colId xmlns:a16="http://schemas.microsoft.com/office/drawing/2014/main" val="3677512624"/>
                    </a:ext>
                  </a:extLst>
                </a:gridCol>
                <a:gridCol w="239395">
                  <a:extLst>
                    <a:ext uri="{9D8B030D-6E8A-4147-A177-3AD203B41FA5}">
                      <a16:colId xmlns:a16="http://schemas.microsoft.com/office/drawing/2014/main" val="3627770945"/>
                    </a:ext>
                  </a:extLst>
                </a:gridCol>
              </a:tblGrid>
              <a:tr h="246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ko-KR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940046"/>
                  </a:ext>
                </a:extLst>
              </a:tr>
            </a:tbl>
          </a:graphicData>
        </a:graphic>
      </p:graphicFrame>
      <p:sp>
        <p:nvSpPr>
          <p:cNvPr id="213" name="TextBox 212">
            <a:extLst>
              <a:ext uri="{FF2B5EF4-FFF2-40B4-BE49-F238E27FC236}">
                <a16:creationId xmlns:a16="http://schemas.microsoft.com/office/drawing/2014/main" id="{7A02FDE0-5684-48F6-BD7B-A6A50D789856}"/>
              </a:ext>
            </a:extLst>
          </p:cNvPr>
          <p:cNvSpPr txBox="1"/>
          <p:nvPr/>
        </p:nvSpPr>
        <p:spPr>
          <a:xfrm>
            <a:off x="6675137" y="1264474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Skiplist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C78E50D-F276-4478-AF6E-E7847A6C76FD}"/>
              </a:ext>
            </a:extLst>
          </p:cNvPr>
          <p:cNvSpPr txBox="1"/>
          <p:nvPr/>
        </p:nvSpPr>
        <p:spPr>
          <a:xfrm>
            <a:off x="5958220" y="1805884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ko-KR" altLang="en-US" sz="1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5" name="표 13">
            <a:extLst>
              <a:ext uri="{FF2B5EF4-FFF2-40B4-BE49-F238E27FC236}">
                <a16:creationId xmlns:a16="http://schemas.microsoft.com/office/drawing/2014/main" id="{9AA1AAE0-367E-465E-A9AD-A8BE8F1B6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762590"/>
              </p:ext>
            </p:extLst>
          </p:nvPr>
        </p:nvGraphicFramePr>
        <p:xfrm>
          <a:off x="3353833" y="3128864"/>
          <a:ext cx="10332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318">
                  <a:extLst>
                    <a:ext uri="{9D8B030D-6E8A-4147-A177-3AD203B41FA5}">
                      <a16:colId xmlns:a16="http://schemas.microsoft.com/office/drawing/2014/main" val="3451464932"/>
                    </a:ext>
                  </a:extLst>
                </a:gridCol>
                <a:gridCol w="258318">
                  <a:extLst>
                    <a:ext uri="{9D8B030D-6E8A-4147-A177-3AD203B41FA5}">
                      <a16:colId xmlns:a16="http://schemas.microsoft.com/office/drawing/2014/main" val="3787147662"/>
                    </a:ext>
                  </a:extLst>
                </a:gridCol>
                <a:gridCol w="258318">
                  <a:extLst>
                    <a:ext uri="{9D8B030D-6E8A-4147-A177-3AD203B41FA5}">
                      <a16:colId xmlns:a16="http://schemas.microsoft.com/office/drawing/2014/main" val="882862268"/>
                    </a:ext>
                  </a:extLst>
                </a:gridCol>
                <a:gridCol w="258318">
                  <a:extLst>
                    <a:ext uri="{9D8B030D-6E8A-4147-A177-3AD203B41FA5}">
                      <a16:colId xmlns:a16="http://schemas.microsoft.com/office/drawing/2014/main" val="3642191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806445"/>
                  </a:ext>
                </a:extLst>
              </a:tr>
            </a:tbl>
          </a:graphicData>
        </a:graphic>
      </p:graphicFrame>
      <p:graphicFrame>
        <p:nvGraphicFramePr>
          <p:cNvPr id="216" name="표 13">
            <a:extLst>
              <a:ext uri="{FF2B5EF4-FFF2-40B4-BE49-F238E27FC236}">
                <a16:creationId xmlns:a16="http://schemas.microsoft.com/office/drawing/2014/main" id="{EB7F6F38-72B8-4B27-A4CF-79923BC3C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859796"/>
              </p:ext>
            </p:extLst>
          </p:nvPr>
        </p:nvGraphicFramePr>
        <p:xfrm>
          <a:off x="4512732" y="3128864"/>
          <a:ext cx="10332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318">
                  <a:extLst>
                    <a:ext uri="{9D8B030D-6E8A-4147-A177-3AD203B41FA5}">
                      <a16:colId xmlns:a16="http://schemas.microsoft.com/office/drawing/2014/main" val="3451464932"/>
                    </a:ext>
                  </a:extLst>
                </a:gridCol>
                <a:gridCol w="258318">
                  <a:extLst>
                    <a:ext uri="{9D8B030D-6E8A-4147-A177-3AD203B41FA5}">
                      <a16:colId xmlns:a16="http://schemas.microsoft.com/office/drawing/2014/main" val="3787147662"/>
                    </a:ext>
                  </a:extLst>
                </a:gridCol>
                <a:gridCol w="258318">
                  <a:extLst>
                    <a:ext uri="{9D8B030D-6E8A-4147-A177-3AD203B41FA5}">
                      <a16:colId xmlns:a16="http://schemas.microsoft.com/office/drawing/2014/main" val="882862268"/>
                    </a:ext>
                  </a:extLst>
                </a:gridCol>
                <a:gridCol w="258318">
                  <a:extLst>
                    <a:ext uri="{9D8B030D-6E8A-4147-A177-3AD203B41FA5}">
                      <a16:colId xmlns:a16="http://schemas.microsoft.com/office/drawing/2014/main" val="3642191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806445"/>
                  </a:ext>
                </a:extLst>
              </a:tr>
            </a:tbl>
          </a:graphicData>
        </a:graphic>
      </p:graphicFrame>
      <p:graphicFrame>
        <p:nvGraphicFramePr>
          <p:cNvPr id="217" name="표 13">
            <a:extLst>
              <a:ext uri="{FF2B5EF4-FFF2-40B4-BE49-F238E27FC236}">
                <a16:creationId xmlns:a16="http://schemas.microsoft.com/office/drawing/2014/main" id="{667CFCD9-1A55-46C5-A596-C0E3B8125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798573"/>
              </p:ext>
            </p:extLst>
          </p:nvPr>
        </p:nvGraphicFramePr>
        <p:xfrm>
          <a:off x="5671631" y="3128864"/>
          <a:ext cx="10332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318">
                  <a:extLst>
                    <a:ext uri="{9D8B030D-6E8A-4147-A177-3AD203B41FA5}">
                      <a16:colId xmlns:a16="http://schemas.microsoft.com/office/drawing/2014/main" val="3451464932"/>
                    </a:ext>
                  </a:extLst>
                </a:gridCol>
                <a:gridCol w="258318">
                  <a:extLst>
                    <a:ext uri="{9D8B030D-6E8A-4147-A177-3AD203B41FA5}">
                      <a16:colId xmlns:a16="http://schemas.microsoft.com/office/drawing/2014/main" val="3787147662"/>
                    </a:ext>
                  </a:extLst>
                </a:gridCol>
                <a:gridCol w="258318">
                  <a:extLst>
                    <a:ext uri="{9D8B030D-6E8A-4147-A177-3AD203B41FA5}">
                      <a16:colId xmlns:a16="http://schemas.microsoft.com/office/drawing/2014/main" val="882862268"/>
                    </a:ext>
                  </a:extLst>
                </a:gridCol>
                <a:gridCol w="258318">
                  <a:extLst>
                    <a:ext uri="{9D8B030D-6E8A-4147-A177-3AD203B41FA5}">
                      <a16:colId xmlns:a16="http://schemas.microsoft.com/office/drawing/2014/main" val="3642191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806445"/>
                  </a:ext>
                </a:extLst>
              </a:tr>
            </a:tbl>
          </a:graphicData>
        </a:graphic>
      </p:graphicFrame>
      <p:graphicFrame>
        <p:nvGraphicFramePr>
          <p:cNvPr id="218" name="표 13">
            <a:extLst>
              <a:ext uri="{FF2B5EF4-FFF2-40B4-BE49-F238E27FC236}">
                <a16:creationId xmlns:a16="http://schemas.microsoft.com/office/drawing/2014/main" id="{BE4CA403-F813-44FF-915A-4FD49B428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756697"/>
              </p:ext>
            </p:extLst>
          </p:nvPr>
        </p:nvGraphicFramePr>
        <p:xfrm>
          <a:off x="6830529" y="3128864"/>
          <a:ext cx="10332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318">
                  <a:extLst>
                    <a:ext uri="{9D8B030D-6E8A-4147-A177-3AD203B41FA5}">
                      <a16:colId xmlns:a16="http://schemas.microsoft.com/office/drawing/2014/main" val="3451464932"/>
                    </a:ext>
                  </a:extLst>
                </a:gridCol>
                <a:gridCol w="258318">
                  <a:extLst>
                    <a:ext uri="{9D8B030D-6E8A-4147-A177-3AD203B41FA5}">
                      <a16:colId xmlns:a16="http://schemas.microsoft.com/office/drawing/2014/main" val="3787147662"/>
                    </a:ext>
                  </a:extLst>
                </a:gridCol>
                <a:gridCol w="258318">
                  <a:extLst>
                    <a:ext uri="{9D8B030D-6E8A-4147-A177-3AD203B41FA5}">
                      <a16:colId xmlns:a16="http://schemas.microsoft.com/office/drawing/2014/main" val="882862268"/>
                    </a:ext>
                  </a:extLst>
                </a:gridCol>
                <a:gridCol w="258318">
                  <a:extLst>
                    <a:ext uri="{9D8B030D-6E8A-4147-A177-3AD203B41FA5}">
                      <a16:colId xmlns:a16="http://schemas.microsoft.com/office/drawing/2014/main" val="3642191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806445"/>
                  </a:ext>
                </a:extLst>
              </a:tr>
            </a:tbl>
          </a:graphicData>
        </a:graphic>
      </p:graphicFrame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5CD2180C-BFCB-49AC-895D-DE2F79486DFF}"/>
              </a:ext>
            </a:extLst>
          </p:cNvPr>
          <p:cNvCxnSpPr>
            <a:cxnSpLocks/>
            <a:endCxn id="266" idx="0"/>
          </p:cNvCxnSpPr>
          <p:nvPr/>
        </p:nvCxnSpPr>
        <p:spPr>
          <a:xfrm>
            <a:off x="5047380" y="2293755"/>
            <a:ext cx="369507" cy="633015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58DF4FE9-45F9-4FA9-A2E3-8EC3D81B16B0}"/>
              </a:ext>
            </a:extLst>
          </p:cNvPr>
          <p:cNvSpPr txBox="1"/>
          <p:nvPr/>
        </p:nvSpPr>
        <p:spPr>
          <a:xfrm>
            <a:off x="7354841" y="2242120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A3598FA7-605D-4EB8-ADA5-8632EA13BF56}"/>
              </a:ext>
            </a:extLst>
          </p:cNvPr>
          <p:cNvSpPr txBox="1"/>
          <p:nvPr/>
        </p:nvSpPr>
        <p:spPr>
          <a:xfrm>
            <a:off x="7414152" y="2535452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F326C258-69EF-44EC-9654-886A9A6FDC9C}"/>
              </a:ext>
            </a:extLst>
          </p:cNvPr>
          <p:cNvSpPr txBox="1"/>
          <p:nvPr/>
        </p:nvSpPr>
        <p:spPr>
          <a:xfrm>
            <a:off x="4109751" y="3479024"/>
            <a:ext cx="1285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Segment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BCB46A9D-E70B-400B-8D9E-02DCDB1D2813}"/>
              </a:ext>
            </a:extLst>
          </p:cNvPr>
          <p:cNvSpPr txBox="1"/>
          <p:nvPr/>
        </p:nvSpPr>
        <p:spPr>
          <a:xfrm>
            <a:off x="6463172" y="3479024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Segment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4" name="표 223">
            <a:extLst>
              <a:ext uri="{FF2B5EF4-FFF2-40B4-BE49-F238E27FC236}">
                <a16:creationId xmlns:a16="http://schemas.microsoft.com/office/drawing/2014/main" id="{4B515A35-CFEC-4F63-9712-A56887B1A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16058"/>
              </p:ext>
            </p:extLst>
          </p:nvPr>
        </p:nvGraphicFramePr>
        <p:xfrm>
          <a:off x="3970926" y="3769360"/>
          <a:ext cx="1440000" cy="256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084">
                  <a:extLst>
                    <a:ext uri="{9D8B030D-6E8A-4147-A177-3AD203B41FA5}">
                      <a16:colId xmlns:a16="http://schemas.microsoft.com/office/drawing/2014/main" val="470462584"/>
                    </a:ext>
                  </a:extLst>
                </a:gridCol>
                <a:gridCol w="68916">
                  <a:extLst>
                    <a:ext uri="{9D8B030D-6E8A-4147-A177-3AD203B41FA5}">
                      <a16:colId xmlns:a16="http://schemas.microsoft.com/office/drawing/2014/main" val="76886271"/>
                    </a:ext>
                  </a:extLst>
                </a:gridCol>
                <a:gridCol w="291764">
                  <a:extLst>
                    <a:ext uri="{9D8B030D-6E8A-4147-A177-3AD203B41FA5}">
                      <a16:colId xmlns:a16="http://schemas.microsoft.com/office/drawing/2014/main" val="3260803857"/>
                    </a:ext>
                  </a:extLst>
                </a:gridCol>
                <a:gridCol w="68236">
                  <a:extLst>
                    <a:ext uri="{9D8B030D-6E8A-4147-A177-3AD203B41FA5}">
                      <a16:colId xmlns:a16="http://schemas.microsoft.com/office/drawing/2014/main" val="1575615794"/>
                    </a:ext>
                  </a:extLst>
                </a:gridCol>
                <a:gridCol w="282284">
                  <a:extLst>
                    <a:ext uri="{9D8B030D-6E8A-4147-A177-3AD203B41FA5}">
                      <a16:colId xmlns:a16="http://schemas.microsoft.com/office/drawing/2014/main" val="3279467849"/>
                    </a:ext>
                  </a:extLst>
                </a:gridCol>
                <a:gridCol w="77716">
                  <a:extLst>
                    <a:ext uri="{9D8B030D-6E8A-4147-A177-3AD203B41FA5}">
                      <a16:colId xmlns:a16="http://schemas.microsoft.com/office/drawing/2014/main" val="1799147947"/>
                    </a:ext>
                  </a:extLst>
                </a:gridCol>
                <a:gridCol w="288044">
                  <a:extLst>
                    <a:ext uri="{9D8B030D-6E8A-4147-A177-3AD203B41FA5}">
                      <a16:colId xmlns:a16="http://schemas.microsoft.com/office/drawing/2014/main" val="2920952338"/>
                    </a:ext>
                  </a:extLst>
                </a:gridCol>
                <a:gridCol w="71956">
                  <a:extLst>
                    <a:ext uri="{9D8B030D-6E8A-4147-A177-3AD203B41FA5}">
                      <a16:colId xmlns:a16="http://schemas.microsoft.com/office/drawing/2014/main" val="684469795"/>
                    </a:ext>
                  </a:extLst>
                </a:gridCol>
              </a:tblGrid>
              <a:tr h="2562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335096"/>
                  </a:ext>
                </a:extLst>
              </a:tr>
            </a:tbl>
          </a:graphicData>
        </a:graphic>
      </p:graphicFrame>
      <p:graphicFrame>
        <p:nvGraphicFramePr>
          <p:cNvPr id="225" name="표 224">
            <a:extLst>
              <a:ext uri="{FF2B5EF4-FFF2-40B4-BE49-F238E27FC236}">
                <a16:creationId xmlns:a16="http://schemas.microsoft.com/office/drawing/2014/main" id="{B384CB8B-2671-4697-9C6B-386D185A1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97297"/>
              </p:ext>
            </p:extLst>
          </p:nvPr>
        </p:nvGraphicFramePr>
        <p:xfrm>
          <a:off x="5771913" y="3773083"/>
          <a:ext cx="2645642" cy="2519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470462584"/>
                    </a:ext>
                  </a:extLst>
                </a:gridCol>
                <a:gridCol w="797041">
                  <a:extLst>
                    <a:ext uri="{9D8B030D-6E8A-4147-A177-3AD203B41FA5}">
                      <a16:colId xmlns:a16="http://schemas.microsoft.com/office/drawing/2014/main" val="3260803857"/>
                    </a:ext>
                  </a:extLst>
                </a:gridCol>
                <a:gridCol w="906029">
                  <a:extLst>
                    <a:ext uri="{9D8B030D-6E8A-4147-A177-3AD203B41FA5}">
                      <a16:colId xmlns:a16="http://schemas.microsoft.com/office/drawing/2014/main" val="3279467849"/>
                    </a:ext>
                  </a:extLst>
                </a:gridCol>
                <a:gridCol w="416792">
                  <a:extLst>
                    <a:ext uri="{9D8B030D-6E8A-4147-A177-3AD203B41FA5}">
                      <a16:colId xmlns:a16="http://schemas.microsoft.com/office/drawing/2014/main" val="2920952338"/>
                    </a:ext>
                  </a:extLst>
                </a:gridCol>
              </a:tblGrid>
              <a:tr h="2519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15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33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51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335096"/>
                  </a:ext>
                </a:extLst>
              </a:tr>
            </a:tbl>
          </a:graphicData>
        </a:graphic>
      </p:graphicFrame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772E86CF-42D0-43A5-9C41-3BC1178B35E7}"/>
              </a:ext>
            </a:extLst>
          </p:cNvPr>
          <p:cNvGrpSpPr/>
          <p:nvPr/>
        </p:nvGrpSpPr>
        <p:grpSpPr>
          <a:xfrm>
            <a:off x="5985910" y="3767808"/>
            <a:ext cx="118110" cy="252000"/>
            <a:chOff x="4730117" y="3838866"/>
            <a:chExt cx="118110" cy="280800"/>
          </a:xfrm>
        </p:grpSpPr>
        <p:cxnSp>
          <p:nvCxnSpPr>
            <p:cNvPr id="227" name="직선 연결선 226">
              <a:extLst>
                <a:ext uri="{FF2B5EF4-FFF2-40B4-BE49-F238E27FC236}">
                  <a16:creationId xmlns:a16="http://schemas.microsoft.com/office/drawing/2014/main" id="{EC3A5453-293E-4D32-BFC6-9C17F6896922}"/>
                </a:ext>
              </a:extLst>
            </p:cNvPr>
            <p:cNvCxnSpPr/>
            <p:nvPr/>
          </p:nvCxnSpPr>
          <p:spPr>
            <a:xfrm>
              <a:off x="4730117" y="3838866"/>
              <a:ext cx="0" cy="28080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>
              <a:extLst>
                <a:ext uri="{FF2B5EF4-FFF2-40B4-BE49-F238E27FC236}">
                  <a16:creationId xmlns:a16="http://schemas.microsoft.com/office/drawing/2014/main" id="{F2D42256-8F8D-4B69-AD75-0C14281FF99C}"/>
                </a:ext>
              </a:extLst>
            </p:cNvPr>
            <p:cNvCxnSpPr/>
            <p:nvPr/>
          </p:nvCxnSpPr>
          <p:spPr>
            <a:xfrm>
              <a:off x="4848227" y="3838866"/>
              <a:ext cx="0" cy="28080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8B01EBCD-C5A7-4052-8E60-80105518D3F0}"/>
              </a:ext>
            </a:extLst>
          </p:cNvPr>
          <p:cNvGrpSpPr/>
          <p:nvPr/>
        </p:nvGrpSpPr>
        <p:grpSpPr>
          <a:xfrm>
            <a:off x="6522485" y="3772888"/>
            <a:ext cx="118110" cy="252000"/>
            <a:chOff x="4823589" y="3970946"/>
            <a:chExt cx="118110" cy="370840"/>
          </a:xfrm>
        </p:grpSpPr>
        <p:cxnSp>
          <p:nvCxnSpPr>
            <p:cNvPr id="230" name="직선 연결선 229">
              <a:extLst>
                <a:ext uri="{FF2B5EF4-FFF2-40B4-BE49-F238E27FC236}">
                  <a16:creationId xmlns:a16="http://schemas.microsoft.com/office/drawing/2014/main" id="{1F80B064-8036-464D-98F9-5C9B6244628D}"/>
                </a:ext>
              </a:extLst>
            </p:cNvPr>
            <p:cNvCxnSpPr/>
            <p:nvPr/>
          </p:nvCxnSpPr>
          <p:spPr>
            <a:xfrm>
              <a:off x="4823589" y="3970946"/>
              <a:ext cx="0" cy="37084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>
              <a:extLst>
                <a:ext uri="{FF2B5EF4-FFF2-40B4-BE49-F238E27FC236}">
                  <a16:creationId xmlns:a16="http://schemas.microsoft.com/office/drawing/2014/main" id="{35E719FF-4FA2-4668-B74A-BCF8FB7E9BF8}"/>
                </a:ext>
              </a:extLst>
            </p:cNvPr>
            <p:cNvCxnSpPr/>
            <p:nvPr/>
          </p:nvCxnSpPr>
          <p:spPr>
            <a:xfrm>
              <a:off x="4941699" y="3970946"/>
              <a:ext cx="0" cy="37084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8166E198-1DF2-47D3-8CCD-ACE7B4C714CB}"/>
              </a:ext>
            </a:extLst>
          </p:cNvPr>
          <p:cNvGrpSpPr/>
          <p:nvPr/>
        </p:nvGrpSpPr>
        <p:grpSpPr>
          <a:xfrm>
            <a:off x="7301630" y="3770348"/>
            <a:ext cx="118110" cy="252000"/>
            <a:chOff x="4823589" y="3970946"/>
            <a:chExt cx="118110" cy="370840"/>
          </a:xfrm>
        </p:grpSpPr>
        <p:cxnSp>
          <p:nvCxnSpPr>
            <p:cNvPr id="233" name="직선 연결선 232">
              <a:extLst>
                <a:ext uri="{FF2B5EF4-FFF2-40B4-BE49-F238E27FC236}">
                  <a16:creationId xmlns:a16="http://schemas.microsoft.com/office/drawing/2014/main" id="{000A4818-802E-4733-91D0-E2FB983DCDC2}"/>
                </a:ext>
              </a:extLst>
            </p:cNvPr>
            <p:cNvCxnSpPr/>
            <p:nvPr/>
          </p:nvCxnSpPr>
          <p:spPr>
            <a:xfrm>
              <a:off x="4823589" y="3970946"/>
              <a:ext cx="0" cy="37084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>
              <a:extLst>
                <a:ext uri="{FF2B5EF4-FFF2-40B4-BE49-F238E27FC236}">
                  <a16:creationId xmlns:a16="http://schemas.microsoft.com/office/drawing/2014/main" id="{492296C4-9595-4F23-B0A6-4753BCF3115D}"/>
                </a:ext>
              </a:extLst>
            </p:cNvPr>
            <p:cNvCxnSpPr/>
            <p:nvPr/>
          </p:nvCxnSpPr>
          <p:spPr>
            <a:xfrm>
              <a:off x="4941699" y="3970946"/>
              <a:ext cx="0" cy="37084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56C27A13-ECCA-4CED-9FAC-39D9D1ECA019}"/>
              </a:ext>
            </a:extLst>
          </p:cNvPr>
          <p:cNvGrpSpPr/>
          <p:nvPr/>
        </p:nvGrpSpPr>
        <p:grpSpPr>
          <a:xfrm>
            <a:off x="8214760" y="3767808"/>
            <a:ext cx="118110" cy="252000"/>
            <a:chOff x="4823589" y="3970946"/>
            <a:chExt cx="118110" cy="370840"/>
          </a:xfrm>
        </p:grpSpPr>
        <p:cxnSp>
          <p:nvCxnSpPr>
            <p:cNvPr id="236" name="직선 연결선 235">
              <a:extLst>
                <a:ext uri="{FF2B5EF4-FFF2-40B4-BE49-F238E27FC236}">
                  <a16:creationId xmlns:a16="http://schemas.microsoft.com/office/drawing/2014/main" id="{04C30540-C32C-4E88-9976-73EF0E30D344}"/>
                </a:ext>
              </a:extLst>
            </p:cNvPr>
            <p:cNvCxnSpPr/>
            <p:nvPr/>
          </p:nvCxnSpPr>
          <p:spPr>
            <a:xfrm>
              <a:off x="4823589" y="3970946"/>
              <a:ext cx="0" cy="37084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>
              <a:extLst>
                <a:ext uri="{FF2B5EF4-FFF2-40B4-BE49-F238E27FC236}">
                  <a16:creationId xmlns:a16="http://schemas.microsoft.com/office/drawing/2014/main" id="{2543EF4B-2818-4698-AE76-BF036911EDDF}"/>
                </a:ext>
              </a:extLst>
            </p:cNvPr>
            <p:cNvCxnSpPr/>
            <p:nvPr/>
          </p:nvCxnSpPr>
          <p:spPr>
            <a:xfrm>
              <a:off x="4941699" y="3970946"/>
              <a:ext cx="0" cy="37084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F4CA663E-AFC1-45DF-819A-0A95724B7C58}"/>
              </a:ext>
            </a:extLst>
          </p:cNvPr>
          <p:cNvCxnSpPr>
            <a:cxnSpLocks/>
          </p:cNvCxnSpPr>
          <p:nvPr/>
        </p:nvCxnSpPr>
        <p:spPr>
          <a:xfrm flipH="1">
            <a:off x="3962400" y="3165630"/>
            <a:ext cx="830724" cy="598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970D42BA-1BEB-44C2-A17A-D309DAECCC56}"/>
              </a:ext>
            </a:extLst>
          </p:cNvPr>
          <p:cNvCxnSpPr>
            <a:cxnSpLocks/>
          </p:cNvCxnSpPr>
          <p:nvPr/>
        </p:nvCxnSpPr>
        <p:spPr>
          <a:xfrm>
            <a:off x="4996323" y="3160550"/>
            <a:ext cx="409830" cy="593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9211FC70-B415-4637-B03D-FB12B3705128}"/>
              </a:ext>
            </a:extLst>
          </p:cNvPr>
          <p:cNvCxnSpPr>
            <a:cxnSpLocks/>
          </p:cNvCxnSpPr>
          <p:nvPr/>
        </p:nvCxnSpPr>
        <p:spPr>
          <a:xfrm>
            <a:off x="7808993" y="3154742"/>
            <a:ext cx="604520" cy="604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3C427E1D-D13C-4B0D-B30A-38B1993D6968}"/>
              </a:ext>
            </a:extLst>
          </p:cNvPr>
          <p:cNvCxnSpPr>
            <a:cxnSpLocks/>
          </p:cNvCxnSpPr>
          <p:nvPr/>
        </p:nvCxnSpPr>
        <p:spPr>
          <a:xfrm flipH="1">
            <a:off x="5766816" y="3175062"/>
            <a:ext cx="1610377" cy="580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타원 241">
            <a:extLst>
              <a:ext uri="{FF2B5EF4-FFF2-40B4-BE49-F238E27FC236}">
                <a16:creationId xmlns:a16="http://schemas.microsoft.com/office/drawing/2014/main" id="{E92F0A95-DEA3-4997-A455-F18D5E4F9A38}"/>
              </a:ext>
            </a:extLst>
          </p:cNvPr>
          <p:cNvSpPr/>
          <p:nvPr/>
        </p:nvSpPr>
        <p:spPr>
          <a:xfrm>
            <a:off x="4969992" y="3988507"/>
            <a:ext cx="69236" cy="5486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D5823BF0-8B57-4322-B5F0-B375F74C402A}"/>
              </a:ext>
            </a:extLst>
          </p:cNvPr>
          <p:cNvSpPr/>
          <p:nvPr/>
        </p:nvSpPr>
        <p:spPr>
          <a:xfrm>
            <a:off x="5328133" y="3985968"/>
            <a:ext cx="69236" cy="5486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8A2DF055-066E-4D24-BC9E-E5F5CA1109A7}"/>
              </a:ext>
            </a:extLst>
          </p:cNvPr>
          <p:cNvSpPr/>
          <p:nvPr/>
        </p:nvSpPr>
        <p:spPr>
          <a:xfrm>
            <a:off x="6259902" y="3988507"/>
            <a:ext cx="69236" cy="5486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A8A89727-3EB5-4CB3-9332-9E2727975435}"/>
              </a:ext>
            </a:extLst>
          </p:cNvPr>
          <p:cNvSpPr/>
          <p:nvPr/>
        </p:nvSpPr>
        <p:spPr>
          <a:xfrm>
            <a:off x="7061908" y="3985968"/>
            <a:ext cx="69236" cy="5486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4C932DB7-FE37-4440-84B3-54F01B09F6C9}"/>
              </a:ext>
            </a:extLst>
          </p:cNvPr>
          <p:cNvCxnSpPr>
            <a:cxnSpLocks/>
            <a:stCxn id="242" idx="4"/>
            <a:endCxn id="244" idx="4"/>
          </p:cNvCxnSpPr>
          <p:nvPr/>
        </p:nvCxnSpPr>
        <p:spPr>
          <a:xfrm rot="16200000" flipH="1">
            <a:off x="5649565" y="3398416"/>
            <a:ext cx="12700" cy="1289910"/>
          </a:xfrm>
          <a:prstGeom prst="bentConnector3">
            <a:avLst>
              <a:gd name="adj1" fmla="val 168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C522ED1C-BECF-4558-8620-D393ACF91C08}"/>
              </a:ext>
            </a:extLst>
          </p:cNvPr>
          <p:cNvCxnSpPr>
            <a:cxnSpLocks/>
            <a:stCxn id="243" idx="4"/>
            <a:endCxn id="245" idx="4"/>
          </p:cNvCxnSpPr>
          <p:nvPr/>
        </p:nvCxnSpPr>
        <p:spPr>
          <a:xfrm rot="16200000" flipH="1">
            <a:off x="6229638" y="3173944"/>
            <a:ext cx="12700" cy="1733775"/>
          </a:xfrm>
          <a:prstGeom prst="bentConnector3">
            <a:avLst>
              <a:gd name="adj1" fmla="val 2865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화살표 연결선 247">
            <a:extLst>
              <a:ext uri="{FF2B5EF4-FFF2-40B4-BE49-F238E27FC236}">
                <a16:creationId xmlns:a16="http://schemas.microsoft.com/office/drawing/2014/main" id="{7CAD8007-962C-40FD-B435-5F51CB47D2CA}"/>
              </a:ext>
            </a:extLst>
          </p:cNvPr>
          <p:cNvCxnSpPr>
            <a:cxnSpLocks/>
            <a:endCxn id="264" idx="0"/>
          </p:cNvCxnSpPr>
          <p:nvPr/>
        </p:nvCxnSpPr>
        <p:spPr>
          <a:xfrm>
            <a:off x="4578113" y="2293755"/>
            <a:ext cx="584774" cy="633015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45BFC86F-0DC1-42D1-AD7D-1C3F1AD49BD9}"/>
              </a:ext>
            </a:extLst>
          </p:cNvPr>
          <p:cNvCxnSpPr>
            <a:cxnSpLocks/>
          </p:cNvCxnSpPr>
          <p:nvPr/>
        </p:nvCxnSpPr>
        <p:spPr>
          <a:xfrm>
            <a:off x="4108213" y="2293755"/>
            <a:ext cx="795593" cy="631361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249">
            <a:extLst>
              <a:ext uri="{FF2B5EF4-FFF2-40B4-BE49-F238E27FC236}">
                <a16:creationId xmlns:a16="http://schemas.microsoft.com/office/drawing/2014/main" id="{7C6CF6AF-9C1D-400F-B1F5-EDFF04BD7A7F}"/>
              </a:ext>
            </a:extLst>
          </p:cNvPr>
          <p:cNvCxnSpPr>
            <a:cxnSpLocks/>
          </p:cNvCxnSpPr>
          <p:nvPr/>
        </p:nvCxnSpPr>
        <p:spPr>
          <a:xfrm>
            <a:off x="4653996" y="4034481"/>
            <a:ext cx="0" cy="209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화살표 연결선 250">
            <a:extLst>
              <a:ext uri="{FF2B5EF4-FFF2-40B4-BE49-F238E27FC236}">
                <a16:creationId xmlns:a16="http://schemas.microsoft.com/office/drawing/2014/main" id="{05104BC4-D595-4FA6-8BDC-18BD64AA7988}"/>
              </a:ext>
            </a:extLst>
          </p:cNvPr>
          <p:cNvCxnSpPr>
            <a:cxnSpLocks/>
          </p:cNvCxnSpPr>
          <p:nvPr/>
        </p:nvCxnSpPr>
        <p:spPr>
          <a:xfrm>
            <a:off x="4292046" y="4034481"/>
            <a:ext cx="0" cy="209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F666C566-6002-4B57-8902-9CEFA253B79D}"/>
              </a:ext>
            </a:extLst>
          </p:cNvPr>
          <p:cNvSpPr txBox="1"/>
          <p:nvPr/>
        </p:nvSpPr>
        <p:spPr>
          <a:xfrm>
            <a:off x="3683292" y="4190081"/>
            <a:ext cx="1623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to </a:t>
            </a:r>
          </a:p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data segments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3" name="표 13">
            <a:extLst>
              <a:ext uri="{FF2B5EF4-FFF2-40B4-BE49-F238E27FC236}">
                <a16:creationId xmlns:a16="http://schemas.microsoft.com/office/drawing/2014/main" id="{B1A48876-9FDB-4D09-BFCA-20B6A0569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700987"/>
              </p:ext>
            </p:extLst>
          </p:nvPr>
        </p:nvGraphicFramePr>
        <p:xfrm>
          <a:off x="3359804" y="2909712"/>
          <a:ext cx="1033272" cy="2914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318">
                  <a:extLst>
                    <a:ext uri="{9D8B030D-6E8A-4147-A177-3AD203B41FA5}">
                      <a16:colId xmlns:a16="http://schemas.microsoft.com/office/drawing/2014/main" val="3451464932"/>
                    </a:ext>
                  </a:extLst>
                </a:gridCol>
                <a:gridCol w="258318">
                  <a:extLst>
                    <a:ext uri="{9D8B030D-6E8A-4147-A177-3AD203B41FA5}">
                      <a16:colId xmlns:a16="http://schemas.microsoft.com/office/drawing/2014/main" val="3787147662"/>
                    </a:ext>
                  </a:extLst>
                </a:gridCol>
                <a:gridCol w="258318">
                  <a:extLst>
                    <a:ext uri="{9D8B030D-6E8A-4147-A177-3AD203B41FA5}">
                      <a16:colId xmlns:a16="http://schemas.microsoft.com/office/drawing/2014/main" val="882862268"/>
                    </a:ext>
                  </a:extLst>
                </a:gridCol>
                <a:gridCol w="258318">
                  <a:extLst>
                    <a:ext uri="{9D8B030D-6E8A-4147-A177-3AD203B41FA5}">
                      <a16:colId xmlns:a16="http://schemas.microsoft.com/office/drawing/2014/main" val="3642191468"/>
                    </a:ext>
                  </a:extLst>
                </a:gridCol>
              </a:tblGrid>
              <a:tr h="2914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806445"/>
                  </a:ext>
                </a:extLst>
              </a:tr>
            </a:tbl>
          </a:graphicData>
        </a:graphic>
      </p:graphicFrame>
      <p:graphicFrame>
        <p:nvGraphicFramePr>
          <p:cNvPr id="254" name="표 13">
            <a:extLst>
              <a:ext uri="{FF2B5EF4-FFF2-40B4-BE49-F238E27FC236}">
                <a16:creationId xmlns:a16="http://schemas.microsoft.com/office/drawing/2014/main" id="{AEF14106-C47C-4034-B5BF-1BBEE2031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594227"/>
              </p:ext>
            </p:extLst>
          </p:nvPr>
        </p:nvGraphicFramePr>
        <p:xfrm>
          <a:off x="4518703" y="2909712"/>
          <a:ext cx="1033272" cy="2914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318">
                  <a:extLst>
                    <a:ext uri="{9D8B030D-6E8A-4147-A177-3AD203B41FA5}">
                      <a16:colId xmlns:a16="http://schemas.microsoft.com/office/drawing/2014/main" val="3451464932"/>
                    </a:ext>
                  </a:extLst>
                </a:gridCol>
                <a:gridCol w="258318">
                  <a:extLst>
                    <a:ext uri="{9D8B030D-6E8A-4147-A177-3AD203B41FA5}">
                      <a16:colId xmlns:a16="http://schemas.microsoft.com/office/drawing/2014/main" val="3787147662"/>
                    </a:ext>
                  </a:extLst>
                </a:gridCol>
                <a:gridCol w="258318">
                  <a:extLst>
                    <a:ext uri="{9D8B030D-6E8A-4147-A177-3AD203B41FA5}">
                      <a16:colId xmlns:a16="http://schemas.microsoft.com/office/drawing/2014/main" val="882862268"/>
                    </a:ext>
                  </a:extLst>
                </a:gridCol>
                <a:gridCol w="258318">
                  <a:extLst>
                    <a:ext uri="{9D8B030D-6E8A-4147-A177-3AD203B41FA5}">
                      <a16:colId xmlns:a16="http://schemas.microsoft.com/office/drawing/2014/main" val="3642191468"/>
                    </a:ext>
                  </a:extLst>
                </a:gridCol>
              </a:tblGrid>
              <a:tr h="2914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806445"/>
                  </a:ext>
                </a:extLst>
              </a:tr>
            </a:tbl>
          </a:graphicData>
        </a:graphic>
      </p:graphicFrame>
      <p:graphicFrame>
        <p:nvGraphicFramePr>
          <p:cNvPr id="255" name="표 13">
            <a:extLst>
              <a:ext uri="{FF2B5EF4-FFF2-40B4-BE49-F238E27FC236}">
                <a16:creationId xmlns:a16="http://schemas.microsoft.com/office/drawing/2014/main" id="{36C48601-18E5-40B3-B27B-A6CDC29CE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324762"/>
              </p:ext>
            </p:extLst>
          </p:nvPr>
        </p:nvGraphicFramePr>
        <p:xfrm>
          <a:off x="5677602" y="2909712"/>
          <a:ext cx="1033272" cy="2914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318">
                  <a:extLst>
                    <a:ext uri="{9D8B030D-6E8A-4147-A177-3AD203B41FA5}">
                      <a16:colId xmlns:a16="http://schemas.microsoft.com/office/drawing/2014/main" val="3451464932"/>
                    </a:ext>
                  </a:extLst>
                </a:gridCol>
                <a:gridCol w="258318">
                  <a:extLst>
                    <a:ext uri="{9D8B030D-6E8A-4147-A177-3AD203B41FA5}">
                      <a16:colId xmlns:a16="http://schemas.microsoft.com/office/drawing/2014/main" val="3787147662"/>
                    </a:ext>
                  </a:extLst>
                </a:gridCol>
                <a:gridCol w="258318">
                  <a:extLst>
                    <a:ext uri="{9D8B030D-6E8A-4147-A177-3AD203B41FA5}">
                      <a16:colId xmlns:a16="http://schemas.microsoft.com/office/drawing/2014/main" val="882862268"/>
                    </a:ext>
                  </a:extLst>
                </a:gridCol>
                <a:gridCol w="258318">
                  <a:extLst>
                    <a:ext uri="{9D8B030D-6E8A-4147-A177-3AD203B41FA5}">
                      <a16:colId xmlns:a16="http://schemas.microsoft.com/office/drawing/2014/main" val="3642191468"/>
                    </a:ext>
                  </a:extLst>
                </a:gridCol>
              </a:tblGrid>
              <a:tr h="2914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806445"/>
                  </a:ext>
                </a:extLst>
              </a:tr>
            </a:tbl>
          </a:graphicData>
        </a:graphic>
      </p:graphicFrame>
      <p:graphicFrame>
        <p:nvGraphicFramePr>
          <p:cNvPr id="256" name="표 13">
            <a:extLst>
              <a:ext uri="{FF2B5EF4-FFF2-40B4-BE49-F238E27FC236}">
                <a16:creationId xmlns:a16="http://schemas.microsoft.com/office/drawing/2014/main" id="{669B7894-E635-403E-9A38-36F57F38E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082410"/>
              </p:ext>
            </p:extLst>
          </p:nvPr>
        </p:nvGraphicFramePr>
        <p:xfrm>
          <a:off x="6836500" y="2909712"/>
          <a:ext cx="1033272" cy="2914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318">
                  <a:extLst>
                    <a:ext uri="{9D8B030D-6E8A-4147-A177-3AD203B41FA5}">
                      <a16:colId xmlns:a16="http://schemas.microsoft.com/office/drawing/2014/main" val="3451464932"/>
                    </a:ext>
                  </a:extLst>
                </a:gridCol>
                <a:gridCol w="258318">
                  <a:extLst>
                    <a:ext uri="{9D8B030D-6E8A-4147-A177-3AD203B41FA5}">
                      <a16:colId xmlns:a16="http://schemas.microsoft.com/office/drawing/2014/main" val="3787147662"/>
                    </a:ext>
                  </a:extLst>
                </a:gridCol>
                <a:gridCol w="258318">
                  <a:extLst>
                    <a:ext uri="{9D8B030D-6E8A-4147-A177-3AD203B41FA5}">
                      <a16:colId xmlns:a16="http://schemas.microsoft.com/office/drawing/2014/main" val="882862268"/>
                    </a:ext>
                  </a:extLst>
                </a:gridCol>
                <a:gridCol w="258318">
                  <a:extLst>
                    <a:ext uri="{9D8B030D-6E8A-4147-A177-3AD203B41FA5}">
                      <a16:colId xmlns:a16="http://schemas.microsoft.com/office/drawing/2014/main" val="3642191468"/>
                    </a:ext>
                  </a:extLst>
                </a:gridCol>
              </a:tblGrid>
              <a:tr h="2914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806445"/>
                  </a:ext>
                </a:extLst>
              </a:tr>
            </a:tbl>
          </a:graphicData>
        </a:graphic>
      </p:graphicFrame>
      <p:sp>
        <p:nvSpPr>
          <p:cNvPr id="257" name="사각형: 둥근 모서리 256">
            <a:extLst>
              <a:ext uri="{FF2B5EF4-FFF2-40B4-BE49-F238E27FC236}">
                <a16:creationId xmlns:a16="http://schemas.microsoft.com/office/drawing/2014/main" id="{2D3CD370-2B9A-4662-96D8-B1E103F9192A}"/>
              </a:ext>
            </a:extLst>
          </p:cNvPr>
          <p:cNvSpPr/>
          <p:nvPr/>
        </p:nvSpPr>
        <p:spPr>
          <a:xfrm>
            <a:off x="3378854" y="2926770"/>
            <a:ext cx="217170" cy="250876"/>
          </a:xfrm>
          <a:prstGeom prst="roundRect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58" name="사각형: 둥근 모서리 257">
            <a:extLst>
              <a:ext uri="{FF2B5EF4-FFF2-40B4-BE49-F238E27FC236}">
                <a16:creationId xmlns:a16="http://schemas.microsoft.com/office/drawing/2014/main" id="{4FDE6D72-A876-4BEA-B466-413A143E3222}"/>
              </a:ext>
            </a:extLst>
          </p:cNvPr>
          <p:cNvSpPr/>
          <p:nvPr/>
        </p:nvSpPr>
        <p:spPr>
          <a:xfrm>
            <a:off x="3634759" y="2926770"/>
            <a:ext cx="223520" cy="250876"/>
          </a:xfrm>
          <a:prstGeom prst="roundRect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59" name="사각형: 둥근 모서리 258">
            <a:extLst>
              <a:ext uri="{FF2B5EF4-FFF2-40B4-BE49-F238E27FC236}">
                <a16:creationId xmlns:a16="http://schemas.microsoft.com/office/drawing/2014/main" id="{4A26896B-9F5D-47F4-803A-AD0A225AF4BE}"/>
              </a:ext>
            </a:extLst>
          </p:cNvPr>
          <p:cNvSpPr/>
          <p:nvPr/>
        </p:nvSpPr>
        <p:spPr>
          <a:xfrm>
            <a:off x="3895109" y="2926770"/>
            <a:ext cx="219075" cy="250876"/>
          </a:xfrm>
          <a:prstGeom prst="roundRect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60" name="사각형: 둥근 모서리 259">
            <a:extLst>
              <a:ext uri="{FF2B5EF4-FFF2-40B4-BE49-F238E27FC236}">
                <a16:creationId xmlns:a16="http://schemas.microsoft.com/office/drawing/2014/main" id="{3510C268-9514-4D12-AAC1-8E70C404BF48}"/>
              </a:ext>
            </a:extLst>
          </p:cNvPr>
          <p:cNvSpPr/>
          <p:nvPr/>
        </p:nvSpPr>
        <p:spPr>
          <a:xfrm>
            <a:off x="5703078" y="2926770"/>
            <a:ext cx="725046" cy="249020"/>
          </a:xfrm>
          <a:prstGeom prst="round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61" name="사각형: 둥근 모서리 260">
            <a:extLst>
              <a:ext uri="{FF2B5EF4-FFF2-40B4-BE49-F238E27FC236}">
                <a16:creationId xmlns:a16="http://schemas.microsoft.com/office/drawing/2014/main" id="{05449414-3E18-4386-883D-2D4924FEE73F}"/>
              </a:ext>
            </a:extLst>
          </p:cNvPr>
          <p:cNvSpPr/>
          <p:nvPr/>
        </p:nvSpPr>
        <p:spPr>
          <a:xfrm>
            <a:off x="6475239" y="2926770"/>
            <a:ext cx="211966" cy="249020"/>
          </a:xfrm>
          <a:prstGeom prst="round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62" name="사각형: 둥근 모서리 261">
            <a:extLst>
              <a:ext uri="{FF2B5EF4-FFF2-40B4-BE49-F238E27FC236}">
                <a16:creationId xmlns:a16="http://schemas.microsoft.com/office/drawing/2014/main" id="{336EA57B-F05C-46B6-AF91-0580F8780CC1}"/>
              </a:ext>
            </a:extLst>
          </p:cNvPr>
          <p:cNvSpPr/>
          <p:nvPr/>
        </p:nvSpPr>
        <p:spPr>
          <a:xfrm>
            <a:off x="6866398" y="2926770"/>
            <a:ext cx="460885" cy="249020"/>
          </a:xfrm>
          <a:prstGeom prst="round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63" name="사각형: 둥근 모서리 262">
            <a:extLst>
              <a:ext uri="{FF2B5EF4-FFF2-40B4-BE49-F238E27FC236}">
                <a16:creationId xmlns:a16="http://schemas.microsoft.com/office/drawing/2014/main" id="{1317600F-F767-4FEA-9476-C161FC92E357}"/>
              </a:ext>
            </a:extLst>
          </p:cNvPr>
          <p:cNvSpPr/>
          <p:nvPr/>
        </p:nvSpPr>
        <p:spPr>
          <a:xfrm>
            <a:off x="4794269" y="2926770"/>
            <a:ext cx="219075" cy="250876"/>
          </a:xfrm>
          <a:prstGeom prst="round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64" name="사각형: 둥근 모서리 263">
            <a:extLst>
              <a:ext uri="{FF2B5EF4-FFF2-40B4-BE49-F238E27FC236}">
                <a16:creationId xmlns:a16="http://schemas.microsoft.com/office/drawing/2014/main" id="{7BD5CAB2-F24E-4C5D-9C03-0AC2E5EFD854}"/>
              </a:ext>
            </a:extLst>
          </p:cNvPr>
          <p:cNvSpPr/>
          <p:nvPr/>
        </p:nvSpPr>
        <p:spPr>
          <a:xfrm>
            <a:off x="5053349" y="2926770"/>
            <a:ext cx="219075" cy="250876"/>
          </a:xfrm>
          <a:prstGeom prst="round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65" name="사각형: 둥근 모서리 264">
            <a:extLst>
              <a:ext uri="{FF2B5EF4-FFF2-40B4-BE49-F238E27FC236}">
                <a16:creationId xmlns:a16="http://schemas.microsoft.com/office/drawing/2014/main" id="{142D0B65-D3DF-4BB6-A5CF-E516EEA3F6B4}"/>
              </a:ext>
            </a:extLst>
          </p:cNvPr>
          <p:cNvSpPr/>
          <p:nvPr/>
        </p:nvSpPr>
        <p:spPr>
          <a:xfrm>
            <a:off x="7373128" y="2926770"/>
            <a:ext cx="460885" cy="249020"/>
          </a:xfrm>
          <a:prstGeom prst="round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66" name="사각형: 둥근 모서리 265">
            <a:extLst>
              <a:ext uri="{FF2B5EF4-FFF2-40B4-BE49-F238E27FC236}">
                <a16:creationId xmlns:a16="http://schemas.microsoft.com/office/drawing/2014/main" id="{F28C6091-48F1-4B61-B3E8-B669C8524795}"/>
              </a:ext>
            </a:extLst>
          </p:cNvPr>
          <p:cNvSpPr/>
          <p:nvPr/>
        </p:nvSpPr>
        <p:spPr>
          <a:xfrm>
            <a:off x="5307349" y="2926770"/>
            <a:ext cx="219075" cy="250876"/>
          </a:xfrm>
          <a:prstGeom prst="round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67" name="사각형: 둥근 모서리 266">
            <a:extLst>
              <a:ext uri="{FF2B5EF4-FFF2-40B4-BE49-F238E27FC236}">
                <a16:creationId xmlns:a16="http://schemas.microsoft.com/office/drawing/2014/main" id="{D963E483-39E4-42FB-A0A8-DFAE06BB0336}"/>
              </a:ext>
            </a:extLst>
          </p:cNvPr>
          <p:cNvSpPr/>
          <p:nvPr/>
        </p:nvSpPr>
        <p:spPr>
          <a:xfrm>
            <a:off x="4154189" y="2926770"/>
            <a:ext cx="219075" cy="250876"/>
          </a:xfrm>
          <a:prstGeom prst="roundRect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68" name="사각형: 둥근 모서리 267">
            <a:extLst>
              <a:ext uri="{FF2B5EF4-FFF2-40B4-BE49-F238E27FC236}">
                <a16:creationId xmlns:a16="http://schemas.microsoft.com/office/drawing/2014/main" id="{0F4CE549-DDB4-42C7-A523-E098065E935C}"/>
              </a:ext>
            </a:extLst>
          </p:cNvPr>
          <p:cNvSpPr/>
          <p:nvPr/>
        </p:nvSpPr>
        <p:spPr>
          <a:xfrm>
            <a:off x="4535189" y="2926770"/>
            <a:ext cx="219075" cy="250876"/>
          </a:xfrm>
          <a:prstGeom prst="roundRect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1E41B2B-0B63-48C5-908E-DA3040F3DEC8}"/>
              </a:ext>
            </a:extLst>
          </p:cNvPr>
          <p:cNvSpPr txBox="1"/>
          <p:nvPr/>
        </p:nvSpPr>
        <p:spPr>
          <a:xfrm>
            <a:off x="3410040" y="2531122"/>
            <a:ext cx="11319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 page</a:t>
            </a:r>
            <a:endParaRPr lang="ko-KR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F630AF6-03C0-4643-8631-4152A813C5EE}"/>
              </a:ext>
            </a:extLst>
          </p:cNvPr>
          <p:cNvCxnSpPr>
            <a:cxnSpLocks/>
          </p:cNvCxnSpPr>
          <p:nvPr/>
        </p:nvCxnSpPr>
        <p:spPr>
          <a:xfrm flipH="1">
            <a:off x="3487766" y="2760673"/>
            <a:ext cx="344560" cy="16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9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A9C37FD-600B-4997-AE63-D335859C97FB}"/>
              </a:ext>
            </a:extLst>
          </p:cNvPr>
          <p:cNvSpPr/>
          <p:nvPr/>
        </p:nvSpPr>
        <p:spPr>
          <a:xfrm>
            <a:off x="3864864" y="3063240"/>
            <a:ext cx="1787230" cy="4145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543EF2-136C-4E5D-B537-6DDE4FBBD3DE}"/>
              </a:ext>
            </a:extLst>
          </p:cNvPr>
          <p:cNvSpPr/>
          <p:nvPr/>
        </p:nvSpPr>
        <p:spPr>
          <a:xfrm>
            <a:off x="3779107" y="2664522"/>
            <a:ext cx="1941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queue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3CBC494-4529-4158-B96F-474E2D0E135E}"/>
              </a:ext>
            </a:extLst>
          </p:cNvPr>
          <p:cNvSpPr/>
          <p:nvPr/>
        </p:nvSpPr>
        <p:spPr>
          <a:xfrm>
            <a:off x="3678920" y="3803473"/>
            <a:ext cx="21419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queue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1A50DC3-2151-44DF-B9C2-F977593C9A3A}"/>
              </a:ext>
            </a:extLst>
          </p:cNvPr>
          <p:cNvSpPr/>
          <p:nvPr/>
        </p:nvSpPr>
        <p:spPr>
          <a:xfrm>
            <a:off x="6217163" y="3001278"/>
            <a:ext cx="23262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queue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91829482-3FB2-4A25-8D07-94DDB1A160AB}"/>
              </a:ext>
            </a:extLst>
          </p:cNvPr>
          <p:cNvSpPr/>
          <p:nvPr/>
        </p:nvSpPr>
        <p:spPr>
          <a:xfrm>
            <a:off x="3864864" y="4203192"/>
            <a:ext cx="1787230" cy="4145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34EBB60D-B3ED-441E-9224-48E4212A3A67}"/>
              </a:ext>
            </a:extLst>
          </p:cNvPr>
          <p:cNvSpPr/>
          <p:nvPr/>
        </p:nvSpPr>
        <p:spPr>
          <a:xfrm>
            <a:off x="6643772" y="3575304"/>
            <a:ext cx="1433428" cy="4145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58CBE7D-7AC3-4DB5-8F19-4BB17E8A6B68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8077200" y="3782568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35075B48-4DB3-4B92-824B-AA2859AB4592}"/>
              </a:ext>
            </a:extLst>
          </p:cNvPr>
          <p:cNvCxnSpPr/>
          <p:nvPr/>
        </p:nvCxnSpPr>
        <p:spPr>
          <a:xfrm>
            <a:off x="3506243" y="3268138"/>
            <a:ext cx="34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CA6D4F9-433D-4721-913B-AE657D6781C0}"/>
              </a:ext>
            </a:extLst>
          </p:cNvPr>
          <p:cNvCxnSpPr/>
          <p:nvPr/>
        </p:nvCxnSpPr>
        <p:spPr>
          <a:xfrm>
            <a:off x="3506242" y="4398628"/>
            <a:ext cx="34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AC6F747-A267-4AA9-9D8A-EB6B4AB37473}"/>
              </a:ext>
            </a:extLst>
          </p:cNvPr>
          <p:cNvSpPr/>
          <p:nvPr/>
        </p:nvSpPr>
        <p:spPr>
          <a:xfrm>
            <a:off x="2074141" y="2891924"/>
            <a:ext cx="17267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segments</a:t>
            </a:r>
          </a:p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3724472-D91C-40D0-BB12-C994511D1362}"/>
              </a:ext>
            </a:extLst>
          </p:cNvPr>
          <p:cNvSpPr/>
          <p:nvPr/>
        </p:nvSpPr>
        <p:spPr>
          <a:xfrm>
            <a:off x="2010021" y="4027304"/>
            <a:ext cx="18549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Meta segments </a:t>
            </a:r>
          </a:p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41DAB3D7-4DFC-429F-8284-9BB2E48B84A6}"/>
              </a:ext>
            </a:extLst>
          </p:cNvPr>
          <p:cNvCxnSpPr>
            <a:cxnSpLocks/>
            <a:stCxn id="9" idx="3"/>
            <a:endCxn id="83" idx="1"/>
          </p:cNvCxnSpPr>
          <p:nvPr/>
        </p:nvCxnSpPr>
        <p:spPr>
          <a:xfrm>
            <a:off x="5652094" y="3270504"/>
            <a:ext cx="991678" cy="51206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13DD9B8C-DDD1-4BE5-B28C-FEEB87C2A8EC}"/>
              </a:ext>
            </a:extLst>
          </p:cNvPr>
          <p:cNvCxnSpPr>
            <a:cxnSpLocks/>
            <a:stCxn id="81" idx="3"/>
            <a:endCxn id="83" idx="1"/>
          </p:cNvCxnSpPr>
          <p:nvPr/>
        </p:nvCxnSpPr>
        <p:spPr>
          <a:xfrm flipV="1">
            <a:off x="5652094" y="3782568"/>
            <a:ext cx="991678" cy="62788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F56A076-3680-445F-B322-A21EA994CEBE}"/>
              </a:ext>
            </a:extLst>
          </p:cNvPr>
          <p:cNvSpPr/>
          <p:nvPr/>
        </p:nvSpPr>
        <p:spPr>
          <a:xfrm>
            <a:off x="8165740" y="3380853"/>
            <a:ext cx="17908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segments </a:t>
            </a:r>
          </a:p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new 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12BA013-1BCD-48B1-96B3-F457A0598267}"/>
              </a:ext>
            </a:extLst>
          </p:cNvPr>
          <p:cNvGrpSpPr/>
          <p:nvPr/>
        </p:nvGrpSpPr>
        <p:grpSpPr>
          <a:xfrm>
            <a:off x="5855208" y="3523489"/>
            <a:ext cx="573902" cy="517754"/>
            <a:chOff x="5836920" y="3523489"/>
            <a:chExt cx="573902" cy="517754"/>
          </a:xfrm>
        </p:grpSpPr>
        <p:sp>
          <p:nvSpPr>
            <p:cNvPr id="21" name="순서도: 판단 20">
              <a:extLst>
                <a:ext uri="{FF2B5EF4-FFF2-40B4-BE49-F238E27FC236}">
                  <a16:creationId xmlns:a16="http://schemas.microsoft.com/office/drawing/2014/main" id="{8FD96992-D36A-4618-A8F1-2AD97C7979FA}"/>
                </a:ext>
              </a:extLst>
            </p:cNvPr>
            <p:cNvSpPr/>
            <p:nvPr/>
          </p:nvSpPr>
          <p:spPr>
            <a:xfrm>
              <a:off x="5836920" y="3523489"/>
              <a:ext cx="573902" cy="517754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7BF64FA-747E-43B9-8562-EB49EE500B89}"/>
                </a:ext>
              </a:extLst>
            </p:cNvPr>
            <p:cNvSpPr txBox="1"/>
            <p:nvPr/>
          </p:nvSpPr>
          <p:spPr>
            <a:xfrm>
              <a:off x="5953183" y="3599688"/>
              <a:ext cx="3690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&lt;</a:t>
              </a:r>
              <a:endParaRPr lang="ko-KR" altLang="en-US" sz="2000" b="1" dirty="0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F7C923B8-9538-40FA-8C46-73C8F4B6D200}"/>
              </a:ext>
            </a:extLst>
          </p:cNvPr>
          <p:cNvSpPr txBox="1"/>
          <p:nvPr/>
        </p:nvSpPr>
        <p:spPr>
          <a:xfrm>
            <a:off x="3839947" y="3110568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 | 52 | 51 | 33 | 15 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8B7AC6-FBCB-48EC-8107-3C2A33AB87F5}"/>
              </a:ext>
            </a:extLst>
          </p:cNvPr>
          <p:cNvSpPr txBox="1"/>
          <p:nvPr/>
        </p:nvSpPr>
        <p:spPr>
          <a:xfrm>
            <a:off x="3901064" y="4246509"/>
            <a:ext cx="1787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 | 51 | 39 | 33 | 10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6F6F8CF-7252-4FCA-962E-85F53172A4D8}"/>
              </a:ext>
            </a:extLst>
          </p:cNvPr>
          <p:cNvSpPr txBox="1"/>
          <p:nvPr/>
        </p:nvSpPr>
        <p:spPr>
          <a:xfrm>
            <a:off x="6656299" y="3614807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| 4 | 3 | 2 | 1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D960CBA-8485-4ECF-B3B2-41E62B43E0BC}"/>
              </a:ext>
            </a:extLst>
          </p:cNvPr>
          <p:cNvCxnSpPr/>
          <p:nvPr/>
        </p:nvCxnSpPr>
        <p:spPr>
          <a:xfrm>
            <a:off x="2462784" y="2520696"/>
            <a:ext cx="69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F221A784-E427-4C28-BFEC-9870E0D1DD8C}"/>
              </a:ext>
            </a:extLst>
          </p:cNvPr>
          <p:cNvCxnSpPr>
            <a:cxnSpLocks/>
          </p:cNvCxnSpPr>
          <p:nvPr/>
        </p:nvCxnSpPr>
        <p:spPr>
          <a:xfrm flipV="1">
            <a:off x="8137292" y="2377440"/>
            <a:ext cx="0" cy="286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B1CB253-FE91-4555-8D19-65AD8F6242EE}"/>
              </a:ext>
            </a:extLst>
          </p:cNvPr>
          <p:cNvSpPr/>
          <p:nvPr/>
        </p:nvSpPr>
        <p:spPr>
          <a:xfrm>
            <a:off x="3742944" y="2383536"/>
            <a:ext cx="4334252" cy="29382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HW Accelerator</a:t>
            </a:r>
            <a:endParaRPr lang="ko-KR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AC3EDAB9-60EC-45DA-BE6B-5BFD43DDF0F3}"/>
              </a:ext>
            </a:extLst>
          </p:cNvPr>
          <p:cNvSpPr/>
          <p:nvPr/>
        </p:nvSpPr>
        <p:spPr>
          <a:xfrm>
            <a:off x="2299551" y="2383001"/>
            <a:ext cx="1299808" cy="29382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 (Read)</a:t>
            </a:r>
            <a:endParaRPr lang="ko-KR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3133A6C5-316B-465B-A181-4C0B5D7529D6}"/>
              </a:ext>
            </a:extLst>
          </p:cNvPr>
          <p:cNvSpPr/>
          <p:nvPr/>
        </p:nvSpPr>
        <p:spPr>
          <a:xfrm>
            <a:off x="8211312" y="2376223"/>
            <a:ext cx="1383792" cy="29382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 (Write)</a:t>
            </a:r>
            <a:endParaRPr lang="ko-KR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2D907426-8A4B-4336-ADCB-5FB440969F59}"/>
              </a:ext>
            </a:extLst>
          </p:cNvPr>
          <p:cNvCxnSpPr>
            <a:cxnSpLocks/>
          </p:cNvCxnSpPr>
          <p:nvPr/>
        </p:nvCxnSpPr>
        <p:spPr>
          <a:xfrm flipV="1">
            <a:off x="3656732" y="2377440"/>
            <a:ext cx="0" cy="286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560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8161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6069</TotalTime>
  <Words>267</Words>
  <Application>Microsoft Office PowerPoint</Application>
  <PresentationFormat>와이드스크린</PresentationFormat>
  <Paragraphs>168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Courier New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Sungjin Lee</dc:creator>
  <cp:lastModifiedBy>Sungjin Lee</cp:lastModifiedBy>
  <cp:revision>155</cp:revision>
  <dcterms:created xsi:type="dcterms:W3CDTF">2019-09-16T07:29:25Z</dcterms:created>
  <dcterms:modified xsi:type="dcterms:W3CDTF">2019-09-27T07:28:27Z</dcterms:modified>
</cp:coreProperties>
</file>