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6480175" cy="467995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ED7D31"/>
    <a:srgbClr val="A5A5A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302" y="206"/>
      </p:cViewPr>
      <p:guideLst>
        <p:guide orient="horz" pos="1474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ungg\Desktop\&#53685;&#54633;%20&#47928;&#49436;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ungg\Desktop\&#53685;&#54633;%20&#47928;&#49436;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71114357311672"/>
          <c:y val="3.979294879360637E-2"/>
          <c:w val="0.80721796653246403"/>
          <c:h val="0.79994514604304001"/>
        </c:manualLayout>
      </c:layout>
      <c:scatterChart>
        <c:scatterStyle val="smoothMarker"/>
        <c:varyColors val="0"/>
        <c:ser>
          <c:idx val="0"/>
          <c:order val="0"/>
          <c:tx>
            <c:v> Original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31.996480999999999</c:v>
                </c:pt>
                <c:pt idx="1">
                  <c:v>2.9964840000000001</c:v>
                </c:pt>
                <c:pt idx="2">
                  <c:v>0.99609400000000003</c:v>
                </c:pt>
                <c:pt idx="3">
                  <c:v>0.54101600000000005</c:v>
                </c:pt>
                <c:pt idx="4">
                  <c:v>0.37148399999999998</c:v>
                </c:pt>
                <c:pt idx="5">
                  <c:v>0.291211</c:v>
                </c:pt>
                <c:pt idx="6">
                  <c:v>0.24687500000000001</c:v>
                </c:pt>
                <c:pt idx="7">
                  <c:v>0.219726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B4-42F9-973E-B5E24872720F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 k = 1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15.998239999999999</c:v>
                </c:pt>
                <c:pt idx="1">
                  <c:v>1.9976560000000001</c:v>
                </c:pt>
                <c:pt idx="2">
                  <c:v>0.74707000000000001</c:v>
                </c:pt>
                <c:pt idx="3">
                  <c:v>0.432813</c:v>
                </c:pt>
                <c:pt idx="4">
                  <c:v>0.30957000000000001</c:v>
                </c:pt>
                <c:pt idx="5">
                  <c:v>0.249609</c:v>
                </c:pt>
                <c:pt idx="6">
                  <c:v>0.21601600000000001</c:v>
                </c:pt>
                <c:pt idx="7">
                  <c:v>0.19531200000000001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0B4-42F9-973E-B5E24872720F}"/>
            </c:ext>
          </c:extLst>
        </c:ser>
        <c:ser>
          <c:idx val="2"/>
          <c:order val="2"/>
          <c:tx>
            <c:v> k = 2</c:v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Sheet1!$N$3:$N$9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Sheet1!$M$3:$M$9</c:f>
              <c:numCache>
                <c:formatCode>General</c:formatCode>
                <c:ptCount val="7"/>
                <c:pt idx="0">
                  <c:v>0.99882800000000005</c:v>
                </c:pt>
                <c:pt idx="1">
                  <c:v>0.49804700000000002</c:v>
                </c:pt>
                <c:pt idx="2">
                  <c:v>0.32460899999999998</c:v>
                </c:pt>
                <c:pt idx="3">
                  <c:v>0.24765599999999999</c:v>
                </c:pt>
                <c:pt idx="4">
                  <c:v>0.208008</c:v>
                </c:pt>
                <c:pt idx="5">
                  <c:v>0.18515599999999999</c:v>
                </c:pt>
                <c:pt idx="6">
                  <c:v>0.17089799999999999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0B4-42F9-973E-B5E24872720F}"/>
            </c:ext>
          </c:extLst>
        </c:ser>
        <c:ser>
          <c:idx val="3"/>
          <c:order val="3"/>
          <c:tx>
            <c:v> k = 3</c:v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Sheet1!$S$4:$S$9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Sheet1!$R$4:$R$9</c:f>
              <c:numCache>
                <c:formatCode>General</c:formatCode>
                <c:ptCount val="6"/>
                <c:pt idx="0">
                  <c:v>0.24882799999999999</c:v>
                </c:pt>
                <c:pt idx="1">
                  <c:v>0.21640599999999999</c:v>
                </c:pt>
                <c:pt idx="2">
                  <c:v>0.18574199999999999</c:v>
                </c:pt>
                <c:pt idx="3">
                  <c:v>0.166406</c:v>
                </c:pt>
                <c:pt idx="4">
                  <c:v>0.15429699999999999</c:v>
                </c:pt>
                <c:pt idx="5">
                  <c:v>0.146484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0B4-42F9-973E-B5E248727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010352"/>
        <c:axId val="471011008"/>
      </c:scatterChart>
      <c:valAx>
        <c:axId val="471010352"/>
        <c:scaling>
          <c:orientation val="minMax"/>
          <c:max val="6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Worst-case lookup count</a:t>
                </a:r>
                <a:endParaRPr lang="ko-KR" sz="16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ko-KR"/>
          </a:p>
        </c:txPr>
        <c:crossAx val="471011008"/>
        <c:crossesAt val="1.0000000000000002E-3"/>
        <c:crossBetween val="midCat"/>
      </c:valAx>
      <c:valAx>
        <c:axId val="471011008"/>
        <c:scaling>
          <c:logBase val="2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Normalized write cost</a:t>
                </a:r>
                <a:endParaRPr lang="ko-KR" sz="1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8.044243338360986E-2"/>
              <c:y val="0.19640256959314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ko-KR"/>
          </a:p>
        </c:txPr>
        <c:crossAx val="471010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240242594110128"/>
          <c:y val="5.4067567035919216E-2"/>
          <c:w val="0.17835164269624668"/>
          <c:h val="0.2201388209771423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latin typeface="Helvetica" panose="020B0604020202020204" pitchFamily="34" charset="0"/>
          <a:cs typeface="Helvetica" panose="020B0604020202020204" pitchFamily="34" charset="0"/>
        </a:defRPr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71114357311672"/>
          <c:y val="3.979294879360637E-2"/>
          <c:w val="0.80721796653246403"/>
          <c:h val="0.79994514604304001"/>
        </c:manualLayout>
      </c:layout>
      <c:scatterChart>
        <c:scatterStyle val="smoothMarker"/>
        <c:varyColors val="0"/>
        <c:ser>
          <c:idx val="0"/>
          <c:order val="0"/>
          <c:tx>
            <c:v> Original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31.996480999999999</c:v>
                </c:pt>
                <c:pt idx="1">
                  <c:v>2.9964840000000001</c:v>
                </c:pt>
                <c:pt idx="2">
                  <c:v>0.99609400000000003</c:v>
                </c:pt>
                <c:pt idx="3">
                  <c:v>0.54101600000000005</c:v>
                </c:pt>
                <c:pt idx="4">
                  <c:v>0.37148399999999998</c:v>
                </c:pt>
                <c:pt idx="5">
                  <c:v>0.291211</c:v>
                </c:pt>
                <c:pt idx="6">
                  <c:v>0.24687500000000001</c:v>
                </c:pt>
                <c:pt idx="7">
                  <c:v>0.219726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B4-42F9-973E-B5E24872720F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 k = 1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15.998239999999999</c:v>
                </c:pt>
                <c:pt idx="1">
                  <c:v>1.9976560000000001</c:v>
                </c:pt>
                <c:pt idx="2">
                  <c:v>0.74707000000000001</c:v>
                </c:pt>
                <c:pt idx="3">
                  <c:v>0.432813</c:v>
                </c:pt>
                <c:pt idx="4">
                  <c:v>0.30957000000000001</c:v>
                </c:pt>
                <c:pt idx="5">
                  <c:v>0.249609</c:v>
                </c:pt>
                <c:pt idx="6">
                  <c:v>0.21601600000000001</c:v>
                </c:pt>
                <c:pt idx="7">
                  <c:v>0.19531200000000001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0B4-42F9-973E-B5E24872720F}"/>
            </c:ext>
          </c:extLst>
        </c:ser>
        <c:ser>
          <c:idx val="2"/>
          <c:order val="2"/>
          <c:tx>
            <c:v> k = 2</c:v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Sheet1!$N$3:$N$9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Sheet1!$M$3:$M$9</c:f>
              <c:numCache>
                <c:formatCode>General</c:formatCode>
                <c:ptCount val="7"/>
                <c:pt idx="0">
                  <c:v>0.99882800000000005</c:v>
                </c:pt>
                <c:pt idx="1">
                  <c:v>0.49804700000000002</c:v>
                </c:pt>
                <c:pt idx="2">
                  <c:v>0.32460899999999998</c:v>
                </c:pt>
                <c:pt idx="3">
                  <c:v>0.24765599999999999</c:v>
                </c:pt>
                <c:pt idx="4">
                  <c:v>0.208008</c:v>
                </c:pt>
                <c:pt idx="5">
                  <c:v>0.18515599999999999</c:v>
                </c:pt>
                <c:pt idx="6">
                  <c:v>0.17089799999999999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0B4-42F9-973E-B5E24872720F}"/>
            </c:ext>
          </c:extLst>
        </c:ser>
        <c:ser>
          <c:idx val="3"/>
          <c:order val="3"/>
          <c:tx>
            <c:v> k = 3</c:v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Sheet1!$S$4:$S$9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Sheet1!$R$4:$R$9</c:f>
              <c:numCache>
                <c:formatCode>General</c:formatCode>
                <c:ptCount val="6"/>
                <c:pt idx="0">
                  <c:v>0.24882799999999999</c:v>
                </c:pt>
                <c:pt idx="1">
                  <c:v>0.21640599999999999</c:v>
                </c:pt>
                <c:pt idx="2">
                  <c:v>0.18574199999999999</c:v>
                </c:pt>
                <c:pt idx="3">
                  <c:v>0.166406</c:v>
                </c:pt>
                <c:pt idx="4">
                  <c:v>0.15429699999999999</c:v>
                </c:pt>
                <c:pt idx="5">
                  <c:v>0.146484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0B4-42F9-973E-B5E248727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010352"/>
        <c:axId val="471011008"/>
      </c:scatterChart>
      <c:valAx>
        <c:axId val="471010352"/>
        <c:scaling>
          <c:orientation val="minMax"/>
          <c:max val="6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Worst-case lookup count</a:t>
                </a:r>
                <a:endParaRPr lang="ko-KR" sz="16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ko-KR"/>
          </a:p>
        </c:txPr>
        <c:crossAx val="471011008"/>
        <c:crossesAt val="1.0000000000000002E-3"/>
        <c:crossBetween val="midCat"/>
      </c:valAx>
      <c:valAx>
        <c:axId val="471011008"/>
        <c:scaling>
          <c:logBase val="2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Normalized write cost</a:t>
                </a:r>
                <a:endParaRPr lang="ko-KR" sz="1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6199095022624438E-2"/>
              <c:y val="0.23922912205567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ko-KR"/>
          </a:p>
        </c:txPr>
        <c:crossAx val="471010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240242594110128"/>
          <c:y val="5.4067567035919216E-2"/>
          <c:w val="0.17835164269624668"/>
          <c:h val="0.2201388209771423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latin typeface="Helvetica" panose="020B0604020202020204" pitchFamily="34" charset="0"/>
          <a:cs typeface="Helvetica" panose="020B0604020202020204" pitchFamily="34" charset="0"/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0.81794</cdr:x>
      <cdr:y>0.0993</cdr:y>
    </cdr:from>
    <cdr:to>
      <cdr:x>0.92864</cdr:x>
      <cdr:y>0.16825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503F266-3F94-4877-8D22-3AC227F23568}"/>
            </a:ext>
          </a:extLst>
        </cdr:cNvPr>
        <cdr:cNvSpPr txBox="1"/>
      </cdr:nvSpPr>
      <cdr:spPr>
        <a:xfrm xmlns:a="http://schemas.openxmlformats.org/drawingml/2006/main">
          <a:off x="5165330" y="441683"/>
          <a:ext cx="699078" cy="30670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600" i="1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rPr>
            <a:t>k</a:t>
          </a:r>
          <a:r>
            <a:rPr lang="en-US" altLang="ko-K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= 1</a:t>
          </a:r>
          <a:endParaRPr lang="en-US" altLang="ko-KR" sz="1600" i="1" dirty="0">
            <a:solidFill>
              <a:schemeClr val="tx1"/>
            </a:solidFill>
            <a:latin typeface="Cambria Math" panose="02040503050406030204" pitchFamily="18" charset="0"/>
            <a:ea typeface="Cambria Math" panose="02040503050406030204" pitchFamily="18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0.81794</cdr:x>
      <cdr:y>0.15284</cdr:y>
    </cdr:from>
    <cdr:to>
      <cdr:x>0.92864</cdr:x>
      <cdr:y>0.22179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95E0A730-FF40-4707-A90C-DCD3244830E9}"/>
            </a:ext>
          </a:extLst>
        </cdr:cNvPr>
        <cdr:cNvSpPr txBox="1"/>
      </cdr:nvSpPr>
      <cdr:spPr>
        <a:xfrm xmlns:a="http://schemas.openxmlformats.org/drawingml/2006/main">
          <a:off x="5165330" y="679839"/>
          <a:ext cx="699078" cy="30670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 altLang="ko-K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= 2</a:t>
          </a:r>
        </a:p>
      </cdr:txBody>
    </cdr:sp>
  </cdr:relSizeAnchor>
  <cdr:relSizeAnchor xmlns:cdr="http://schemas.openxmlformats.org/drawingml/2006/chartDrawing">
    <cdr:from>
      <cdr:x>0.81794</cdr:x>
      <cdr:y>0.21015</cdr:y>
    </cdr:from>
    <cdr:to>
      <cdr:x>0.92864</cdr:x>
      <cdr:y>0.2791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FBA7A9B-AD33-46A7-A485-B2188E90F69B}"/>
            </a:ext>
          </a:extLst>
        </cdr:cNvPr>
        <cdr:cNvSpPr txBox="1"/>
      </cdr:nvSpPr>
      <cdr:spPr>
        <a:xfrm xmlns:a="http://schemas.openxmlformats.org/drawingml/2006/main">
          <a:off x="5165330" y="934763"/>
          <a:ext cx="699078" cy="30670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 altLang="ko-K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= 3</a:t>
          </a:r>
        </a:p>
      </cdr:txBody>
    </cdr:sp>
  </cdr:relSizeAnchor>
  <cdr:relSizeAnchor xmlns:cdr="http://schemas.openxmlformats.org/drawingml/2006/chartDrawing">
    <cdr:from>
      <cdr:x>0.81794</cdr:x>
      <cdr:y>0.04492</cdr:y>
    </cdr:from>
    <cdr:to>
      <cdr:x>0.92864</cdr:x>
      <cdr:y>0.11387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FB23F057-1ACF-4BE4-96EC-A9D9C88EE251}"/>
            </a:ext>
          </a:extLst>
        </cdr:cNvPr>
        <cdr:cNvSpPr txBox="1"/>
      </cdr:nvSpPr>
      <cdr:spPr>
        <a:xfrm xmlns:a="http://schemas.openxmlformats.org/drawingml/2006/main">
          <a:off x="5165330" y="199819"/>
          <a:ext cx="699078" cy="30670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rPr>
            <a:t>LSM-Tree</a:t>
          </a:r>
          <a:endParaRPr lang="en-US" altLang="ko-KR" sz="1600" dirty="0">
            <a:solidFill>
              <a:schemeClr val="tx1"/>
            </a:solidFill>
            <a:latin typeface="Cambria Math" panose="02040503050406030204" pitchFamily="18" charset="0"/>
            <a:ea typeface="Cambria Math" panose="02040503050406030204" pitchFamily="18" charset="0"/>
            <a:cs typeface="Helvetica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0.81794</cdr:x>
      <cdr:y>0.0993</cdr:y>
    </cdr:from>
    <cdr:to>
      <cdr:x>0.92864</cdr:x>
      <cdr:y>0.16825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503F266-3F94-4877-8D22-3AC227F23568}"/>
            </a:ext>
          </a:extLst>
        </cdr:cNvPr>
        <cdr:cNvSpPr txBox="1"/>
      </cdr:nvSpPr>
      <cdr:spPr>
        <a:xfrm xmlns:a="http://schemas.openxmlformats.org/drawingml/2006/main">
          <a:off x="5165330" y="441683"/>
          <a:ext cx="699078" cy="30670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600" i="1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rPr>
            <a:t>k</a:t>
          </a:r>
          <a:r>
            <a:rPr lang="en-US" altLang="ko-K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= 1</a:t>
          </a:r>
          <a:endParaRPr lang="en-US" altLang="ko-KR" sz="1600" i="1" dirty="0">
            <a:solidFill>
              <a:schemeClr val="tx1"/>
            </a:solidFill>
            <a:latin typeface="Cambria Math" panose="02040503050406030204" pitchFamily="18" charset="0"/>
            <a:ea typeface="Cambria Math" panose="02040503050406030204" pitchFamily="18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0.81794</cdr:x>
      <cdr:y>0.15284</cdr:y>
    </cdr:from>
    <cdr:to>
      <cdr:x>0.92864</cdr:x>
      <cdr:y>0.22179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95E0A730-FF40-4707-A90C-DCD3244830E9}"/>
            </a:ext>
          </a:extLst>
        </cdr:cNvPr>
        <cdr:cNvSpPr txBox="1"/>
      </cdr:nvSpPr>
      <cdr:spPr>
        <a:xfrm xmlns:a="http://schemas.openxmlformats.org/drawingml/2006/main">
          <a:off x="5165330" y="679839"/>
          <a:ext cx="699078" cy="30670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 altLang="ko-K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= 2</a:t>
          </a:r>
        </a:p>
      </cdr:txBody>
    </cdr:sp>
  </cdr:relSizeAnchor>
  <cdr:relSizeAnchor xmlns:cdr="http://schemas.openxmlformats.org/drawingml/2006/chartDrawing">
    <cdr:from>
      <cdr:x>0.81794</cdr:x>
      <cdr:y>0.21015</cdr:y>
    </cdr:from>
    <cdr:to>
      <cdr:x>0.92864</cdr:x>
      <cdr:y>0.2791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FBA7A9B-AD33-46A7-A485-B2188E90F69B}"/>
            </a:ext>
          </a:extLst>
        </cdr:cNvPr>
        <cdr:cNvSpPr txBox="1"/>
      </cdr:nvSpPr>
      <cdr:spPr>
        <a:xfrm xmlns:a="http://schemas.openxmlformats.org/drawingml/2006/main">
          <a:off x="5165330" y="934763"/>
          <a:ext cx="699078" cy="30670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 altLang="ko-K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= 3</a:t>
          </a:r>
        </a:p>
      </cdr:txBody>
    </cdr:sp>
  </cdr:relSizeAnchor>
  <cdr:relSizeAnchor xmlns:cdr="http://schemas.openxmlformats.org/drawingml/2006/chartDrawing">
    <cdr:from>
      <cdr:x>0.81794</cdr:x>
      <cdr:y>0.04492</cdr:y>
    </cdr:from>
    <cdr:to>
      <cdr:x>0.92864</cdr:x>
      <cdr:y>0.11387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FB23F057-1ACF-4BE4-96EC-A9D9C88EE251}"/>
            </a:ext>
          </a:extLst>
        </cdr:cNvPr>
        <cdr:cNvSpPr txBox="1"/>
      </cdr:nvSpPr>
      <cdr:spPr>
        <a:xfrm xmlns:a="http://schemas.openxmlformats.org/drawingml/2006/main">
          <a:off x="5165330" y="199819"/>
          <a:ext cx="699078" cy="30670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rPr>
            <a:t>LSM-Tree</a:t>
          </a:r>
          <a:endParaRPr lang="en-US" altLang="ko-KR" sz="1600" dirty="0">
            <a:solidFill>
              <a:schemeClr val="tx1"/>
            </a:solidFill>
            <a:latin typeface="Cambria Math" panose="02040503050406030204" pitchFamily="18" charset="0"/>
            <a:ea typeface="Cambria Math" panose="02040503050406030204" pitchFamily="18" charset="0"/>
            <a:cs typeface="Helvetica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0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0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4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3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5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4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4257-BD2E-4DE8-B025-60CDB3FDEBF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6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1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1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D13C2C6C-D107-411D-9363-A0DA179D04D1}"/>
              </a:ext>
            </a:extLst>
          </p:cNvPr>
          <p:cNvSpPr/>
          <p:nvPr/>
        </p:nvSpPr>
        <p:spPr>
          <a:xfrm>
            <a:off x="1938759" y="277792"/>
            <a:ext cx="4271059" cy="3472405"/>
          </a:xfrm>
          <a:custGeom>
            <a:avLst/>
            <a:gdLst>
              <a:gd name="connsiteX0" fmla="*/ 4265271 w 4271059"/>
              <a:gd name="connsiteY0" fmla="*/ 2882097 h 3472405"/>
              <a:gd name="connsiteX1" fmla="*/ 3414532 w 4271059"/>
              <a:gd name="connsiteY1" fmla="*/ 2633241 h 3472405"/>
              <a:gd name="connsiteX2" fmla="*/ 2980482 w 4271059"/>
              <a:gd name="connsiteY2" fmla="*/ 2459621 h 3472405"/>
              <a:gd name="connsiteX3" fmla="*/ 2563793 w 4271059"/>
              <a:gd name="connsiteY3" fmla="*/ 2245489 h 3472405"/>
              <a:gd name="connsiteX4" fmla="*/ 2129742 w 4271059"/>
              <a:gd name="connsiteY4" fmla="*/ 1961909 h 3472405"/>
              <a:gd name="connsiteX5" fmla="*/ 1846163 w 4271059"/>
              <a:gd name="connsiteY5" fmla="*/ 1701479 h 3472405"/>
              <a:gd name="connsiteX6" fmla="*/ 1579945 w 4271059"/>
              <a:gd name="connsiteY6" fmla="*/ 1360026 h 3472405"/>
              <a:gd name="connsiteX7" fmla="*/ 1377388 w 4271059"/>
              <a:gd name="connsiteY7" fmla="*/ 1006998 h 3472405"/>
              <a:gd name="connsiteX8" fmla="*/ 1035935 w 4271059"/>
              <a:gd name="connsiteY8" fmla="*/ 370390 h 3472405"/>
              <a:gd name="connsiteX9" fmla="*/ 850740 w 4271059"/>
              <a:gd name="connsiteY9" fmla="*/ 0 h 3472405"/>
              <a:gd name="connsiteX10" fmla="*/ 0 w 4271059"/>
              <a:gd name="connsiteY10" fmla="*/ 445626 h 3472405"/>
              <a:gd name="connsiteX11" fmla="*/ 0 w 4271059"/>
              <a:gd name="connsiteY11" fmla="*/ 3130952 h 3472405"/>
              <a:gd name="connsiteX12" fmla="*/ 1713054 w 4271059"/>
              <a:gd name="connsiteY12" fmla="*/ 3321935 h 3472405"/>
              <a:gd name="connsiteX13" fmla="*/ 2569580 w 4271059"/>
              <a:gd name="connsiteY13" fmla="*/ 3391383 h 3472405"/>
              <a:gd name="connsiteX14" fmla="*/ 3420319 w 4271059"/>
              <a:gd name="connsiteY14" fmla="*/ 3443469 h 3472405"/>
              <a:gd name="connsiteX15" fmla="*/ 4271059 w 4271059"/>
              <a:gd name="connsiteY15" fmla="*/ 3472405 h 3472405"/>
              <a:gd name="connsiteX16" fmla="*/ 4265271 w 4271059"/>
              <a:gd name="connsiteY16" fmla="*/ 2882097 h 347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71059" h="3472405">
                <a:moveTo>
                  <a:pt x="4265271" y="2882097"/>
                </a:moveTo>
                <a:lnTo>
                  <a:pt x="3414532" y="2633241"/>
                </a:lnTo>
                <a:lnTo>
                  <a:pt x="2980482" y="2459621"/>
                </a:lnTo>
                <a:lnTo>
                  <a:pt x="2563793" y="2245489"/>
                </a:lnTo>
                <a:lnTo>
                  <a:pt x="2129742" y="1961909"/>
                </a:lnTo>
                <a:lnTo>
                  <a:pt x="1846163" y="1701479"/>
                </a:lnTo>
                <a:lnTo>
                  <a:pt x="1579945" y="1360026"/>
                </a:lnTo>
                <a:lnTo>
                  <a:pt x="1377388" y="1006998"/>
                </a:lnTo>
                <a:lnTo>
                  <a:pt x="1035935" y="370390"/>
                </a:lnTo>
                <a:lnTo>
                  <a:pt x="850740" y="0"/>
                </a:lnTo>
                <a:lnTo>
                  <a:pt x="0" y="445626"/>
                </a:lnTo>
                <a:lnTo>
                  <a:pt x="0" y="3130952"/>
                </a:lnTo>
                <a:lnTo>
                  <a:pt x="1713054" y="3321935"/>
                </a:lnTo>
                <a:lnTo>
                  <a:pt x="2569580" y="3391383"/>
                </a:lnTo>
                <a:lnTo>
                  <a:pt x="3420319" y="3443469"/>
                </a:lnTo>
                <a:lnTo>
                  <a:pt x="4271059" y="3472405"/>
                </a:lnTo>
                <a:cubicBezTo>
                  <a:pt x="4269130" y="3275636"/>
                  <a:pt x="4267200" y="3078866"/>
                  <a:pt x="4265271" y="2882097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C9DFFD-83EE-4551-B55A-EAD70EF7F9EF}"/>
              </a:ext>
            </a:extLst>
          </p:cNvPr>
          <p:cNvSpPr/>
          <p:nvPr/>
        </p:nvSpPr>
        <p:spPr>
          <a:xfrm>
            <a:off x="1938758" y="3269674"/>
            <a:ext cx="4267731" cy="564163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C34496-E931-477C-86C5-1A19D78ADEC7}"/>
              </a:ext>
            </a:extLst>
          </p:cNvPr>
          <p:cNvSpPr/>
          <p:nvPr/>
        </p:nvSpPr>
        <p:spPr>
          <a:xfrm>
            <a:off x="1938759" y="267205"/>
            <a:ext cx="861217" cy="564163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C11A3918-B5F0-45B9-9F3F-D092ED0BE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646764"/>
              </p:ext>
            </p:extLst>
          </p:nvPr>
        </p:nvGraphicFramePr>
        <p:xfrm>
          <a:off x="82550" y="115887"/>
          <a:ext cx="6315075" cy="444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B22FAEC-4448-462A-B24D-8D94A8B8CFB7}"/>
              </a:ext>
            </a:extLst>
          </p:cNvPr>
          <p:cNvSpPr txBox="1"/>
          <p:nvPr/>
        </p:nvSpPr>
        <p:spPr>
          <a:xfrm>
            <a:off x="4617322" y="1656557"/>
            <a:ext cx="182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</a:t>
            </a:r>
          </a:p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27BB1AFF-DF2F-4AD5-A8E0-A39141F045E9}"/>
              </a:ext>
            </a:extLst>
          </p:cNvPr>
          <p:cNvSpPr/>
          <p:nvPr/>
        </p:nvSpPr>
        <p:spPr>
          <a:xfrm rot="10800000">
            <a:off x="3726898" y="1980216"/>
            <a:ext cx="1084612" cy="287496"/>
          </a:xfrm>
          <a:custGeom>
            <a:avLst/>
            <a:gdLst>
              <a:gd name="connsiteX0" fmla="*/ 0 w 781291"/>
              <a:gd name="connsiteY0" fmla="*/ 376177 h 376177"/>
              <a:gd name="connsiteX1" fmla="*/ 405114 w 781291"/>
              <a:gd name="connsiteY1" fmla="*/ 376177 h 376177"/>
              <a:gd name="connsiteX2" fmla="*/ 781291 w 781291"/>
              <a:gd name="connsiteY2" fmla="*/ 0 h 37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291" h="376177">
                <a:moveTo>
                  <a:pt x="0" y="376177"/>
                </a:moveTo>
                <a:lnTo>
                  <a:pt x="405114" y="376177"/>
                </a:lnTo>
                <a:lnTo>
                  <a:pt x="78129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FE237-F0B4-4781-8A56-084CF386FD29}"/>
              </a:ext>
            </a:extLst>
          </p:cNvPr>
          <p:cNvSpPr txBox="1"/>
          <p:nvPr/>
        </p:nvSpPr>
        <p:spPr>
          <a:xfrm>
            <a:off x="3628705" y="1615063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(4,0)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AD91145-721F-4FDC-B09B-E0260FFD9DB7}"/>
              </a:ext>
            </a:extLst>
          </p:cNvPr>
          <p:cNvCxnSpPr>
            <a:stCxn id="17" idx="4"/>
          </p:cNvCxnSpPr>
          <p:nvPr/>
        </p:nvCxnSpPr>
        <p:spPr>
          <a:xfrm flipH="1">
            <a:off x="3640238" y="1857738"/>
            <a:ext cx="5788" cy="199084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E5D5E8A-E678-43FF-BF94-003D0220AF6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2785640" y="2120098"/>
            <a:ext cx="5788" cy="172848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B87CE21-41D6-422E-BAE1-BB373D086CD0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1932137" y="2571510"/>
            <a:ext cx="8553" cy="1277072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8E74BC0-A7C8-4758-A7EE-170633792314}"/>
              </a:ext>
            </a:extLst>
          </p:cNvPr>
          <p:cNvSpPr/>
          <p:nvPr/>
        </p:nvSpPr>
        <p:spPr>
          <a:xfrm>
            <a:off x="3593940" y="175356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2592BF9-9CA6-409B-8015-D71C212114BA}"/>
              </a:ext>
            </a:extLst>
          </p:cNvPr>
          <p:cNvSpPr/>
          <p:nvPr/>
        </p:nvSpPr>
        <p:spPr>
          <a:xfrm>
            <a:off x="2739342" y="201592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E31E71-4C20-42AE-B88F-20237F2DE492}"/>
              </a:ext>
            </a:extLst>
          </p:cNvPr>
          <p:cNvSpPr/>
          <p:nvPr/>
        </p:nvSpPr>
        <p:spPr>
          <a:xfrm>
            <a:off x="1888604" y="2467338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B3BD8BB-A4FD-4195-87E1-88C5F3A83D08}"/>
              </a:ext>
            </a:extLst>
          </p:cNvPr>
          <p:cNvCxnSpPr>
            <a:cxnSpLocks/>
          </p:cNvCxnSpPr>
          <p:nvPr/>
        </p:nvCxnSpPr>
        <p:spPr>
          <a:xfrm>
            <a:off x="4496389" y="2519424"/>
            <a:ext cx="0" cy="132915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F05B875B-6C6E-46DE-A6E2-17D2BEE3D50D}"/>
              </a:ext>
            </a:extLst>
          </p:cNvPr>
          <p:cNvSpPr/>
          <p:nvPr/>
        </p:nvSpPr>
        <p:spPr>
          <a:xfrm>
            <a:off x="4444079" y="2458960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D52E376-1A2B-4741-9184-461D4F741001}"/>
              </a:ext>
            </a:extLst>
          </p:cNvPr>
          <p:cNvSpPr/>
          <p:nvPr/>
        </p:nvSpPr>
        <p:spPr>
          <a:xfrm>
            <a:off x="3591046" y="2653012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303DC94-00EA-4A90-9F86-842DF958C0C2}"/>
              </a:ext>
            </a:extLst>
          </p:cNvPr>
          <p:cNvSpPr/>
          <p:nvPr/>
        </p:nvSpPr>
        <p:spPr>
          <a:xfrm>
            <a:off x="2735049" y="290910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5CA17CB-124C-4945-8B3A-1A2C7A75327F}"/>
              </a:ext>
            </a:extLst>
          </p:cNvPr>
          <p:cNvSpPr/>
          <p:nvPr/>
        </p:nvSpPr>
        <p:spPr>
          <a:xfrm>
            <a:off x="1883191" y="3362884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39CDCB-E2DD-4525-8DDD-8203395D5DBE}"/>
              </a:ext>
            </a:extLst>
          </p:cNvPr>
          <p:cNvCxnSpPr>
            <a:cxnSpLocks/>
          </p:cNvCxnSpPr>
          <p:nvPr/>
        </p:nvCxnSpPr>
        <p:spPr>
          <a:xfrm flipH="1">
            <a:off x="3695218" y="2521105"/>
            <a:ext cx="748861" cy="1739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DBF172-CC4C-44ED-8EE4-CAB8F3C7FD85}"/>
              </a:ext>
            </a:extLst>
          </p:cNvPr>
          <p:cNvCxnSpPr>
            <a:cxnSpLocks/>
          </p:cNvCxnSpPr>
          <p:nvPr/>
        </p:nvCxnSpPr>
        <p:spPr>
          <a:xfrm flipH="1">
            <a:off x="2831737" y="2717682"/>
            <a:ext cx="767930" cy="2159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4B5E694-1681-4014-B561-B5DE3F0A3762}"/>
              </a:ext>
            </a:extLst>
          </p:cNvPr>
          <p:cNvCxnSpPr>
            <a:cxnSpLocks/>
          </p:cNvCxnSpPr>
          <p:nvPr/>
        </p:nvCxnSpPr>
        <p:spPr>
          <a:xfrm flipH="1">
            <a:off x="1971397" y="2986882"/>
            <a:ext cx="771522" cy="3942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939D71-6227-4E59-9C8C-E062D340BB21}"/>
              </a:ext>
            </a:extLst>
          </p:cNvPr>
          <p:cNvSpPr txBox="1"/>
          <p:nvPr/>
        </p:nvSpPr>
        <p:spPr>
          <a:xfrm>
            <a:off x="2782906" y="94637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(3,0)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CF677A-6EB3-4002-8458-8A7E73D43587}"/>
              </a:ext>
            </a:extLst>
          </p:cNvPr>
          <p:cNvSpPr txBox="1"/>
          <p:nvPr/>
        </p:nvSpPr>
        <p:spPr>
          <a:xfrm>
            <a:off x="4513885" y="2297204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(5,0)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9E649-E981-4914-8400-A33B1419DFBC}"/>
              </a:ext>
            </a:extLst>
          </p:cNvPr>
          <p:cNvSpPr txBox="1"/>
          <p:nvPr/>
        </p:nvSpPr>
        <p:spPr>
          <a:xfrm>
            <a:off x="1161865" y="572261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(3,1)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0F4ED9-94B3-43A5-9E39-DEBAB3D267D7}"/>
              </a:ext>
            </a:extLst>
          </p:cNvPr>
          <p:cNvSpPr txBox="1"/>
          <p:nvPr/>
        </p:nvSpPr>
        <p:spPr>
          <a:xfrm>
            <a:off x="2332315" y="1557889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(4,1)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A21043-F13B-4254-A5C2-1F856D0F3260}"/>
              </a:ext>
            </a:extLst>
          </p:cNvPr>
          <p:cNvSpPr txBox="1"/>
          <p:nvPr/>
        </p:nvSpPr>
        <p:spPr>
          <a:xfrm>
            <a:off x="1161865" y="2357832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(4,2)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93B02D-CDCD-48AA-83F4-CF9C638DE0FF}"/>
              </a:ext>
            </a:extLst>
          </p:cNvPr>
          <p:cNvSpPr txBox="1"/>
          <p:nvPr/>
        </p:nvSpPr>
        <p:spPr>
          <a:xfrm>
            <a:off x="3185782" y="2326667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(5,1)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D51866-DB97-4B49-8959-219F28AAE703}"/>
              </a:ext>
            </a:extLst>
          </p:cNvPr>
          <p:cNvSpPr txBox="1"/>
          <p:nvPr/>
        </p:nvSpPr>
        <p:spPr>
          <a:xfrm>
            <a:off x="2332315" y="2600029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(5,2)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D591C9-446F-4CF4-A4F3-C2ECA2D268D4}"/>
              </a:ext>
            </a:extLst>
          </p:cNvPr>
          <p:cNvSpPr txBox="1"/>
          <p:nvPr/>
        </p:nvSpPr>
        <p:spPr>
          <a:xfrm>
            <a:off x="1161865" y="3260529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(5,3)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F04B86B-370E-4689-9E72-5CC7A7AF0EED}"/>
              </a:ext>
            </a:extLst>
          </p:cNvPr>
          <p:cNvCxnSpPr>
            <a:cxnSpLocks/>
          </p:cNvCxnSpPr>
          <p:nvPr/>
        </p:nvCxnSpPr>
        <p:spPr>
          <a:xfrm>
            <a:off x="5354845" y="2909106"/>
            <a:ext cx="0" cy="93947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25DA41FE-86DC-45F3-B6F8-E6F47FD3EB87}"/>
              </a:ext>
            </a:extLst>
          </p:cNvPr>
          <p:cNvSpPr/>
          <p:nvPr/>
        </p:nvSpPr>
        <p:spPr>
          <a:xfrm>
            <a:off x="5301018" y="2857020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7072662-04F8-4F19-8597-86199940D12E}"/>
              </a:ext>
            </a:extLst>
          </p:cNvPr>
          <p:cNvSpPr/>
          <p:nvPr/>
        </p:nvSpPr>
        <p:spPr>
          <a:xfrm>
            <a:off x="4442750" y="3000694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1D4F205-C552-4737-B541-89C0AE8746BF}"/>
              </a:ext>
            </a:extLst>
          </p:cNvPr>
          <p:cNvSpPr/>
          <p:nvPr/>
        </p:nvSpPr>
        <p:spPr>
          <a:xfrm>
            <a:off x="3591046" y="318612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F4107CA-414C-46E9-9C81-B126AEF6F232}"/>
              </a:ext>
            </a:extLst>
          </p:cNvPr>
          <p:cNvSpPr/>
          <p:nvPr/>
        </p:nvSpPr>
        <p:spPr>
          <a:xfrm>
            <a:off x="2736448" y="3451725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FB26D4-7EBA-41B6-8ADD-D30CA2CA749B}"/>
              </a:ext>
            </a:extLst>
          </p:cNvPr>
          <p:cNvSpPr txBox="1"/>
          <p:nvPr/>
        </p:nvSpPr>
        <p:spPr>
          <a:xfrm>
            <a:off x="5351678" y="2668522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(6,0)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DB95FD-C103-4952-8436-5368E0F748CE}"/>
              </a:ext>
            </a:extLst>
          </p:cNvPr>
          <p:cNvSpPr txBox="1"/>
          <p:nvPr/>
        </p:nvSpPr>
        <p:spPr>
          <a:xfrm>
            <a:off x="4034487" y="2698369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(6,1)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2EB3F9-3BBB-4827-B103-363FE4042A41}"/>
              </a:ext>
            </a:extLst>
          </p:cNvPr>
          <p:cNvSpPr txBox="1"/>
          <p:nvPr/>
        </p:nvSpPr>
        <p:spPr>
          <a:xfrm>
            <a:off x="3185782" y="2886153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(6,2)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115501-D641-44A6-9148-8E93FC36C98B}"/>
              </a:ext>
            </a:extLst>
          </p:cNvPr>
          <p:cNvSpPr txBox="1"/>
          <p:nvPr/>
        </p:nvSpPr>
        <p:spPr>
          <a:xfrm>
            <a:off x="2332315" y="3153033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(6,3)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D938A9-FEAB-4D06-AE59-06B7B9203E3C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2843514" y="1825932"/>
            <a:ext cx="757910" cy="24208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CDF045C-0A72-412D-AEA3-5258149E4553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977520" y="2104842"/>
            <a:ext cx="777078" cy="377752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4A500A0-ECE7-4FDC-A867-88349C9E316A}"/>
              </a:ext>
            </a:extLst>
          </p:cNvPr>
          <p:cNvCxnSpPr>
            <a:cxnSpLocks/>
          </p:cNvCxnSpPr>
          <p:nvPr/>
        </p:nvCxnSpPr>
        <p:spPr>
          <a:xfrm flipH="1">
            <a:off x="1980597" y="305055"/>
            <a:ext cx="771522" cy="394242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6E16F5D-5A82-4719-83FE-2964A82B4BCF}"/>
              </a:ext>
            </a:extLst>
          </p:cNvPr>
          <p:cNvCxnSpPr>
            <a:cxnSpLocks/>
          </p:cNvCxnSpPr>
          <p:nvPr/>
        </p:nvCxnSpPr>
        <p:spPr>
          <a:xfrm flipH="1">
            <a:off x="2827046" y="3258430"/>
            <a:ext cx="767930" cy="215928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0D133A7-CA14-4F4B-B0D8-F94A1B38334E}"/>
              </a:ext>
            </a:extLst>
          </p:cNvPr>
          <p:cNvCxnSpPr>
            <a:cxnSpLocks/>
          </p:cNvCxnSpPr>
          <p:nvPr/>
        </p:nvCxnSpPr>
        <p:spPr>
          <a:xfrm flipH="1">
            <a:off x="3695220" y="3053205"/>
            <a:ext cx="748861" cy="173935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DE9B24A-A1B8-4D73-AF82-596265DC0D42}"/>
              </a:ext>
            </a:extLst>
          </p:cNvPr>
          <p:cNvCxnSpPr>
            <a:cxnSpLocks/>
          </p:cNvCxnSpPr>
          <p:nvPr/>
        </p:nvCxnSpPr>
        <p:spPr>
          <a:xfrm flipH="1">
            <a:off x="4550906" y="2923417"/>
            <a:ext cx="753063" cy="121185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E0ABC1D0-1E1F-4EFF-B5DA-897FE49D4EF0}"/>
              </a:ext>
            </a:extLst>
          </p:cNvPr>
          <p:cNvSpPr/>
          <p:nvPr/>
        </p:nvSpPr>
        <p:spPr>
          <a:xfrm>
            <a:off x="2735049" y="22570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360C58-FDF6-4B90-A3DA-7AABF4EC9BED}"/>
              </a:ext>
            </a:extLst>
          </p:cNvPr>
          <p:cNvSpPr/>
          <p:nvPr/>
        </p:nvSpPr>
        <p:spPr>
          <a:xfrm>
            <a:off x="1883191" y="673262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984509-13D5-4ECD-A525-85FD8E5ACBC3}"/>
              </a:ext>
            </a:extLst>
          </p:cNvPr>
          <p:cNvCxnSpPr>
            <a:cxnSpLocks/>
          </p:cNvCxnSpPr>
          <p:nvPr/>
        </p:nvCxnSpPr>
        <p:spPr>
          <a:xfrm flipH="1" flipV="1">
            <a:off x="2661920" y="30480"/>
            <a:ext cx="117781" cy="22124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C1238AD-3DB6-4A7A-ACB1-016915A14932}"/>
              </a:ext>
            </a:extLst>
          </p:cNvPr>
          <p:cNvCxnSpPr>
            <a:cxnSpLocks/>
          </p:cNvCxnSpPr>
          <p:nvPr/>
        </p:nvCxnSpPr>
        <p:spPr>
          <a:xfrm flipH="1">
            <a:off x="2312019" y="3526114"/>
            <a:ext cx="428146" cy="19096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19851C8-60E6-44E7-B3D8-CCC2C4FB2356}"/>
              </a:ext>
            </a:extLst>
          </p:cNvPr>
          <p:cNvSpPr/>
          <p:nvPr/>
        </p:nvSpPr>
        <p:spPr>
          <a:xfrm>
            <a:off x="3593400" y="3547993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8091902-7F74-4336-90BC-9A712166CD4B}"/>
              </a:ext>
            </a:extLst>
          </p:cNvPr>
          <p:cNvSpPr/>
          <p:nvPr/>
        </p:nvSpPr>
        <p:spPr>
          <a:xfrm>
            <a:off x="4441079" y="3355105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F3C22FF-79E4-4810-96B6-2FAE4655A296}"/>
              </a:ext>
            </a:extLst>
          </p:cNvPr>
          <p:cNvSpPr/>
          <p:nvPr/>
        </p:nvSpPr>
        <p:spPr>
          <a:xfrm>
            <a:off x="5303969" y="3229867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8C256C8-4DF4-4C69-ABFC-26491877A3A4}"/>
              </a:ext>
            </a:extLst>
          </p:cNvPr>
          <p:cNvSpPr/>
          <p:nvPr/>
        </p:nvSpPr>
        <p:spPr>
          <a:xfrm>
            <a:off x="6144460" y="3107147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229615-D95D-413E-8258-C373520E252A}"/>
              </a:ext>
            </a:extLst>
          </p:cNvPr>
          <p:cNvSpPr/>
          <p:nvPr/>
        </p:nvSpPr>
        <p:spPr>
          <a:xfrm>
            <a:off x="407670" y="81280"/>
            <a:ext cx="628039" cy="3987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256</a:t>
            </a:r>
          </a:p>
          <a:p>
            <a:pPr algn="r"/>
            <a:endParaRPr lang="en-US" altLang="ko-KR" sz="135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128</a:t>
            </a:r>
          </a:p>
          <a:p>
            <a:pPr algn="r"/>
            <a:endParaRPr lang="en-US" altLang="ko-KR" sz="135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64</a:t>
            </a:r>
          </a:p>
          <a:p>
            <a:pPr algn="r"/>
            <a:endParaRPr lang="en-US" altLang="ko-KR" sz="135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</a:t>
            </a:r>
          </a:p>
          <a:p>
            <a:pPr algn="r"/>
            <a:endParaRPr lang="en-US" altLang="ko-KR" sz="135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</a:p>
          <a:p>
            <a:pPr algn="r"/>
            <a:endParaRPr lang="en-US" altLang="ko-KR" sz="135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  <a:p>
            <a:pPr algn="r"/>
            <a:endParaRPr lang="en-US" altLang="ko-KR" sz="135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  <a:p>
            <a:pPr algn="r"/>
            <a:endParaRPr lang="en-US" altLang="ko-KR" sz="135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  <a:p>
            <a:pPr algn="r"/>
            <a:endParaRPr lang="en-US" altLang="ko-KR" sz="135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EDAEF-1CD6-4B29-B50A-290D539CE81A}"/>
              </a:ext>
            </a:extLst>
          </p:cNvPr>
          <p:cNvSpPr txBox="1"/>
          <p:nvPr/>
        </p:nvSpPr>
        <p:spPr>
          <a:xfrm rot="16200000">
            <a:off x="-574582" y="1912550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Normalized write cost</a:t>
            </a:r>
            <a:endParaRPr lang="ko-KR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C14286E-84D7-4B64-B95F-45F74C25EA70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407660" y="3159233"/>
            <a:ext cx="736800" cy="107207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3DCE01F-5549-4C32-94FE-C633421EAECA}"/>
              </a:ext>
            </a:extLst>
          </p:cNvPr>
          <p:cNvCxnSpPr>
            <a:cxnSpLocks/>
            <a:stCxn id="81" idx="2"/>
            <a:endCxn id="80" idx="6"/>
          </p:cNvCxnSpPr>
          <p:nvPr/>
        </p:nvCxnSpPr>
        <p:spPr>
          <a:xfrm flipH="1">
            <a:off x="4545251" y="3281953"/>
            <a:ext cx="758718" cy="125238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EC00AD2-566F-4B62-BBC5-EF8A74785BC6}"/>
              </a:ext>
            </a:extLst>
          </p:cNvPr>
          <p:cNvCxnSpPr>
            <a:cxnSpLocks/>
          </p:cNvCxnSpPr>
          <p:nvPr/>
        </p:nvCxnSpPr>
        <p:spPr>
          <a:xfrm flipH="1">
            <a:off x="3695218" y="3421380"/>
            <a:ext cx="757403" cy="15715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591F951-F672-43BD-9C7A-2F76D59CB513}"/>
              </a:ext>
            </a:extLst>
          </p:cNvPr>
          <p:cNvCxnSpPr>
            <a:cxnSpLocks/>
          </p:cNvCxnSpPr>
          <p:nvPr/>
        </p:nvCxnSpPr>
        <p:spPr>
          <a:xfrm flipH="1">
            <a:off x="3222470" y="3596640"/>
            <a:ext cx="406555" cy="135413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D13C2C6C-D107-411D-9363-A0DA179D04D1}"/>
              </a:ext>
            </a:extLst>
          </p:cNvPr>
          <p:cNvSpPr/>
          <p:nvPr/>
        </p:nvSpPr>
        <p:spPr>
          <a:xfrm>
            <a:off x="1938759" y="277792"/>
            <a:ext cx="4271059" cy="3472405"/>
          </a:xfrm>
          <a:custGeom>
            <a:avLst/>
            <a:gdLst>
              <a:gd name="connsiteX0" fmla="*/ 4265271 w 4271059"/>
              <a:gd name="connsiteY0" fmla="*/ 2882097 h 3472405"/>
              <a:gd name="connsiteX1" fmla="*/ 3414532 w 4271059"/>
              <a:gd name="connsiteY1" fmla="*/ 2633241 h 3472405"/>
              <a:gd name="connsiteX2" fmla="*/ 2980482 w 4271059"/>
              <a:gd name="connsiteY2" fmla="*/ 2459621 h 3472405"/>
              <a:gd name="connsiteX3" fmla="*/ 2563793 w 4271059"/>
              <a:gd name="connsiteY3" fmla="*/ 2245489 h 3472405"/>
              <a:gd name="connsiteX4" fmla="*/ 2129742 w 4271059"/>
              <a:gd name="connsiteY4" fmla="*/ 1961909 h 3472405"/>
              <a:gd name="connsiteX5" fmla="*/ 1846163 w 4271059"/>
              <a:gd name="connsiteY5" fmla="*/ 1701479 h 3472405"/>
              <a:gd name="connsiteX6" fmla="*/ 1579945 w 4271059"/>
              <a:gd name="connsiteY6" fmla="*/ 1360026 h 3472405"/>
              <a:gd name="connsiteX7" fmla="*/ 1377388 w 4271059"/>
              <a:gd name="connsiteY7" fmla="*/ 1006998 h 3472405"/>
              <a:gd name="connsiteX8" fmla="*/ 1035935 w 4271059"/>
              <a:gd name="connsiteY8" fmla="*/ 370390 h 3472405"/>
              <a:gd name="connsiteX9" fmla="*/ 850740 w 4271059"/>
              <a:gd name="connsiteY9" fmla="*/ 0 h 3472405"/>
              <a:gd name="connsiteX10" fmla="*/ 0 w 4271059"/>
              <a:gd name="connsiteY10" fmla="*/ 445626 h 3472405"/>
              <a:gd name="connsiteX11" fmla="*/ 0 w 4271059"/>
              <a:gd name="connsiteY11" fmla="*/ 3130952 h 3472405"/>
              <a:gd name="connsiteX12" fmla="*/ 1713054 w 4271059"/>
              <a:gd name="connsiteY12" fmla="*/ 3321935 h 3472405"/>
              <a:gd name="connsiteX13" fmla="*/ 2569580 w 4271059"/>
              <a:gd name="connsiteY13" fmla="*/ 3391383 h 3472405"/>
              <a:gd name="connsiteX14" fmla="*/ 3420319 w 4271059"/>
              <a:gd name="connsiteY14" fmla="*/ 3443469 h 3472405"/>
              <a:gd name="connsiteX15" fmla="*/ 4271059 w 4271059"/>
              <a:gd name="connsiteY15" fmla="*/ 3472405 h 3472405"/>
              <a:gd name="connsiteX16" fmla="*/ 4265271 w 4271059"/>
              <a:gd name="connsiteY16" fmla="*/ 2882097 h 347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71059" h="3472405">
                <a:moveTo>
                  <a:pt x="4265271" y="2882097"/>
                </a:moveTo>
                <a:lnTo>
                  <a:pt x="3414532" y="2633241"/>
                </a:lnTo>
                <a:lnTo>
                  <a:pt x="2980482" y="2459621"/>
                </a:lnTo>
                <a:lnTo>
                  <a:pt x="2563793" y="2245489"/>
                </a:lnTo>
                <a:lnTo>
                  <a:pt x="2129742" y="1961909"/>
                </a:lnTo>
                <a:lnTo>
                  <a:pt x="1846163" y="1701479"/>
                </a:lnTo>
                <a:lnTo>
                  <a:pt x="1579945" y="1360026"/>
                </a:lnTo>
                <a:lnTo>
                  <a:pt x="1377388" y="1006998"/>
                </a:lnTo>
                <a:lnTo>
                  <a:pt x="1035935" y="370390"/>
                </a:lnTo>
                <a:lnTo>
                  <a:pt x="850740" y="0"/>
                </a:lnTo>
                <a:lnTo>
                  <a:pt x="0" y="445626"/>
                </a:lnTo>
                <a:lnTo>
                  <a:pt x="0" y="3130952"/>
                </a:lnTo>
                <a:lnTo>
                  <a:pt x="1713054" y="3321935"/>
                </a:lnTo>
                <a:lnTo>
                  <a:pt x="2569580" y="3391383"/>
                </a:lnTo>
                <a:lnTo>
                  <a:pt x="3420319" y="3443469"/>
                </a:lnTo>
                <a:lnTo>
                  <a:pt x="4271059" y="3472405"/>
                </a:lnTo>
                <a:cubicBezTo>
                  <a:pt x="4269130" y="3275636"/>
                  <a:pt x="4267200" y="3078866"/>
                  <a:pt x="4265271" y="2882097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C11A3918-B5F0-45B9-9F3F-D092ED0BE092}"/>
              </a:ext>
            </a:extLst>
          </p:cNvPr>
          <p:cNvGraphicFramePr>
            <a:graphicFrameLocks/>
          </p:cNvGraphicFramePr>
          <p:nvPr/>
        </p:nvGraphicFramePr>
        <p:xfrm>
          <a:off x="82550" y="115887"/>
          <a:ext cx="6315075" cy="444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B22FAEC-4448-462A-B24D-8D94A8B8CFB7}"/>
              </a:ext>
            </a:extLst>
          </p:cNvPr>
          <p:cNvSpPr txBox="1"/>
          <p:nvPr/>
        </p:nvSpPr>
        <p:spPr>
          <a:xfrm>
            <a:off x="4617322" y="1656557"/>
            <a:ext cx="182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</a:t>
            </a:r>
          </a:p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27BB1AFF-DF2F-4AD5-A8E0-A39141F045E9}"/>
              </a:ext>
            </a:extLst>
          </p:cNvPr>
          <p:cNvSpPr/>
          <p:nvPr/>
        </p:nvSpPr>
        <p:spPr>
          <a:xfrm rot="10800000">
            <a:off x="3726898" y="1980216"/>
            <a:ext cx="1084612" cy="287496"/>
          </a:xfrm>
          <a:custGeom>
            <a:avLst/>
            <a:gdLst>
              <a:gd name="connsiteX0" fmla="*/ 0 w 781291"/>
              <a:gd name="connsiteY0" fmla="*/ 376177 h 376177"/>
              <a:gd name="connsiteX1" fmla="*/ 405114 w 781291"/>
              <a:gd name="connsiteY1" fmla="*/ 376177 h 376177"/>
              <a:gd name="connsiteX2" fmla="*/ 781291 w 781291"/>
              <a:gd name="connsiteY2" fmla="*/ 0 h 37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291" h="376177">
                <a:moveTo>
                  <a:pt x="0" y="376177"/>
                </a:moveTo>
                <a:lnTo>
                  <a:pt x="405114" y="376177"/>
                </a:lnTo>
                <a:lnTo>
                  <a:pt x="78129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FE237-F0B4-4781-8A56-084CF386FD29}"/>
              </a:ext>
            </a:extLst>
          </p:cNvPr>
          <p:cNvSpPr txBox="1"/>
          <p:nvPr/>
        </p:nvSpPr>
        <p:spPr>
          <a:xfrm>
            <a:off x="3628705" y="1615063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(4,0)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AD91145-721F-4FDC-B09B-E0260FFD9DB7}"/>
              </a:ext>
            </a:extLst>
          </p:cNvPr>
          <p:cNvCxnSpPr>
            <a:stCxn id="17" idx="4"/>
          </p:cNvCxnSpPr>
          <p:nvPr/>
        </p:nvCxnSpPr>
        <p:spPr>
          <a:xfrm flipH="1">
            <a:off x="3640238" y="1857738"/>
            <a:ext cx="5788" cy="199084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E5D5E8A-E678-43FF-BF94-003D0220AF6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2785640" y="2120098"/>
            <a:ext cx="5788" cy="172848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B87CE21-41D6-422E-BAE1-BB373D086CD0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1932137" y="2571510"/>
            <a:ext cx="8553" cy="1277072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8E74BC0-A7C8-4758-A7EE-170633792314}"/>
              </a:ext>
            </a:extLst>
          </p:cNvPr>
          <p:cNvSpPr/>
          <p:nvPr/>
        </p:nvSpPr>
        <p:spPr>
          <a:xfrm>
            <a:off x="3593940" y="175356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2592BF9-9CA6-409B-8015-D71C212114BA}"/>
              </a:ext>
            </a:extLst>
          </p:cNvPr>
          <p:cNvSpPr/>
          <p:nvPr/>
        </p:nvSpPr>
        <p:spPr>
          <a:xfrm>
            <a:off x="2739342" y="201592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E31E71-4C20-42AE-B88F-20237F2DE492}"/>
              </a:ext>
            </a:extLst>
          </p:cNvPr>
          <p:cNvSpPr/>
          <p:nvPr/>
        </p:nvSpPr>
        <p:spPr>
          <a:xfrm>
            <a:off x="1888604" y="2467338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B3BD8BB-A4FD-4195-87E1-88C5F3A83D08}"/>
              </a:ext>
            </a:extLst>
          </p:cNvPr>
          <p:cNvCxnSpPr>
            <a:cxnSpLocks/>
          </p:cNvCxnSpPr>
          <p:nvPr/>
        </p:nvCxnSpPr>
        <p:spPr>
          <a:xfrm>
            <a:off x="4496389" y="2519424"/>
            <a:ext cx="0" cy="132915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F05B875B-6C6E-46DE-A6E2-17D2BEE3D50D}"/>
              </a:ext>
            </a:extLst>
          </p:cNvPr>
          <p:cNvSpPr/>
          <p:nvPr/>
        </p:nvSpPr>
        <p:spPr>
          <a:xfrm>
            <a:off x="4444079" y="2458960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D52E376-1A2B-4741-9184-461D4F741001}"/>
              </a:ext>
            </a:extLst>
          </p:cNvPr>
          <p:cNvSpPr/>
          <p:nvPr/>
        </p:nvSpPr>
        <p:spPr>
          <a:xfrm>
            <a:off x="3591046" y="2653012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303DC94-00EA-4A90-9F86-842DF958C0C2}"/>
              </a:ext>
            </a:extLst>
          </p:cNvPr>
          <p:cNvSpPr/>
          <p:nvPr/>
        </p:nvSpPr>
        <p:spPr>
          <a:xfrm>
            <a:off x="2735049" y="290910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5CA17CB-124C-4945-8B3A-1A2C7A75327F}"/>
              </a:ext>
            </a:extLst>
          </p:cNvPr>
          <p:cNvSpPr/>
          <p:nvPr/>
        </p:nvSpPr>
        <p:spPr>
          <a:xfrm>
            <a:off x="1883191" y="3362884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73CB64B-0BB8-4C43-A184-597F1B20C5C6}"/>
              </a:ext>
            </a:extLst>
          </p:cNvPr>
          <p:cNvSpPr/>
          <p:nvPr/>
        </p:nvSpPr>
        <p:spPr>
          <a:xfrm>
            <a:off x="1883191" y="673262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0ABC1D0-1E1F-4EFF-B5DA-897FE49D4EF0}"/>
              </a:ext>
            </a:extLst>
          </p:cNvPr>
          <p:cNvSpPr/>
          <p:nvPr/>
        </p:nvSpPr>
        <p:spPr>
          <a:xfrm>
            <a:off x="2735049" y="22570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39CDCB-E2DD-4525-8DDD-8203395D5DBE}"/>
              </a:ext>
            </a:extLst>
          </p:cNvPr>
          <p:cNvCxnSpPr>
            <a:cxnSpLocks/>
          </p:cNvCxnSpPr>
          <p:nvPr/>
        </p:nvCxnSpPr>
        <p:spPr>
          <a:xfrm flipH="1">
            <a:off x="3695218" y="2521105"/>
            <a:ext cx="748861" cy="1739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DBF172-CC4C-44ED-8EE4-CAB8F3C7FD85}"/>
              </a:ext>
            </a:extLst>
          </p:cNvPr>
          <p:cNvCxnSpPr>
            <a:cxnSpLocks/>
          </p:cNvCxnSpPr>
          <p:nvPr/>
        </p:nvCxnSpPr>
        <p:spPr>
          <a:xfrm flipH="1">
            <a:off x="2831737" y="2717682"/>
            <a:ext cx="767930" cy="2159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4B5E694-1681-4014-B561-B5DE3F0A3762}"/>
              </a:ext>
            </a:extLst>
          </p:cNvPr>
          <p:cNvCxnSpPr>
            <a:cxnSpLocks/>
          </p:cNvCxnSpPr>
          <p:nvPr/>
        </p:nvCxnSpPr>
        <p:spPr>
          <a:xfrm flipH="1">
            <a:off x="1971397" y="2986882"/>
            <a:ext cx="771522" cy="3942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939D71-6227-4E59-9C8C-E062D340BB21}"/>
              </a:ext>
            </a:extLst>
          </p:cNvPr>
          <p:cNvSpPr txBox="1"/>
          <p:nvPr/>
        </p:nvSpPr>
        <p:spPr>
          <a:xfrm>
            <a:off x="2782906" y="94637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(3,0)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CF677A-6EB3-4002-8458-8A7E73D43587}"/>
              </a:ext>
            </a:extLst>
          </p:cNvPr>
          <p:cNvSpPr txBox="1"/>
          <p:nvPr/>
        </p:nvSpPr>
        <p:spPr>
          <a:xfrm>
            <a:off x="4513885" y="2297204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(5,0)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9E649-E981-4914-8400-A33B1419DFBC}"/>
              </a:ext>
            </a:extLst>
          </p:cNvPr>
          <p:cNvSpPr txBox="1"/>
          <p:nvPr/>
        </p:nvSpPr>
        <p:spPr>
          <a:xfrm>
            <a:off x="1161865" y="572261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(3,1)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0F4ED9-94B3-43A5-9E39-DEBAB3D267D7}"/>
              </a:ext>
            </a:extLst>
          </p:cNvPr>
          <p:cNvSpPr txBox="1"/>
          <p:nvPr/>
        </p:nvSpPr>
        <p:spPr>
          <a:xfrm>
            <a:off x="2332315" y="1557889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(4,1)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A21043-F13B-4254-A5C2-1F856D0F3260}"/>
              </a:ext>
            </a:extLst>
          </p:cNvPr>
          <p:cNvSpPr txBox="1"/>
          <p:nvPr/>
        </p:nvSpPr>
        <p:spPr>
          <a:xfrm>
            <a:off x="1161865" y="2357832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(4,2)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93B02D-CDCD-48AA-83F4-CF9C638DE0FF}"/>
              </a:ext>
            </a:extLst>
          </p:cNvPr>
          <p:cNvSpPr txBox="1"/>
          <p:nvPr/>
        </p:nvSpPr>
        <p:spPr>
          <a:xfrm>
            <a:off x="3185782" y="2326667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(5,1)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D51866-DB97-4B49-8959-219F28AAE703}"/>
              </a:ext>
            </a:extLst>
          </p:cNvPr>
          <p:cNvSpPr txBox="1"/>
          <p:nvPr/>
        </p:nvSpPr>
        <p:spPr>
          <a:xfrm>
            <a:off x="2332315" y="2600029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(5,2)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D591C9-446F-4CF4-A4F3-C2ECA2D268D4}"/>
              </a:ext>
            </a:extLst>
          </p:cNvPr>
          <p:cNvSpPr txBox="1"/>
          <p:nvPr/>
        </p:nvSpPr>
        <p:spPr>
          <a:xfrm>
            <a:off x="1161865" y="3260529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(5,3)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F04B86B-370E-4689-9E72-5CC7A7AF0EED}"/>
              </a:ext>
            </a:extLst>
          </p:cNvPr>
          <p:cNvCxnSpPr>
            <a:cxnSpLocks/>
          </p:cNvCxnSpPr>
          <p:nvPr/>
        </p:nvCxnSpPr>
        <p:spPr>
          <a:xfrm>
            <a:off x="5354845" y="2909106"/>
            <a:ext cx="0" cy="93947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25DA41FE-86DC-45F3-B6F8-E6F47FD3EB87}"/>
              </a:ext>
            </a:extLst>
          </p:cNvPr>
          <p:cNvSpPr/>
          <p:nvPr/>
        </p:nvSpPr>
        <p:spPr>
          <a:xfrm>
            <a:off x="5301018" y="2857020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7072662-04F8-4F19-8597-86199940D12E}"/>
              </a:ext>
            </a:extLst>
          </p:cNvPr>
          <p:cNvSpPr/>
          <p:nvPr/>
        </p:nvSpPr>
        <p:spPr>
          <a:xfrm>
            <a:off x="4442750" y="3000694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1D4F205-C552-4737-B541-89C0AE8746BF}"/>
              </a:ext>
            </a:extLst>
          </p:cNvPr>
          <p:cNvSpPr/>
          <p:nvPr/>
        </p:nvSpPr>
        <p:spPr>
          <a:xfrm>
            <a:off x="3591046" y="3186126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F4107CA-414C-46E9-9C81-B126AEF6F232}"/>
              </a:ext>
            </a:extLst>
          </p:cNvPr>
          <p:cNvSpPr/>
          <p:nvPr/>
        </p:nvSpPr>
        <p:spPr>
          <a:xfrm>
            <a:off x="2736448" y="3451725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FB26D4-7EBA-41B6-8ADD-D30CA2CA749B}"/>
              </a:ext>
            </a:extLst>
          </p:cNvPr>
          <p:cNvSpPr txBox="1"/>
          <p:nvPr/>
        </p:nvSpPr>
        <p:spPr>
          <a:xfrm>
            <a:off x="5351678" y="2668522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(6,0)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DB95FD-C103-4952-8436-5368E0F748CE}"/>
              </a:ext>
            </a:extLst>
          </p:cNvPr>
          <p:cNvSpPr txBox="1"/>
          <p:nvPr/>
        </p:nvSpPr>
        <p:spPr>
          <a:xfrm>
            <a:off x="4034487" y="2698369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(6,1)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2EB3F9-3BBB-4827-B103-363FE4042A41}"/>
              </a:ext>
            </a:extLst>
          </p:cNvPr>
          <p:cNvSpPr txBox="1"/>
          <p:nvPr/>
        </p:nvSpPr>
        <p:spPr>
          <a:xfrm>
            <a:off x="3185782" y="2886153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(6,2)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115501-D641-44A6-9148-8E93FC36C98B}"/>
              </a:ext>
            </a:extLst>
          </p:cNvPr>
          <p:cNvSpPr txBox="1"/>
          <p:nvPr/>
        </p:nvSpPr>
        <p:spPr>
          <a:xfrm>
            <a:off x="2332315" y="3153033"/>
            <a:ext cx="91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(6,3)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D938A9-FEAB-4D06-AE59-06B7B9203E3C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2843514" y="1825932"/>
            <a:ext cx="757910" cy="24208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CDF045C-0A72-412D-AEA3-5258149E4553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977520" y="2104842"/>
            <a:ext cx="777078" cy="377752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4A500A0-ECE7-4FDC-A867-88349C9E316A}"/>
              </a:ext>
            </a:extLst>
          </p:cNvPr>
          <p:cNvCxnSpPr>
            <a:cxnSpLocks/>
          </p:cNvCxnSpPr>
          <p:nvPr/>
        </p:nvCxnSpPr>
        <p:spPr>
          <a:xfrm flipH="1">
            <a:off x="1980597" y="305055"/>
            <a:ext cx="771522" cy="394242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6E16F5D-5A82-4719-83FE-2964A82B4BCF}"/>
              </a:ext>
            </a:extLst>
          </p:cNvPr>
          <p:cNvCxnSpPr>
            <a:cxnSpLocks/>
          </p:cNvCxnSpPr>
          <p:nvPr/>
        </p:nvCxnSpPr>
        <p:spPr>
          <a:xfrm flipH="1">
            <a:off x="2827046" y="3258430"/>
            <a:ext cx="767930" cy="215928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0D133A7-CA14-4F4B-B0D8-F94A1B38334E}"/>
              </a:ext>
            </a:extLst>
          </p:cNvPr>
          <p:cNvCxnSpPr>
            <a:cxnSpLocks/>
          </p:cNvCxnSpPr>
          <p:nvPr/>
        </p:nvCxnSpPr>
        <p:spPr>
          <a:xfrm flipH="1">
            <a:off x="3695218" y="3053205"/>
            <a:ext cx="748861" cy="173935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DE9B24A-A1B8-4D73-AF82-596265DC0D42}"/>
              </a:ext>
            </a:extLst>
          </p:cNvPr>
          <p:cNvCxnSpPr>
            <a:cxnSpLocks/>
          </p:cNvCxnSpPr>
          <p:nvPr/>
        </p:nvCxnSpPr>
        <p:spPr>
          <a:xfrm flipH="1">
            <a:off x="4550906" y="2923417"/>
            <a:ext cx="753063" cy="121185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</TotalTime>
  <Words>136</Words>
  <Application>Microsoft Office PowerPoint</Application>
  <PresentationFormat>사용자 지정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진욱</dc:creator>
  <cp:lastModifiedBy>Sungjin Lee</cp:lastModifiedBy>
  <cp:revision>53</cp:revision>
  <cp:lastPrinted>2019-09-16T23:05:28Z</cp:lastPrinted>
  <dcterms:created xsi:type="dcterms:W3CDTF">2019-09-16T22:08:38Z</dcterms:created>
  <dcterms:modified xsi:type="dcterms:W3CDTF">2019-09-23T13:18:01Z</dcterms:modified>
</cp:coreProperties>
</file>