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40538" cy="467995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D7D31"/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30" y="245"/>
      </p:cViewPr>
      <p:guideLst>
        <p:guide orient="horz" pos="1474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rungg\Downloads\lsm_tradeof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Sheet1!$Q$14</c:f>
              <c:strCache>
                <c:ptCount val="1"/>
                <c:pt idx="0">
                  <c:v>K=1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Sheet1!$R$13:$X$13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Sheet1!$R$14:$X$14</c:f>
              <c:numCache>
                <c:formatCode>General</c:formatCode>
                <c:ptCount val="7"/>
                <c:pt idx="0">
                  <c:v>151031808</c:v>
                </c:pt>
                <c:pt idx="1">
                  <c:v>69504</c:v>
                </c:pt>
                <c:pt idx="2">
                  <c:v>5376</c:v>
                </c:pt>
                <c:pt idx="3">
                  <c:v>1504</c:v>
                </c:pt>
                <c:pt idx="4">
                  <c:v>704</c:v>
                </c:pt>
                <c:pt idx="5">
                  <c:v>416</c:v>
                </c:pt>
                <c:pt idx="6">
                  <c:v>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D0-4340-8DD5-ADCC46BC5077}"/>
            </c:ext>
          </c:extLst>
        </c:ser>
        <c:ser>
          <c:idx val="1"/>
          <c:order val="1"/>
          <c:tx>
            <c:strRef>
              <c:f>Sheet1!$Q$15</c:f>
              <c:strCache>
                <c:ptCount val="1"/>
                <c:pt idx="0">
                  <c:v>K=2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Sheet1!$R$13:$X$13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Sheet1!$R$15:$X$15</c:f>
              <c:numCache>
                <c:formatCode>General</c:formatCode>
                <c:ptCount val="7"/>
                <c:pt idx="1">
                  <c:v>151031808</c:v>
                </c:pt>
                <c:pt idx="2">
                  <c:v>902112</c:v>
                </c:pt>
                <c:pt idx="3">
                  <c:v>70272</c:v>
                </c:pt>
                <c:pt idx="4">
                  <c:v>15360</c:v>
                </c:pt>
                <c:pt idx="5">
                  <c:v>5632</c:v>
                </c:pt>
                <c:pt idx="6">
                  <c:v>2784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D0-4340-8DD5-ADCC46BC5077}"/>
            </c:ext>
          </c:extLst>
        </c:ser>
        <c:ser>
          <c:idx val="2"/>
          <c:order val="2"/>
          <c:tx>
            <c:strRef>
              <c:f>Sheet1!$Q$16</c:f>
              <c:strCache>
                <c:ptCount val="1"/>
                <c:pt idx="0">
                  <c:v>K=3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Sheet1!$R$13:$X$13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Sheet1!$R$16:$X$16</c:f>
              <c:numCache>
                <c:formatCode>General</c:formatCode>
                <c:ptCount val="7"/>
                <c:pt idx="2">
                  <c:v>151031808</c:v>
                </c:pt>
                <c:pt idx="3">
                  <c:v>3256672</c:v>
                </c:pt>
                <c:pt idx="4">
                  <c:v>328992</c:v>
                </c:pt>
                <c:pt idx="5">
                  <c:v>71968</c:v>
                </c:pt>
                <c:pt idx="6">
                  <c:v>24608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D0-4340-8DD5-ADCC46BC5077}"/>
            </c:ext>
          </c:extLst>
        </c:ser>
        <c:ser>
          <c:idx val="3"/>
          <c:order val="3"/>
          <c:tx>
            <c:strRef>
              <c:f>Sheet1!$Q$17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Sheet1!$R$13:$X$13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Sheet1!$R$17:$X$17</c:f>
              <c:numCache>
                <c:formatCode>General</c:formatCode>
                <c:ptCount val="7"/>
                <c:pt idx="3">
                  <c:v>151031808</c:v>
                </c:pt>
                <c:pt idx="4">
                  <c:v>7040288</c:v>
                </c:pt>
                <c:pt idx="5">
                  <c:v>917632</c:v>
                </c:pt>
                <c:pt idx="6">
                  <c:v>216512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1D0-4340-8DD5-ADCC46BC5077}"/>
            </c:ext>
          </c:extLst>
        </c:ser>
        <c:ser>
          <c:idx val="4"/>
          <c:order val="4"/>
          <c:tx>
            <c:strRef>
              <c:f>Sheet1!$Q$18</c:f>
              <c:strCache>
                <c:ptCount val="1"/>
                <c:pt idx="0">
                  <c:v>K=5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Sheet1!$R$13:$X$13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Sheet1!$R$18:$X$18</c:f>
              <c:numCache>
                <c:formatCode>General</c:formatCode>
                <c:ptCount val="7"/>
                <c:pt idx="4">
                  <c:v>151031808</c:v>
                </c:pt>
                <c:pt idx="5">
                  <c:v>11699680</c:v>
                </c:pt>
                <c:pt idx="6">
                  <c:v>1905280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1D0-4340-8DD5-ADCC46BC5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725704"/>
        <c:axId val="471726032"/>
      </c:scatterChart>
      <c:valAx>
        <c:axId val="471725704"/>
        <c:scaling>
          <c:orientation val="minMax"/>
          <c:min val="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726032"/>
        <c:crosses val="autoZero"/>
        <c:crossBetween val="midCat"/>
        <c:majorUnit val="1"/>
      </c:valAx>
      <c:valAx>
        <c:axId val="471726032"/>
        <c:scaling>
          <c:logBase val="10"/>
          <c:orientation val="minMax"/>
          <c:min val="100"/>
        </c:scaling>
        <c:delete val="0"/>
        <c:axPos val="l"/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717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Helvetica" panose="020B0604020202020204" pitchFamily="34" charset="0"/>
          <a:cs typeface="Helvetica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765909"/>
            <a:ext cx="5814457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458058"/>
            <a:ext cx="513040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49164"/>
            <a:ext cx="1474991" cy="396604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49164"/>
            <a:ext cx="4339466" cy="396604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3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166739"/>
            <a:ext cx="5899964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131884"/>
            <a:ext cx="5899964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245820"/>
            <a:ext cx="2907229" cy="2969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245820"/>
            <a:ext cx="2907229" cy="2969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9165"/>
            <a:ext cx="5899964" cy="904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147238"/>
            <a:ext cx="289386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709482"/>
            <a:ext cx="2893868" cy="25143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147238"/>
            <a:ext cx="2908120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709482"/>
            <a:ext cx="2908120" cy="25143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11997"/>
            <a:ext cx="220625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673827"/>
            <a:ext cx="3463022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403985"/>
            <a:ext cx="220625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11997"/>
            <a:ext cx="220625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673827"/>
            <a:ext cx="3463022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403985"/>
            <a:ext cx="220625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49165"/>
            <a:ext cx="5899964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245820"/>
            <a:ext cx="5899964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337621"/>
            <a:ext cx="153912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4257-BD2E-4DE8-B025-60CDB3FDEBF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337621"/>
            <a:ext cx="230868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337621"/>
            <a:ext cx="153912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D1C-C913-460F-8607-9D7090DC9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1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1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1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1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63A9139C-39ED-4D5C-985C-39C43D4E0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173036"/>
              </p:ext>
            </p:extLst>
          </p:nvPr>
        </p:nvGraphicFramePr>
        <p:xfrm>
          <a:off x="1007532" y="539975"/>
          <a:ext cx="582478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10EEB-D2A2-406A-8B9F-03C3A2216D46}"/>
              </a:ext>
            </a:extLst>
          </p:cNvPr>
          <p:cNvCxnSpPr>
            <a:cxnSpLocks/>
          </p:cNvCxnSpPr>
          <p:nvPr/>
        </p:nvCxnSpPr>
        <p:spPr>
          <a:xfrm>
            <a:off x="2586951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2A47F7-3DC7-4A84-B58F-5BEB5F77EA52}"/>
              </a:ext>
            </a:extLst>
          </p:cNvPr>
          <p:cNvCxnSpPr>
            <a:cxnSpLocks/>
          </p:cNvCxnSpPr>
          <p:nvPr/>
        </p:nvCxnSpPr>
        <p:spPr>
          <a:xfrm>
            <a:off x="1922717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C7A1DE-8B9D-4633-B123-16E873852D22}"/>
              </a:ext>
            </a:extLst>
          </p:cNvPr>
          <p:cNvCxnSpPr>
            <a:cxnSpLocks/>
          </p:cNvCxnSpPr>
          <p:nvPr/>
        </p:nvCxnSpPr>
        <p:spPr>
          <a:xfrm>
            <a:off x="3259812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13FC8B-25CF-420E-8077-9B60428F0F44}"/>
              </a:ext>
            </a:extLst>
          </p:cNvPr>
          <p:cNvCxnSpPr>
            <a:cxnSpLocks/>
          </p:cNvCxnSpPr>
          <p:nvPr/>
        </p:nvCxnSpPr>
        <p:spPr>
          <a:xfrm>
            <a:off x="3932672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8A596C-DE24-470B-871B-C62D65586F4B}"/>
              </a:ext>
            </a:extLst>
          </p:cNvPr>
          <p:cNvCxnSpPr>
            <a:cxnSpLocks/>
          </p:cNvCxnSpPr>
          <p:nvPr/>
        </p:nvCxnSpPr>
        <p:spPr>
          <a:xfrm>
            <a:off x="4605533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361106-96E5-4518-BF67-B55BEB646B76}"/>
              </a:ext>
            </a:extLst>
          </p:cNvPr>
          <p:cNvCxnSpPr>
            <a:cxnSpLocks/>
          </p:cNvCxnSpPr>
          <p:nvPr/>
        </p:nvCxnSpPr>
        <p:spPr>
          <a:xfrm>
            <a:off x="5278393" y="1078303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70AF0E6-34B7-4830-94DB-8522B216FB8D}"/>
              </a:ext>
            </a:extLst>
          </p:cNvPr>
          <p:cNvCxnSpPr>
            <a:cxnSpLocks/>
          </p:cNvCxnSpPr>
          <p:nvPr/>
        </p:nvCxnSpPr>
        <p:spPr>
          <a:xfrm>
            <a:off x="5959881" y="1028161"/>
            <a:ext cx="0" cy="262363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2EA49EE-8FD2-4DE7-8B69-46C250216846}"/>
              </a:ext>
            </a:extLst>
          </p:cNvPr>
          <p:cNvSpPr/>
          <p:nvPr/>
        </p:nvSpPr>
        <p:spPr>
          <a:xfrm>
            <a:off x="2552119" y="2429997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856DE8-CB7D-427F-841C-E00A2165DADB}"/>
              </a:ext>
            </a:extLst>
          </p:cNvPr>
          <p:cNvSpPr/>
          <p:nvPr/>
        </p:nvSpPr>
        <p:spPr>
          <a:xfrm>
            <a:off x="1867051" y="1026547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D71D38-A220-42AC-91F5-4F68F3C48EDC}"/>
              </a:ext>
            </a:extLst>
          </p:cNvPr>
          <p:cNvSpPr/>
          <p:nvPr/>
        </p:nvSpPr>
        <p:spPr>
          <a:xfrm>
            <a:off x="3212553" y="2904783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C5EA33-8FCD-4FEA-A092-CEE5A8C2239A}"/>
              </a:ext>
            </a:extLst>
          </p:cNvPr>
          <p:cNvSpPr/>
          <p:nvPr/>
        </p:nvSpPr>
        <p:spPr>
          <a:xfrm>
            <a:off x="3885412" y="3163575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3003D6-7A7F-48F4-BA5B-63868AC674B9}"/>
              </a:ext>
            </a:extLst>
          </p:cNvPr>
          <p:cNvSpPr/>
          <p:nvPr/>
        </p:nvSpPr>
        <p:spPr>
          <a:xfrm>
            <a:off x="4558271" y="3297397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EED3F44-31B4-4618-B11A-A06C40CB6F00}"/>
              </a:ext>
            </a:extLst>
          </p:cNvPr>
          <p:cNvSpPr/>
          <p:nvPr/>
        </p:nvSpPr>
        <p:spPr>
          <a:xfrm>
            <a:off x="5231131" y="3392943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D964347-C591-4193-9646-2ABEBB64B6BD}"/>
              </a:ext>
            </a:extLst>
          </p:cNvPr>
          <p:cNvSpPr/>
          <p:nvPr/>
        </p:nvSpPr>
        <p:spPr>
          <a:xfrm>
            <a:off x="5907795" y="3456494"/>
            <a:ext cx="104172" cy="104172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47D2E785-9AD5-43BF-99F1-FB4FBFE03FF2}"/>
              </a:ext>
            </a:extLst>
          </p:cNvPr>
          <p:cNvSpPr txBox="1"/>
          <p:nvPr/>
        </p:nvSpPr>
        <p:spPr>
          <a:xfrm>
            <a:off x="5994377" y="3338535"/>
            <a:ext cx="699079" cy="306701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altLang="ko-KR" sz="16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01C7A263-3FA5-493A-8371-0215E8061607}"/>
              </a:ext>
            </a:extLst>
          </p:cNvPr>
          <p:cNvSpPr txBox="1"/>
          <p:nvPr/>
        </p:nvSpPr>
        <p:spPr>
          <a:xfrm>
            <a:off x="5994377" y="2958710"/>
            <a:ext cx="699079" cy="306701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en-US" altLang="ko-KR" sz="16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E3D83A87-B73D-4957-9034-37CCA4E37C77}"/>
              </a:ext>
            </a:extLst>
          </p:cNvPr>
          <p:cNvSpPr txBox="1"/>
          <p:nvPr/>
        </p:nvSpPr>
        <p:spPr>
          <a:xfrm>
            <a:off x="5988237" y="2549439"/>
            <a:ext cx="699079" cy="306701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endParaRPr lang="en-US" altLang="ko-KR" sz="16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C925D3C0-6DD4-4E7E-AECF-D15B854F4201}"/>
              </a:ext>
            </a:extLst>
          </p:cNvPr>
          <p:cNvSpPr txBox="1"/>
          <p:nvPr/>
        </p:nvSpPr>
        <p:spPr>
          <a:xfrm>
            <a:off x="5994377" y="2131928"/>
            <a:ext cx="699079" cy="306701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en-US" altLang="ko-KR" sz="16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FB940CB2-401F-4B97-8B42-0A19CFB51A18}"/>
              </a:ext>
            </a:extLst>
          </p:cNvPr>
          <p:cNvSpPr txBox="1"/>
          <p:nvPr/>
        </p:nvSpPr>
        <p:spPr>
          <a:xfrm>
            <a:off x="5988237" y="1718538"/>
            <a:ext cx="699079" cy="306701"/>
          </a:xfrm>
          <a:prstGeom prst="rect">
            <a:avLst/>
          </a:prstGeom>
          <a:noFill/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en-US" altLang="ko-KR" sz="16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D41D03F7-67C1-464B-B958-91C87C5EAFF6}"/>
              </a:ext>
            </a:extLst>
          </p:cNvPr>
          <p:cNvSpPr/>
          <p:nvPr/>
        </p:nvSpPr>
        <p:spPr>
          <a:xfrm>
            <a:off x="2533345" y="969636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BB51B827-38DA-4C36-A1E8-46E3C055FE10}"/>
              </a:ext>
            </a:extLst>
          </p:cNvPr>
          <p:cNvSpPr/>
          <p:nvPr/>
        </p:nvSpPr>
        <p:spPr>
          <a:xfrm>
            <a:off x="3194936" y="1927847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FEA77D2-33B3-4B26-A77C-5823CE9CEE16}"/>
              </a:ext>
            </a:extLst>
          </p:cNvPr>
          <p:cNvSpPr/>
          <p:nvPr/>
        </p:nvSpPr>
        <p:spPr>
          <a:xfrm>
            <a:off x="3859718" y="2410903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4B2BEA2C-7E85-441C-9393-DCCF89268344}"/>
              </a:ext>
            </a:extLst>
          </p:cNvPr>
          <p:cNvSpPr/>
          <p:nvPr/>
        </p:nvSpPr>
        <p:spPr>
          <a:xfrm>
            <a:off x="4537588" y="2708916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9171B2CF-7AAC-4CD2-BF0D-5E5A22E0EE87}"/>
              </a:ext>
            </a:extLst>
          </p:cNvPr>
          <p:cNvSpPr/>
          <p:nvPr/>
        </p:nvSpPr>
        <p:spPr>
          <a:xfrm>
            <a:off x="5210449" y="2897074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A0713D-6084-43E1-ADA3-71A246F251F2}"/>
              </a:ext>
            </a:extLst>
          </p:cNvPr>
          <p:cNvSpPr/>
          <p:nvPr/>
        </p:nvSpPr>
        <p:spPr>
          <a:xfrm>
            <a:off x="5891936" y="3017845"/>
            <a:ext cx="135886" cy="1171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B3C1F9-EDBE-45FA-AE9A-0F46612F36E0}"/>
              </a:ext>
            </a:extLst>
          </p:cNvPr>
          <p:cNvSpPr/>
          <p:nvPr/>
        </p:nvSpPr>
        <p:spPr>
          <a:xfrm>
            <a:off x="3204743" y="986074"/>
            <a:ext cx="101523" cy="10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D143D0-1529-4EF7-B4B8-BE590E8918AF}"/>
              </a:ext>
            </a:extLst>
          </p:cNvPr>
          <p:cNvSpPr/>
          <p:nvPr/>
        </p:nvSpPr>
        <p:spPr>
          <a:xfrm>
            <a:off x="3889013" y="1724610"/>
            <a:ext cx="101523" cy="10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2E6881-0939-4845-BF0D-FEADDC142870}"/>
              </a:ext>
            </a:extLst>
          </p:cNvPr>
          <p:cNvSpPr/>
          <p:nvPr/>
        </p:nvSpPr>
        <p:spPr>
          <a:xfrm>
            <a:off x="4562565" y="2157914"/>
            <a:ext cx="101523" cy="10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4C177E-6835-4BE9-B277-BD1F6739F100}"/>
              </a:ext>
            </a:extLst>
          </p:cNvPr>
          <p:cNvSpPr/>
          <p:nvPr/>
        </p:nvSpPr>
        <p:spPr>
          <a:xfrm>
            <a:off x="5226798" y="2442607"/>
            <a:ext cx="101523" cy="10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F5D892-B39B-4972-859C-2BEEEE5D0666}"/>
              </a:ext>
            </a:extLst>
          </p:cNvPr>
          <p:cNvSpPr/>
          <p:nvPr/>
        </p:nvSpPr>
        <p:spPr>
          <a:xfrm>
            <a:off x="5881519" y="2618341"/>
            <a:ext cx="101523" cy="101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E77C44-CDF9-4A33-89AF-5DBD3342E6C2}"/>
              </a:ext>
            </a:extLst>
          </p:cNvPr>
          <p:cNvSpPr/>
          <p:nvPr/>
        </p:nvSpPr>
        <p:spPr>
          <a:xfrm>
            <a:off x="3853990" y="975626"/>
            <a:ext cx="139662" cy="139662"/>
          </a:xfrm>
          <a:prstGeom prst="plus">
            <a:avLst>
              <a:gd name="adj" fmla="val 4498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728B8609-EDCE-4AEC-BDC3-E5C503015121}"/>
              </a:ext>
            </a:extLst>
          </p:cNvPr>
          <p:cNvSpPr/>
          <p:nvPr/>
        </p:nvSpPr>
        <p:spPr>
          <a:xfrm>
            <a:off x="4543492" y="1568541"/>
            <a:ext cx="139662" cy="139662"/>
          </a:xfrm>
          <a:prstGeom prst="plus">
            <a:avLst>
              <a:gd name="adj" fmla="val 4498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CC4444DE-90EB-4536-940E-0E7DE3A66966}"/>
              </a:ext>
            </a:extLst>
          </p:cNvPr>
          <p:cNvSpPr/>
          <p:nvPr/>
        </p:nvSpPr>
        <p:spPr>
          <a:xfrm>
            <a:off x="5207724" y="1943497"/>
            <a:ext cx="139662" cy="139662"/>
          </a:xfrm>
          <a:prstGeom prst="plus">
            <a:avLst>
              <a:gd name="adj" fmla="val 4498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A1A497CB-8209-4DFE-85C8-80AD0ABD21E6}"/>
              </a:ext>
            </a:extLst>
          </p:cNvPr>
          <p:cNvSpPr/>
          <p:nvPr/>
        </p:nvSpPr>
        <p:spPr>
          <a:xfrm>
            <a:off x="5854668" y="2201405"/>
            <a:ext cx="139662" cy="139662"/>
          </a:xfrm>
          <a:prstGeom prst="plus">
            <a:avLst>
              <a:gd name="adj" fmla="val 4498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BB1317-1092-44DB-969E-6E374971FC89}"/>
              </a:ext>
            </a:extLst>
          </p:cNvPr>
          <p:cNvSpPr/>
          <p:nvPr/>
        </p:nvSpPr>
        <p:spPr>
          <a:xfrm>
            <a:off x="4596908" y="984687"/>
            <a:ext cx="26714" cy="129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2C5545-2C6B-4D6A-B428-07423A6BEAAC}"/>
              </a:ext>
            </a:extLst>
          </p:cNvPr>
          <p:cNvSpPr/>
          <p:nvPr/>
        </p:nvSpPr>
        <p:spPr>
          <a:xfrm>
            <a:off x="5268932" y="1474905"/>
            <a:ext cx="26714" cy="129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0C6520-257E-417F-9D4F-2024AD28FABD}"/>
              </a:ext>
            </a:extLst>
          </p:cNvPr>
          <p:cNvSpPr/>
          <p:nvPr/>
        </p:nvSpPr>
        <p:spPr>
          <a:xfrm>
            <a:off x="5924540" y="1803422"/>
            <a:ext cx="26714" cy="129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1">
            <a:extLst>
              <a:ext uri="{FF2B5EF4-FFF2-40B4-BE49-F238E27FC236}">
                <a16:creationId xmlns:a16="http://schemas.microsoft.com/office/drawing/2014/main" id="{49D8CFCA-5C89-414A-88E0-039799FB16C7}"/>
              </a:ext>
            </a:extLst>
          </p:cNvPr>
          <p:cNvSpPr txBox="1"/>
          <p:nvPr/>
        </p:nvSpPr>
        <p:spPr>
          <a:xfrm>
            <a:off x="6167971" y="3785490"/>
            <a:ext cx="519345" cy="306701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85EB48-8E21-4C8C-9316-0D4A3A0626B4}"/>
              </a:ext>
            </a:extLst>
          </p:cNvPr>
          <p:cNvSpPr txBox="1"/>
          <p:nvPr/>
        </p:nvSpPr>
        <p:spPr>
          <a:xfrm>
            <a:off x="2903458" y="4044100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levels 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15C92-A6AD-4E70-8E3E-C7F7C8220C52}"/>
              </a:ext>
            </a:extLst>
          </p:cNvPr>
          <p:cNvSpPr txBox="1"/>
          <p:nvPr/>
        </p:nvSpPr>
        <p:spPr>
          <a:xfrm>
            <a:off x="3575872" y="1853216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GB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A8F68-71D1-400C-A9AA-0AC4677E0021}"/>
              </a:ext>
            </a:extLst>
          </p:cNvPr>
          <p:cNvSpPr txBox="1"/>
          <p:nvPr/>
        </p:nvSpPr>
        <p:spPr>
          <a:xfrm>
            <a:off x="3578277" y="254087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MB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9BF9B-E8EA-43E2-8039-CC3E304A03F5}"/>
              </a:ext>
            </a:extLst>
          </p:cNvPr>
          <p:cNvSpPr txBox="1"/>
          <p:nvPr/>
        </p:nvSpPr>
        <p:spPr>
          <a:xfrm>
            <a:off x="3510149" y="3302873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1.47 MB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B45F39-4D9A-49FB-916F-09F932E78731}"/>
              </a:ext>
            </a:extLst>
          </p:cNvPr>
          <p:cNvSpPr txBox="1"/>
          <p:nvPr/>
        </p:nvSpPr>
        <p:spPr>
          <a:xfrm>
            <a:off x="3552629" y="114589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 GB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FDE96-9FA4-468C-A83B-1CA047480521}"/>
              </a:ext>
            </a:extLst>
          </p:cNvPr>
          <p:cNvSpPr/>
          <p:nvPr/>
        </p:nvSpPr>
        <p:spPr>
          <a:xfrm>
            <a:off x="984854" y="212750"/>
            <a:ext cx="822978" cy="3987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GB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GB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MB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MB</a:t>
            </a:r>
          </a:p>
          <a:p>
            <a:pPr algn="r"/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KB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19DA94-9D4B-4EB4-8D3E-CE1837097F4B}"/>
              </a:ext>
            </a:extLst>
          </p:cNvPr>
          <p:cNvSpPr txBox="1"/>
          <p:nvPr/>
        </p:nvSpPr>
        <p:spPr>
          <a:xfrm rot="16200000">
            <a:off x="-67843" y="2170698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requirement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8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3210</TotalTime>
  <Words>46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진욱</dc:creator>
  <cp:lastModifiedBy>Sungjin Lee</cp:lastModifiedBy>
  <cp:revision>67</cp:revision>
  <cp:lastPrinted>2019-09-16T23:05:28Z</cp:lastPrinted>
  <dcterms:created xsi:type="dcterms:W3CDTF">2019-09-16T22:08:38Z</dcterms:created>
  <dcterms:modified xsi:type="dcterms:W3CDTF">2019-09-27T06:17:27Z</dcterms:modified>
</cp:coreProperties>
</file>