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 진욱" initials="배진" lastIdx="0" clrIdx="0">
    <p:extLst>
      <p:ext uri="{19B8F6BF-5375-455C-9EA6-DF929625EA0E}">
        <p15:presenceInfo xmlns:p15="http://schemas.microsoft.com/office/powerpoint/2012/main" userId="c0fef2bc47192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rungg\Desktop\&#51076;&#48288;&#46356;&#46300;&#44277;&#54617;&#54924;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'Zinq - Throughput'!$C$3</c:f>
              <c:strCache>
                <c:ptCount val="1"/>
                <c:pt idx="0">
                  <c:v>PFTL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</c:spPr>
          <c:invertIfNegative val="0"/>
          <c:dLbls>
            <c:delete val="1"/>
          </c:dLbls>
          <c:cat>
            <c:strRef>
              <c:f>'Zinq - Throughput'!$B$6:$B$9</c:f>
              <c:strCache>
                <c:ptCount val="4"/>
                <c:pt idx="0">
                  <c:v>Rand Read</c:v>
                </c:pt>
                <c:pt idx="1">
                  <c:v>Rand Write</c:v>
                </c:pt>
                <c:pt idx="2">
                  <c:v>Mixed (GC)</c:v>
                </c:pt>
                <c:pt idx="3">
                  <c:v>Mixed (No GC)</c:v>
                </c:pt>
              </c:strCache>
            </c:strRef>
          </c:cat>
          <c:val>
            <c:numRef>
              <c:f>'Zinq - Throughput'!$C$6:$C$9</c:f>
              <c:numCache>
                <c:formatCode>General</c:formatCode>
                <c:ptCount val="4"/>
                <c:pt idx="0">
                  <c:v>1093</c:v>
                </c:pt>
                <c:pt idx="1">
                  <c:v>588</c:v>
                </c:pt>
                <c:pt idx="2">
                  <c:v>369</c:v>
                </c:pt>
                <c:pt idx="3">
                  <c:v>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F-4503-9D2D-23CF04286A46}"/>
            </c:ext>
          </c:extLst>
        </c:ser>
        <c:ser>
          <c:idx val="1"/>
          <c:order val="1"/>
          <c:tx>
            <c:strRef>
              <c:f>'Zinq - Throughput'!$D$3</c:f>
              <c:strCache>
                <c:ptCount val="1"/>
                <c:pt idx="0">
                  <c:v>DFTL</c:v>
                </c:pt>
              </c:strCache>
            </c:strRef>
          </c:tx>
          <c:spPr>
            <a:pattFill prst="narVert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'Zinq - Throughput'!$B$6:$B$9</c:f>
              <c:strCache>
                <c:ptCount val="4"/>
                <c:pt idx="0">
                  <c:v>Rand Read</c:v>
                </c:pt>
                <c:pt idx="1">
                  <c:v>Rand Write</c:v>
                </c:pt>
                <c:pt idx="2">
                  <c:v>Mixed (GC)</c:v>
                </c:pt>
                <c:pt idx="3">
                  <c:v>Mixed (No GC)</c:v>
                </c:pt>
              </c:strCache>
            </c:strRef>
          </c:cat>
          <c:val>
            <c:numRef>
              <c:f>'Zinq - Throughput'!$D$6:$D$9</c:f>
              <c:numCache>
                <c:formatCode>General</c:formatCode>
                <c:ptCount val="4"/>
                <c:pt idx="0">
                  <c:v>650</c:v>
                </c:pt>
                <c:pt idx="1">
                  <c:v>326</c:v>
                </c:pt>
                <c:pt idx="2">
                  <c:v>266</c:v>
                </c:pt>
                <c:pt idx="3">
                  <c:v>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F-4503-9D2D-23CF04286A46}"/>
            </c:ext>
          </c:extLst>
        </c:ser>
        <c:ser>
          <c:idx val="2"/>
          <c:order val="2"/>
          <c:tx>
            <c:strRef>
              <c:f>'Zinq - Throughput'!$E$3</c:f>
              <c:strCache>
                <c:ptCount val="1"/>
                <c:pt idx="0">
                  <c:v>Cache Part.</c:v>
                </c:pt>
              </c:strCache>
            </c:strRef>
          </c:tx>
          <c:spPr>
            <a:pattFill prst="ltHorz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'Zinq - Throughput'!$B$6:$B$9</c:f>
              <c:strCache>
                <c:ptCount val="4"/>
                <c:pt idx="0">
                  <c:v>Rand Read</c:v>
                </c:pt>
                <c:pt idx="1">
                  <c:v>Rand Write</c:v>
                </c:pt>
                <c:pt idx="2">
                  <c:v>Mixed (GC)</c:v>
                </c:pt>
                <c:pt idx="3">
                  <c:v>Mixed (No GC)</c:v>
                </c:pt>
              </c:strCache>
            </c:strRef>
          </c:cat>
          <c:val>
            <c:numRef>
              <c:f>'Zinq - Throughput'!$E$6:$E$9</c:f>
              <c:numCache>
                <c:formatCode>General</c:formatCode>
                <c:ptCount val="4"/>
                <c:pt idx="0">
                  <c:v>613</c:v>
                </c:pt>
                <c:pt idx="1">
                  <c:v>297</c:v>
                </c:pt>
                <c:pt idx="2">
                  <c:v>260</c:v>
                </c:pt>
                <c:pt idx="3">
                  <c:v>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F-4503-9D2D-23CF04286A46}"/>
            </c:ext>
          </c:extLst>
        </c:ser>
        <c:ser>
          <c:idx val="3"/>
          <c:order val="3"/>
          <c:tx>
            <c:strRef>
              <c:f>'Zinq - Throughput'!$G$3</c:f>
              <c:strCache>
                <c:ptCount val="1"/>
                <c:pt idx="0">
                  <c:v>Cache Part. w/ Write Opt.</c:v>
                </c:pt>
              </c:strCache>
            </c:strRef>
          </c:tx>
          <c:spPr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'Zinq - Throughput'!$B$6:$B$9</c:f>
              <c:strCache>
                <c:ptCount val="4"/>
                <c:pt idx="0">
                  <c:v>Rand Read</c:v>
                </c:pt>
                <c:pt idx="1">
                  <c:v>Rand Write</c:v>
                </c:pt>
                <c:pt idx="2">
                  <c:v>Mixed (GC)</c:v>
                </c:pt>
                <c:pt idx="3">
                  <c:v>Mixed (No GC)</c:v>
                </c:pt>
              </c:strCache>
            </c:strRef>
          </c:cat>
          <c:val>
            <c:numRef>
              <c:f>'Zinq - Throughput'!$G$6:$G$9</c:f>
              <c:numCache>
                <c:formatCode>General</c:formatCode>
                <c:ptCount val="4"/>
                <c:pt idx="0">
                  <c:v>613</c:v>
                </c:pt>
                <c:pt idx="1">
                  <c:v>539</c:v>
                </c:pt>
                <c:pt idx="2">
                  <c:v>308</c:v>
                </c:pt>
                <c:pt idx="3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F-4503-9D2D-23CF04286A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7265790"/>
        <c:axId val="50579964"/>
      </c:barChart>
      <c:catAx>
        <c:axId val="8726579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50579964"/>
        <c:crosses val="autoZero"/>
        <c:auto val="1"/>
        <c:lblAlgn val="ctr"/>
        <c:lblOffset val="100"/>
        <c:noMultiLvlLbl val="1"/>
      </c:catAx>
      <c:valAx>
        <c:axId val="5057996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/>
                </a:pPr>
                <a:r>
                  <a:rPr lang="en-US" b="0"/>
                  <a:t>Throughput (MB/s)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crossAx val="87265790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AFE9F-66D6-412A-9B53-0474D52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8AEA5-6649-464E-AD65-16143BE84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1F05B-9258-4A2C-8CEA-B0FA28D5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86AC3-483C-448B-B55E-C37A5E1C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D4D59-B5D7-4B56-8347-E79ADDB9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2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766C7-D4A6-4681-BAF4-5920B106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76E70-FCCA-4A11-BB0F-045E45F03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E15F7-D74C-4E03-93EC-D1F5472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2AA83-F01C-44EE-980C-AF3AEA43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3C821-C0B9-439E-8607-5573F6F3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8D5DB-4072-4999-BA61-7C114C2D8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96E0C-9108-4BD6-B1FD-E2508EF5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AC171-B78A-45E4-AA51-F1AE6DBC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D69B1-380A-44DD-9FD0-DDAC3845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D6AEA-1AB8-452F-8414-9B29CD22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DD6DC-DD7F-4ED1-985E-85E94D5B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74F2-35A6-4A1F-8114-47EB0915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CE9FC-3729-41DF-930C-1592599B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40A4F-BB73-4A14-A34B-328142CB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C1A27-435D-4955-AD02-E915A75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1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2A76D-E626-42EE-A806-A6E22233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5A4D4-2C2B-4274-9A06-E5D74B35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47FC9-4107-49BF-8334-EF514D8F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A78CF-C464-4180-A544-55047F62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813CC-5826-4983-A607-6DC0E53F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7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ABB5-9316-4F25-A967-3460630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8AA36-DB35-4BFD-A8F1-5D7686720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2784F-93CA-44B4-BB24-E1FFEEB6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9CD98-A110-4D16-814B-414B76E2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27E5B-0C6E-42C2-8A57-C899E56A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587A8-5B55-4E8E-9E2C-F0A62106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6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15E1-050D-4830-B5A7-02EFFC19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3D603-CF59-4A2D-B003-AB04D7EF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509D3-AEA4-4135-ACC6-0D4A22AF1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70894D-98EA-4A40-8EBF-3CFDF2CD0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242CD3-6BDA-4799-B033-0E9D7284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33665D-BE9E-44EA-B018-7BF9409E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4704ED-3186-4AAB-AD6E-B4BF3B0D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EDA0A-A418-40F1-A866-3FDFECAA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3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FD66C-A805-489E-9927-4FD26283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33606B-A5A5-4FEA-A13C-2C2AEAE4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D408FA-BF67-40FC-9B55-ADC0C0CB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A8B0E-2961-4C19-9E5F-FF5235B4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0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1BD83-DDD8-48AD-BAAE-1D072A72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5CA54-C18F-46DE-BE1A-92D5E3B9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A99EF-E705-4FB9-B8C3-2FAB0459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8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3A6D-4884-4B7E-98FB-7515C344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6F464-77A2-4E75-8776-A2BC3B07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9E2B9B-DA03-4873-BA38-39D99F18D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45BD6-BF1C-4324-A4A4-716E51AD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0D857-2616-4502-A35F-C1A8945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02FAB-5D57-4BA1-9ABB-D146C39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28F6A-41D0-401F-8A7C-6BD46EC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93686-0E26-4422-B415-B5184D796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5B824-BFB1-43C8-8A81-BB6773EC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A1E79-06E3-4EC9-8D16-3BF6E092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8A9E9-2455-4901-9615-00A9F6BD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0D07F-9898-4BD5-87D5-199F359E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1D074-BA90-454A-914B-AF2335C0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515CE-12C1-480B-AB85-EEAE3AEF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62B8C-1E62-4E2E-9A12-F62257218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FA09-92B8-4C5C-83E2-8705F2659C3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B9D0E-ECF4-4021-8918-8F06C21F3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247DE-D5A7-407C-8A88-CF3196F47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052C9-23ED-4DB6-A397-96BC8A6B7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9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E30BBA4-4451-4591-A0A6-0819BF2CA306}"/>
              </a:ext>
            </a:extLst>
          </p:cNvPr>
          <p:cNvSpPr/>
          <p:nvPr/>
        </p:nvSpPr>
        <p:spPr>
          <a:xfrm>
            <a:off x="1443788" y="2679032"/>
            <a:ext cx="9272337" cy="1892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3793EB-FC7D-44CD-A3FE-DDAC1D61A384}"/>
              </a:ext>
            </a:extLst>
          </p:cNvPr>
          <p:cNvCxnSpPr>
            <a:stCxn id="7" idx="0"/>
          </p:cNvCxnSpPr>
          <p:nvPr/>
        </p:nvCxnSpPr>
        <p:spPr>
          <a:xfrm>
            <a:off x="6079957" y="2679032"/>
            <a:ext cx="16043" cy="18929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C7ACF8-DCBB-41EF-A807-EA3DDE77DE6C}"/>
              </a:ext>
            </a:extLst>
          </p:cNvPr>
          <p:cNvSpPr txBox="1"/>
          <p:nvPr/>
        </p:nvSpPr>
        <p:spPr>
          <a:xfrm>
            <a:off x="3102077" y="420266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5F24D-532B-4657-940A-A405F245CE23}"/>
              </a:ext>
            </a:extLst>
          </p:cNvPr>
          <p:cNvSpPr txBox="1"/>
          <p:nvPr/>
        </p:nvSpPr>
        <p:spPr>
          <a:xfrm>
            <a:off x="7413707" y="4202668"/>
            <a:ext cx="198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12CA94-5132-4C3E-849D-C92DBC5D2E81}"/>
              </a:ext>
            </a:extLst>
          </p:cNvPr>
          <p:cNvGrpSpPr/>
          <p:nvPr/>
        </p:nvGrpSpPr>
        <p:grpSpPr>
          <a:xfrm>
            <a:off x="2514266" y="2822550"/>
            <a:ext cx="1151656" cy="1318922"/>
            <a:chOff x="2514266" y="2880606"/>
            <a:chExt cx="1151656" cy="13189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6697BE-CF3D-4811-908A-CC8F019EB732}"/>
                </a:ext>
              </a:extLst>
            </p:cNvPr>
            <p:cNvSpPr/>
            <p:nvPr/>
          </p:nvSpPr>
          <p:spPr>
            <a:xfrm>
              <a:off x="2694993" y="306862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04158F-EC6C-43AC-9BB0-AED99640201B}"/>
                </a:ext>
              </a:extLst>
            </p:cNvPr>
            <p:cNvSpPr/>
            <p:nvPr/>
          </p:nvSpPr>
          <p:spPr>
            <a:xfrm>
              <a:off x="2616612" y="297461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BB46E2-2CA1-48E1-ABC5-7B33D0071745}"/>
                </a:ext>
              </a:extLst>
            </p:cNvPr>
            <p:cNvSpPr/>
            <p:nvPr/>
          </p:nvSpPr>
          <p:spPr>
            <a:xfrm>
              <a:off x="2514266" y="288060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Page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AE6DE8-C98B-481B-A85B-4C6E900FBD5A}"/>
              </a:ext>
            </a:extLst>
          </p:cNvPr>
          <p:cNvSpPr txBox="1"/>
          <p:nvPr/>
        </p:nvSpPr>
        <p:spPr>
          <a:xfrm>
            <a:off x="3671665" y="333358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A43745-1C3F-4B33-BB83-2AB483C9A850}"/>
              </a:ext>
            </a:extLst>
          </p:cNvPr>
          <p:cNvGrpSpPr/>
          <p:nvPr/>
        </p:nvGrpSpPr>
        <p:grpSpPr>
          <a:xfrm>
            <a:off x="3994625" y="2822550"/>
            <a:ext cx="1151656" cy="1318922"/>
            <a:chOff x="2514266" y="2880606"/>
            <a:chExt cx="1151656" cy="131892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A9D384E-323E-4746-849D-0D7FC215F454}"/>
                </a:ext>
              </a:extLst>
            </p:cNvPr>
            <p:cNvSpPr/>
            <p:nvPr/>
          </p:nvSpPr>
          <p:spPr>
            <a:xfrm>
              <a:off x="2694993" y="306862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DAE3EC-1311-45B3-9168-CE8F42931360}"/>
                </a:ext>
              </a:extLst>
            </p:cNvPr>
            <p:cNvSpPr/>
            <p:nvPr/>
          </p:nvSpPr>
          <p:spPr>
            <a:xfrm>
              <a:off x="2616612" y="297461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3413A21-4547-4E51-9977-E8EA932747EC}"/>
                </a:ext>
              </a:extLst>
            </p:cNvPr>
            <p:cNvSpPr/>
            <p:nvPr/>
          </p:nvSpPr>
          <p:spPr>
            <a:xfrm>
              <a:off x="2514266" y="288060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Page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A09069-2398-4454-BD4B-707A2ED06B81}"/>
              </a:ext>
            </a:extLst>
          </p:cNvPr>
          <p:cNvSpPr txBox="1"/>
          <p:nvPr/>
        </p:nvSpPr>
        <p:spPr>
          <a:xfrm>
            <a:off x="7501113" y="3330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2F0BD14-632A-4405-9BBF-16C3EC8105D5}"/>
              </a:ext>
            </a:extLst>
          </p:cNvPr>
          <p:cNvGrpSpPr/>
          <p:nvPr/>
        </p:nvGrpSpPr>
        <p:grpSpPr>
          <a:xfrm>
            <a:off x="7824073" y="2819870"/>
            <a:ext cx="1151656" cy="1318922"/>
            <a:chOff x="2514266" y="2880606"/>
            <a:chExt cx="1151656" cy="131892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ADD5AF1-9642-4618-975F-BE3F9A966332}"/>
                </a:ext>
              </a:extLst>
            </p:cNvPr>
            <p:cNvSpPr/>
            <p:nvPr/>
          </p:nvSpPr>
          <p:spPr>
            <a:xfrm>
              <a:off x="2694993" y="306862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971A719-AA8A-4528-AC94-173A1826AB49}"/>
                </a:ext>
              </a:extLst>
            </p:cNvPr>
            <p:cNvSpPr/>
            <p:nvPr/>
          </p:nvSpPr>
          <p:spPr>
            <a:xfrm>
              <a:off x="2616612" y="297461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ABB6C5-3CB1-4B61-962B-75407C9C3CC8}"/>
                </a:ext>
              </a:extLst>
            </p:cNvPr>
            <p:cNvSpPr/>
            <p:nvPr/>
          </p:nvSpPr>
          <p:spPr>
            <a:xfrm>
              <a:off x="2514266" y="288060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 Page</a:t>
              </a:r>
              <a:endPara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5591B43-6AB2-45D9-9354-08A5B6831B8C}"/>
              </a:ext>
            </a:extLst>
          </p:cNvPr>
          <p:cNvSpPr txBox="1"/>
          <p:nvPr/>
        </p:nvSpPr>
        <p:spPr>
          <a:xfrm>
            <a:off x="8964248" y="334081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7B0858-2F17-49F9-A353-8FD711DFE324}"/>
              </a:ext>
            </a:extLst>
          </p:cNvPr>
          <p:cNvGrpSpPr/>
          <p:nvPr/>
        </p:nvGrpSpPr>
        <p:grpSpPr>
          <a:xfrm>
            <a:off x="9287208" y="2829787"/>
            <a:ext cx="1151656" cy="1318922"/>
            <a:chOff x="2514266" y="2880606"/>
            <a:chExt cx="1151656" cy="131892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032C88-F242-4077-A528-39D552FF9112}"/>
                </a:ext>
              </a:extLst>
            </p:cNvPr>
            <p:cNvSpPr/>
            <p:nvPr/>
          </p:nvSpPr>
          <p:spPr>
            <a:xfrm>
              <a:off x="2694993" y="306862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702900-4B31-401C-A647-9C221D98FCCA}"/>
                </a:ext>
              </a:extLst>
            </p:cNvPr>
            <p:cNvSpPr/>
            <p:nvPr/>
          </p:nvSpPr>
          <p:spPr>
            <a:xfrm>
              <a:off x="2616612" y="297461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C45CF08-C276-4228-BD5A-4B0A6144B7E1}"/>
                </a:ext>
              </a:extLst>
            </p:cNvPr>
            <p:cNvSpPr/>
            <p:nvPr/>
          </p:nvSpPr>
          <p:spPr>
            <a:xfrm>
              <a:off x="2514266" y="2880606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 Page</a:t>
              </a:r>
              <a:endPara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7F02C28D-4653-4A06-9D26-3D35F48C0267}"/>
              </a:ext>
            </a:extLst>
          </p:cNvPr>
          <p:cNvGrpSpPr/>
          <p:nvPr/>
        </p:nvGrpSpPr>
        <p:grpSpPr>
          <a:xfrm>
            <a:off x="6346004" y="2832467"/>
            <a:ext cx="1151656" cy="1318922"/>
            <a:chOff x="6346004" y="2832467"/>
            <a:chExt cx="1151656" cy="131892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AB14DD8-0A4E-4637-ADC7-F6765AD5700F}"/>
                </a:ext>
              </a:extLst>
            </p:cNvPr>
            <p:cNvGrpSpPr/>
            <p:nvPr/>
          </p:nvGrpSpPr>
          <p:grpSpPr>
            <a:xfrm>
              <a:off x="6346004" y="2832467"/>
              <a:ext cx="1151656" cy="1318922"/>
              <a:chOff x="2514266" y="2880606"/>
              <a:chExt cx="1151656" cy="131892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4D69E27-64C4-4186-937D-71F1F926388A}"/>
                  </a:ext>
                </a:extLst>
              </p:cNvPr>
              <p:cNvSpPr/>
              <p:nvPr/>
            </p:nvSpPr>
            <p:spPr>
              <a:xfrm>
                <a:off x="2694993" y="306862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35F0C4D-2896-4B5A-AF5F-3BCD102542BB}"/>
                  </a:ext>
                </a:extLst>
              </p:cNvPr>
              <p:cNvSpPr/>
              <p:nvPr/>
            </p:nvSpPr>
            <p:spPr>
              <a:xfrm>
                <a:off x="2616612" y="297461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F8E134A-DD5F-4301-B896-10C3FDBB6507}"/>
                  </a:ext>
                </a:extLst>
              </p:cNvPr>
              <p:cNvSpPr/>
              <p:nvPr/>
            </p:nvSpPr>
            <p:spPr>
              <a:xfrm>
                <a:off x="2514266" y="288060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 Page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9864359-0682-4AC4-BF75-DD2C6DE7EE83}"/>
                </a:ext>
              </a:extLst>
            </p:cNvPr>
            <p:cNvGrpSpPr/>
            <p:nvPr/>
          </p:nvGrpSpPr>
          <p:grpSpPr>
            <a:xfrm>
              <a:off x="6446457" y="2895590"/>
              <a:ext cx="770022" cy="818190"/>
              <a:chOff x="3890794" y="-1174023"/>
              <a:chExt cx="770022" cy="81819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379947D-1225-48EE-BBC9-597ABC73492B}"/>
                  </a:ext>
                </a:extLst>
              </p:cNvPr>
              <p:cNvSpPr/>
              <p:nvPr/>
            </p:nvSpPr>
            <p:spPr>
              <a:xfrm>
                <a:off x="3890794" y="-1174023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F057C86-B85E-41D8-B71D-9749F22F5F9A}"/>
                  </a:ext>
                </a:extLst>
              </p:cNvPr>
              <p:cNvSpPr/>
              <p:nvPr/>
            </p:nvSpPr>
            <p:spPr>
              <a:xfrm>
                <a:off x="4275805" y="-1174023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5A6F1E6-FDAF-4E42-BD3E-69C127A9F669}"/>
                  </a:ext>
                </a:extLst>
              </p:cNvPr>
              <p:cNvSpPr/>
              <p:nvPr/>
            </p:nvSpPr>
            <p:spPr>
              <a:xfrm>
                <a:off x="3890794" y="-1037658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18FD598-C5DB-4B82-8A8D-2C151606C3CE}"/>
                  </a:ext>
                </a:extLst>
              </p:cNvPr>
              <p:cNvSpPr/>
              <p:nvPr/>
            </p:nvSpPr>
            <p:spPr>
              <a:xfrm>
                <a:off x="4275805" y="-1037658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1344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840EAEA-A326-4468-A4C4-385A634DF8A5}"/>
                  </a:ext>
                </a:extLst>
              </p:cNvPr>
              <p:cNvSpPr/>
              <p:nvPr/>
            </p:nvSpPr>
            <p:spPr>
              <a:xfrm>
                <a:off x="3890794" y="-901293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4C5DFC4E-E9B5-4DA7-BF79-4B191A28A332}"/>
                  </a:ext>
                </a:extLst>
              </p:cNvPr>
              <p:cNvSpPr/>
              <p:nvPr/>
            </p:nvSpPr>
            <p:spPr>
              <a:xfrm>
                <a:off x="4275805" y="-901293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1345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D7D80BD-083E-4318-A794-E65B3068FF53}"/>
                  </a:ext>
                </a:extLst>
              </p:cNvPr>
              <p:cNvSpPr/>
              <p:nvPr/>
            </p:nvSpPr>
            <p:spPr>
              <a:xfrm>
                <a:off x="3890794" y="-764928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6DE51E7-27AA-4D74-9EE9-7D6243B37B30}"/>
                  </a:ext>
                </a:extLst>
              </p:cNvPr>
              <p:cNvSpPr/>
              <p:nvPr/>
            </p:nvSpPr>
            <p:spPr>
              <a:xfrm>
                <a:off x="4275805" y="-764928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119DBA0-48F5-4D61-B774-FE8082467E51}"/>
                  </a:ext>
                </a:extLst>
              </p:cNvPr>
              <p:cNvSpPr/>
              <p:nvPr/>
            </p:nvSpPr>
            <p:spPr>
              <a:xfrm>
                <a:off x="3890794" y="-628563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1024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370141F-A973-4DAD-9662-349ACFD4A41A}"/>
                  </a:ext>
                </a:extLst>
              </p:cNvPr>
              <p:cNvSpPr/>
              <p:nvPr/>
            </p:nvSpPr>
            <p:spPr>
              <a:xfrm>
                <a:off x="4275805" y="-628563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6874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8CDA596-8D7D-4E6A-86B7-66B0E4A0099B}"/>
                  </a:ext>
                </a:extLst>
              </p:cNvPr>
              <p:cNvSpPr/>
              <p:nvPr/>
            </p:nvSpPr>
            <p:spPr>
              <a:xfrm>
                <a:off x="3890794" y="-494974"/>
                <a:ext cx="770022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T_PPN=23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63825C7-A9FD-4AF2-B7FE-D9E457F3F7A7}"/>
              </a:ext>
            </a:extLst>
          </p:cNvPr>
          <p:cNvGrpSpPr/>
          <p:nvPr/>
        </p:nvGrpSpPr>
        <p:grpSpPr>
          <a:xfrm>
            <a:off x="7919275" y="2895590"/>
            <a:ext cx="770566" cy="818190"/>
            <a:chOff x="3890250" y="-1174023"/>
            <a:chExt cx="770566" cy="81819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F2EAE35-2506-406F-9B00-19A58339EEF1}"/>
                </a:ext>
              </a:extLst>
            </p:cNvPr>
            <p:cNvSpPr/>
            <p:nvPr/>
          </p:nvSpPr>
          <p:spPr>
            <a:xfrm>
              <a:off x="3890250" y="-1174023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545D6E2-CC2B-4D77-B13B-33A145A28EEC}"/>
                </a:ext>
              </a:extLst>
            </p:cNvPr>
            <p:cNvSpPr/>
            <p:nvPr/>
          </p:nvSpPr>
          <p:spPr>
            <a:xfrm>
              <a:off x="4275261" y="-1174023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3079F39-B9A1-4068-976C-765B01D6ABCA}"/>
                </a:ext>
              </a:extLst>
            </p:cNvPr>
            <p:cNvSpPr/>
            <p:nvPr/>
          </p:nvSpPr>
          <p:spPr>
            <a:xfrm>
              <a:off x="3890794" y="-1037658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4096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2BFD814-086F-42E7-B764-96184CC34858}"/>
                </a:ext>
              </a:extLst>
            </p:cNvPr>
            <p:cNvSpPr/>
            <p:nvPr/>
          </p:nvSpPr>
          <p:spPr>
            <a:xfrm>
              <a:off x="4275805" y="-1037658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1540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7DB9A5-85D7-437B-8F28-A41719B8D291}"/>
                </a:ext>
              </a:extLst>
            </p:cNvPr>
            <p:cNvSpPr/>
            <p:nvPr/>
          </p:nvSpPr>
          <p:spPr>
            <a:xfrm>
              <a:off x="3890794" y="-901293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4097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9F33885-C9B6-405B-AED1-9C3158BC3441}"/>
                </a:ext>
              </a:extLst>
            </p:cNvPr>
            <p:cNvSpPr/>
            <p:nvPr/>
          </p:nvSpPr>
          <p:spPr>
            <a:xfrm>
              <a:off x="4275805" y="-901293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4492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E6D2178-4529-423F-AE1F-8493CA7AEDCB}"/>
                </a:ext>
              </a:extLst>
            </p:cNvPr>
            <p:cNvSpPr/>
            <p:nvPr/>
          </p:nvSpPr>
          <p:spPr>
            <a:xfrm>
              <a:off x="3890794" y="-764928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B9E1D80-BEEF-4714-A0EF-EE48FAF32605}"/>
                </a:ext>
              </a:extLst>
            </p:cNvPr>
            <p:cNvSpPr/>
            <p:nvPr/>
          </p:nvSpPr>
          <p:spPr>
            <a:xfrm>
              <a:off x="4275805" y="-764928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65A44B4-77D3-4669-AED9-A35BEEF17FD7}"/>
                </a:ext>
              </a:extLst>
            </p:cNvPr>
            <p:cNvSpPr/>
            <p:nvPr/>
          </p:nvSpPr>
          <p:spPr>
            <a:xfrm>
              <a:off x="3890794" y="-628563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5119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34EA176-D779-4480-B68F-D9F2387492A5}"/>
                </a:ext>
              </a:extLst>
            </p:cNvPr>
            <p:cNvSpPr/>
            <p:nvPr/>
          </p:nvSpPr>
          <p:spPr>
            <a:xfrm>
              <a:off x="4275805" y="-628563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2563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D56DFE-F817-4B93-A71E-B76FB68C4851}"/>
                </a:ext>
              </a:extLst>
            </p:cNvPr>
            <p:cNvSpPr/>
            <p:nvPr/>
          </p:nvSpPr>
          <p:spPr>
            <a:xfrm>
              <a:off x="3890794" y="-494974"/>
              <a:ext cx="770022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T_PPN=69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1EAF8D2-A482-4D8E-A4DB-6A1E6101680B}"/>
              </a:ext>
            </a:extLst>
          </p:cNvPr>
          <p:cNvGrpSpPr/>
          <p:nvPr/>
        </p:nvGrpSpPr>
        <p:grpSpPr>
          <a:xfrm>
            <a:off x="9382316" y="2894464"/>
            <a:ext cx="770022" cy="818190"/>
            <a:chOff x="3890794" y="-1174023"/>
            <a:chExt cx="770022" cy="81819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313F716-D564-40B0-AE2F-980EC7D6C864}"/>
                </a:ext>
              </a:extLst>
            </p:cNvPr>
            <p:cNvSpPr/>
            <p:nvPr/>
          </p:nvSpPr>
          <p:spPr>
            <a:xfrm>
              <a:off x="3890794" y="-1174023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9C9F77-7523-4C18-9C56-1896ECA58566}"/>
                </a:ext>
              </a:extLst>
            </p:cNvPr>
            <p:cNvSpPr/>
            <p:nvPr/>
          </p:nvSpPr>
          <p:spPr>
            <a:xfrm>
              <a:off x="4275805" y="-1174023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C37A4FF-2A5B-41B8-8CE6-F58188375CC2}"/>
                </a:ext>
              </a:extLst>
            </p:cNvPr>
            <p:cNvSpPr/>
            <p:nvPr/>
          </p:nvSpPr>
          <p:spPr>
            <a:xfrm>
              <a:off x="3890794" y="-1037658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8192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5B002E5-64B2-4A0E-A2EC-3711529D108F}"/>
                </a:ext>
              </a:extLst>
            </p:cNvPr>
            <p:cNvSpPr/>
            <p:nvPr/>
          </p:nvSpPr>
          <p:spPr>
            <a:xfrm>
              <a:off x="4275805" y="-1037658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4782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345A9F-1BE3-4F19-8A50-E91076C60A59}"/>
                </a:ext>
              </a:extLst>
            </p:cNvPr>
            <p:cNvSpPr/>
            <p:nvPr/>
          </p:nvSpPr>
          <p:spPr>
            <a:xfrm>
              <a:off x="3890794" y="-901293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8193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867E97A-E95B-4200-B684-D5836A4D06E7}"/>
                </a:ext>
              </a:extLst>
            </p:cNvPr>
            <p:cNvSpPr/>
            <p:nvPr/>
          </p:nvSpPr>
          <p:spPr>
            <a:xfrm>
              <a:off x="4275805" y="-901293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5794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68B834D-7A37-49D3-943F-D2519B926186}"/>
                </a:ext>
              </a:extLst>
            </p:cNvPr>
            <p:cNvSpPr/>
            <p:nvPr/>
          </p:nvSpPr>
          <p:spPr>
            <a:xfrm>
              <a:off x="3890794" y="-764928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11E006F-8097-4115-BBD1-9B101AA0EA05}"/>
                </a:ext>
              </a:extLst>
            </p:cNvPr>
            <p:cNvSpPr/>
            <p:nvPr/>
          </p:nvSpPr>
          <p:spPr>
            <a:xfrm>
              <a:off x="4275805" y="-764928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B753AFC-BA63-4F81-8CE6-AC7BD33C26A9}"/>
                </a:ext>
              </a:extLst>
            </p:cNvPr>
            <p:cNvSpPr/>
            <p:nvPr/>
          </p:nvSpPr>
          <p:spPr>
            <a:xfrm>
              <a:off x="3890794" y="-628563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9215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A739200-1384-456A-B7FB-E415259653E8}"/>
                </a:ext>
              </a:extLst>
            </p:cNvPr>
            <p:cNvSpPr/>
            <p:nvPr/>
          </p:nvSpPr>
          <p:spPr>
            <a:xfrm>
              <a:off x="4275805" y="-628563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1174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43F55B1-3F2F-426D-81D2-53C3081B9EBC}"/>
                </a:ext>
              </a:extLst>
            </p:cNvPr>
            <p:cNvSpPr/>
            <p:nvPr/>
          </p:nvSpPr>
          <p:spPr>
            <a:xfrm>
              <a:off x="3890794" y="-494974"/>
              <a:ext cx="770022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T_PPN=184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82664BF-FCFB-4959-AAB1-B790EA2F046D}"/>
              </a:ext>
            </a:extLst>
          </p:cNvPr>
          <p:cNvSpPr/>
          <p:nvPr/>
        </p:nvSpPr>
        <p:spPr>
          <a:xfrm>
            <a:off x="1443788" y="931989"/>
            <a:ext cx="4398212" cy="1546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Fine-grained Mapping Cache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D8E545E-6047-416D-B98B-A96D8F5ADD87}"/>
              </a:ext>
            </a:extLst>
          </p:cNvPr>
          <p:cNvSpPr/>
          <p:nvPr/>
        </p:nvSpPr>
        <p:spPr>
          <a:xfrm>
            <a:off x="6346004" y="931989"/>
            <a:ext cx="4357373" cy="1546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Coarse-grained Mapping Cache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7FEE278-1A6C-4328-BF58-E5BBFD184440}"/>
              </a:ext>
            </a:extLst>
          </p:cNvPr>
          <p:cNvSpPr/>
          <p:nvPr/>
        </p:nvSpPr>
        <p:spPr>
          <a:xfrm>
            <a:off x="6717741" y="1264288"/>
            <a:ext cx="2348947" cy="95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8AD7AD0-8E62-4F08-8A80-9B5A27B32E4A}"/>
              </a:ext>
            </a:extLst>
          </p:cNvPr>
          <p:cNvGrpSpPr/>
          <p:nvPr/>
        </p:nvGrpSpPr>
        <p:grpSpPr>
          <a:xfrm>
            <a:off x="2310005" y="1298943"/>
            <a:ext cx="1034113" cy="882294"/>
            <a:chOff x="5335304" y="-1564424"/>
            <a:chExt cx="770022" cy="68460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B6CB6F6-E769-4403-A6B8-62DEFAEE845C}"/>
                </a:ext>
              </a:extLst>
            </p:cNvPr>
            <p:cNvSpPr/>
            <p:nvPr/>
          </p:nvSpPr>
          <p:spPr>
            <a:xfrm>
              <a:off x="5335304" y="-156442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33F1E2D-C4DF-4CDB-9B08-E8522CA18E07}"/>
                </a:ext>
              </a:extLst>
            </p:cNvPr>
            <p:cNvSpPr/>
            <p:nvPr/>
          </p:nvSpPr>
          <p:spPr>
            <a:xfrm>
              <a:off x="5720315" y="-156442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784FD9E-7FCC-4DD0-AF6F-32E93448E827}"/>
                </a:ext>
              </a:extLst>
            </p:cNvPr>
            <p:cNvSpPr/>
            <p:nvPr/>
          </p:nvSpPr>
          <p:spPr>
            <a:xfrm>
              <a:off x="5335304" y="-142805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26516C-8388-455E-8344-E3C606737EB3}"/>
                </a:ext>
              </a:extLst>
            </p:cNvPr>
            <p:cNvSpPr/>
            <p:nvPr/>
          </p:nvSpPr>
          <p:spPr>
            <a:xfrm>
              <a:off x="5720315" y="-142805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1345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64B914-BF13-44E3-829A-A1395188F7B6}"/>
                </a:ext>
              </a:extLst>
            </p:cNvPr>
            <p:cNvSpPr/>
            <p:nvPr/>
          </p:nvSpPr>
          <p:spPr>
            <a:xfrm>
              <a:off x="5335304" y="-129169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9215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0350231-C831-4068-9C2D-A2C6577728FA}"/>
                </a:ext>
              </a:extLst>
            </p:cNvPr>
            <p:cNvSpPr/>
            <p:nvPr/>
          </p:nvSpPr>
          <p:spPr>
            <a:xfrm>
              <a:off x="5720315" y="-129169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1174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070E6A-8474-4954-B8EE-092FDCF5CCA4}"/>
                </a:ext>
              </a:extLst>
            </p:cNvPr>
            <p:cNvSpPr/>
            <p:nvPr/>
          </p:nvSpPr>
          <p:spPr>
            <a:xfrm>
              <a:off x="5335304" y="-115532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7AFD753-7FA1-4965-81E2-854443DBB9E8}"/>
                </a:ext>
              </a:extLst>
            </p:cNvPr>
            <p:cNvSpPr/>
            <p:nvPr/>
          </p:nvSpPr>
          <p:spPr>
            <a:xfrm>
              <a:off x="5720315" y="-115532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08B254C-6343-4FC8-9947-9971A6CDB5F8}"/>
                </a:ext>
              </a:extLst>
            </p:cNvPr>
            <p:cNvSpPr/>
            <p:nvPr/>
          </p:nvSpPr>
          <p:spPr>
            <a:xfrm>
              <a:off x="5335304" y="-101896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4097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599C349-AED0-43CC-9EE6-455F9ABA703D}"/>
                </a:ext>
              </a:extLst>
            </p:cNvPr>
            <p:cNvSpPr/>
            <p:nvPr/>
          </p:nvSpPr>
          <p:spPr>
            <a:xfrm>
              <a:off x="5720315" y="-101896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4492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316C7F5-D9B3-41BB-8360-39EDDCFB358D}"/>
              </a:ext>
            </a:extLst>
          </p:cNvPr>
          <p:cNvGrpSpPr/>
          <p:nvPr/>
        </p:nvGrpSpPr>
        <p:grpSpPr>
          <a:xfrm>
            <a:off x="7989489" y="1300775"/>
            <a:ext cx="1034113" cy="882294"/>
            <a:chOff x="5335304" y="-1564424"/>
            <a:chExt cx="770022" cy="68460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9C3671A-918A-4746-ADCA-4859974A8D8D}"/>
                </a:ext>
              </a:extLst>
            </p:cNvPr>
            <p:cNvSpPr/>
            <p:nvPr/>
          </p:nvSpPr>
          <p:spPr>
            <a:xfrm>
              <a:off x="5335304" y="-1564424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9FF6022-6649-4F7B-81C4-6F26DAD2156F}"/>
                </a:ext>
              </a:extLst>
            </p:cNvPr>
            <p:cNvSpPr/>
            <p:nvPr/>
          </p:nvSpPr>
          <p:spPr>
            <a:xfrm>
              <a:off x="5720315" y="-156442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4BE34DB-F2EA-4183-A2BC-540A90836CF3}"/>
                </a:ext>
              </a:extLst>
            </p:cNvPr>
            <p:cNvSpPr/>
            <p:nvPr/>
          </p:nvSpPr>
          <p:spPr>
            <a:xfrm>
              <a:off x="5335304" y="-1428059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8192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2677A78-50AB-4EB2-B287-586164C2F6C1}"/>
                </a:ext>
              </a:extLst>
            </p:cNvPr>
            <p:cNvSpPr/>
            <p:nvPr/>
          </p:nvSpPr>
          <p:spPr>
            <a:xfrm>
              <a:off x="5720315" y="-142805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4782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DD0B642-6A28-4587-8FFC-722E577E6349}"/>
                </a:ext>
              </a:extLst>
            </p:cNvPr>
            <p:cNvSpPr/>
            <p:nvPr/>
          </p:nvSpPr>
          <p:spPr>
            <a:xfrm>
              <a:off x="5335304" y="-1291694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8193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8C6302D-02A6-48F9-802C-194D214F8926}"/>
                </a:ext>
              </a:extLst>
            </p:cNvPr>
            <p:cNvSpPr/>
            <p:nvPr/>
          </p:nvSpPr>
          <p:spPr>
            <a:xfrm>
              <a:off x="5720315" y="-129169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5794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4BD07EB-1C61-40D0-9218-636CCCF7B7AC}"/>
                </a:ext>
              </a:extLst>
            </p:cNvPr>
            <p:cNvSpPr/>
            <p:nvPr/>
          </p:nvSpPr>
          <p:spPr>
            <a:xfrm>
              <a:off x="5335304" y="-1155329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2F66FCD-AE96-4603-AE28-10C37693928E}"/>
                </a:ext>
              </a:extLst>
            </p:cNvPr>
            <p:cNvSpPr/>
            <p:nvPr/>
          </p:nvSpPr>
          <p:spPr>
            <a:xfrm>
              <a:off x="5720315" y="-115532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4C25C58-8975-4141-AD08-AE07CE62C178}"/>
                </a:ext>
              </a:extLst>
            </p:cNvPr>
            <p:cNvSpPr/>
            <p:nvPr/>
          </p:nvSpPr>
          <p:spPr>
            <a:xfrm>
              <a:off x="5335304" y="-1018964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9215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DD5A211-B159-408E-BC51-8C384E70C65E}"/>
                </a:ext>
              </a:extLst>
            </p:cNvPr>
            <p:cNvSpPr/>
            <p:nvPr/>
          </p:nvSpPr>
          <p:spPr>
            <a:xfrm>
              <a:off x="5720315" y="-101896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1174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88C3007-ED43-4AAF-BDCE-57054882FCCF}"/>
              </a:ext>
            </a:extLst>
          </p:cNvPr>
          <p:cNvGrpSpPr/>
          <p:nvPr/>
        </p:nvGrpSpPr>
        <p:grpSpPr>
          <a:xfrm>
            <a:off x="6765534" y="1300775"/>
            <a:ext cx="1034113" cy="882294"/>
            <a:chOff x="5335304" y="-1564424"/>
            <a:chExt cx="770022" cy="684601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3B3F3ED-56C9-48C2-ADD4-BCF1D47C4D64}"/>
                </a:ext>
              </a:extLst>
            </p:cNvPr>
            <p:cNvSpPr/>
            <p:nvPr/>
          </p:nvSpPr>
          <p:spPr>
            <a:xfrm>
              <a:off x="5335304" y="-1564424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4F616D7-02DF-4933-9AEF-5AB5E62DE657}"/>
                </a:ext>
              </a:extLst>
            </p:cNvPr>
            <p:cNvSpPr/>
            <p:nvPr/>
          </p:nvSpPr>
          <p:spPr>
            <a:xfrm>
              <a:off x="5720315" y="-156442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5295B1F-5D05-41F9-904C-C5285B2236B5}"/>
                </a:ext>
              </a:extLst>
            </p:cNvPr>
            <p:cNvSpPr/>
            <p:nvPr/>
          </p:nvSpPr>
          <p:spPr>
            <a:xfrm>
              <a:off x="5335304" y="-1428059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1C20CDA-1B71-433F-923E-589EAAEFCD0F}"/>
                </a:ext>
              </a:extLst>
            </p:cNvPr>
            <p:cNvSpPr/>
            <p:nvPr/>
          </p:nvSpPr>
          <p:spPr>
            <a:xfrm>
              <a:off x="5720315" y="-142805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1344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5698E6D-B41F-4DBB-9AC2-829CAD7AE8E2}"/>
                </a:ext>
              </a:extLst>
            </p:cNvPr>
            <p:cNvSpPr/>
            <p:nvPr/>
          </p:nvSpPr>
          <p:spPr>
            <a:xfrm>
              <a:off x="5335304" y="-1291694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726178A-4659-4A5F-A90A-AC387EAEC3EA}"/>
                </a:ext>
              </a:extLst>
            </p:cNvPr>
            <p:cNvSpPr/>
            <p:nvPr/>
          </p:nvSpPr>
          <p:spPr>
            <a:xfrm>
              <a:off x="5720315" y="-129169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1345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18FAF6F-1656-493A-9E0D-4971892F76C2}"/>
                </a:ext>
              </a:extLst>
            </p:cNvPr>
            <p:cNvSpPr/>
            <p:nvPr/>
          </p:nvSpPr>
          <p:spPr>
            <a:xfrm>
              <a:off x="5335304" y="-1155329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EB35432-3D09-438B-AB33-854500B7F945}"/>
                </a:ext>
              </a:extLst>
            </p:cNvPr>
            <p:cNvSpPr/>
            <p:nvPr/>
          </p:nvSpPr>
          <p:spPr>
            <a:xfrm>
              <a:off x="5720315" y="-1155329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247FA58-203E-4AB2-8127-676F54D5C2A8}"/>
                </a:ext>
              </a:extLst>
            </p:cNvPr>
            <p:cNvSpPr/>
            <p:nvPr/>
          </p:nvSpPr>
          <p:spPr>
            <a:xfrm>
              <a:off x="5335304" y="-1018964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C4F67AB-BE55-4F0D-ADAC-01E34B8B3E35}"/>
                </a:ext>
              </a:extLst>
            </p:cNvPr>
            <p:cNvSpPr/>
            <p:nvPr/>
          </p:nvSpPr>
          <p:spPr>
            <a:xfrm>
              <a:off x="5720315" y="-1018964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6874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CA7110A-47E4-4CCA-88CC-1C373C353084}"/>
              </a:ext>
            </a:extLst>
          </p:cNvPr>
          <p:cNvSpPr txBox="1"/>
          <p:nvPr/>
        </p:nvSpPr>
        <p:spPr>
          <a:xfrm>
            <a:off x="7741375" y="156261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AE5350E-1113-4781-A4B4-38DA31866159}"/>
              </a:ext>
            </a:extLst>
          </p:cNvPr>
          <p:cNvSpPr txBox="1"/>
          <p:nvPr/>
        </p:nvSpPr>
        <p:spPr>
          <a:xfrm>
            <a:off x="2577746" y="217129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8D6C7F7-FB1A-4091-B23F-A45660865554}"/>
              </a:ext>
            </a:extLst>
          </p:cNvPr>
          <p:cNvSpPr txBox="1"/>
          <p:nvPr/>
        </p:nvSpPr>
        <p:spPr>
          <a:xfrm>
            <a:off x="7607471" y="217129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04C036B-5BA3-41C2-97DC-7744D5A8A4B8}"/>
              </a:ext>
            </a:extLst>
          </p:cNvPr>
          <p:cNvGrpSpPr/>
          <p:nvPr/>
        </p:nvGrpSpPr>
        <p:grpSpPr>
          <a:xfrm>
            <a:off x="3920573" y="1298667"/>
            <a:ext cx="1034114" cy="1178644"/>
            <a:chOff x="3920573" y="1298667"/>
            <a:chExt cx="1034114" cy="1178644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4A2CE84B-1C65-491A-A74E-4415D4B4811B}"/>
                </a:ext>
              </a:extLst>
            </p:cNvPr>
            <p:cNvGrpSpPr/>
            <p:nvPr/>
          </p:nvGrpSpPr>
          <p:grpSpPr>
            <a:xfrm>
              <a:off x="3920573" y="1298667"/>
              <a:ext cx="1034114" cy="880611"/>
              <a:chOff x="3994625" y="1298667"/>
              <a:chExt cx="1034114" cy="1063668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551D972-66F2-41E6-8B49-1B7ED67FB2F4}"/>
                  </a:ext>
                </a:extLst>
              </p:cNvPr>
              <p:cNvSpPr/>
              <p:nvPr/>
            </p:nvSpPr>
            <p:spPr>
              <a:xfrm>
                <a:off x="3994625" y="129866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T_VPN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339B958-6278-4641-B3B0-BA99163CB0B7}"/>
                  </a:ext>
                </a:extLst>
              </p:cNvPr>
              <p:cNvSpPr/>
              <p:nvPr/>
            </p:nvSpPr>
            <p:spPr>
              <a:xfrm>
                <a:off x="4511682" y="129866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T_PPN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B4465B5-C0A6-4F09-A368-731FCAD4CBF9}"/>
                  </a:ext>
                </a:extLst>
              </p:cNvPr>
              <p:cNvSpPr/>
              <p:nvPr/>
            </p:nvSpPr>
            <p:spPr>
              <a:xfrm>
                <a:off x="3994625" y="147441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E23EC17-B5DD-4897-AD6A-F3C329E764FA}"/>
                  </a:ext>
                </a:extLst>
              </p:cNvPr>
              <p:cNvSpPr/>
              <p:nvPr/>
            </p:nvSpPr>
            <p:spPr>
              <a:xfrm>
                <a:off x="4511682" y="147441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9763EDF-CA38-4DC3-A4CF-11EDDFE2E490}"/>
                  </a:ext>
                </a:extLst>
              </p:cNvPr>
              <p:cNvSpPr/>
              <p:nvPr/>
            </p:nvSpPr>
            <p:spPr>
              <a:xfrm>
                <a:off x="3994625" y="165015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BCA39541-0C17-4B59-AF30-C599B0748E97}"/>
                  </a:ext>
                </a:extLst>
              </p:cNvPr>
              <p:cNvSpPr/>
              <p:nvPr/>
            </p:nvSpPr>
            <p:spPr>
              <a:xfrm>
                <a:off x="4511682" y="165015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4296A50E-F57F-4F35-819F-629FC5A8198B}"/>
                  </a:ext>
                </a:extLst>
              </p:cNvPr>
              <p:cNvSpPr/>
              <p:nvPr/>
            </p:nvSpPr>
            <p:spPr>
              <a:xfrm>
                <a:off x="3994625" y="182589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067CFDC6-D474-4CF6-8DA1-CC6149461280}"/>
                  </a:ext>
                </a:extLst>
              </p:cNvPr>
              <p:cNvSpPr/>
              <p:nvPr/>
            </p:nvSpPr>
            <p:spPr>
              <a:xfrm>
                <a:off x="4511682" y="182589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69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86BF49B0-F51C-400F-AE2F-2097D158E5C0}"/>
                  </a:ext>
                </a:extLst>
              </p:cNvPr>
              <p:cNvSpPr/>
              <p:nvPr/>
            </p:nvSpPr>
            <p:spPr>
              <a:xfrm>
                <a:off x="3994625" y="200164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B97BFC6-E894-4B1E-8940-2AD86931CFA5}"/>
                  </a:ext>
                </a:extLst>
              </p:cNvPr>
              <p:cNvSpPr/>
              <p:nvPr/>
            </p:nvSpPr>
            <p:spPr>
              <a:xfrm>
                <a:off x="4511682" y="200164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EFC57561-0AEF-4B4A-95E9-63E1CE3889F0}"/>
                  </a:ext>
                </a:extLst>
              </p:cNvPr>
              <p:cNvSpPr/>
              <p:nvPr/>
            </p:nvSpPr>
            <p:spPr>
              <a:xfrm>
                <a:off x="3994625" y="218301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9AB7CFBC-45E6-4A31-BE39-6BA510C5A263}"/>
                  </a:ext>
                </a:extLst>
              </p:cNvPr>
              <p:cNvSpPr/>
              <p:nvPr/>
            </p:nvSpPr>
            <p:spPr>
              <a:xfrm>
                <a:off x="4511682" y="218301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81AFE0-ADDD-4FD4-8C5A-5E7AB524E019}"/>
                </a:ext>
              </a:extLst>
            </p:cNvPr>
            <p:cNvSpPr txBox="1"/>
            <p:nvPr/>
          </p:nvSpPr>
          <p:spPr>
            <a:xfrm>
              <a:off x="4140598" y="216953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GTD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0F8E2EBE-7410-46F1-8226-68BA01E162A2}"/>
              </a:ext>
            </a:extLst>
          </p:cNvPr>
          <p:cNvGrpSpPr/>
          <p:nvPr/>
        </p:nvGrpSpPr>
        <p:grpSpPr>
          <a:xfrm>
            <a:off x="9253201" y="1298667"/>
            <a:ext cx="1034114" cy="1178644"/>
            <a:chOff x="3920573" y="1298667"/>
            <a:chExt cx="1034114" cy="1178644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AE3981C6-9B1C-4D8E-BA35-E98F819328E5}"/>
                </a:ext>
              </a:extLst>
            </p:cNvPr>
            <p:cNvGrpSpPr/>
            <p:nvPr/>
          </p:nvGrpSpPr>
          <p:grpSpPr>
            <a:xfrm>
              <a:off x="3920573" y="1298667"/>
              <a:ext cx="1034114" cy="880611"/>
              <a:chOff x="3994625" y="1298667"/>
              <a:chExt cx="1034114" cy="1063668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73333EE6-3A1B-4567-A672-E9162EE40151}"/>
                  </a:ext>
                </a:extLst>
              </p:cNvPr>
              <p:cNvSpPr/>
              <p:nvPr/>
            </p:nvSpPr>
            <p:spPr>
              <a:xfrm>
                <a:off x="3994625" y="129866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T_VPN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3B997E98-AEB2-4A4F-BFB1-5400E46F4247}"/>
                  </a:ext>
                </a:extLst>
              </p:cNvPr>
              <p:cNvSpPr/>
              <p:nvPr/>
            </p:nvSpPr>
            <p:spPr>
              <a:xfrm>
                <a:off x="4511682" y="129866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T_PPN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A07EDA9C-7BFB-4C21-B9FC-BA23CC270EB1}"/>
                  </a:ext>
                </a:extLst>
              </p:cNvPr>
              <p:cNvSpPr/>
              <p:nvPr/>
            </p:nvSpPr>
            <p:spPr>
              <a:xfrm>
                <a:off x="3994625" y="147441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2F47866-FAC3-4D59-96AF-35B64AE8DE8E}"/>
                  </a:ext>
                </a:extLst>
              </p:cNvPr>
              <p:cNvSpPr/>
              <p:nvPr/>
            </p:nvSpPr>
            <p:spPr>
              <a:xfrm>
                <a:off x="4511682" y="147441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050CC29-F4D9-4ED2-AC63-6F1751AE7FE0}"/>
                  </a:ext>
                </a:extLst>
              </p:cNvPr>
              <p:cNvSpPr/>
              <p:nvPr/>
            </p:nvSpPr>
            <p:spPr>
              <a:xfrm>
                <a:off x="3994625" y="165015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D2111FB6-806F-455B-BA7C-96D74DDFB6BB}"/>
                  </a:ext>
                </a:extLst>
              </p:cNvPr>
              <p:cNvSpPr/>
              <p:nvPr/>
            </p:nvSpPr>
            <p:spPr>
              <a:xfrm>
                <a:off x="4511682" y="165015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5BDD1AA-D8FA-4A1B-8080-E362BE730EF6}"/>
                  </a:ext>
                </a:extLst>
              </p:cNvPr>
              <p:cNvSpPr/>
              <p:nvPr/>
            </p:nvSpPr>
            <p:spPr>
              <a:xfrm>
                <a:off x="3994625" y="182589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9C9E205-EB73-4ADB-A28F-9E6F2A31C583}"/>
                  </a:ext>
                </a:extLst>
              </p:cNvPr>
              <p:cNvSpPr/>
              <p:nvPr/>
            </p:nvSpPr>
            <p:spPr>
              <a:xfrm>
                <a:off x="4511682" y="1825897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69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CCCF6DD-724B-4D54-A911-349A7715AC60}"/>
                  </a:ext>
                </a:extLst>
              </p:cNvPr>
              <p:cNvSpPr/>
              <p:nvPr/>
            </p:nvSpPr>
            <p:spPr>
              <a:xfrm>
                <a:off x="3994625" y="200164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B3FFFC7-E9B4-4A9D-B367-C28895216233}"/>
                  </a:ext>
                </a:extLst>
              </p:cNvPr>
              <p:cNvSpPr/>
              <p:nvPr/>
            </p:nvSpPr>
            <p:spPr>
              <a:xfrm>
                <a:off x="4511682" y="2001640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EFDF5A7E-72C2-4B76-A4F6-698443D18126}"/>
                  </a:ext>
                </a:extLst>
              </p:cNvPr>
              <p:cNvSpPr/>
              <p:nvPr/>
            </p:nvSpPr>
            <p:spPr>
              <a:xfrm>
                <a:off x="3994625" y="218301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D6642F0E-AB7A-4381-9159-560BFDCA61F3}"/>
                  </a:ext>
                </a:extLst>
              </p:cNvPr>
              <p:cNvSpPr/>
              <p:nvPr/>
            </p:nvSpPr>
            <p:spPr>
              <a:xfrm>
                <a:off x="4511682" y="2183014"/>
                <a:ext cx="517057" cy="17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C7466BE-7466-4EAD-A652-157A0D65E33C}"/>
                </a:ext>
              </a:extLst>
            </p:cNvPr>
            <p:cNvSpPr txBox="1"/>
            <p:nvPr/>
          </p:nvSpPr>
          <p:spPr>
            <a:xfrm>
              <a:off x="4140598" y="216953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GTD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841A923C-AC4F-4C02-A87F-80FE9A721B47}"/>
              </a:ext>
            </a:extLst>
          </p:cNvPr>
          <p:cNvSpPr txBox="1"/>
          <p:nvPr/>
        </p:nvSpPr>
        <p:spPr>
          <a:xfrm>
            <a:off x="8390224" y="430653"/>
            <a:ext cx="244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CMT : Cached Mapping Table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GTD </a:t>
            </a:r>
            <a:r>
              <a:rPr lang="en-US" altLang="ko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Table  Directory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4DC0A60A-07A3-430F-B252-48B93C1267A4}"/>
              </a:ext>
            </a:extLst>
          </p:cNvPr>
          <p:cNvGrpSpPr/>
          <p:nvPr/>
        </p:nvGrpSpPr>
        <p:grpSpPr>
          <a:xfrm>
            <a:off x="1443788" y="423155"/>
            <a:ext cx="2632093" cy="523220"/>
            <a:chOff x="1443788" y="408641"/>
            <a:chExt cx="2632093" cy="523220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947AE33-7DE3-4E23-9697-879CE5EB91F2}"/>
                </a:ext>
              </a:extLst>
            </p:cNvPr>
            <p:cNvSpPr/>
            <p:nvPr/>
          </p:nvSpPr>
          <p:spPr>
            <a:xfrm>
              <a:off x="1443788" y="461945"/>
              <a:ext cx="517057" cy="179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ABD3E264-06DD-4679-83AE-62194C3C23F2}"/>
                </a:ext>
              </a:extLst>
            </p:cNvPr>
            <p:cNvSpPr/>
            <p:nvPr/>
          </p:nvSpPr>
          <p:spPr>
            <a:xfrm>
              <a:off x="1443788" y="681181"/>
              <a:ext cx="517057" cy="17932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A6DD880-4FFB-4341-BAEA-501228EF6F9D}"/>
                </a:ext>
              </a:extLst>
            </p:cNvPr>
            <p:cNvSpPr txBox="1"/>
            <p:nvPr/>
          </p:nvSpPr>
          <p:spPr>
            <a:xfrm>
              <a:off x="1930998" y="408641"/>
              <a:ext cx="2144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Stored</a:t>
              </a:r>
            </a:p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Array index (Not stored)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6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ACB269-528D-4235-A567-4C4437573131}"/>
              </a:ext>
            </a:extLst>
          </p:cNvPr>
          <p:cNvSpPr/>
          <p:nvPr/>
        </p:nvSpPr>
        <p:spPr>
          <a:xfrm>
            <a:off x="984000" y="737937"/>
            <a:ext cx="10224000" cy="4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1C157-BE23-406C-9E2A-A875CAE469A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737937"/>
            <a:ext cx="0" cy="403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FCEEC0-94D4-41B8-ACFF-23685D9FF2D8}"/>
              </a:ext>
            </a:extLst>
          </p:cNvPr>
          <p:cNvSpPr txBox="1"/>
          <p:nvPr/>
        </p:nvSpPr>
        <p:spPr>
          <a:xfrm>
            <a:off x="8964248" y="3340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D6528D8-EDB5-41EC-82BF-9EFF28997326}"/>
              </a:ext>
            </a:extLst>
          </p:cNvPr>
          <p:cNvGrpSpPr/>
          <p:nvPr/>
        </p:nvGrpSpPr>
        <p:grpSpPr>
          <a:xfrm>
            <a:off x="1235243" y="-2517328"/>
            <a:ext cx="4610747" cy="1892968"/>
            <a:chOff x="1235244" y="2679032"/>
            <a:chExt cx="4610747" cy="18929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76D187-CED5-4E70-B452-979A8471C17A}"/>
                </a:ext>
              </a:extLst>
            </p:cNvPr>
            <p:cNvSpPr/>
            <p:nvPr/>
          </p:nvSpPr>
          <p:spPr>
            <a:xfrm>
              <a:off x="1235244" y="2679032"/>
              <a:ext cx="4610747" cy="1892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39A75C5-25FE-4065-BFB9-D468BE4B831E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3540618" y="2679032"/>
              <a:ext cx="0" cy="18929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495974-7C70-47A1-9ACF-7B6C17013713}"/>
                </a:ext>
              </a:extLst>
            </p:cNvPr>
            <p:cNvSpPr txBox="1"/>
            <p:nvPr/>
          </p:nvSpPr>
          <p:spPr>
            <a:xfrm>
              <a:off x="1894199" y="4186262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A2C80D-FCEF-412C-AE2B-693B0E9E2D5B}"/>
                </a:ext>
              </a:extLst>
            </p:cNvPr>
            <p:cNvSpPr txBox="1"/>
            <p:nvPr/>
          </p:nvSpPr>
          <p:spPr>
            <a:xfrm>
              <a:off x="3964289" y="4185898"/>
              <a:ext cx="145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Trans.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05FD19-EB92-4076-B00C-741D1ACCDC02}"/>
                </a:ext>
              </a:extLst>
            </p:cNvPr>
            <p:cNvGrpSpPr/>
            <p:nvPr/>
          </p:nvGrpSpPr>
          <p:grpSpPr>
            <a:xfrm>
              <a:off x="1966185" y="2883746"/>
              <a:ext cx="1151656" cy="1318922"/>
              <a:chOff x="2514266" y="2880606"/>
              <a:chExt cx="1151656" cy="131892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3B7FF4-EF62-4574-8839-A0B6C880F278}"/>
                  </a:ext>
                </a:extLst>
              </p:cNvPr>
              <p:cNvSpPr/>
              <p:nvPr/>
            </p:nvSpPr>
            <p:spPr>
              <a:xfrm>
                <a:off x="2694993" y="306862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C20CDD-939B-4C39-A62F-819C56441C17}"/>
                  </a:ext>
                </a:extLst>
              </p:cNvPr>
              <p:cNvSpPr/>
              <p:nvPr/>
            </p:nvSpPr>
            <p:spPr>
              <a:xfrm>
                <a:off x="2616612" y="297461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83F5E38-CD78-4D91-9D52-733B73269564}"/>
                  </a:ext>
                </a:extLst>
              </p:cNvPr>
              <p:cNvSpPr/>
              <p:nvPr/>
            </p:nvSpPr>
            <p:spPr>
              <a:xfrm>
                <a:off x="2514266" y="288060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Page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01AA42B-E7D4-48A2-A73A-76B1B3529AC8}"/>
                </a:ext>
              </a:extLst>
            </p:cNvPr>
            <p:cNvGrpSpPr/>
            <p:nvPr/>
          </p:nvGrpSpPr>
          <p:grpSpPr>
            <a:xfrm>
              <a:off x="4086049" y="2883746"/>
              <a:ext cx="1151656" cy="1318922"/>
              <a:chOff x="6346004" y="2832467"/>
              <a:chExt cx="1151656" cy="131892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0FCC8BE8-4319-4439-B1B9-09D3144AD944}"/>
                  </a:ext>
                </a:extLst>
              </p:cNvPr>
              <p:cNvGrpSpPr/>
              <p:nvPr/>
            </p:nvGrpSpPr>
            <p:grpSpPr>
              <a:xfrm>
                <a:off x="6346004" y="2832467"/>
                <a:ext cx="1151656" cy="1318922"/>
                <a:chOff x="2514266" y="2880606"/>
                <a:chExt cx="1151656" cy="1318922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034FA41-0148-4C9A-9B04-A5B7951E2F47}"/>
                    </a:ext>
                  </a:extLst>
                </p:cNvPr>
                <p:cNvSpPr/>
                <p:nvPr/>
              </p:nvSpPr>
              <p:spPr>
                <a:xfrm>
                  <a:off x="2694993" y="306862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99CA159-752D-4B41-85CB-54AA6F52D77E}"/>
                    </a:ext>
                  </a:extLst>
                </p:cNvPr>
                <p:cNvSpPr/>
                <p:nvPr/>
              </p:nvSpPr>
              <p:spPr>
                <a:xfrm>
                  <a:off x="2616612" y="297461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7051F38-9126-4D7B-90E7-210A65DB4315}"/>
                    </a:ext>
                  </a:extLst>
                </p:cNvPr>
                <p:cNvSpPr/>
                <p:nvPr/>
              </p:nvSpPr>
              <p:spPr>
                <a:xfrm>
                  <a:off x="2514266" y="288060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 Page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F731395-8EC6-4D73-BC8C-238BC35954F6}"/>
                  </a:ext>
                </a:extLst>
              </p:cNvPr>
              <p:cNvGrpSpPr/>
              <p:nvPr/>
            </p:nvGrpSpPr>
            <p:grpSpPr>
              <a:xfrm>
                <a:off x="6446457" y="2895590"/>
                <a:ext cx="770022" cy="818190"/>
                <a:chOff x="3890794" y="-1174023"/>
                <a:chExt cx="770022" cy="81819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1E4A19-C850-4F62-AC52-1C18FAE4EADB}"/>
                    </a:ext>
                  </a:extLst>
                </p:cNvPr>
                <p:cNvSpPr/>
                <p:nvPr/>
              </p:nvSpPr>
              <p:spPr>
                <a:xfrm>
                  <a:off x="3890794" y="-117402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LPN</a:t>
                  </a:r>
                  <a:endParaRPr lang="ko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E740E7D-339A-48EB-83E2-933AB91F2625}"/>
                    </a:ext>
                  </a:extLst>
                </p:cNvPr>
                <p:cNvSpPr/>
                <p:nvPr/>
              </p:nvSpPr>
              <p:spPr>
                <a:xfrm>
                  <a:off x="4275805" y="-117402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PPN</a:t>
                  </a:r>
                  <a:endParaRPr lang="ko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BF95311-10F8-4594-BC2C-FA340953E77A}"/>
                    </a:ext>
                  </a:extLst>
                </p:cNvPr>
                <p:cNvSpPr/>
                <p:nvPr/>
              </p:nvSpPr>
              <p:spPr>
                <a:xfrm>
                  <a:off x="3890794" y="-1037658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74B2E05-B276-4A5D-BED4-E5DE811B34D0}"/>
                    </a:ext>
                  </a:extLst>
                </p:cNvPr>
                <p:cNvSpPr/>
                <p:nvPr/>
              </p:nvSpPr>
              <p:spPr>
                <a:xfrm>
                  <a:off x="4275805" y="-1037658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2052969-935E-400B-824E-B77765E4B17D}"/>
                    </a:ext>
                  </a:extLst>
                </p:cNvPr>
                <p:cNvSpPr/>
                <p:nvPr/>
              </p:nvSpPr>
              <p:spPr>
                <a:xfrm>
                  <a:off x="3890794" y="-90129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ED4C5D0-AD69-49D3-AB67-82EDD25088C6}"/>
                    </a:ext>
                  </a:extLst>
                </p:cNvPr>
                <p:cNvSpPr/>
                <p:nvPr/>
              </p:nvSpPr>
              <p:spPr>
                <a:xfrm>
                  <a:off x="4275805" y="-90129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27C96EC-2F70-4FEF-8EB2-D3EF1FB1A52F}"/>
                    </a:ext>
                  </a:extLst>
                </p:cNvPr>
                <p:cNvSpPr/>
                <p:nvPr/>
              </p:nvSpPr>
              <p:spPr>
                <a:xfrm>
                  <a:off x="3890794" y="-764928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74AFDE4-3662-4B7C-9557-832F0D87601F}"/>
                    </a:ext>
                  </a:extLst>
                </p:cNvPr>
                <p:cNvSpPr/>
                <p:nvPr/>
              </p:nvSpPr>
              <p:spPr>
                <a:xfrm>
                  <a:off x="4275805" y="-764928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2D2DEB0-665D-4F10-B82F-BC1D51E4FC7A}"/>
                    </a:ext>
                  </a:extLst>
                </p:cNvPr>
                <p:cNvSpPr/>
                <p:nvPr/>
              </p:nvSpPr>
              <p:spPr>
                <a:xfrm>
                  <a:off x="3890794" y="-62856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B89AA0-EFFE-440E-91DD-3805FEED70B0}"/>
                    </a:ext>
                  </a:extLst>
                </p:cNvPr>
                <p:cNvSpPr/>
                <p:nvPr/>
              </p:nvSpPr>
              <p:spPr>
                <a:xfrm>
                  <a:off x="4275805" y="-62856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AF49CEB5-AD18-4239-9095-59BDEDA4DDFB}"/>
                    </a:ext>
                  </a:extLst>
                </p:cNvPr>
                <p:cNvSpPr/>
                <p:nvPr/>
              </p:nvSpPr>
              <p:spPr>
                <a:xfrm>
                  <a:off x="3890794" y="-494974"/>
                  <a:ext cx="770022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15328C-E187-4544-8603-31704029D515}"/>
              </a:ext>
            </a:extLst>
          </p:cNvPr>
          <p:cNvSpPr/>
          <p:nvPr/>
        </p:nvSpPr>
        <p:spPr>
          <a:xfrm>
            <a:off x="1442968" y="1152852"/>
            <a:ext cx="4209134" cy="106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AA6F87C-E594-4381-A85A-2F0D9F7A3880}"/>
              </a:ext>
            </a:extLst>
          </p:cNvPr>
          <p:cNvCxnSpPr>
            <a:cxnSpLocks/>
          </p:cNvCxnSpPr>
          <p:nvPr/>
        </p:nvCxnSpPr>
        <p:spPr>
          <a:xfrm flipH="1">
            <a:off x="3540617" y="986971"/>
            <a:ext cx="6918" cy="13933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FB88A1-0F41-4D4E-9262-6568D20D614C}"/>
              </a:ext>
            </a:extLst>
          </p:cNvPr>
          <p:cNvSpPr/>
          <p:nvPr/>
        </p:nvSpPr>
        <p:spPr>
          <a:xfrm>
            <a:off x="1442968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5A87F1-EEC5-4085-ABF2-B5EABF1197E9}"/>
              </a:ext>
            </a:extLst>
          </p:cNvPr>
          <p:cNvSpPr txBox="1"/>
          <p:nvPr/>
        </p:nvSpPr>
        <p:spPr>
          <a:xfrm>
            <a:off x="1922610" y="820886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Cache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3A142-E94A-44A5-80C1-14CE3794DC6B}"/>
              </a:ext>
            </a:extLst>
          </p:cNvPr>
          <p:cNvSpPr txBox="1"/>
          <p:nvPr/>
        </p:nvSpPr>
        <p:spPr>
          <a:xfrm>
            <a:off x="3994425" y="81759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Cache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88B01CA-BA8A-4CE0-8715-08055A2C653F}"/>
              </a:ext>
            </a:extLst>
          </p:cNvPr>
          <p:cNvSpPr/>
          <p:nvPr/>
        </p:nvSpPr>
        <p:spPr>
          <a:xfrm>
            <a:off x="1842314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23B5FEC-8036-4966-A8CE-D652A64BB7AB}"/>
              </a:ext>
            </a:extLst>
          </p:cNvPr>
          <p:cNvSpPr/>
          <p:nvPr/>
        </p:nvSpPr>
        <p:spPr>
          <a:xfrm>
            <a:off x="2242870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5CB7E1-238C-477E-BA94-6F11EFDFC521}"/>
              </a:ext>
            </a:extLst>
          </p:cNvPr>
          <p:cNvSpPr txBox="1"/>
          <p:nvPr/>
        </p:nvSpPr>
        <p:spPr>
          <a:xfrm>
            <a:off x="2902446" y="149899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…</a:t>
            </a:r>
            <a:endParaRPr lang="ko-KR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9104D3-8EEF-4E3B-B3BD-0FAF5A5E1F04}"/>
              </a:ext>
            </a:extLst>
          </p:cNvPr>
          <p:cNvSpPr/>
          <p:nvPr/>
        </p:nvSpPr>
        <p:spPr>
          <a:xfrm>
            <a:off x="3936884" y="1152852"/>
            <a:ext cx="402805" cy="10651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5CC6FE4-068E-4126-B2B5-B8ED298BF6DC}"/>
              </a:ext>
            </a:extLst>
          </p:cNvPr>
          <p:cNvSpPr/>
          <p:nvPr/>
        </p:nvSpPr>
        <p:spPr>
          <a:xfrm>
            <a:off x="4335922" y="1152852"/>
            <a:ext cx="402805" cy="10651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2841999-D8DF-4EFB-9080-3E9942DC3437}"/>
              </a:ext>
            </a:extLst>
          </p:cNvPr>
          <p:cNvSpPr/>
          <p:nvPr/>
        </p:nvSpPr>
        <p:spPr>
          <a:xfrm>
            <a:off x="3560586" y="1164426"/>
            <a:ext cx="364652" cy="1033775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992840-7E8E-4C20-A523-4E26EACD566F}"/>
              </a:ext>
            </a:extLst>
          </p:cNvPr>
          <p:cNvSpPr txBox="1"/>
          <p:nvPr/>
        </p:nvSpPr>
        <p:spPr>
          <a:xfrm>
            <a:off x="5021991" y="149899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…</a:t>
            </a:r>
            <a:endParaRPr lang="ko-KR" altLang="en-US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8814D62E-AF3C-46CB-924B-96D0546F0B76}"/>
              </a:ext>
            </a:extLst>
          </p:cNvPr>
          <p:cNvCxnSpPr>
            <a:cxnSpLocks/>
          </p:cNvCxnSpPr>
          <p:nvPr/>
        </p:nvCxnSpPr>
        <p:spPr>
          <a:xfrm flipH="1">
            <a:off x="2072222" y="2217952"/>
            <a:ext cx="172898" cy="2246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F588EA6-EF56-490D-9408-AF6FAF008721}"/>
              </a:ext>
            </a:extLst>
          </p:cNvPr>
          <p:cNvCxnSpPr>
            <a:cxnSpLocks/>
          </p:cNvCxnSpPr>
          <p:nvPr/>
        </p:nvCxnSpPr>
        <p:spPr>
          <a:xfrm>
            <a:off x="2663725" y="2215617"/>
            <a:ext cx="180116" cy="2534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68F3104-5DAC-42DC-AF03-2598A1941CDD}"/>
              </a:ext>
            </a:extLst>
          </p:cNvPr>
          <p:cNvSpPr/>
          <p:nvPr/>
        </p:nvSpPr>
        <p:spPr>
          <a:xfrm>
            <a:off x="1148253" y="3429000"/>
            <a:ext cx="4783495" cy="124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EC36B9FD-DFB8-40B7-95C9-B356D8FF39F9}"/>
              </a:ext>
            </a:extLst>
          </p:cNvPr>
          <p:cNvGrpSpPr/>
          <p:nvPr/>
        </p:nvGrpSpPr>
        <p:grpSpPr>
          <a:xfrm>
            <a:off x="1966183" y="3494633"/>
            <a:ext cx="970929" cy="1130902"/>
            <a:chOff x="4238448" y="-2160214"/>
            <a:chExt cx="970929" cy="1130902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E2C51390-CFD9-49BA-BA6A-F70C52384E1F}"/>
                </a:ext>
              </a:extLst>
            </p:cNvPr>
            <p:cNvSpPr/>
            <p:nvPr/>
          </p:nvSpPr>
          <p:spPr>
            <a:xfrm>
              <a:off x="4238448" y="-2160214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Trans. Page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5FD03FFC-2EEF-45E3-BB87-A0A9D7A95F86}"/>
                </a:ext>
              </a:extLst>
            </p:cNvPr>
            <p:cNvSpPr/>
            <p:nvPr/>
          </p:nvSpPr>
          <p:spPr>
            <a:xfrm>
              <a:off x="4338901" y="-209709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E8976B13-6838-4F0C-8C2F-6E85DD1424F0}"/>
                </a:ext>
              </a:extLst>
            </p:cNvPr>
            <p:cNvSpPr/>
            <p:nvPr/>
          </p:nvSpPr>
          <p:spPr>
            <a:xfrm>
              <a:off x="4723912" y="-209709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2BDE702B-25E1-494A-9750-E5B8678F2C5F}"/>
                </a:ext>
              </a:extLst>
            </p:cNvPr>
            <p:cNvSpPr/>
            <p:nvPr/>
          </p:nvSpPr>
          <p:spPr>
            <a:xfrm>
              <a:off x="4338901" y="-196072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4F5F28EE-7F13-4B27-BEFF-7341AE6EB62C}"/>
                </a:ext>
              </a:extLst>
            </p:cNvPr>
            <p:cNvSpPr/>
            <p:nvPr/>
          </p:nvSpPr>
          <p:spPr>
            <a:xfrm>
              <a:off x="4723912" y="-196072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98E03CB8-1A51-415E-AD4F-8E3BB7B8FE6B}"/>
                </a:ext>
              </a:extLst>
            </p:cNvPr>
            <p:cNvSpPr/>
            <p:nvPr/>
          </p:nvSpPr>
          <p:spPr>
            <a:xfrm>
              <a:off x="4338901" y="-182436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182A9AC-2535-4BDF-847D-DF01B614551D}"/>
                </a:ext>
              </a:extLst>
            </p:cNvPr>
            <p:cNvSpPr/>
            <p:nvPr/>
          </p:nvSpPr>
          <p:spPr>
            <a:xfrm>
              <a:off x="4723912" y="-182436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C138DB8-7441-45A3-BD0C-7B23E88B969F}"/>
                </a:ext>
              </a:extLst>
            </p:cNvPr>
            <p:cNvSpPr/>
            <p:nvPr/>
          </p:nvSpPr>
          <p:spPr>
            <a:xfrm>
              <a:off x="4338901" y="-168799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49ACABE-10F4-4EFE-AA74-F460F6DD83E5}"/>
                </a:ext>
              </a:extLst>
            </p:cNvPr>
            <p:cNvSpPr/>
            <p:nvPr/>
          </p:nvSpPr>
          <p:spPr>
            <a:xfrm>
              <a:off x="4723912" y="-168799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71FBCD7-F8C4-4554-AF04-34B68B87B64E}"/>
                </a:ext>
              </a:extLst>
            </p:cNvPr>
            <p:cNvSpPr/>
            <p:nvPr/>
          </p:nvSpPr>
          <p:spPr>
            <a:xfrm>
              <a:off x="4338901" y="-155163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A1E40823-7C7B-47FD-95BB-719EA3672B0E}"/>
                </a:ext>
              </a:extLst>
            </p:cNvPr>
            <p:cNvSpPr/>
            <p:nvPr/>
          </p:nvSpPr>
          <p:spPr>
            <a:xfrm>
              <a:off x="4723912" y="-155163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E825F1C-1DE2-4EA5-8C26-80FB55E56119}"/>
                </a:ext>
              </a:extLst>
            </p:cNvPr>
            <p:cNvSpPr/>
            <p:nvPr/>
          </p:nvSpPr>
          <p:spPr>
            <a:xfrm>
              <a:off x="4338901" y="-1418042"/>
              <a:ext cx="770022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125EAF0-4909-4479-8D72-63C4C060E486}"/>
              </a:ext>
            </a:extLst>
          </p:cNvPr>
          <p:cNvGrpSpPr/>
          <p:nvPr/>
        </p:nvGrpSpPr>
        <p:grpSpPr>
          <a:xfrm>
            <a:off x="2057764" y="2448121"/>
            <a:ext cx="770022" cy="818190"/>
            <a:chOff x="4338901" y="-2097091"/>
            <a:chExt cx="770022" cy="818190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336F114-2F17-4678-950D-2A089A40844B}"/>
                </a:ext>
              </a:extLst>
            </p:cNvPr>
            <p:cNvSpPr/>
            <p:nvPr/>
          </p:nvSpPr>
          <p:spPr>
            <a:xfrm>
              <a:off x="4338901" y="-209709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B4EB39D3-D530-4063-8D74-DA02208AAA5F}"/>
                </a:ext>
              </a:extLst>
            </p:cNvPr>
            <p:cNvSpPr/>
            <p:nvPr/>
          </p:nvSpPr>
          <p:spPr>
            <a:xfrm>
              <a:off x="4723912" y="-209709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E5AC323-BCF5-4B8A-8627-BC90E164B1EA}"/>
                </a:ext>
              </a:extLst>
            </p:cNvPr>
            <p:cNvSpPr/>
            <p:nvPr/>
          </p:nvSpPr>
          <p:spPr>
            <a:xfrm>
              <a:off x="4338901" y="-196072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26E8B0E9-BECA-4391-89F3-8B2B9157714E}"/>
                </a:ext>
              </a:extLst>
            </p:cNvPr>
            <p:cNvSpPr/>
            <p:nvPr/>
          </p:nvSpPr>
          <p:spPr>
            <a:xfrm>
              <a:off x="4723912" y="-196072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C3D2DC5-FD35-46C9-8115-C830C5ED0D73}"/>
                </a:ext>
              </a:extLst>
            </p:cNvPr>
            <p:cNvSpPr/>
            <p:nvPr/>
          </p:nvSpPr>
          <p:spPr>
            <a:xfrm>
              <a:off x="4338901" y="-182436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42EFBB3-076D-43DC-AC9C-B2074F0CB30C}"/>
                </a:ext>
              </a:extLst>
            </p:cNvPr>
            <p:cNvSpPr/>
            <p:nvPr/>
          </p:nvSpPr>
          <p:spPr>
            <a:xfrm>
              <a:off x="4723912" y="-182436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C30CAC67-39E4-4272-9B66-D82348F9FDB9}"/>
                </a:ext>
              </a:extLst>
            </p:cNvPr>
            <p:cNvSpPr/>
            <p:nvPr/>
          </p:nvSpPr>
          <p:spPr>
            <a:xfrm>
              <a:off x="4338901" y="-168799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0787B896-6931-49D3-BC01-C0BFE5E0F615}"/>
                </a:ext>
              </a:extLst>
            </p:cNvPr>
            <p:cNvSpPr/>
            <p:nvPr/>
          </p:nvSpPr>
          <p:spPr>
            <a:xfrm>
              <a:off x="4723912" y="-168799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34651F6-CD42-4182-A117-2680E08FFFA1}"/>
                </a:ext>
              </a:extLst>
            </p:cNvPr>
            <p:cNvSpPr/>
            <p:nvPr/>
          </p:nvSpPr>
          <p:spPr>
            <a:xfrm>
              <a:off x="4338901" y="-155163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ACAD358C-0E78-4FEB-8405-B295A6C2DDDF}"/>
                </a:ext>
              </a:extLst>
            </p:cNvPr>
            <p:cNvSpPr/>
            <p:nvPr/>
          </p:nvSpPr>
          <p:spPr>
            <a:xfrm>
              <a:off x="4723912" y="-155163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56DA749-7032-42A9-A5D9-1B6560828909}"/>
                </a:ext>
              </a:extLst>
            </p:cNvPr>
            <p:cNvSpPr/>
            <p:nvPr/>
          </p:nvSpPr>
          <p:spPr>
            <a:xfrm>
              <a:off x="4338901" y="-1418042"/>
              <a:ext cx="770022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= CLEAN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8EFF75DA-ABC1-4F32-87E9-AEC13FE93A80}"/>
              </a:ext>
            </a:extLst>
          </p:cNvPr>
          <p:cNvGrpSpPr/>
          <p:nvPr/>
        </p:nvGrpSpPr>
        <p:grpSpPr>
          <a:xfrm>
            <a:off x="4150208" y="2225244"/>
            <a:ext cx="786077" cy="1050694"/>
            <a:chOff x="2210164" y="2368017"/>
            <a:chExt cx="786077" cy="1050694"/>
          </a:xfrm>
        </p:grpSpPr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4319DE7A-03F5-4B28-846D-E3A0ED6E2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622" y="2370352"/>
              <a:ext cx="172898" cy="2246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A0D077DA-FF2A-4CC5-9AFC-901982499CDC}"/>
                </a:ext>
              </a:extLst>
            </p:cNvPr>
            <p:cNvCxnSpPr>
              <a:cxnSpLocks/>
            </p:cNvCxnSpPr>
            <p:nvPr/>
          </p:nvCxnSpPr>
          <p:spPr>
            <a:xfrm>
              <a:off x="2816125" y="2368017"/>
              <a:ext cx="180116" cy="2534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C0CB5271-59B5-46F9-989D-A9A1AE29EBAA}"/>
                </a:ext>
              </a:extLst>
            </p:cNvPr>
            <p:cNvGrpSpPr/>
            <p:nvPr/>
          </p:nvGrpSpPr>
          <p:grpSpPr>
            <a:xfrm>
              <a:off x="2210164" y="2600521"/>
              <a:ext cx="770022" cy="818190"/>
              <a:chOff x="4338901" y="-2097091"/>
              <a:chExt cx="770022" cy="818190"/>
            </a:xfrm>
          </p:grpSpPr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51721D94-397A-49E4-9017-90E734C0BE67}"/>
                  </a:ext>
                </a:extLst>
              </p:cNvPr>
              <p:cNvSpPr/>
              <p:nvPr/>
            </p:nvSpPr>
            <p:spPr>
              <a:xfrm>
                <a:off x="4338901" y="-2097091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6FB5A544-CCE5-45B7-A795-4BD9D7078F85}"/>
                  </a:ext>
                </a:extLst>
              </p:cNvPr>
              <p:cNvSpPr/>
              <p:nvPr/>
            </p:nvSpPr>
            <p:spPr>
              <a:xfrm>
                <a:off x="4723912" y="-2097091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PPN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25856044-B551-4766-B1B8-489FB0F6051E}"/>
                  </a:ext>
                </a:extLst>
              </p:cNvPr>
              <p:cNvSpPr/>
              <p:nvPr/>
            </p:nvSpPr>
            <p:spPr>
              <a:xfrm>
                <a:off x="4338901" y="-1960726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5DB2063E-951D-4C6E-A06E-0249E868F24F}"/>
                  </a:ext>
                </a:extLst>
              </p:cNvPr>
              <p:cNvSpPr/>
              <p:nvPr/>
            </p:nvSpPr>
            <p:spPr>
              <a:xfrm>
                <a:off x="4723912" y="-1960726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619D61A1-2647-42E9-8345-126E977B8EB0}"/>
                  </a:ext>
                </a:extLst>
              </p:cNvPr>
              <p:cNvSpPr/>
              <p:nvPr/>
            </p:nvSpPr>
            <p:spPr>
              <a:xfrm>
                <a:off x="4338901" y="-1824361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7CC50500-A884-4D7E-9E03-0FE1CB387129}"/>
                  </a:ext>
                </a:extLst>
              </p:cNvPr>
              <p:cNvSpPr/>
              <p:nvPr/>
            </p:nvSpPr>
            <p:spPr>
              <a:xfrm>
                <a:off x="4723912" y="-1824361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4105D721-5C17-4286-ABFA-519CE327480E}"/>
                  </a:ext>
                </a:extLst>
              </p:cNvPr>
              <p:cNvSpPr/>
              <p:nvPr/>
            </p:nvSpPr>
            <p:spPr>
              <a:xfrm>
                <a:off x="4338901" y="-1687996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F3438EF3-F780-4BBE-AAC1-930B5C441AA7}"/>
                  </a:ext>
                </a:extLst>
              </p:cNvPr>
              <p:cNvSpPr/>
              <p:nvPr/>
            </p:nvSpPr>
            <p:spPr>
              <a:xfrm>
                <a:off x="4723912" y="-1687996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FBB35E08-5664-45F3-AAA0-7CF171AA1133}"/>
                  </a:ext>
                </a:extLst>
              </p:cNvPr>
              <p:cNvSpPr/>
              <p:nvPr/>
            </p:nvSpPr>
            <p:spPr>
              <a:xfrm>
                <a:off x="4338901" y="-1551631"/>
                <a:ext cx="385011" cy="13914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2174AD8E-C9DC-46DA-AD4E-A8394446ADDD}"/>
                  </a:ext>
                </a:extLst>
              </p:cNvPr>
              <p:cNvSpPr/>
              <p:nvPr/>
            </p:nvSpPr>
            <p:spPr>
              <a:xfrm>
                <a:off x="4723912" y="-1551631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AC711011-870C-41CC-9E62-0A84AADE94B6}"/>
                  </a:ext>
                </a:extLst>
              </p:cNvPr>
              <p:cNvSpPr/>
              <p:nvPr/>
            </p:nvSpPr>
            <p:spPr>
              <a:xfrm>
                <a:off x="4338901" y="-1418042"/>
                <a:ext cx="770022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= DIRTY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3E9F6761-02D1-494C-ADF9-1FB099AC874C}"/>
              </a:ext>
            </a:extLst>
          </p:cNvPr>
          <p:cNvGrpSpPr/>
          <p:nvPr/>
        </p:nvGrpSpPr>
        <p:grpSpPr>
          <a:xfrm>
            <a:off x="4056289" y="3490427"/>
            <a:ext cx="970929" cy="1130902"/>
            <a:chOff x="4238448" y="-2160214"/>
            <a:chExt cx="970929" cy="1130902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227FAD0-DD5F-4D0C-88B8-6A671FEBEC62}"/>
                </a:ext>
              </a:extLst>
            </p:cNvPr>
            <p:cNvSpPr/>
            <p:nvPr/>
          </p:nvSpPr>
          <p:spPr>
            <a:xfrm>
              <a:off x="4238448" y="-2160214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Trans. Page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FD7A59D7-CCDB-48E9-9DB3-AA1D39476E6B}"/>
                </a:ext>
              </a:extLst>
            </p:cNvPr>
            <p:cNvSpPr/>
            <p:nvPr/>
          </p:nvSpPr>
          <p:spPr>
            <a:xfrm>
              <a:off x="4338901" y="-209709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6176BE63-082B-4591-91D8-669EC58C7F70}"/>
                </a:ext>
              </a:extLst>
            </p:cNvPr>
            <p:cNvSpPr/>
            <p:nvPr/>
          </p:nvSpPr>
          <p:spPr>
            <a:xfrm>
              <a:off x="4723912" y="-209709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F00D3FE2-4A02-4F41-93AB-A8EA43440F8B}"/>
                </a:ext>
              </a:extLst>
            </p:cNvPr>
            <p:cNvSpPr/>
            <p:nvPr/>
          </p:nvSpPr>
          <p:spPr>
            <a:xfrm>
              <a:off x="4338901" y="-196072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57BF5E40-92DA-437A-A59D-2B9280D91926}"/>
                </a:ext>
              </a:extLst>
            </p:cNvPr>
            <p:cNvSpPr/>
            <p:nvPr/>
          </p:nvSpPr>
          <p:spPr>
            <a:xfrm>
              <a:off x="4723912" y="-196072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5BBA93B2-426A-4AA9-B94B-12BF2132F3EE}"/>
                </a:ext>
              </a:extLst>
            </p:cNvPr>
            <p:cNvSpPr/>
            <p:nvPr/>
          </p:nvSpPr>
          <p:spPr>
            <a:xfrm>
              <a:off x="4338901" y="-182436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9A1302C1-4556-412D-93EE-9A5C63552226}"/>
                </a:ext>
              </a:extLst>
            </p:cNvPr>
            <p:cNvSpPr/>
            <p:nvPr/>
          </p:nvSpPr>
          <p:spPr>
            <a:xfrm>
              <a:off x="4723912" y="-182436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52FAFD18-EFAE-4E30-9627-1201F1C016EB}"/>
                </a:ext>
              </a:extLst>
            </p:cNvPr>
            <p:cNvSpPr/>
            <p:nvPr/>
          </p:nvSpPr>
          <p:spPr>
            <a:xfrm>
              <a:off x="4338901" y="-168799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6D3CFD6-303B-4F02-A67B-ED7B11E30F56}"/>
                </a:ext>
              </a:extLst>
            </p:cNvPr>
            <p:cNvSpPr/>
            <p:nvPr/>
          </p:nvSpPr>
          <p:spPr>
            <a:xfrm>
              <a:off x="4723912" y="-168799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EDFC379-15E9-435D-8AB5-A698A0392C47}"/>
                </a:ext>
              </a:extLst>
            </p:cNvPr>
            <p:cNvSpPr/>
            <p:nvPr/>
          </p:nvSpPr>
          <p:spPr>
            <a:xfrm>
              <a:off x="4338901" y="-155163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34AE7723-9DFF-41B0-B968-C46937175311}"/>
                </a:ext>
              </a:extLst>
            </p:cNvPr>
            <p:cNvSpPr/>
            <p:nvPr/>
          </p:nvSpPr>
          <p:spPr>
            <a:xfrm>
              <a:off x="4723912" y="-155163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3641A41D-654D-472D-BF5C-A054506772F8}"/>
                </a:ext>
              </a:extLst>
            </p:cNvPr>
            <p:cNvSpPr/>
            <p:nvPr/>
          </p:nvSpPr>
          <p:spPr>
            <a:xfrm>
              <a:off x="4338901" y="-1418042"/>
              <a:ext cx="770022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Invalid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0DD21361-F795-483F-929A-BB6E67EFB28C}"/>
              </a:ext>
            </a:extLst>
          </p:cNvPr>
          <p:cNvSpPr txBox="1"/>
          <p:nvPr/>
        </p:nvSpPr>
        <p:spPr>
          <a:xfrm>
            <a:off x="2183005" y="3208718"/>
            <a:ext cx="615553" cy="379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501A7DB-C346-4194-852C-A4F45CC8C544}"/>
              </a:ext>
            </a:extLst>
          </p:cNvPr>
          <p:cNvSpPr txBox="1"/>
          <p:nvPr/>
        </p:nvSpPr>
        <p:spPr>
          <a:xfrm>
            <a:off x="4278318" y="3219891"/>
            <a:ext cx="615553" cy="379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/>
              <a:t>≠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11162B4-9E80-44F9-9AC6-0CE25C650B89}"/>
              </a:ext>
            </a:extLst>
          </p:cNvPr>
          <p:cNvSpPr/>
          <p:nvPr/>
        </p:nvSpPr>
        <p:spPr>
          <a:xfrm>
            <a:off x="6598835" y="1152852"/>
            <a:ext cx="4209134" cy="106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58B5791-CBEA-4C39-A7A6-EC0C0A9A2C1E}"/>
              </a:ext>
            </a:extLst>
          </p:cNvPr>
          <p:cNvCxnSpPr>
            <a:cxnSpLocks/>
          </p:cNvCxnSpPr>
          <p:nvPr/>
        </p:nvCxnSpPr>
        <p:spPr>
          <a:xfrm flipH="1">
            <a:off x="8696484" y="986971"/>
            <a:ext cx="6918" cy="13933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00E4999-7029-40D7-AAE3-E03DC8761CFB}"/>
              </a:ext>
            </a:extLst>
          </p:cNvPr>
          <p:cNvSpPr/>
          <p:nvPr/>
        </p:nvSpPr>
        <p:spPr>
          <a:xfrm>
            <a:off x="6598835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15F2848-8783-410F-B422-366062A228FC}"/>
              </a:ext>
            </a:extLst>
          </p:cNvPr>
          <p:cNvSpPr txBox="1"/>
          <p:nvPr/>
        </p:nvSpPr>
        <p:spPr>
          <a:xfrm>
            <a:off x="7127904" y="824395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Cache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A7AB313-552D-452C-853B-B008C29E2A7E}"/>
              </a:ext>
            </a:extLst>
          </p:cNvPr>
          <p:cNvSpPr txBox="1"/>
          <p:nvPr/>
        </p:nvSpPr>
        <p:spPr>
          <a:xfrm>
            <a:off x="9146898" y="818399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Cache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522C0CA-CF13-403C-9800-B27B164B3748}"/>
              </a:ext>
            </a:extLst>
          </p:cNvPr>
          <p:cNvSpPr/>
          <p:nvPr/>
        </p:nvSpPr>
        <p:spPr>
          <a:xfrm>
            <a:off x="6998181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17127ED1-088B-4174-8416-1B0ED7DB0C56}"/>
              </a:ext>
            </a:extLst>
          </p:cNvPr>
          <p:cNvSpPr/>
          <p:nvPr/>
        </p:nvSpPr>
        <p:spPr>
          <a:xfrm>
            <a:off x="7406113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59D1E7B-75B7-47C5-8A18-F0408281C2B4}"/>
              </a:ext>
            </a:extLst>
          </p:cNvPr>
          <p:cNvSpPr txBox="1"/>
          <p:nvPr/>
        </p:nvSpPr>
        <p:spPr>
          <a:xfrm>
            <a:off x="8058313" y="149899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…</a:t>
            </a:r>
            <a:endParaRPr lang="ko-KR" altLang="en-US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7DD9FC49-9003-4A7B-BA52-A135DDA8E6D0}"/>
              </a:ext>
            </a:extLst>
          </p:cNvPr>
          <p:cNvCxnSpPr>
            <a:cxnSpLocks/>
          </p:cNvCxnSpPr>
          <p:nvPr/>
        </p:nvCxnSpPr>
        <p:spPr>
          <a:xfrm flipH="1">
            <a:off x="7229509" y="2212400"/>
            <a:ext cx="172898" cy="2246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72CE24C4-F04F-4F6D-91B1-69F2BBD0C2E5}"/>
              </a:ext>
            </a:extLst>
          </p:cNvPr>
          <p:cNvCxnSpPr>
            <a:cxnSpLocks/>
          </p:cNvCxnSpPr>
          <p:nvPr/>
        </p:nvCxnSpPr>
        <p:spPr>
          <a:xfrm>
            <a:off x="7821012" y="2210065"/>
            <a:ext cx="180116" cy="2534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138ADAC4-3676-45DB-B760-3E5B71221E78}"/>
              </a:ext>
            </a:extLst>
          </p:cNvPr>
          <p:cNvGrpSpPr/>
          <p:nvPr/>
        </p:nvGrpSpPr>
        <p:grpSpPr>
          <a:xfrm>
            <a:off x="7215051" y="2442569"/>
            <a:ext cx="770022" cy="684601"/>
            <a:chOff x="4338901" y="-2097091"/>
            <a:chExt cx="770022" cy="684601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D4BCD58D-DA8D-4E95-8342-3E92998DD833}"/>
                </a:ext>
              </a:extLst>
            </p:cNvPr>
            <p:cNvSpPr/>
            <p:nvPr/>
          </p:nvSpPr>
          <p:spPr>
            <a:xfrm>
              <a:off x="4338901" y="-209709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10B9ED-6E19-4AB0-95DA-70854169C9BD}"/>
                </a:ext>
              </a:extLst>
            </p:cNvPr>
            <p:cNvSpPr/>
            <p:nvPr/>
          </p:nvSpPr>
          <p:spPr>
            <a:xfrm>
              <a:off x="4723912" y="-209709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92319C02-839D-4F6B-897D-D15CCC56E234}"/>
                </a:ext>
              </a:extLst>
            </p:cNvPr>
            <p:cNvSpPr/>
            <p:nvPr/>
          </p:nvSpPr>
          <p:spPr>
            <a:xfrm>
              <a:off x="4338901" y="-196072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1CE8356A-5ED6-4C98-B3EF-39625C984384}"/>
                </a:ext>
              </a:extLst>
            </p:cNvPr>
            <p:cNvSpPr/>
            <p:nvPr/>
          </p:nvSpPr>
          <p:spPr>
            <a:xfrm>
              <a:off x="4723912" y="-196072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1344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CB03AA15-7BA6-4401-948D-178570DA62EC}"/>
                </a:ext>
              </a:extLst>
            </p:cNvPr>
            <p:cNvSpPr/>
            <p:nvPr/>
          </p:nvSpPr>
          <p:spPr>
            <a:xfrm>
              <a:off x="4338901" y="-182436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AFA05B47-FAAF-49CB-A776-4DB2BED7C8F6}"/>
                </a:ext>
              </a:extLst>
            </p:cNvPr>
            <p:cNvSpPr/>
            <p:nvPr/>
          </p:nvSpPr>
          <p:spPr>
            <a:xfrm>
              <a:off x="4723912" y="-1824361"/>
              <a:ext cx="385011" cy="139141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90959190-1E44-4142-BD4A-6F4B45CACE79}"/>
                </a:ext>
              </a:extLst>
            </p:cNvPr>
            <p:cNvSpPr/>
            <p:nvPr/>
          </p:nvSpPr>
          <p:spPr>
            <a:xfrm>
              <a:off x="4338901" y="-168799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6B7A5523-7CC9-430A-B6C7-7481B181B99C}"/>
                </a:ext>
              </a:extLst>
            </p:cNvPr>
            <p:cNvSpPr/>
            <p:nvPr/>
          </p:nvSpPr>
          <p:spPr>
            <a:xfrm>
              <a:off x="4723912" y="-168799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873E7E14-4755-4B81-A41C-0E6815B3FC5D}"/>
                </a:ext>
              </a:extLst>
            </p:cNvPr>
            <p:cNvSpPr/>
            <p:nvPr/>
          </p:nvSpPr>
          <p:spPr>
            <a:xfrm>
              <a:off x="4338901" y="-155163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2D2414A1-5D66-430E-B666-6245272923ED}"/>
                </a:ext>
              </a:extLst>
            </p:cNvPr>
            <p:cNvSpPr/>
            <p:nvPr/>
          </p:nvSpPr>
          <p:spPr>
            <a:xfrm>
              <a:off x="4723912" y="-155163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6874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216A1F07-38E0-4E3B-BDAA-0B2128FDF315}"/>
              </a:ext>
            </a:extLst>
          </p:cNvPr>
          <p:cNvGrpSpPr/>
          <p:nvPr/>
        </p:nvGrpSpPr>
        <p:grpSpPr>
          <a:xfrm>
            <a:off x="8696484" y="1163346"/>
            <a:ext cx="409277" cy="1044113"/>
            <a:chOff x="8696484" y="1163346"/>
            <a:chExt cx="409277" cy="1044113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4E3DE44B-436B-474F-A0BA-6C474A9D5CD8}"/>
                </a:ext>
              </a:extLst>
            </p:cNvPr>
            <p:cNvSpPr/>
            <p:nvPr/>
          </p:nvSpPr>
          <p:spPr>
            <a:xfrm>
              <a:off x="8712731" y="1163346"/>
              <a:ext cx="383254" cy="1044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C5EB6CC3-CBA8-4861-883D-3BED113C8D5F}"/>
                </a:ext>
              </a:extLst>
            </p:cNvPr>
            <p:cNvCxnSpPr>
              <a:stCxn id="286" idx="0"/>
              <a:endCxn id="286" idx="2"/>
            </p:cNvCxnSpPr>
            <p:nvPr/>
          </p:nvCxnSpPr>
          <p:spPr>
            <a:xfrm>
              <a:off x="8904358" y="1163346"/>
              <a:ext cx="0" cy="1044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47481E74-F0EC-4BA7-B68F-2F2C5E1F03E6}"/>
                </a:ext>
              </a:extLst>
            </p:cNvPr>
            <p:cNvCxnSpPr>
              <a:stCxn id="286" idx="1"/>
              <a:endCxn id="286" idx="3"/>
            </p:cNvCxnSpPr>
            <p:nvPr/>
          </p:nvCxnSpPr>
          <p:spPr>
            <a:xfrm>
              <a:off x="8712731" y="1685403"/>
              <a:ext cx="3832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5706E552-36C6-4E53-BF1E-2D8D155BE4AE}"/>
                </a:ext>
              </a:extLst>
            </p:cNvPr>
            <p:cNvCxnSpPr/>
            <p:nvPr/>
          </p:nvCxnSpPr>
          <p:spPr>
            <a:xfrm>
              <a:off x="8696484" y="1275827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5207BC52-AD9C-454E-B516-4B593F730142}"/>
                </a:ext>
              </a:extLst>
            </p:cNvPr>
            <p:cNvCxnSpPr/>
            <p:nvPr/>
          </p:nvCxnSpPr>
          <p:spPr>
            <a:xfrm>
              <a:off x="8696484" y="1412743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7D68801E-B06B-4F93-BDDE-DE92DFB2E890}"/>
                </a:ext>
              </a:extLst>
            </p:cNvPr>
            <p:cNvCxnSpPr/>
            <p:nvPr/>
          </p:nvCxnSpPr>
          <p:spPr>
            <a:xfrm>
              <a:off x="8696484" y="1546093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8BFA0597-BAA3-49A5-969C-77C460254BB7}"/>
                </a:ext>
              </a:extLst>
            </p:cNvPr>
            <p:cNvCxnSpPr/>
            <p:nvPr/>
          </p:nvCxnSpPr>
          <p:spPr>
            <a:xfrm>
              <a:off x="8702956" y="1818752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BD6398D2-854C-45A4-BF3D-7896101A303B}"/>
                </a:ext>
              </a:extLst>
            </p:cNvPr>
            <p:cNvCxnSpPr/>
            <p:nvPr/>
          </p:nvCxnSpPr>
          <p:spPr>
            <a:xfrm>
              <a:off x="8702956" y="1955668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54C19D4A-DF27-4CC4-BABA-3B95FD448FEA}"/>
                </a:ext>
              </a:extLst>
            </p:cNvPr>
            <p:cNvCxnSpPr/>
            <p:nvPr/>
          </p:nvCxnSpPr>
          <p:spPr>
            <a:xfrm>
              <a:off x="8702956" y="2089018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A1ACA782-995D-428A-9D0D-E0CE3BD396A6}"/>
              </a:ext>
            </a:extLst>
          </p:cNvPr>
          <p:cNvGrpSpPr/>
          <p:nvPr/>
        </p:nvGrpSpPr>
        <p:grpSpPr>
          <a:xfrm>
            <a:off x="9096699" y="1152852"/>
            <a:ext cx="409277" cy="1065100"/>
            <a:chOff x="8696484" y="1152852"/>
            <a:chExt cx="409277" cy="1065100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54C10FEB-F386-4691-ADEB-0426C18E24BD}"/>
                </a:ext>
              </a:extLst>
            </p:cNvPr>
            <p:cNvSpPr/>
            <p:nvPr/>
          </p:nvSpPr>
          <p:spPr>
            <a:xfrm>
              <a:off x="8702956" y="1152852"/>
              <a:ext cx="402805" cy="1065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EA3BCF86-B0DB-453C-A208-023BE0292CBD}"/>
                </a:ext>
              </a:extLst>
            </p:cNvPr>
            <p:cNvCxnSpPr>
              <a:stCxn id="317" idx="0"/>
              <a:endCxn id="317" idx="2"/>
            </p:cNvCxnSpPr>
            <p:nvPr/>
          </p:nvCxnSpPr>
          <p:spPr>
            <a:xfrm>
              <a:off x="8904359" y="1152852"/>
              <a:ext cx="0" cy="1065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AC19B1B5-E35D-44FF-AFFE-0538780886FF}"/>
                </a:ext>
              </a:extLst>
            </p:cNvPr>
            <p:cNvCxnSpPr>
              <a:stCxn id="317" idx="1"/>
              <a:endCxn id="317" idx="3"/>
            </p:cNvCxnSpPr>
            <p:nvPr/>
          </p:nvCxnSpPr>
          <p:spPr>
            <a:xfrm>
              <a:off x="8702956" y="1685402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E66A3A9-62E9-4A95-8642-F7EA0930C9CF}"/>
                </a:ext>
              </a:extLst>
            </p:cNvPr>
            <p:cNvCxnSpPr/>
            <p:nvPr/>
          </p:nvCxnSpPr>
          <p:spPr>
            <a:xfrm>
              <a:off x="8696484" y="1275827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3BC4C086-E4A7-49DF-ABAF-13377FC6F15E}"/>
                </a:ext>
              </a:extLst>
            </p:cNvPr>
            <p:cNvCxnSpPr/>
            <p:nvPr/>
          </p:nvCxnSpPr>
          <p:spPr>
            <a:xfrm>
              <a:off x="8696484" y="1412743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74D8B651-C33D-4FDC-B607-28509F678F6C}"/>
                </a:ext>
              </a:extLst>
            </p:cNvPr>
            <p:cNvCxnSpPr/>
            <p:nvPr/>
          </p:nvCxnSpPr>
          <p:spPr>
            <a:xfrm>
              <a:off x="8696484" y="1546093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EC81A5CF-FF77-4C87-8145-33E8003D260C}"/>
                </a:ext>
              </a:extLst>
            </p:cNvPr>
            <p:cNvCxnSpPr/>
            <p:nvPr/>
          </p:nvCxnSpPr>
          <p:spPr>
            <a:xfrm>
              <a:off x="8702956" y="1818752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044E9313-541F-4197-B757-A98F4DD6DDA9}"/>
                </a:ext>
              </a:extLst>
            </p:cNvPr>
            <p:cNvCxnSpPr/>
            <p:nvPr/>
          </p:nvCxnSpPr>
          <p:spPr>
            <a:xfrm>
              <a:off x="8702956" y="1955668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BD7A9883-7A04-42FC-AFAC-BC03442B9A7F}"/>
                </a:ext>
              </a:extLst>
            </p:cNvPr>
            <p:cNvCxnSpPr/>
            <p:nvPr/>
          </p:nvCxnSpPr>
          <p:spPr>
            <a:xfrm>
              <a:off x="8702956" y="2089018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AA403B1E-6F8F-42A2-A851-F667602B9854}"/>
              </a:ext>
            </a:extLst>
          </p:cNvPr>
          <p:cNvGrpSpPr/>
          <p:nvPr/>
        </p:nvGrpSpPr>
        <p:grpSpPr>
          <a:xfrm>
            <a:off x="9843740" y="1152852"/>
            <a:ext cx="464203" cy="1065100"/>
            <a:chOff x="9440878" y="1152852"/>
            <a:chExt cx="464203" cy="1065100"/>
          </a:xfrm>
        </p:grpSpPr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84719827-3365-416B-8127-7BE60F793EC4}"/>
                </a:ext>
              </a:extLst>
            </p:cNvPr>
            <p:cNvGrpSpPr/>
            <p:nvPr/>
          </p:nvGrpSpPr>
          <p:grpSpPr>
            <a:xfrm>
              <a:off x="9495804" y="1152852"/>
              <a:ext cx="409277" cy="1065100"/>
              <a:chOff x="8696484" y="1152852"/>
              <a:chExt cx="409277" cy="1065100"/>
            </a:xfrm>
          </p:grpSpPr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DD556E0-36C8-40A4-9172-D55B8FB1E6F0}"/>
                  </a:ext>
                </a:extLst>
              </p:cNvPr>
              <p:cNvSpPr/>
              <p:nvPr/>
            </p:nvSpPr>
            <p:spPr>
              <a:xfrm>
                <a:off x="8702956" y="1152852"/>
                <a:ext cx="402805" cy="10651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6CFABF78-F02D-4395-9037-F816563C92FA}"/>
                  </a:ext>
                </a:extLst>
              </p:cNvPr>
              <p:cNvCxnSpPr>
                <a:cxnSpLocks/>
                <a:stCxn id="327" idx="0"/>
              </p:cNvCxnSpPr>
              <p:nvPr/>
            </p:nvCxnSpPr>
            <p:spPr>
              <a:xfrm flipH="1">
                <a:off x="8897886" y="1152852"/>
                <a:ext cx="6473" cy="6659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BD3542E8-1923-4B5C-84E9-8BC7CBA723A7}"/>
                  </a:ext>
                </a:extLst>
              </p:cNvPr>
              <p:cNvCxnSpPr>
                <a:stCxn id="327" idx="1"/>
                <a:endCxn id="327" idx="3"/>
              </p:cNvCxnSpPr>
              <p:nvPr/>
            </p:nvCxnSpPr>
            <p:spPr>
              <a:xfrm>
                <a:off x="8702956" y="168540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410335E2-9E61-4D58-BB40-56FDF0DDB7B2}"/>
                  </a:ext>
                </a:extLst>
              </p:cNvPr>
              <p:cNvCxnSpPr/>
              <p:nvPr/>
            </p:nvCxnSpPr>
            <p:spPr>
              <a:xfrm>
                <a:off x="8696484" y="1275827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9C601002-D667-4E88-A20D-C93D9B35E517}"/>
                  </a:ext>
                </a:extLst>
              </p:cNvPr>
              <p:cNvCxnSpPr/>
              <p:nvPr/>
            </p:nvCxnSpPr>
            <p:spPr>
              <a:xfrm>
                <a:off x="8696484" y="141274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6D4934DB-3684-4140-AAF7-AD69FF39DF7E}"/>
                  </a:ext>
                </a:extLst>
              </p:cNvPr>
              <p:cNvCxnSpPr/>
              <p:nvPr/>
            </p:nvCxnSpPr>
            <p:spPr>
              <a:xfrm>
                <a:off x="8696484" y="154609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E435012D-5C13-4CBD-90F3-BFE7DCF59729}"/>
                  </a:ext>
                </a:extLst>
              </p:cNvPr>
              <p:cNvCxnSpPr/>
              <p:nvPr/>
            </p:nvCxnSpPr>
            <p:spPr>
              <a:xfrm>
                <a:off x="8702956" y="181875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CEB46185-FCC1-4802-8CCC-7F0B5C60BCBB}"/>
                </a:ext>
              </a:extLst>
            </p:cNvPr>
            <p:cNvSpPr txBox="1"/>
            <p:nvPr/>
          </p:nvSpPr>
          <p:spPr>
            <a:xfrm rot="16200000">
              <a:off x="9447450" y="185221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  <a:cs typeface="Times New Roman" panose="02020603050405020304" pitchFamily="18" charset="0"/>
                </a:rPr>
                <a:t>…</a:t>
              </a:r>
              <a:endParaRPr lang="ko-KR" altLang="en-US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3E5A48EF-D166-4960-BC9B-C376BD8A5AE2}"/>
              </a:ext>
            </a:extLst>
          </p:cNvPr>
          <p:cNvGrpSpPr/>
          <p:nvPr/>
        </p:nvGrpSpPr>
        <p:grpSpPr>
          <a:xfrm>
            <a:off x="9499626" y="1152852"/>
            <a:ext cx="409277" cy="1065100"/>
            <a:chOff x="8696484" y="1152852"/>
            <a:chExt cx="409277" cy="1065100"/>
          </a:xfrm>
        </p:grpSpPr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AB5C8F67-AFD3-4CA8-808C-EC0F75DCE476}"/>
                </a:ext>
              </a:extLst>
            </p:cNvPr>
            <p:cNvSpPr/>
            <p:nvPr/>
          </p:nvSpPr>
          <p:spPr>
            <a:xfrm>
              <a:off x="8702956" y="1152852"/>
              <a:ext cx="402805" cy="1065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CA4D3913-61B0-48BC-B833-3488CB795E24}"/>
                </a:ext>
              </a:extLst>
            </p:cNvPr>
            <p:cNvCxnSpPr>
              <a:stCxn id="352" idx="0"/>
              <a:endCxn id="352" idx="2"/>
            </p:cNvCxnSpPr>
            <p:nvPr/>
          </p:nvCxnSpPr>
          <p:spPr>
            <a:xfrm>
              <a:off x="8904359" y="1152852"/>
              <a:ext cx="0" cy="1065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75C9058A-AD04-42AE-B076-6E5279CC2BFA}"/>
                </a:ext>
              </a:extLst>
            </p:cNvPr>
            <p:cNvCxnSpPr>
              <a:stCxn id="352" idx="1"/>
              <a:endCxn id="352" idx="3"/>
            </p:cNvCxnSpPr>
            <p:nvPr/>
          </p:nvCxnSpPr>
          <p:spPr>
            <a:xfrm>
              <a:off x="8702956" y="1685402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AE1BCE05-C0E1-41BC-8A38-3C042BE4BCB5}"/>
                </a:ext>
              </a:extLst>
            </p:cNvPr>
            <p:cNvCxnSpPr/>
            <p:nvPr/>
          </p:nvCxnSpPr>
          <p:spPr>
            <a:xfrm>
              <a:off x="8696484" y="1275827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3CC3B7BE-AC26-43D9-A1A1-053BE81FF11E}"/>
                </a:ext>
              </a:extLst>
            </p:cNvPr>
            <p:cNvCxnSpPr/>
            <p:nvPr/>
          </p:nvCxnSpPr>
          <p:spPr>
            <a:xfrm>
              <a:off x="8696484" y="1412743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267CD9F3-6E27-4607-BF6D-96EC794A2238}"/>
                </a:ext>
              </a:extLst>
            </p:cNvPr>
            <p:cNvCxnSpPr/>
            <p:nvPr/>
          </p:nvCxnSpPr>
          <p:spPr>
            <a:xfrm>
              <a:off x="8696484" y="1546093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20737A94-DEF8-45DE-8939-7B57E7F3EA9F}"/>
                </a:ext>
              </a:extLst>
            </p:cNvPr>
            <p:cNvCxnSpPr/>
            <p:nvPr/>
          </p:nvCxnSpPr>
          <p:spPr>
            <a:xfrm>
              <a:off x="8702956" y="1818752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55CC4321-64D9-4255-8B1B-A176C5C2246A}"/>
                </a:ext>
              </a:extLst>
            </p:cNvPr>
            <p:cNvCxnSpPr/>
            <p:nvPr/>
          </p:nvCxnSpPr>
          <p:spPr>
            <a:xfrm>
              <a:off x="8702956" y="1955668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6909D526-7BD1-46AC-BACF-5F736B4264B3}"/>
                </a:ext>
              </a:extLst>
            </p:cNvPr>
            <p:cNvCxnSpPr/>
            <p:nvPr/>
          </p:nvCxnSpPr>
          <p:spPr>
            <a:xfrm>
              <a:off x="8702956" y="2089018"/>
              <a:ext cx="4028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D8005B8E-74B1-478F-B9EF-A78CC685CA75}"/>
              </a:ext>
            </a:extLst>
          </p:cNvPr>
          <p:cNvGrpSpPr/>
          <p:nvPr/>
        </p:nvGrpSpPr>
        <p:grpSpPr>
          <a:xfrm>
            <a:off x="9323818" y="2445767"/>
            <a:ext cx="770022" cy="684601"/>
            <a:chOff x="4338901" y="-2097091"/>
            <a:chExt cx="770022" cy="684601"/>
          </a:xfrm>
        </p:grpSpPr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47105DC3-609B-4708-AFAF-4943BD8675DD}"/>
                </a:ext>
              </a:extLst>
            </p:cNvPr>
            <p:cNvSpPr/>
            <p:nvPr/>
          </p:nvSpPr>
          <p:spPr>
            <a:xfrm>
              <a:off x="4338901" y="-2097091"/>
              <a:ext cx="385011" cy="139141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6F29F604-E540-44D7-B235-04A347DA65F3}"/>
                </a:ext>
              </a:extLst>
            </p:cNvPr>
            <p:cNvSpPr/>
            <p:nvPr/>
          </p:nvSpPr>
          <p:spPr>
            <a:xfrm>
              <a:off x="4723912" y="-209709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9A5004F1-1957-4B6E-99D7-F142967D2B18}"/>
                </a:ext>
              </a:extLst>
            </p:cNvPr>
            <p:cNvSpPr/>
            <p:nvPr/>
          </p:nvSpPr>
          <p:spPr>
            <a:xfrm>
              <a:off x="4338901" y="-1960726"/>
              <a:ext cx="385011" cy="139141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044794AF-7329-4710-ABAD-F8CE78CEA597}"/>
                </a:ext>
              </a:extLst>
            </p:cNvPr>
            <p:cNvSpPr/>
            <p:nvPr/>
          </p:nvSpPr>
          <p:spPr>
            <a:xfrm>
              <a:off x="4723912" y="-196072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1345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6B7D9E52-95D7-4229-B5C0-86081A0F17D9}"/>
                </a:ext>
              </a:extLst>
            </p:cNvPr>
            <p:cNvSpPr/>
            <p:nvPr/>
          </p:nvSpPr>
          <p:spPr>
            <a:xfrm>
              <a:off x="4338901" y="-1824361"/>
              <a:ext cx="385011" cy="139141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9215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5C77D437-D9DD-49B9-8EBB-3FC4F8181C08}"/>
                </a:ext>
              </a:extLst>
            </p:cNvPr>
            <p:cNvSpPr/>
            <p:nvPr/>
          </p:nvSpPr>
          <p:spPr>
            <a:xfrm>
              <a:off x="4723912" y="-182436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1174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8209A69A-9AA1-42AE-8648-E1B4AFD56E4C}"/>
                </a:ext>
              </a:extLst>
            </p:cNvPr>
            <p:cNvSpPr/>
            <p:nvPr/>
          </p:nvSpPr>
          <p:spPr>
            <a:xfrm>
              <a:off x="4338901" y="-1687996"/>
              <a:ext cx="385011" cy="139141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4A88F48A-9EFD-4FA4-BB37-E3E158EC9D6B}"/>
                </a:ext>
              </a:extLst>
            </p:cNvPr>
            <p:cNvSpPr/>
            <p:nvPr/>
          </p:nvSpPr>
          <p:spPr>
            <a:xfrm>
              <a:off x="4723912" y="-168799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D3579718-0244-418F-B701-333C6E4AFFE6}"/>
                </a:ext>
              </a:extLst>
            </p:cNvPr>
            <p:cNvSpPr/>
            <p:nvPr/>
          </p:nvSpPr>
          <p:spPr>
            <a:xfrm>
              <a:off x="4338901" y="-1551631"/>
              <a:ext cx="385011" cy="139141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4097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000B72C6-BB1E-46AF-9807-24086293932A}"/>
                </a:ext>
              </a:extLst>
            </p:cNvPr>
            <p:cNvSpPr/>
            <p:nvPr/>
          </p:nvSpPr>
          <p:spPr>
            <a:xfrm>
              <a:off x="4723912" y="-155163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4492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BFE81A61-C7DE-404D-BF2A-DFFF7FC10C27}"/>
              </a:ext>
            </a:extLst>
          </p:cNvPr>
          <p:cNvCxnSpPr>
            <a:cxnSpLocks/>
          </p:cNvCxnSpPr>
          <p:nvPr/>
        </p:nvCxnSpPr>
        <p:spPr>
          <a:xfrm flipH="1">
            <a:off x="9325093" y="2212400"/>
            <a:ext cx="172898" cy="2246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2CB5F979-F37E-4EDD-92EA-1A85608C63FB}"/>
              </a:ext>
            </a:extLst>
          </p:cNvPr>
          <p:cNvCxnSpPr>
            <a:cxnSpLocks/>
          </p:cNvCxnSpPr>
          <p:nvPr/>
        </p:nvCxnSpPr>
        <p:spPr>
          <a:xfrm>
            <a:off x="9916596" y="2210065"/>
            <a:ext cx="180116" cy="2534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0853F467-1D7C-4AC0-AD40-049118DC3C47}"/>
              </a:ext>
            </a:extLst>
          </p:cNvPr>
          <p:cNvCxnSpPr/>
          <p:nvPr/>
        </p:nvCxnSpPr>
        <p:spPr>
          <a:xfrm>
            <a:off x="10502900" y="1278806"/>
            <a:ext cx="0" cy="81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2ECD7A0-69D8-41BF-B35D-0A230D5D4E2E}"/>
              </a:ext>
            </a:extLst>
          </p:cNvPr>
          <p:cNvSpPr txBox="1"/>
          <p:nvPr/>
        </p:nvSpPr>
        <p:spPr>
          <a:xfrm rot="5400000">
            <a:off x="10145642" y="1542813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logging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E7FC7AC1-4C1F-40FE-B01C-40445960DDDF}"/>
              </a:ext>
            </a:extLst>
          </p:cNvPr>
          <p:cNvSpPr/>
          <p:nvPr/>
        </p:nvSpPr>
        <p:spPr>
          <a:xfrm>
            <a:off x="10464702" y="3564073"/>
            <a:ext cx="402805" cy="10651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27E162F4-7662-4E9E-B246-9B39E3B7A465}"/>
              </a:ext>
            </a:extLst>
          </p:cNvPr>
          <p:cNvSpPr/>
          <p:nvPr/>
        </p:nvSpPr>
        <p:spPr>
          <a:xfrm>
            <a:off x="9811326" y="3553550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36DEADD-CFE9-4CF4-B58A-C31DAB1AED04}"/>
              </a:ext>
            </a:extLst>
          </p:cNvPr>
          <p:cNvSpPr txBox="1"/>
          <p:nvPr/>
        </p:nvSpPr>
        <p:spPr>
          <a:xfrm rot="5400000">
            <a:off x="9651447" y="3992514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mapping table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BD6DAE91-30A3-4E2F-A83F-050216F48F06}"/>
              </a:ext>
            </a:extLst>
          </p:cNvPr>
          <p:cNvSpPr txBox="1"/>
          <p:nvPr/>
        </p:nvSpPr>
        <p:spPr>
          <a:xfrm rot="5400000">
            <a:off x="10356132" y="3991006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mapping table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5E3DCBC-C982-4104-B5FB-7D3339DD3F52}"/>
              </a:ext>
            </a:extLst>
          </p:cNvPr>
          <p:cNvSpPr/>
          <p:nvPr/>
        </p:nvSpPr>
        <p:spPr>
          <a:xfrm>
            <a:off x="6262062" y="3436419"/>
            <a:ext cx="4783495" cy="124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6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ACB269-528D-4235-A567-4C4437573131}"/>
              </a:ext>
            </a:extLst>
          </p:cNvPr>
          <p:cNvSpPr/>
          <p:nvPr/>
        </p:nvSpPr>
        <p:spPr>
          <a:xfrm>
            <a:off x="984000" y="737937"/>
            <a:ext cx="10224000" cy="4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1C157-BE23-406C-9E2A-A875CAE469A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737937"/>
            <a:ext cx="0" cy="403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FCEEC0-94D4-41B8-ACFF-23685D9FF2D8}"/>
              </a:ext>
            </a:extLst>
          </p:cNvPr>
          <p:cNvSpPr txBox="1"/>
          <p:nvPr/>
        </p:nvSpPr>
        <p:spPr>
          <a:xfrm>
            <a:off x="8964248" y="3340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D6528D8-EDB5-41EC-82BF-9EFF28997326}"/>
              </a:ext>
            </a:extLst>
          </p:cNvPr>
          <p:cNvGrpSpPr/>
          <p:nvPr/>
        </p:nvGrpSpPr>
        <p:grpSpPr>
          <a:xfrm>
            <a:off x="1234627" y="2628656"/>
            <a:ext cx="4610747" cy="1892968"/>
            <a:chOff x="1235244" y="2679032"/>
            <a:chExt cx="4610747" cy="18929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76D187-CED5-4E70-B452-979A8471C17A}"/>
                </a:ext>
              </a:extLst>
            </p:cNvPr>
            <p:cNvSpPr/>
            <p:nvPr/>
          </p:nvSpPr>
          <p:spPr>
            <a:xfrm>
              <a:off x="1235244" y="2679032"/>
              <a:ext cx="4610747" cy="1892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39A75C5-25FE-4065-BFB9-D468BE4B831E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3540618" y="2679032"/>
              <a:ext cx="0" cy="18929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495974-7C70-47A1-9ACF-7B6C17013713}"/>
                </a:ext>
              </a:extLst>
            </p:cNvPr>
            <p:cNvSpPr txBox="1"/>
            <p:nvPr/>
          </p:nvSpPr>
          <p:spPr>
            <a:xfrm>
              <a:off x="1950503" y="4185898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A2C80D-FCEF-412C-AE2B-693B0E9E2D5B}"/>
                </a:ext>
              </a:extLst>
            </p:cNvPr>
            <p:cNvSpPr txBox="1"/>
            <p:nvPr/>
          </p:nvSpPr>
          <p:spPr>
            <a:xfrm>
              <a:off x="3993166" y="4185898"/>
              <a:ext cx="1318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Trans.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05FD19-EB92-4076-B00C-741D1ACCDC02}"/>
                </a:ext>
              </a:extLst>
            </p:cNvPr>
            <p:cNvGrpSpPr/>
            <p:nvPr/>
          </p:nvGrpSpPr>
          <p:grpSpPr>
            <a:xfrm>
              <a:off x="1966185" y="2883746"/>
              <a:ext cx="1151656" cy="1318922"/>
              <a:chOff x="2514266" y="2880606"/>
              <a:chExt cx="1151656" cy="131892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3B7FF4-EF62-4574-8839-A0B6C880F278}"/>
                  </a:ext>
                </a:extLst>
              </p:cNvPr>
              <p:cNvSpPr/>
              <p:nvPr/>
            </p:nvSpPr>
            <p:spPr>
              <a:xfrm>
                <a:off x="2694993" y="306862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C20CDD-939B-4C39-A62F-819C56441C17}"/>
                  </a:ext>
                </a:extLst>
              </p:cNvPr>
              <p:cNvSpPr/>
              <p:nvPr/>
            </p:nvSpPr>
            <p:spPr>
              <a:xfrm>
                <a:off x="2616612" y="297461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83F5E38-CD78-4D91-9D52-733B73269564}"/>
                  </a:ext>
                </a:extLst>
              </p:cNvPr>
              <p:cNvSpPr/>
              <p:nvPr/>
            </p:nvSpPr>
            <p:spPr>
              <a:xfrm>
                <a:off x="2514266" y="288060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Page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01AA42B-E7D4-48A2-A73A-76B1B3529AC8}"/>
                </a:ext>
              </a:extLst>
            </p:cNvPr>
            <p:cNvGrpSpPr/>
            <p:nvPr/>
          </p:nvGrpSpPr>
          <p:grpSpPr>
            <a:xfrm>
              <a:off x="4086049" y="2883746"/>
              <a:ext cx="1151656" cy="1318922"/>
              <a:chOff x="6346004" y="2832467"/>
              <a:chExt cx="1151656" cy="131892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0FCC8BE8-4319-4439-B1B9-09D3144AD944}"/>
                  </a:ext>
                </a:extLst>
              </p:cNvPr>
              <p:cNvGrpSpPr/>
              <p:nvPr/>
            </p:nvGrpSpPr>
            <p:grpSpPr>
              <a:xfrm>
                <a:off x="6346004" y="2832467"/>
                <a:ext cx="1151656" cy="1318922"/>
                <a:chOff x="2514266" y="2880606"/>
                <a:chExt cx="1151656" cy="1318922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034FA41-0148-4C9A-9B04-A5B7951E2F47}"/>
                    </a:ext>
                  </a:extLst>
                </p:cNvPr>
                <p:cNvSpPr/>
                <p:nvPr/>
              </p:nvSpPr>
              <p:spPr>
                <a:xfrm>
                  <a:off x="2694993" y="306862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99CA159-752D-4B41-85CB-54AA6F52D77E}"/>
                    </a:ext>
                  </a:extLst>
                </p:cNvPr>
                <p:cNvSpPr/>
                <p:nvPr/>
              </p:nvSpPr>
              <p:spPr>
                <a:xfrm>
                  <a:off x="2616612" y="297461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7051F38-9126-4D7B-90E7-210A65DB4315}"/>
                    </a:ext>
                  </a:extLst>
                </p:cNvPr>
                <p:cNvSpPr/>
                <p:nvPr/>
              </p:nvSpPr>
              <p:spPr>
                <a:xfrm>
                  <a:off x="2514266" y="288060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 Page</a:t>
                  </a:r>
                  <a:endParaRPr lang="ko-KR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F731395-8EC6-4D73-BC8C-238BC35954F6}"/>
                  </a:ext>
                </a:extLst>
              </p:cNvPr>
              <p:cNvGrpSpPr/>
              <p:nvPr/>
            </p:nvGrpSpPr>
            <p:grpSpPr>
              <a:xfrm>
                <a:off x="6446457" y="2895590"/>
                <a:ext cx="770022" cy="818190"/>
                <a:chOff x="3890794" y="-1174023"/>
                <a:chExt cx="770022" cy="81819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1E4A19-C850-4F62-AC52-1C18FAE4EADB}"/>
                    </a:ext>
                  </a:extLst>
                </p:cNvPr>
                <p:cNvSpPr/>
                <p:nvPr/>
              </p:nvSpPr>
              <p:spPr>
                <a:xfrm>
                  <a:off x="3890794" y="-117402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LPN</a:t>
                  </a:r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E740E7D-339A-48EB-83E2-933AB91F2625}"/>
                    </a:ext>
                  </a:extLst>
                </p:cNvPr>
                <p:cNvSpPr/>
                <p:nvPr/>
              </p:nvSpPr>
              <p:spPr>
                <a:xfrm>
                  <a:off x="4275805" y="-117402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PPN</a:t>
                  </a:r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BF95311-10F8-4594-BC2C-FA340953E77A}"/>
                    </a:ext>
                  </a:extLst>
                </p:cNvPr>
                <p:cNvSpPr/>
                <p:nvPr/>
              </p:nvSpPr>
              <p:spPr>
                <a:xfrm>
                  <a:off x="3890794" y="-1037658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74B2E05-B276-4A5D-BED4-E5DE811B34D0}"/>
                    </a:ext>
                  </a:extLst>
                </p:cNvPr>
                <p:cNvSpPr/>
                <p:nvPr/>
              </p:nvSpPr>
              <p:spPr>
                <a:xfrm>
                  <a:off x="4275805" y="-1037658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2052969-935E-400B-824E-B77765E4B17D}"/>
                    </a:ext>
                  </a:extLst>
                </p:cNvPr>
                <p:cNvSpPr/>
                <p:nvPr/>
              </p:nvSpPr>
              <p:spPr>
                <a:xfrm>
                  <a:off x="3890794" y="-90129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ED4C5D0-AD69-49D3-AB67-82EDD25088C6}"/>
                    </a:ext>
                  </a:extLst>
                </p:cNvPr>
                <p:cNvSpPr/>
                <p:nvPr/>
              </p:nvSpPr>
              <p:spPr>
                <a:xfrm>
                  <a:off x="4275805" y="-90129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27C96EC-2F70-4FEF-8EB2-D3EF1FB1A52F}"/>
                    </a:ext>
                  </a:extLst>
                </p:cNvPr>
                <p:cNvSpPr/>
                <p:nvPr/>
              </p:nvSpPr>
              <p:spPr>
                <a:xfrm>
                  <a:off x="3890794" y="-764928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74AFDE4-3662-4B7C-9557-832F0D87601F}"/>
                    </a:ext>
                  </a:extLst>
                </p:cNvPr>
                <p:cNvSpPr/>
                <p:nvPr/>
              </p:nvSpPr>
              <p:spPr>
                <a:xfrm>
                  <a:off x="4275805" y="-764928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2D2DEB0-665D-4F10-B82F-BC1D51E4FC7A}"/>
                    </a:ext>
                  </a:extLst>
                </p:cNvPr>
                <p:cNvSpPr/>
                <p:nvPr/>
              </p:nvSpPr>
              <p:spPr>
                <a:xfrm>
                  <a:off x="3890794" y="-62856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B89AA0-EFFE-440E-91DD-3805FEED70B0}"/>
                    </a:ext>
                  </a:extLst>
                </p:cNvPr>
                <p:cNvSpPr/>
                <p:nvPr/>
              </p:nvSpPr>
              <p:spPr>
                <a:xfrm>
                  <a:off x="4275805" y="-62856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AF49CEB5-AD18-4239-9095-59BDEDA4DDFB}"/>
                    </a:ext>
                  </a:extLst>
                </p:cNvPr>
                <p:cNvSpPr/>
                <p:nvPr/>
              </p:nvSpPr>
              <p:spPr>
                <a:xfrm>
                  <a:off x="3890794" y="-494974"/>
                  <a:ext cx="770022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15328C-E187-4544-8603-31704029D515}"/>
              </a:ext>
            </a:extLst>
          </p:cNvPr>
          <p:cNvSpPr/>
          <p:nvPr/>
        </p:nvSpPr>
        <p:spPr>
          <a:xfrm>
            <a:off x="1442968" y="1152852"/>
            <a:ext cx="4209134" cy="106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FB88A1-0F41-4D4E-9262-6568D20D614C}"/>
              </a:ext>
            </a:extLst>
          </p:cNvPr>
          <p:cNvSpPr/>
          <p:nvPr/>
        </p:nvSpPr>
        <p:spPr>
          <a:xfrm>
            <a:off x="1442968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88B01CA-BA8A-4CE0-8715-08055A2C653F}"/>
              </a:ext>
            </a:extLst>
          </p:cNvPr>
          <p:cNvSpPr/>
          <p:nvPr/>
        </p:nvSpPr>
        <p:spPr>
          <a:xfrm>
            <a:off x="1842314" y="1152852"/>
            <a:ext cx="402805" cy="10651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23B5FEC-8036-4966-A8CE-D652A64BB7AB}"/>
              </a:ext>
            </a:extLst>
          </p:cNvPr>
          <p:cNvSpPr/>
          <p:nvPr/>
        </p:nvSpPr>
        <p:spPr>
          <a:xfrm>
            <a:off x="2250246" y="1152852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3EAB3A-40BB-4B14-8CDC-63DFF50798BD}"/>
              </a:ext>
            </a:extLst>
          </p:cNvPr>
          <p:cNvSpPr/>
          <p:nvPr/>
        </p:nvSpPr>
        <p:spPr>
          <a:xfrm>
            <a:off x="2653051" y="1152852"/>
            <a:ext cx="402805" cy="10651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A073C7-91F3-45C2-B628-2C1274FB06F4}"/>
              </a:ext>
            </a:extLst>
          </p:cNvPr>
          <p:cNvSpPr txBox="1"/>
          <p:nvPr/>
        </p:nvSpPr>
        <p:spPr>
          <a:xfrm>
            <a:off x="3369441" y="149863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…</a:t>
            </a:r>
            <a:endParaRPr lang="ko-KR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8A8086-E44E-4887-A5C4-C1F710613535}"/>
              </a:ext>
            </a:extLst>
          </p:cNvPr>
          <p:cNvSpPr/>
          <p:nvPr/>
        </p:nvSpPr>
        <p:spPr>
          <a:xfrm>
            <a:off x="5251860" y="1152852"/>
            <a:ext cx="402805" cy="10651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1B2C12-38E8-4293-9F28-91B3D1B568D3}"/>
              </a:ext>
            </a:extLst>
          </p:cNvPr>
          <p:cNvSpPr/>
          <p:nvPr/>
        </p:nvSpPr>
        <p:spPr>
          <a:xfrm>
            <a:off x="4849421" y="1150747"/>
            <a:ext cx="402805" cy="10651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F26429-C8E3-4BC5-A00A-1CA800FF0DD5}"/>
              </a:ext>
            </a:extLst>
          </p:cNvPr>
          <p:cNvSpPr/>
          <p:nvPr/>
        </p:nvSpPr>
        <p:spPr>
          <a:xfrm>
            <a:off x="4449545" y="1150747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1AC826-08A3-49B7-8E87-74E1C8994407}"/>
              </a:ext>
            </a:extLst>
          </p:cNvPr>
          <p:cNvSpPr/>
          <p:nvPr/>
        </p:nvSpPr>
        <p:spPr>
          <a:xfrm>
            <a:off x="4045276" y="1150747"/>
            <a:ext cx="402805" cy="10651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48A449-7E04-4E4E-AC3C-A4C95A6E592C}"/>
              </a:ext>
            </a:extLst>
          </p:cNvPr>
          <p:cNvSpPr txBox="1"/>
          <p:nvPr/>
        </p:nvSpPr>
        <p:spPr>
          <a:xfrm>
            <a:off x="5233768" y="88777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F74C60-353E-46D7-B73F-27D1ACE826E7}"/>
              </a:ext>
            </a:extLst>
          </p:cNvPr>
          <p:cNvSpPr txBox="1"/>
          <p:nvPr/>
        </p:nvSpPr>
        <p:spPr>
          <a:xfrm>
            <a:off x="1392541" y="88778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2255E-C086-4473-ADD0-00F4733D2216}"/>
              </a:ext>
            </a:extLst>
          </p:cNvPr>
          <p:cNvSpPr txBox="1"/>
          <p:nvPr/>
        </p:nvSpPr>
        <p:spPr>
          <a:xfrm>
            <a:off x="3225651" y="217283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9EF8F-5377-406D-B132-7F1F6DC20A15}"/>
              </a:ext>
            </a:extLst>
          </p:cNvPr>
          <p:cNvSpPr txBox="1"/>
          <p:nvPr/>
        </p:nvSpPr>
        <p:spPr>
          <a:xfrm rot="5400000">
            <a:off x="1334974" y="1602811"/>
            <a:ext cx="6126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C4BD61-FCDD-46D1-93CF-E80FED062042}"/>
              </a:ext>
            </a:extLst>
          </p:cNvPr>
          <p:cNvSpPr txBox="1"/>
          <p:nvPr/>
        </p:nvSpPr>
        <p:spPr>
          <a:xfrm rot="5400000">
            <a:off x="5164561" y="1589056"/>
            <a:ext cx="57740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3D6528D8-EDB5-41EC-82BF-9EFF28997326}"/>
              </a:ext>
            </a:extLst>
          </p:cNvPr>
          <p:cNvGrpSpPr/>
          <p:nvPr/>
        </p:nvGrpSpPr>
        <p:grpSpPr>
          <a:xfrm>
            <a:off x="1235243" y="-2517328"/>
            <a:ext cx="4610747" cy="1892968"/>
            <a:chOff x="1235244" y="2679032"/>
            <a:chExt cx="4610747" cy="18929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76D187-CED5-4E70-B452-979A8471C17A}"/>
                </a:ext>
              </a:extLst>
            </p:cNvPr>
            <p:cNvSpPr/>
            <p:nvPr/>
          </p:nvSpPr>
          <p:spPr>
            <a:xfrm>
              <a:off x="1235244" y="2679032"/>
              <a:ext cx="4610747" cy="1892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39A75C5-25FE-4065-BFB9-D468BE4B831E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3540618" y="2679032"/>
              <a:ext cx="0" cy="18929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495974-7C70-47A1-9ACF-7B6C17013713}"/>
                </a:ext>
              </a:extLst>
            </p:cNvPr>
            <p:cNvSpPr txBox="1"/>
            <p:nvPr/>
          </p:nvSpPr>
          <p:spPr>
            <a:xfrm>
              <a:off x="1894199" y="4186262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A2C80D-FCEF-412C-AE2B-693B0E9E2D5B}"/>
                </a:ext>
              </a:extLst>
            </p:cNvPr>
            <p:cNvSpPr txBox="1"/>
            <p:nvPr/>
          </p:nvSpPr>
          <p:spPr>
            <a:xfrm>
              <a:off x="3964289" y="4185898"/>
              <a:ext cx="145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Trans.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05FD19-EB92-4076-B00C-741D1ACCDC02}"/>
                </a:ext>
              </a:extLst>
            </p:cNvPr>
            <p:cNvGrpSpPr/>
            <p:nvPr/>
          </p:nvGrpSpPr>
          <p:grpSpPr>
            <a:xfrm>
              <a:off x="1966185" y="2883746"/>
              <a:ext cx="1151656" cy="1318922"/>
              <a:chOff x="2514266" y="2880606"/>
              <a:chExt cx="1151656" cy="131892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3B7FF4-EF62-4574-8839-A0B6C880F278}"/>
                  </a:ext>
                </a:extLst>
              </p:cNvPr>
              <p:cNvSpPr/>
              <p:nvPr/>
            </p:nvSpPr>
            <p:spPr>
              <a:xfrm>
                <a:off x="2694993" y="306862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C20CDD-939B-4C39-A62F-819C56441C17}"/>
                  </a:ext>
                </a:extLst>
              </p:cNvPr>
              <p:cNvSpPr/>
              <p:nvPr/>
            </p:nvSpPr>
            <p:spPr>
              <a:xfrm>
                <a:off x="2616612" y="297461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83F5E38-CD78-4D91-9D52-733B73269564}"/>
                  </a:ext>
                </a:extLst>
              </p:cNvPr>
              <p:cNvSpPr/>
              <p:nvPr/>
            </p:nvSpPr>
            <p:spPr>
              <a:xfrm>
                <a:off x="2514266" y="2880606"/>
                <a:ext cx="970929" cy="11309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Page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01AA42B-E7D4-48A2-A73A-76B1B3529AC8}"/>
                </a:ext>
              </a:extLst>
            </p:cNvPr>
            <p:cNvGrpSpPr/>
            <p:nvPr/>
          </p:nvGrpSpPr>
          <p:grpSpPr>
            <a:xfrm>
              <a:off x="4086049" y="2883746"/>
              <a:ext cx="1151656" cy="1318922"/>
              <a:chOff x="6346004" y="2832467"/>
              <a:chExt cx="1151656" cy="131892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0FCC8BE8-4319-4439-B1B9-09D3144AD944}"/>
                  </a:ext>
                </a:extLst>
              </p:cNvPr>
              <p:cNvGrpSpPr/>
              <p:nvPr/>
            </p:nvGrpSpPr>
            <p:grpSpPr>
              <a:xfrm>
                <a:off x="6346004" y="2832467"/>
                <a:ext cx="1151656" cy="1318922"/>
                <a:chOff x="2514266" y="2880606"/>
                <a:chExt cx="1151656" cy="1318922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034FA41-0148-4C9A-9B04-A5B7951E2F47}"/>
                    </a:ext>
                  </a:extLst>
                </p:cNvPr>
                <p:cNvSpPr/>
                <p:nvPr/>
              </p:nvSpPr>
              <p:spPr>
                <a:xfrm>
                  <a:off x="2694993" y="306862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99CA159-752D-4B41-85CB-54AA6F52D77E}"/>
                    </a:ext>
                  </a:extLst>
                </p:cNvPr>
                <p:cNvSpPr/>
                <p:nvPr/>
              </p:nvSpPr>
              <p:spPr>
                <a:xfrm>
                  <a:off x="2616612" y="297461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7051F38-9126-4D7B-90E7-210A65DB4315}"/>
                    </a:ext>
                  </a:extLst>
                </p:cNvPr>
                <p:cNvSpPr/>
                <p:nvPr/>
              </p:nvSpPr>
              <p:spPr>
                <a:xfrm>
                  <a:off x="2514266" y="2880606"/>
                  <a:ext cx="970929" cy="11309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 Page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F731395-8EC6-4D73-BC8C-238BC35954F6}"/>
                  </a:ext>
                </a:extLst>
              </p:cNvPr>
              <p:cNvGrpSpPr/>
              <p:nvPr/>
            </p:nvGrpSpPr>
            <p:grpSpPr>
              <a:xfrm>
                <a:off x="6446457" y="2895590"/>
                <a:ext cx="770022" cy="818190"/>
                <a:chOff x="3890794" y="-1174023"/>
                <a:chExt cx="770022" cy="81819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1E4A19-C850-4F62-AC52-1C18FAE4EADB}"/>
                    </a:ext>
                  </a:extLst>
                </p:cNvPr>
                <p:cNvSpPr/>
                <p:nvPr/>
              </p:nvSpPr>
              <p:spPr>
                <a:xfrm>
                  <a:off x="3890794" y="-117402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LPN</a:t>
                  </a:r>
                  <a:endParaRPr lang="ko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E740E7D-339A-48EB-83E2-933AB91F2625}"/>
                    </a:ext>
                  </a:extLst>
                </p:cNvPr>
                <p:cNvSpPr/>
                <p:nvPr/>
              </p:nvSpPr>
              <p:spPr>
                <a:xfrm>
                  <a:off x="4275805" y="-117402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PPN</a:t>
                  </a:r>
                  <a:endParaRPr lang="ko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BF95311-10F8-4594-BC2C-FA340953E77A}"/>
                    </a:ext>
                  </a:extLst>
                </p:cNvPr>
                <p:cNvSpPr/>
                <p:nvPr/>
              </p:nvSpPr>
              <p:spPr>
                <a:xfrm>
                  <a:off x="3890794" y="-1037658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74B2E05-B276-4A5D-BED4-E5DE811B34D0}"/>
                    </a:ext>
                  </a:extLst>
                </p:cNvPr>
                <p:cNvSpPr/>
                <p:nvPr/>
              </p:nvSpPr>
              <p:spPr>
                <a:xfrm>
                  <a:off x="4275805" y="-1037658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2052969-935E-400B-824E-B77765E4B17D}"/>
                    </a:ext>
                  </a:extLst>
                </p:cNvPr>
                <p:cNvSpPr/>
                <p:nvPr/>
              </p:nvSpPr>
              <p:spPr>
                <a:xfrm>
                  <a:off x="3890794" y="-90129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ED4C5D0-AD69-49D3-AB67-82EDD25088C6}"/>
                    </a:ext>
                  </a:extLst>
                </p:cNvPr>
                <p:cNvSpPr/>
                <p:nvPr/>
              </p:nvSpPr>
              <p:spPr>
                <a:xfrm>
                  <a:off x="4275805" y="-90129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27C96EC-2F70-4FEF-8EB2-D3EF1FB1A52F}"/>
                    </a:ext>
                  </a:extLst>
                </p:cNvPr>
                <p:cNvSpPr/>
                <p:nvPr/>
              </p:nvSpPr>
              <p:spPr>
                <a:xfrm>
                  <a:off x="3890794" y="-764928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74AFDE4-3662-4B7C-9557-832F0D87601F}"/>
                    </a:ext>
                  </a:extLst>
                </p:cNvPr>
                <p:cNvSpPr/>
                <p:nvPr/>
              </p:nvSpPr>
              <p:spPr>
                <a:xfrm>
                  <a:off x="4275805" y="-764928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2D2DEB0-665D-4F10-B82F-BC1D51E4FC7A}"/>
                    </a:ext>
                  </a:extLst>
                </p:cNvPr>
                <p:cNvSpPr/>
                <p:nvPr/>
              </p:nvSpPr>
              <p:spPr>
                <a:xfrm>
                  <a:off x="3890794" y="-628563"/>
                  <a:ext cx="385011" cy="139141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B89AA0-EFFE-440E-91DD-3805FEED70B0}"/>
                    </a:ext>
                  </a:extLst>
                </p:cNvPr>
                <p:cNvSpPr/>
                <p:nvPr/>
              </p:nvSpPr>
              <p:spPr>
                <a:xfrm>
                  <a:off x="4275805" y="-628563"/>
                  <a:ext cx="385011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AF49CEB5-AD18-4239-9095-59BDEDA4DDFB}"/>
                    </a:ext>
                  </a:extLst>
                </p:cNvPr>
                <p:cNvSpPr/>
                <p:nvPr/>
              </p:nvSpPr>
              <p:spPr>
                <a:xfrm>
                  <a:off x="3890794" y="-494974"/>
                  <a:ext cx="770022" cy="1391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BF0C44F-50D8-43B2-AF51-33591D2EF088}"/>
              </a:ext>
            </a:extLst>
          </p:cNvPr>
          <p:cNvGrpSpPr/>
          <p:nvPr/>
        </p:nvGrpSpPr>
        <p:grpSpPr>
          <a:xfrm>
            <a:off x="8098146" y="686808"/>
            <a:ext cx="2759075" cy="1043440"/>
            <a:chOff x="6587431" y="818750"/>
            <a:chExt cx="4129180" cy="1561593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B11162B4-9E80-44F9-9AC6-0CE25C650B89}"/>
                </a:ext>
              </a:extLst>
            </p:cNvPr>
            <p:cNvSpPr/>
            <p:nvPr/>
          </p:nvSpPr>
          <p:spPr>
            <a:xfrm>
              <a:off x="6587431" y="1152851"/>
              <a:ext cx="4116957" cy="10651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E58B5791-CBEA-4C39-A7A6-EC0C0A9A2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6484" y="986971"/>
              <a:ext cx="6918" cy="13933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00E4999-7029-40D7-AAE3-E03DC8761CFB}"/>
                </a:ext>
              </a:extLst>
            </p:cNvPr>
            <p:cNvSpPr/>
            <p:nvPr/>
          </p:nvSpPr>
          <p:spPr>
            <a:xfrm>
              <a:off x="6587431" y="1152851"/>
              <a:ext cx="402805" cy="10651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15F2848-8783-410F-B422-366062A228FC}"/>
                </a:ext>
              </a:extLst>
            </p:cNvPr>
            <p:cNvSpPr txBox="1"/>
            <p:nvPr/>
          </p:nvSpPr>
          <p:spPr>
            <a:xfrm>
              <a:off x="7030831" y="818823"/>
              <a:ext cx="1348733" cy="39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 Cache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A7AB313-552D-452C-853B-B008C29E2A7E}"/>
                </a:ext>
              </a:extLst>
            </p:cNvPr>
            <p:cNvSpPr txBox="1"/>
            <p:nvPr/>
          </p:nvSpPr>
          <p:spPr>
            <a:xfrm>
              <a:off x="9099289" y="818750"/>
              <a:ext cx="1300752" cy="39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Dirty Cache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2522C0CA-CF13-403C-9800-B27B164B3748}"/>
                </a:ext>
              </a:extLst>
            </p:cNvPr>
            <p:cNvSpPr/>
            <p:nvPr/>
          </p:nvSpPr>
          <p:spPr>
            <a:xfrm>
              <a:off x="6986777" y="1152851"/>
              <a:ext cx="402805" cy="10651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17127ED1-088B-4174-8416-1B0ED7DB0C56}"/>
                </a:ext>
              </a:extLst>
            </p:cNvPr>
            <p:cNvSpPr/>
            <p:nvPr/>
          </p:nvSpPr>
          <p:spPr>
            <a:xfrm>
              <a:off x="7386992" y="1153680"/>
              <a:ext cx="402805" cy="10651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59D1E7B-75B7-47C5-8A18-F0408281C2B4}"/>
                </a:ext>
              </a:extLst>
            </p:cNvPr>
            <p:cNvSpPr txBox="1"/>
            <p:nvPr/>
          </p:nvSpPr>
          <p:spPr>
            <a:xfrm>
              <a:off x="8058313" y="1498991"/>
              <a:ext cx="432305" cy="39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+mj-lt"/>
                  <a:cs typeface="Times New Roman" panose="02020603050405020304" pitchFamily="18" charset="0"/>
                </a:rPr>
                <a:t>…</a:t>
              </a:r>
              <a:endParaRPr lang="ko-KR" altLang="en-US" sz="11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216A1F07-38E0-4E3B-BDAA-0B2128FDF315}"/>
                </a:ext>
              </a:extLst>
            </p:cNvPr>
            <p:cNvGrpSpPr/>
            <p:nvPr/>
          </p:nvGrpSpPr>
          <p:grpSpPr>
            <a:xfrm>
              <a:off x="8696484" y="1163346"/>
              <a:ext cx="409277" cy="1044113"/>
              <a:chOff x="8696484" y="1163346"/>
              <a:chExt cx="409277" cy="1044113"/>
            </a:xfrm>
          </p:grpSpPr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4E3DE44B-436B-474F-A0BA-6C474A9D5CD8}"/>
                  </a:ext>
                </a:extLst>
              </p:cNvPr>
              <p:cNvSpPr/>
              <p:nvPr/>
            </p:nvSpPr>
            <p:spPr>
              <a:xfrm>
                <a:off x="8712731" y="1163346"/>
                <a:ext cx="383254" cy="1044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C5EB6CC3-CBA8-4861-883D-3BED113C8D5F}"/>
                  </a:ext>
                </a:extLst>
              </p:cNvPr>
              <p:cNvCxnSpPr>
                <a:stCxn id="286" idx="0"/>
                <a:endCxn id="286" idx="2"/>
              </p:cNvCxnSpPr>
              <p:nvPr/>
            </p:nvCxnSpPr>
            <p:spPr>
              <a:xfrm>
                <a:off x="8904358" y="1163346"/>
                <a:ext cx="0" cy="10441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47481E74-F0EC-4BA7-B68F-2F2C5E1F03E6}"/>
                  </a:ext>
                </a:extLst>
              </p:cNvPr>
              <p:cNvCxnSpPr>
                <a:stCxn id="286" idx="1"/>
                <a:endCxn id="286" idx="3"/>
              </p:cNvCxnSpPr>
              <p:nvPr/>
            </p:nvCxnSpPr>
            <p:spPr>
              <a:xfrm>
                <a:off x="8712731" y="1685403"/>
                <a:ext cx="3832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5706E552-36C6-4E53-BF1E-2D8D155BE4AE}"/>
                  </a:ext>
                </a:extLst>
              </p:cNvPr>
              <p:cNvCxnSpPr/>
              <p:nvPr/>
            </p:nvCxnSpPr>
            <p:spPr>
              <a:xfrm>
                <a:off x="8696484" y="1275827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5207BC52-AD9C-454E-B516-4B593F730142}"/>
                  </a:ext>
                </a:extLst>
              </p:cNvPr>
              <p:cNvCxnSpPr/>
              <p:nvPr/>
            </p:nvCxnSpPr>
            <p:spPr>
              <a:xfrm>
                <a:off x="8696484" y="141274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D68801E-B06B-4F93-BDDE-DE92DFB2E890}"/>
                  </a:ext>
                </a:extLst>
              </p:cNvPr>
              <p:cNvCxnSpPr/>
              <p:nvPr/>
            </p:nvCxnSpPr>
            <p:spPr>
              <a:xfrm>
                <a:off x="8696484" y="154609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8BFA0597-BAA3-49A5-969C-77C460254BB7}"/>
                  </a:ext>
                </a:extLst>
              </p:cNvPr>
              <p:cNvCxnSpPr/>
              <p:nvPr/>
            </p:nvCxnSpPr>
            <p:spPr>
              <a:xfrm>
                <a:off x="8702956" y="181875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BD6398D2-854C-45A4-BF3D-7896101A303B}"/>
                  </a:ext>
                </a:extLst>
              </p:cNvPr>
              <p:cNvCxnSpPr/>
              <p:nvPr/>
            </p:nvCxnSpPr>
            <p:spPr>
              <a:xfrm>
                <a:off x="8702956" y="195566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54C19D4A-DF27-4CC4-BABA-3B95FD448FEA}"/>
                  </a:ext>
                </a:extLst>
              </p:cNvPr>
              <p:cNvCxnSpPr/>
              <p:nvPr/>
            </p:nvCxnSpPr>
            <p:spPr>
              <a:xfrm>
                <a:off x="8702956" y="208901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A1ACA782-995D-428A-9D0D-E0CE3BD396A6}"/>
                </a:ext>
              </a:extLst>
            </p:cNvPr>
            <p:cNvGrpSpPr/>
            <p:nvPr/>
          </p:nvGrpSpPr>
          <p:grpSpPr>
            <a:xfrm>
              <a:off x="9096699" y="1152852"/>
              <a:ext cx="409277" cy="1065100"/>
              <a:chOff x="8696484" y="1152852"/>
              <a:chExt cx="409277" cy="1065100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4C10FEB-F386-4691-ADEB-0426C18E24BD}"/>
                  </a:ext>
                </a:extLst>
              </p:cNvPr>
              <p:cNvSpPr/>
              <p:nvPr/>
            </p:nvSpPr>
            <p:spPr>
              <a:xfrm>
                <a:off x="8702956" y="1152852"/>
                <a:ext cx="402805" cy="10651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EA3BCF86-B0DB-453C-A208-023BE0292CBD}"/>
                  </a:ext>
                </a:extLst>
              </p:cNvPr>
              <p:cNvCxnSpPr>
                <a:stCxn id="317" idx="0"/>
                <a:endCxn id="317" idx="2"/>
              </p:cNvCxnSpPr>
              <p:nvPr/>
            </p:nvCxnSpPr>
            <p:spPr>
              <a:xfrm>
                <a:off x="8904359" y="1152852"/>
                <a:ext cx="0" cy="1065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AC19B1B5-E35D-44FF-AFFE-0538780886FF}"/>
                  </a:ext>
                </a:extLst>
              </p:cNvPr>
              <p:cNvCxnSpPr>
                <a:stCxn id="317" idx="1"/>
                <a:endCxn id="317" idx="3"/>
              </p:cNvCxnSpPr>
              <p:nvPr/>
            </p:nvCxnSpPr>
            <p:spPr>
              <a:xfrm>
                <a:off x="8702956" y="168540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CE66A3A9-62E9-4A95-8642-F7EA0930C9CF}"/>
                  </a:ext>
                </a:extLst>
              </p:cNvPr>
              <p:cNvCxnSpPr/>
              <p:nvPr/>
            </p:nvCxnSpPr>
            <p:spPr>
              <a:xfrm>
                <a:off x="8696484" y="1275827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3BC4C086-E4A7-49DF-ABAF-13377FC6F15E}"/>
                  </a:ext>
                </a:extLst>
              </p:cNvPr>
              <p:cNvCxnSpPr/>
              <p:nvPr/>
            </p:nvCxnSpPr>
            <p:spPr>
              <a:xfrm>
                <a:off x="8696484" y="141274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74D8B651-C33D-4FDC-B607-28509F678F6C}"/>
                  </a:ext>
                </a:extLst>
              </p:cNvPr>
              <p:cNvCxnSpPr/>
              <p:nvPr/>
            </p:nvCxnSpPr>
            <p:spPr>
              <a:xfrm>
                <a:off x="8696484" y="154609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EC81A5CF-FF77-4C87-8145-33E8003D260C}"/>
                  </a:ext>
                </a:extLst>
              </p:cNvPr>
              <p:cNvCxnSpPr/>
              <p:nvPr/>
            </p:nvCxnSpPr>
            <p:spPr>
              <a:xfrm>
                <a:off x="8702956" y="181875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044E9313-541F-4197-B757-A98F4DD6DDA9}"/>
                  </a:ext>
                </a:extLst>
              </p:cNvPr>
              <p:cNvCxnSpPr/>
              <p:nvPr/>
            </p:nvCxnSpPr>
            <p:spPr>
              <a:xfrm>
                <a:off x="8702956" y="195566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BD7A9883-7A04-42FC-AFAC-BC03442B9A7F}"/>
                  </a:ext>
                </a:extLst>
              </p:cNvPr>
              <p:cNvCxnSpPr/>
              <p:nvPr/>
            </p:nvCxnSpPr>
            <p:spPr>
              <a:xfrm>
                <a:off x="8702956" y="208901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3E5A48EF-D166-4960-BC9B-C376BD8A5AE2}"/>
                </a:ext>
              </a:extLst>
            </p:cNvPr>
            <p:cNvGrpSpPr/>
            <p:nvPr/>
          </p:nvGrpSpPr>
          <p:grpSpPr>
            <a:xfrm>
              <a:off x="9499626" y="1152852"/>
              <a:ext cx="409277" cy="1065100"/>
              <a:chOff x="8696484" y="1152852"/>
              <a:chExt cx="409277" cy="1065100"/>
            </a:xfrm>
          </p:grpSpPr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AB5C8F67-AFD3-4CA8-808C-EC0F75DCE476}"/>
                  </a:ext>
                </a:extLst>
              </p:cNvPr>
              <p:cNvSpPr/>
              <p:nvPr/>
            </p:nvSpPr>
            <p:spPr>
              <a:xfrm>
                <a:off x="8702956" y="1152852"/>
                <a:ext cx="402805" cy="10651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CA4D3913-61B0-48BC-B833-3488CB795E24}"/>
                  </a:ext>
                </a:extLst>
              </p:cNvPr>
              <p:cNvCxnSpPr>
                <a:stCxn id="352" idx="0"/>
                <a:endCxn id="352" idx="2"/>
              </p:cNvCxnSpPr>
              <p:nvPr/>
            </p:nvCxnSpPr>
            <p:spPr>
              <a:xfrm>
                <a:off x="8904359" y="1152852"/>
                <a:ext cx="0" cy="1065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75C9058A-AD04-42AE-B076-6E5279CC2BFA}"/>
                  </a:ext>
                </a:extLst>
              </p:cNvPr>
              <p:cNvCxnSpPr>
                <a:stCxn id="352" idx="1"/>
                <a:endCxn id="352" idx="3"/>
              </p:cNvCxnSpPr>
              <p:nvPr/>
            </p:nvCxnSpPr>
            <p:spPr>
              <a:xfrm>
                <a:off x="8702956" y="168540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AE1BCE05-C0E1-41BC-8A38-3C042BE4BCB5}"/>
                  </a:ext>
                </a:extLst>
              </p:cNvPr>
              <p:cNvCxnSpPr/>
              <p:nvPr/>
            </p:nvCxnSpPr>
            <p:spPr>
              <a:xfrm>
                <a:off x="8696484" y="1275827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3CC3B7BE-AC26-43D9-A1A1-053BE81FF11E}"/>
                  </a:ext>
                </a:extLst>
              </p:cNvPr>
              <p:cNvCxnSpPr/>
              <p:nvPr/>
            </p:nvCxnSpPr>
            <p:spPr>
              <a:xfrm>
                <a:off x="8696484" y="141274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267CD9F3-6E27-4607-BF6D-96EC794A2238}"/>
                  </a:ext>
                </a:extLst>
              </p:cNvPr>
              <p:cNvCxnSpPr/>
              <p:nvPr/>
            </p:nvCxnSpPr>
            <p:spPr>
              <a:xfrm>
                <a:off x="8696484" y="154609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20737A94-DEF8-45DE-8939-7B57E7F3EA9F}"/>
                  </a:ext>
                </a:extLst>
              </p:cNvPr>
              <p:cNvCxnSpPr/>
              <p:nvPr/>
            </p:nvCxnSpPr>
            <p:spPr>
              <a:xfrm>
                <a:off x="8702956" y="181875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55CC4321-64D9-4255-8B1B-A176C5C2246A}"/>
                  </a:ext>
                </a:extLst>
              </p:cNvPr>
              <p:cNvCxnSpPr/>
              <p:nvPr/>
            </p:nvCxnSpPr>
            <p:spPr>
              <a:xfrm>
                <a:off x="8702956" y="195566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6909D526-7BD1-46AC-BACF-5F736B4264B3}"/>
                  </a:ext>
                </a:extLst>
              </p:cNvPr>
              <p:cNvCxnSpPr/>
              <p:nvPr/>
            </p:nvCxnSpPr>
            <p:spPr>
              <a:xfrm>
                <a:off x="8702956" y="208901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E07F214B-F33F-4444-B618-5D0D5995E6E2}"/>
                </a:ext>
              </a:extLst>
            </p:cNvPr>
            <p:cNvGrpSpPr/>
            <p:nvPr/>
          </p:nvGrpSpPr>
          <p:grpSpPr>
            <a:xfrm>
              <a:off x="9901863" y="1153680"/>
              <a:ext cx="409277" cy="1065100"/>
              <a:chOff x="8696484" y="1152852"/>
              <a:chExt cx="409277" cy="1065100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FE49EF43-5EF5-4DD9-93D6-A4E2F123D6C6}"/>
                  </a:ext>
                </a:extLst>
              </p:cNvPr>
              <p:cNvSpPr/>
              <p:nvPr/>
            </p:nvSpPr>
            <p:spPr>
              <a:xfrm>
                <a:off x="8702957" y="1152852"/>
                <a:ext cx="402804" cy="10651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08A6C5FB-B76D-40FC-9828-1C3BBDE53DCA}"/>
                  </a:ext>
                </a:extLst>
              </p:cNvPr>
              <p:cNvCxnSpPr>
                <a:stCxn id="182" idx="0"/>
                <a:endCxn id="182" idx="2"/>
              </p:cNvCxnSpPr>
              <p:nvPr/>
            </p:nvCxnSpPr>
            <p:spPr>
              <a:xfrm>
                <a:off x="8904359" y="1152852"/>
                <a:ext cx="0" cy="1065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735A1C92-F494-45F8-9612-5DE889366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2956" y="167905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D8BE3E1F-9A7B-452E-B832-45E94BE75555}"/>
                  </a:ext>
                </a:extLst>
              </p:cNvPr>
              <p:cNvCxnSpPr/>
              <p:nvPr/>
            </p:nvCxnSpPr>
            <p:spPr>
              <a:xfrm>
                <a:off x="8696484" y="1275827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E3D1F050-7ACD-441B-AAD0-F07B69590884}"/>
                  </a:ext>
                </a:extLst>
              </p:cNvPr>
              <p:cNvCxnSpPr/>
              <p:nvPr/>
            </p:nvCxnSpPr>
            <p:spPr>
              <a:xfrm>
                <a:off x="8696484" y="141274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40CF613A-27DC-4918-BA09-D74077D0D3D4}"/>
                  </a:ext>
                </a:extLst>
              </p:cNvPr>
              <p:cNvCxnSpPr/>
              <p:nvPr/>
            </p:nvCxnSpPr>
            <p:spPr>
              <a:xfrm>
                <a:off x="8696484" y="154609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15D9B430-B907-4D7B-BA01-AE7885C9305C}"/>
                  </a:ext>
                </a:extLst>
              </p:cNvPr>
              <p:cNvCxnSpPr/>
              <p:nvPr/>
            </p:nvCxnSpPr>
            <p:spPr>
              <a:xfrm>
                <a:off x="8702956" y="181240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506E12E8-F8E3-43F2-9D06-4BD8EE607119}"/>
                  </a:ext>
                </a:extLst>
              </p:cNvPr>
              <p:cNvCxnSpPr/>
              <p:nvPr/>
            </p:nvCxnSpPr>
            <p:spPr>
              <a:xfrm>
                <a:off x="8702956" y="195566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ABE4B8D0-5E59-4119-AFA3-3CCA3E409383}"/>
                  </a:ext>
                </a:extLst>
              </p:cNvPr>
              <p:cNvCxnSpPr/>
              <p:nvPr/>
            </p:nvCxnSpPr>
            <p:spPr>
              <a:xfrm>
                <a:off x="8702956" y="208901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DE4A910A-5C39-4A98-8A8A-62E205BCFDA3}"/>
                </a:ext>
              </a:extLst>
            </p:cNvPr>
            <p:cNvGrpSpPr/>
            <p:nvPr/>
          </p:nvGrpSpPr>
          <p:grpSpPr>
            <a:xfrm>
              <a:off x="10302403" y="1153266"/>
              <a:ext cx="414208" cy="1065100"/>
              <a:chOff x="8691553" y="1152852"/>
              <a:chExt cx="414208" cy="1065100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E5B1B657-9C44-4A46-95BC-B1EC8B80DAF5}"/>
                  </a:ext>
                </a:extLst>
              </p:cNvPr>
              <p:cNvSpPr/>
              <p:nvPr/>
            </p:nvSpPr>
            <p:spPr>
              <a:xfrm>
                <a:off x="8691553" y="1152852"/>
                <a:ext cx="402804" cy="10651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1DE57806-504B-43A2-B99D-E89E21922614}"/>
                  </a:ext>
                </a:extLst>
              </p:cNvPr>
              <p:cNvCxnSpPr>
                <a:stCxn id="192" idx="0"/>
                <a:endCxn id="192" idx="2"/>
              </p:cNvCxnSpPr>
              <p:nvPr/>
            </p:nvCxnSpPr>
            <p:spPr>
              <a:xfrm>
                <a:off x="8892956" y="1152852"/>
                <a:ext cx="0" cy="1065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CF205303-D4E4-418E-B7B5-9F81B09C73CE}"/>
                  </a:ext>
                </a:extLst>
              </p:cNvPr>
              <p:cNvCxnSpPr>
                <a:stCxn id="192" idx="1"/>
                <a:endCxn id="192" idx="3"/>
              </p:cNvCxnSpPr>
              <p:nvPr/>
            </p:nvCxnSpPr>
            <p:spPr>
              <a:xfrm>
                <a:off x="8691553" y="1685403"/>
                <a:ext cx="4028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1A8F7A0-661F-4B12-A248-6AA8C22B639D}"/>
                  </a:ext>
                </a:extLst>
              </p:cNvPr>
              <p:cNvCxnSpPr/>
              <p:nvPr/>
            </p:nvCxnSpPr>
            <p:spPr>
              <a:xfrm>
                <a:off x="8696484" y="1275827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922C33E8-1FAB-442E-A090-205B30A2FA3F}"/>
                  </a:ext>
                </a:extLst>
              </p:cNvPr>
              <p:cNvCxnSpPr/>
              <p:nvPr/>
            </p:nvCxnSpPr>
            <p:spPr>
              <a:xfrm>
                <a:off x="8696484" y="141274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7CF8F365-C275-46BF-B9C6-5DED15DB446B}"/>
                  </a:ext>
                </a:extLst>
              </p:cNvPr>
              <p:cNvCxnSpPr/>
              <p:nvPr/>
            </p:nvCxnSpPr>
            <p:spPr>
              <a:xfrm>
                <a:off x="8696484" y="1546093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55712CD7-49B9-4B05-B496-03FDAE44BC79}"/>
                  </a:ext>
                </a:extLst>
              </p:cNvPr>
              <p:cNvCxnSpPr/>
              <p:nvPr/>
            </p:nvCxnSpPr>
            <p:spPr>
              <a:xfrm>
                <a:off x="8702956" y="1818752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FB004E94-CD37-4DC4-AB83-922AC62014F8}"/>
                  </a:ext>
                </a:extLst>
              </p:cNvPr>
              <p:cNvCxnSpPr/>
              <p:nvPr/>
            </p:nvCxnSpPr>
            <p:spPr>
              <a:xfrm>
                <a:off x="8702956" y="195566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2A85843A-542F-4F96-8A27-EF70FF976B5C}"/>
                  </a:ext>
                </a:extLst>
              </p:cNvPr>
              <p:cNvCxnSpPr/>
              <p:nvPr/>
            </p:nvCxnSpPr>
            <p:spPr>
              <a:xfrm>
                <a:off x="8702956" y="2089018"/>
                <a:ext cx="4028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F4CBB88D-F7EC-406D-9989-675299B4EBC4}"/>
              </a:ext>
            </a:extLst>
          </p:cNvPr>
          <p:cNvCxnSpPr>
            <a:cxnSpLocks/>
            <a:stCxn id="274" idx="2"/>
          </p:cNvCxnSpPr>
          <p:nvPr/>
        </p:nvCxnSpPr>
        <p:spPr>
          <a:xfrm flipH="1">
            <a:off x="6895854" y="1621740"/>
            <a:ext cx="2577746" cy="246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2E7C9604-BE7B-4BBE-9D8D-44E0C5812E41}"/>
              </a:ext>
            </a:extLst>
          </p:cNvPr>
          <p:cNvCxnSpPr>
            <a:cxnSpLocks/>
          </p:cNvCxnSpPr>
          <p:nvPr/>
        </p:nvCxnSpPr>
        <p:spPr>
          <a:xfrm flipH="1">
            <a:off x="10565010" y="1627903"/>
            <a:ext cx="284044" cy="18625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F567DC2-CF12-47C7-B7D5-35C65414715B}"/>
              </a:ext>
            </a:extLst>
          </p:cNvPr>
          <p:cNvSpPr/>
          <p:nvPr/>
        </p:nvSpPr>
        <p:spPr>
          <a:xfrm>
            <a:off x="6642106" y="1883895"/>
            <a:ext cx="3909456" cy="1904138"/>
          </a:xfrm>
          <a:prstGeom prst="round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6B6E5C0-EE82-45A3-8B58-1F80E041FE4F}"/>
              </a:ext>
            </a:extLst>
          </p:cNvPr>
          <p:cNvGrpSpPr/>
          <p:nvPr/>
        </p:nvGrpSpPr>
        <p:grpSpPr>
          <a:xfrm>
            <a:off x="6730738" y="2101462"/>
            <a:ext cx="1050931" cy="1481008"/>
            <a:chOff x="6977447" y="2854865"/>
            <a:chExt cx="1050931" cy="1481008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0E4D5BD-9BBF-408F-8610-A705BEEFE189}"/>
                </a:ext>
              </a:extLst>
            </p:cNvPr>
            <p:cNvSpPr/>
            <p:nvPr/>
          </p:nvSpPr>
          <p:spPr>
            <a:xfrm>
              <a:off x="6977447" y="3003208"/>
              <a:ext cx="1050931" cy="1332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9E1E737-84E8-4559-95DA-02B87AA311B5}"/>
                </a:ext>
              </a:extLst>
            </p:cNvPr>
            <p:cNvSpPr/>
            <p:nvPr/>
          </p:nvSpPr>
          <p:spPr>
            <a:xfrm>
              <a:off x="7199583" y="2854865"/>
              <a:ext cx="609838" cy="272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0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FAC83B-66B2-4265-AF4F-328153137CCF}"/>
                </a:ext>
              </a:extLst>
            </p:cNvPr>
            <p:cNvGrpSpPr/>
            <p:nvPr/>
          </p:nvGrpSpPr>
          <p:grpSpPr>
            <a:xfrm>
              <a:off x="7123763" y="3304922"/>
              <a:ext cx="764421" cy="139141"/>
              <a:chOff x="7116143" y="3403982"/>
              <a:chExt cx="764421" cy="139141"/>
            </a:xfrm>
          </p:grpSpPr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89A57B58-A57F-4FFE-B826-917D0894BC18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AA7E8A2C-4881-4A98-A186-940795005207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2485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25417BF6-CCC4-4817-9429-157BDC571101}"/>
                </a:ext>
              </a:extLst>
            </p:cNvPr>
            <p:cNvGrpSpPr/>
            <p:nvPr/>
          </p:nvGrpSpPr>
          <p:grpSpPr>
            <a:xfrm>
              <a:off x="7123863" y="3549771"/>
              <a:ext cx="764421" cy="139141"/>
              <a:chOff x="7116143" y="3403982"/>
              <a:chExt cx="764421" cy="139141"/>
            </a:xfrm>
          </p:grpSpPr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2BC5F2B4-CD2E-4A90-B74D-F8CBD90B7D76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96353FC0-7822-4902-A895-C194F9830E1C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3843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846702C3-BA7E-4F3B-B986-C6C8C6FB3C1B}"/>
                </a:ext>
              </a:extLst>
            </p:cNvPr>
            <p:cNvGrpSpPr/>
            <p:nvPr/>
          </p:nvGrpSpPr>
          <p:grpSpPr>
            <a:xfrm>
              <a:off x="7123763" y="3798220"/>
              <a:ext cx="764421" cy="139141"/>
              <a:chOff x="7116143" y="3403982"/>
              <a:chExt cx="764421" cy="139141"/>
            </a:xfrm>
          </p:grpSpPr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CDB72764-DB4A-4E50-AF65-5BFC22FC5C83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365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C7DC154B-ACF7-4CC2-B277-C55D5DB13039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4599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2869025D-5AD5-4467-BEE6-503BE0A62358}"/>
                </a:ext>
              </a:extLst>
            </p:cNvPr>
            <p:cNvGrpSpPr/>
            <p:nvPr/>
          </p:nvGrpSpPr>
          <p:grpSpPr>
            <a:xfrm>
              <a:off x="7123763" y="4051425"/>
              <a:ext cx="764421" cy="139141"/>
              <a:chOff x="7116143" y="3403982"/>
              <a:chExt cx="764421" cy="139141"/>
            </a:xfrm>
          </p:grpSpPr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37EB07A8-757E-4A7A-B8B3-1AA1164CBB93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1024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9237935-39B5-495E-BDE3-1863B1EC09DE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5912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3B8948FA-290E-4110-B505-99DC5950F581}"/>
              </a:ext>
            </a:extLst>
          </p:cNvPr>
          <p:cNvGrpSpPr/>
          <p:nvPr/>
        </p:nvGrpSpPr>
        <p:grpSpPr>
          <a:xfrm>
            <a:off x="7859985" y="2105255"/>
            <a:ext cx="1050931" cy="1481008"/>
            <a:chOff x="6977447" y="2854865"/>
            <a:chExt cx="1050931" cy="1481008"/>
          </a:xfrm>
        </p:grpSpPr>
        <p:sp>
          <p:nvSpPr>
            <p:cNvPr id="412" name="사각형: 둥근 모서리 411">
              <a:extLst>
                <a:ext uri="{FF2B5EF4-FFF2-40B4-BE49-F238E27FC236}">
                  <a16:creationId xmlns:a16="http://schemas.microsoft.com/office/drawing/2014/main" id="{D2A64333-0906-4B6A-AC2F-46CF77A29687}"/>
                </a:ext>
              </a:extLst>
            </p:cNvPr>
            <p:cNvSpPr/>
            <p:nvPr/>
          </p:nvSpPr>
          <p:spPr>
            <a:xfrm>
              <a:off x="6977447" y="3003208"/>
              <a:ext cx="1050931" cy="1332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82E45762-7470-4A5E-8B42-7CE375D0D968}"/>
                </a:ext>
              </a:extLst>
            </p:cNvPr>
            <p:cNvSpPr/>
            <p:nvPr/>
          </p:nvSpPr>
          <p:spPr>
            <a:xfrm>
              <a:off x="7199583" y="2854865"/>
              <a:ext cx="609838" cy="272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1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4" name="그룹 413">
              <a:extLst>
                <a:ext uri="{FF2B5EF4-FFF2-40B4-BE49-F238E27FC236}">
                  <a16:creationId xmlns:a16="http://schemas.microsoft.com/office/drawing/2014/main" id="{8238CD6E-7DDF-4138-8DFA-73642D283187}"/>
                </a:ext>
              </a:extLst>
            </p:cNvPr>
            <p:cNvGrpSpPr/>
            <p:nvPr/>
          </p:nvGrpSpPr>
          <p:grpSpPr>
            <a:xfrm>
              <a:off x="7123763" y="3304922"/>
              <a:ext cx="764421" cy="139141"/>
              <a:chOff x="7116143" y="3403982"/>
              <a:chExt cx="764421" cy="139141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C886A459-CF75-4160-A308-0DCE6904E5D6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1394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555693D-AB2A-4B9D-A29E-3B83C5D69919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4487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BFDD084A-5CAE-40AA-A182-411FE8FE1A5E}"/>
                </a:ext>
              </a:extLst>
            </p:cNvPr>
            <p:cNvGrpSpPr/>
            <p:nvPr/>
          </p:nvGrpSpPr>
          <p:grpSpPr>
            <a:xfrm>
              <a:off x="7123863" y="3549771"/>
              <a:ext cx="764421" cy="139141"/>
              <a:chOff x="7116143" y="3403982"/>
              <a:chExt cx="764421" cy="139141"/>
            </a:xfrm>
          </p:grpSpPr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E91D4D12-FC5B-4210-81D4-D40B3D9493BF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1754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277F8A8A-1784-4BD6-A0BC-7B89E058A7C6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4488</a:t>
                </a:r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6" name="그룹 425">
            <a:extLst>
              <a:ext uri="{FF2B5EF4-FFF2-40B4-BE49-F238E27FC236}">
                <a16:creationId xmlns:a16="http://schemas.microsoft.com/office/drawing/2014/main" id="{B2238E11-9FD1-4A29-A284-D29A13B574CF}"/>
              </a:ext>
            </a:extLst>
          </p:cNvPr>
          <p:cNvGrpSpPr/>
          <p:nvPr/>
        </p:nvGrpSpPr>
        <p:grpSpPr>
          <a:xfrm>
            <a:off x="9396674" y="2101462"/>
            <a:ext cx="1050931" cy="1481008"/>
            <a:chOff x="6977447" y="2854865"/>
            <a:chExt cx="1050931" cy="1481008"/>
          </a:xfrm>
        </p:grpSpPr>
        <p:sp>
          <p:nvSpPr>
            <p:cNvPr id="427" name="사각형: 둥근 모서리 426">
              <a:extLst>
                <a:ext uri="{FF2B5EF4-FFF2-40B4-BE49-F238E27FC236}">
                  <a16:creationId xmlns:a16="http://schemas.microsoft.com/office/drawing/2014/main" id="{6ED7B2EF-67CB-42E4-BE38-2E72AA992EA3}"/>
                </a:ext>
              </a:extLst>
            </p:cNvPr>
            <p:cNvSpPr/>
            <p:nvPr/>
          </p:nvSpPr>
          <p:spPr>
            <a:xfrm>
              <a:off x="6977447" y="3003208"/>
              <a:ext cx="1050931" cy="1332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직사각형 427">
                  <a:extLst>
                    <a:ext uri="{FF2B5EF4-FFF2-40B4-BE49-F238E27FC236}">
                      <a16:creationId xmlns:a16="http://schemas.microsoft.com/office/drawing/2014/main" id="{51E0A522-0DB0-450B-A324-16987EAB1BD6}"/>
                    </a:ext>
                  </a:extLst>
                </p:cNvPr>
                <p:cNvSpPr/>
                <p:nvPr/>
              </p:nvSpPr>
              <p:spPr>
                <a:xfrm>
                  <a:off x="7199583" y="2854865"/>
                  <a:ext cx="609838" cy="27230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TP</a:t>
                  </a:r>
                  <a14:m>
                    <m:oMath xmlns:m="http://schemas.openxmlformats.org/officeDocument/2006/math">
                      <m:r>
                        <a:rPr lang="en-US" altLang="ko-KR" sz="9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endParaRPr lang="en-US" altLang="ko-KR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8" name="직사각형 427">
                  <a:extLst>
                    <a:ext uri="{FF2B5EF4-FFF2-40B4-BE49-F238E27FC236}">
                      <a16:creationId xmlns:a16="http://schemas.microsoft.com/office/drawing/2014/main" id="{51E0A522-0DB0-450B-A324-16987EAB1B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583" y="2854865"/>
                  <a:ext cx="609838" cy="27230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E94A8D17-ABF0-4113-9A16-D37626279532}"/>
                </a:ext>
              </a:extLst>
            </p:cNvPr>
            <p:cNvGrpSpPr/>
            <p:nvPr/>
          </p:nvGrpSpPr>
          <p:grpSpPr>
            <a:xfrm>
              <a:off x="7123763" y="3304922"/>
              <a:ext cx="764421" cy="139141"/>
              <a:chOff x="7116143" y="3403982"/>
              <a:chExt cx="764421" cy="139141"/>
            </a:xfrm>
          </p:grpSpPr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E4CEC9EC-FB52-4640-B298-7B82B96CA9ED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8BEFD832-33B4-46C7-8A7E-EB06272FB2C4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C9EAA62-2267-451F-A552-D545707CBE51}"/>
                </a:ext>
              </a:extLst>
            </p:cNvPr>
            <p:cNvGrpSpPr/>
            <p:nvPr/>
          </p:nvGrpSpPr>
          <p:grpSpPr>
            <a:xfrm>
              <a:off x="7123863" y="3549771"/>
              <a:ext cx="764421" cy="139141"/>
              <a:chOff x="7116143" y="3403982"/>
              <a:chExt cx="764421" cy="139141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DA0F7CAA-D64B-41B8-AC38-E09E8FAC3753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C743FA9D-A6D5-4E86-B4A5-E3EAC24BDAEA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C843A304-DEED-4574-8A40-AF8CF31340DA}"/>
                </a:ext>
              </a:extLst>
            </p:cNvPr>
            <p:cNvGrpSpPr/>
            <p:nvPr/>
          </p:nvGrpSpPr>
          <p:grpSpPr>
            <a:xfrm>
              <a:off x="7123763" y="3798220"/>
              <a:ext cx="764421" cy="139141"/>
              <a:chOff x="7116143" y="3403982"/>
              <a:chExt cx="764421" cy="139141"/>
            </a:xfrm>
          </p:grpSpPr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785857CC-2CB7-481B-B439-11A49F51BD87}"/>
                  </a:ext>
                </a:extLst>
              </p:cNvPr>
              <p:cNvSpPr/>
              <p:nvPr/>
            </p:nvSpPr>
            <p:spPr>
              <a:xfrm>
                <a:off x="711614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81A3F9C9-09D8-4282-9843-C9BC781A15F3}"/>
                  </a:ext>
                </a:extLst>
              </p:cNvPr>
              <p:cNvSpPr/>
              <p:nvPr/>
            </p:nvSpPr>
            <p:spPr>
              <a:xfrm>
                <a:off x="7495553" y="3403982"/>
                <a:ext cx="385011" cy="139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D7BB5E66-5810-4056-AE5F-8DD3FB00F6B2}"/>
              </a:ext>
            </a:extLst>
          </p:cNvPr>
          <p:cNvSpPr txBox="1"/>
          <p:nvPr/>
        </p:nvSpPr>
        <p:spPr>
          <a:xfrm>
            <a:off x="8969376" y="27367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cs typeface="Times New Roman" panose="02020603050405020304" pitchFamily="18" charset="0"/>
              </a:rPr>
              <a:t>…</a:t>
            </a:r>
            <a:endParaRPr lang="ko-KR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6358135C-4707-4715-ADB6-37C684F7E96E}"/>
              </a:ext>
            </a:extLst>
          </p:cNvPr>
          <p:cNvSpPr/>
          <p:nvPr/>
        </p:nvSpPr>
        <p:spPr>
          <a:xfrm>
            <a:off x="8691959" y="3894789"/>
            <a:ext cx="2255740" cy="205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4E6E741C-C711-412B-A33D-501F7D0A5737}"/>
              </a:ext>
            </a:extLst>
          </p:cNvPr>
          <p:cNvGrpSpPr/>
          <p:nvPr/>
        </p:nvGrpSpPr>
        <p:grpSpPr>
          <a:xfrm>
            <a:off x="9509888" y="3960423"/>
            <a:ext cx="970929" cy="1130902"/>
            <a:chOff x="4238448" y="-2160214"/>
            <a:chExt cx="970929" cy="1130902"/>
          </a:xfrm>
        </p:grpSpPr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3D209A79-7ABA-4282-853C-491AA1B1D443}"/>
                </a:ext>
              </a:extLst>
            </p:cNvPr>
            <p:cNvSpPr/>
            <p:nvPr/>
          </p:nvSpPr>
          <p:spPr>
            <a:xfrm>
              <a:off x="4238448" y="-2160214"/>
              <a:ext cx="970929" cy="1130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Trans. Page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5E7822ED-A0E9-4693-9440-B8C34539012F}"/>
                </a:ext>
              </a:extLst>
            </p:cNvPr>
            <p:cNvSpPr/>
            <p:nvPr/>
          </p:nvSpPr>
          <p:spPr>
            <a:xfrm>
              <a:off x="4338901" y="-209709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9CACE99D-7C74-4BF7-A6A5-00DA518C2E1F}"/>
                </a:ext>
              </a:extLst>
            </p:cNvPr>
            <p:cNvSpPr/>
            <p:nvPr/>
          </p:nvSpPr>
          <p:spPr>
            <a:xfrm>
              <a:off x="4723912" y="-209709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PPN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F9961556-DEAA-45DD-9750-FEAB295D34E8}"/>
                </a:ext>
              </a:extLst>
            </p:cNvPr>
            <p:cNvSpPr/>
            <p:nvPr/>
          </p:nvSpPr>
          <p:spPr>
            <a:xfrm>
              <a:off x="4338901" y="-196072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9A268C14-4E7A-4B3C-95DC-D75EB05006FB}"/>
                </a:ext>
              </a:extLst>
            </p:cNvPr>
            <p:cNvSpPr/>
            <p:nvPr/>
          </p:nvSpPr>
          <p:spPr>
            <a:xfrm>
              <a:off x="4723912" y="-196072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1344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88FE3851-7398-49B8-B1C2-594B8C964A06}"/>
                </a:ext>
              </a:extLst>
            </p:cNvPr>
            <p:cNvSpPr/>
            <p:nvPr/>
          </p:nvSpPr>
          <p:spPr>
            <a:xfrm>
              <a:off x="4338901" y="-182436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9B9FD777-EA72-460E-B27F-D26C695BF894}"/>
                </a:ext>
              </a:extLst>
            </p:cNvPr>
            <p:cNvSpPr/>
            <p:nvPr/>
          </p:nvSpPr>
          <p:spPr>
            <a:xfrm>
              <a:off x="4723912" y="-182436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1345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6F500496-FD61-438B-A970-3E55F9C4718A}"/>
                </a:ext>
              </a:extLst>
            </p:cNvPr>
            <p:cNvSpPr/>
            <p:nvPr/>
          </p:nvSpPr>
          <p:spPr>
            <a:xfrm>
              <a:off x="4338901" y="-1687996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F7973968-DE11-43A0-B3AA-2C82EC4AFA56}"/>
                </a:ext>
              </a:extLst>
            </p:cNvPr>
            <p:cNvSpPr/>
            <p:nvPr/>
          </p:nvSpPr>
          <p:spPr>
            <a:xfrm>
              <a:off x="4723912" y="-1687996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7582F3D0-FEC9-4B6E-88B8-37CCE3F2A807}"/>
                </a:ext>
              </a:extLst>
            </p:cNvPr>
            <p:cNvSpPr/>
            <p:nvPr/>
          </p:nvSpPr>
          <p:spPr>
            <a:xfrm>
              <a:off x="4338901" y="-1551631"/>
              <a:ext cx="385011" cy="13914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7178CA9A-AD75-47DA-B72A-509DBBAB0336}"/>
                </a:ext>
              </a:extLst>
            </p:cNvPr>
            <p:cNvSpPr/>
            <p:nvPr/>
          </p:nvSpPr>
          <p:spPr>
            <a:xfrm>
              <a:off x="4723912" y="-1551631"/>
              <a:ext cx="385011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6874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45521676-9330-4DC5-8745-C5CEF7448F87}"/>
                </a:ext>
              </a:extLst>
            </p:cNvPr>
            <p:cNvSpPr/>
            <p:nvPr/>
          </p:nvSpPr>
          <p:spPr>
            <a:xfrm>
              <a:off x="4338901" y="-1418042"/>
              <a:ext cx="770022" cy="1391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0</a:t>
              </a:r>
              <a:endParaRPr lang="ko-KR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BE068A82-57F0-4836-983C-95060E5BD09B}"/>
              </a:ext>
            </a:extLst>
          </p:cNvPr>
          <p:cNvSpPr/>
          <p:nvPr/>
        </p:nvSpPr>
        <p:spPr>
          <a:xfrm>
            <a:off x="6875018" y="3997802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LPN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0E259626-D8C4-4399-A5C7-CFD190A773A2}"/>
              </a:ext>
            </a:extLst>
          </p:cNvPr>
          <p:cNvSpPr/>
          <p:nvPr/>
        </p:nvSpPr>
        <p:spPr>
          <a:xfrm>
            <a:off x="7260029" y="3997802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PPN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679A9576-ECA9-4415-B5B0-1B808920B20A}"/>
              </a:ext>
            </a:extLst>
          </p:cNvPr>
          <p:cNvSpPr/>
          <p:nvPr/>
        </p:nvSpPr>
        <p:spPr>
          <a:xfrm>
            <a:off x="6875018" y="4134167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AF143087-7F1C-4644-B9E7-0F45BD4D6EFD}"/>
              </a:ext>
            </a:extLst>
          </p:cNvPr>
          <p:cNvSpPr/>
          <p:nvPr/>
        </p:nvSpPr>
        <p:spPr>
          <a:xfrm>
            <a:off x="7260029" y="4134167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2485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2C5B2432-8CEB-47FA-B530-9271F832BEF2}"/>
              </a:ext>
            </a:extLst>
          </p:cNvPr>
          <p:cNvSpPr/>
          <p:nvPr/>
        </p:nvSpPr>
        <p:spPr>
          <a:xfrm>
            <a:off x="6875018" y="4270532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0E8BF24-F828-4755-9BAB-AFEEAC7B2028}"/>
              </a:ext>
            </a:extLst>
          </p:cNvPr>
          <p:cNvSpPr/>
          <p:nvPr/>
        </p:nvSpPr>
        <p:spPr>
          <a:xfrm>
            <a:off x="7260029" y="4270532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1345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F3C784E7-C144-4ADF-A363-938723DC5F21}"/>
              </a:ext>
            </a:extLst>
          </p:cNvPr>
          <p:cNvSpPr/>
          <p:nvPr/>
        </p:nvSpPr>
        <p:spPr>
          <a:xfrm>
            <a:off x="6875018" y="4544057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E4C2E906-6B44-4866-A775-B0B609B3B41F}"/>
              </a:ext>
            </a:extLst>
          </p:cNvPr>
          <p:cNvSpPr/>
          <p:nvPr/>
        </p:nvSpPr>
        <p:spPr>
          <a:xfrm>
            <a:off x="7260029" y="4544057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3845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13F0467F-AF67-40BF-9E7F-2DC7E21CD98B}"/>
              </a:ext>
            </a:extLst>
          </p:cNvPr>
          <p:cNvSpPr/>
          <p:nvPr/>
        </p:nvSpPr>
        <p:spPr>
          <a:xfrm>
            <a:off x="6875018" y="4679692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9F4088B5-FED9-4395-A8FD-5481F32AB480}"/>
              </a:ext>
            </a:extLst>
          </p:cNvPr>
          <p:cNvSpPr/>
          <p:nvPr/>
        </p:nvSpPr>
        <p:spPr>
          <a:xfrm>
            <a:off x="7260029" y="4679692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625642C5-4072-4EB6-895F-E14AA45185C2}"/>
              </a:ext>
            </a:extLst>
          </p:cNvPr>
          <p:cNvSpPr/>
          <p:nvPr/>
        </p:nvSpPr>
        <p:spPr>
          <a:xfrm>
            <a:off x="6875018" y="4815414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365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63A883B3-5380-4D74-B9E4-035CC275204F}"/>
              </a:ext>
            </a:extLst>
          </p:cNvPr>
          <p:cNvSpPr/>
          <p:nvPr/>
        </p:nvSpPr>
        <p:spPr>
          <a:xfrm>
            <a:off x="7260029" y="4815414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4599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DB98D259-7B8F-4EAB-96E6-FFC9ACB4F7A2}"/>
              </a:ext>
            </a:extLst>
          </p:cNvPr>
          <p:cNvSpPr/>
          <p:nvPr/>
        </p:nvSpPr>
        <p:spPr>
          <a:xfrm>
            <a:off x="6875018" y="4951779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BF5A3095-530A-41D4-87B0-FCDF464853D3}"/>
              </a:ext>
            </a:extLst>
          </p:cNvPr>
          <p:cNvSpPr/>
          <p:nvPr/>
        </p:nvSpPr>
        <p:spPr>
          <a:xfrm>
            <a:off x="7260029" y="4951779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6C146604-821A-46D3-91BE-D4E3388AD184}"/>
              </a:ext>
            </a:extLst>
          </p:cNvPr>
          <p:cNvSpPr/>
          <p:nvPr/>
        </p:nvSpPr>
        <p:spPr>
          <a:xfrm>
            <a:off x="6875018" y="5088614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9658E51B-8B42-4BC5-BB6B-DBFEB7A8E738}"/>
              </a:ext>
            </a:extLst>
          </p:cNvPr>
          <p:cNvSpPr/>
          <p:nvPr/>
        </p:nvSpPr>
        <p:spPr>
          <a:xfrm>
            <a:off x="7260029" y="5088614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5912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A2EB3E38-FC59-4520-AD5C-4565CA356452}"/>
              </a:ext>
            </a:extLst>
          </p:cNvPr>
          <p:cNvSpPr/>
          <p:nvPr/>
        </p:nvSpPr>
        <p:spPr>
          <a:xfrm>
            <a:off x="6871070" y="5217359"/>
            <a:ext cx="770022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DA9192-9F74-4208-83D7-718DFD3C6379}"/>
              </a:ext>
            </a:extLst>
          </p:cNvPr>
          <p:cNvCxnSpPr>
            <a:stCxn id="47" idx="2"/>
          </p:cNvCxnSpPr>
          <p:nvPr/>
        </p:nvCxnSpPr>
        <p:spPr>
          <a:xfrm>
            <a:off x="7256204" y="3582470"/>
            <a:ext cx="260" cy="41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74439E3D-8A2D-4E1E-8133-5D02687D4435}"/>
              </a:ext>
            </a:extLst>
          </p:cNvPr>
          <p:cNvSpPr/>
          <p:nvPr/>
        </p:nvSpPr>
        <p:spPr>
          <a:xfrm>
            <a:off x="6870740" y="4404112"/>
            <a:ext cx="385011" cy="13914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FA91B835-E7EE-4445-9528-D0FE8370EA56}"/>
              </a:ext>
            </a:extLst>
          </p:cNvPr>
          <p:cNvSpPr/>
          <p:nvPr/>
        </p:nvSpPr>
        <p:spPr>
          <a:xfrm>
            <a:off x="7258720" y="4408286"/>
            <a:ext cx="385011" cy="13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0E2DC02D-724E-4C4E-806B-A835EDCFE5E3}"/>
              </a:ext>
            </a:extLst>
          </p:cNvPr>
          <p:cNvCxnSpPr>
            <a:cxnSpLocks/>
            <a:stCxn id="458" idx="1"/>
          </p:cNvCxnSpPr>
          <p:nvPr/>
        </p:nvCxnSpPr>
        <p:spPr>
          <a:xfrm flipH="1">
            <a:off x="7646349" y="4525874"/>
            <a:ext cx="1863539" cy="1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6D2BA19E-55F7-4C31-AE2E-44253AA9B9B0}"/>
              </a:ext>
            </a:extLst>
          </p:cNvPr>
          <p:cNvSpPr txBox="1"/>
          <p:nvPr/>
        </p:nvSpPr>
        <p:spPr>
          <a:xfrm>
            <a:off x="8155259" y="4334596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5EDA19C-D560-4674-ADB8-22C6B0E22A84}"/>
              </a:ext>
            </a:extLst>
          </p:cNvPr>
          <p:cNvCxnSpPr>
            <a:cxnSpLocks/>
            <a:stCxn id="482" idx="2"/>
            <a:endCxn id="494" idx="1"/>
          </p:cNvCxnSpPr>
          <p:nvPr/>
        </p:nvCxnSpPr>
        <p:spPr>
          <a:xfrm rot="16200000" flipH="1">
            <a:off x="8265892" y="4346689"/>
            <a:ext cx="231691" cy="225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AB2545D5-0C3E-4A35-A223-D6A63B0A64B7}"/>
              </a:ext>
            </a:extLst>
          </p:cNvPr>
          <p:cNvSpPr/>
          <p:nvPr/>
        </p:nvSpPr>
        <p:spPr>
          <a:xfrm>
            <a:off x="9507393" y="5294432"/>
            <a:ext cx="970929" cy="58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Trans. Page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3AB4EEA4-CDAA-4AF8-B3F8-D7B217548DA6}"/>
              </a:ext>
            </a:extLst>
          </p:cNvPr>
          <p:cNvSpPr txBox="1"/>
          <p:nvPr/>
        </p:nvSpPr>
        <p:spPr>
          <a:xfrm>
            <a:off x="8137119" y="5378458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9B6E5981-BA7A-4ECC-B9E0-5E345A4DB430}"/>
              </a:ext>
            </a:extLst>
          </p:cNvPr>
          <p:cNvSpPr txBox="1"/>
          <p:nvPr/>
        </p:nvSpPr>
        <p:spPr>
          <a:xfrm>
            <a:off x="6749677" y="3748507"/>
            <a:ext cx="5357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폭발: 8pt 78">
            <a:extLst>
              <a:ext uri="{FF2B5EF4-FFF2-40B4-BE49-F238E27FC236}">
                <a16:creationId xmlns:a16="http://schemas.microsoft.com/office/drawing/2014/main" id="{91BA7F08-E720-41FB-895A-61EB56422E5B}"/>
              </a:ext>
            </a:extLst>
          </p:cNvPr>
          <p:cNvSpPr/>
          <p:nvPr/>
        </p:nvSpPr>
        <p:spPr>
          <a:xfrm rot="19133645">
            <a:off x="6446417" y="1927480"/>
            <a:ext cx="885108" cy="581642"/>
          </a:xfrm>
          <a:prstGeom prst="irregularSeal1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D20CA902-FC10-47CE-B19B-3A6E25E1FF47}"/>
              </a:ext>
            </a:extLst>
          </p:cNvPr>
          <p:cNvCxnSpPr/>
          <p:nvPr/>
        </p:nvCxnSpPr>
        <p:spPr>
          <a:xfrm rot="5400000" flipH="1" flipV="1">
            <a:off x="8950024" y="5030822"/>
            <a:ext cx="772777" cy="341962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0A9271B9-DD4C-4479-A605-BB48F63533CB}"/>
              </a:ext>
            </a:extLst>
          </p:cNvPr>
          <p:cNvSpPr txBox="1"/>
          <p:nvPr/>
        </p:nvSpPr>
        <p:spPr>
          <a:xfrm rot="16200000">
            <a:off x="8724874" y="5067152"/>
            <a:ext cx="720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Invalidate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82D979-4120-4AFC-A964-CC1D092D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012825"/>
            <a:ext cx="6902903" cy="4832032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6B719DD-270E-43CE-ACE4-BBB22EA35CE8}"/>
              </a:ext>
            </a:extLst>
          </p:cNvPr>
          <p:cNvCxnSpPr/>
          <p:nvPr/>
        </p:nvCxnSpPr>
        <p:spPr>
          <a:xfrm>
            <a:off x="3021330" y="379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0255ACA-D241-4A77-BC68-ADBF1D98B066}"/>
              </a:ext>
            </a:extLst>
          </p:cNvPr>
          <p:cNvCxnSpPr>
            <a:cxnSpLocks/>
          </p:cNvCxnSpPr>
          <p:nvPr/>
        </p:nvCxnSpPr>
        <p:spPr>
          <a:xfrm>
            <a:off x="6111240" y="1302385"/>
            <a:ext cx="0" cy="35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CCA1985-BCEA-4FEF-B484-FC5B8A4DF1FE}"/>
              </a:ext>
            </a:extLst>
          </p:cNvPr>
          <p:cNvCxnSpPr/>
          <p:nvPr/>
        </p:nvCxnSpPr>
        <p:spPr>
          <a:xfrm>
            <a:off x="3524250" y="28067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E38F16F-650F-4D68-BC22-0132FFE59A1A}"/>
              </a:ext>
            </a:extLst>
          </p:cNvPr>
          <p:cNvCxnSpPr>
            <a:cxnSpLocks/>
          </p:cNvCxnSpPr>
          <p:nvPr/>
        </p:nvCxnSpPr>
        <p:spPr>
          <a:xfrm>
            <a:off x="3402330" y="3797300"/>
            <a:ext cx="8001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0E6CE83-6833-40FF-9AD8-E85DB6F8EB83}"/>
              </a:ext>
            </a:extLst>
          </p:cNvPr>
          <p:cNvCxnSpPr>
            <a:cxnSpLocks/>
          </p:cNvCxnSpPr>
          <p:nvPr/>
        </p:nvCxnSpPr>
        <p:spPr>
          <a:xfrm>
            <a:off x="3898928" y="2806700"/>
            <a:ext cx="271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F0D5719-64A9-4B3E-9DB7-C58933F36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78"/>
          <a:stretch/>
        </p:blipFill>
        <p:spPr>
          <a:xfrm>
            <a:off x="5573997" y="1012823"/>
            <a:ext cx="3025263" cy="4832351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F2ABA6F-E470-43F4-AF82-E3F6C5BF9B15}"/>
              </a:ext>
            </a:extLst>
          </p:cNvPr>
          <p:cNvCxnSpPr/>
          <p:nvPr/>
        </p:nvCxnSpPr>
        <p:spPr>
          <a:xfrm>
            <a:off x="4046220" y="3797300"/>
            <a:ext cx="0" cy="1117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8EDA4A1-AE39-44A5-808D-4FABA5357205}"/>
              </a:ext>
            </a:extLst>
          </p:cNvPr>
          <p:cNvCxnSpPr>
            <a:cxnSpLocks/>
          </p:cNvCxnSpPr>
          <p:nvPr/>
        </p:nvCxnSpPr>
        <p:spPr>
          <a:xfrm>
            <a:off x="4046220" y="2806700"/>
            <a:ext cx="0" cy="984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2B237E6-0820-400E-A981-7D8472909475}"/>
              </a:ext>
            </a:extLst>
          </p:cNvPr>
          <p:cNvGrpSpPr/>
          <p:nvPr/>
        </p:nvGrpSpPr>
        <p:grpSpPr>
          <a:xfrm>
            <a:off x="5308592" y="1019175"/>
            <a:ext cx="279408" cy="4311650"/>
            <a:chOff x="5308592" y="1019175"/>
            <a:chExt cx="279408" cy="431165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EEDC552-8777-46D1-AFB4-766488B582BD}"/>
                </a:ext>
              </a:extLst>
            </p:cNvPr>
            <p:cNvGrpSpPr/>
            <p:nvPr/>
          </p:nvGrpSpPr>
          <p:grpSpPr>
            <a:xfrm>
              <a:off x="5308592" y="1019177"/>
              <a:ext cx="279408" cy="4311648"/>
              <a:chOff x="5308592" y="1012827"/>
              <a:chExt cx="279408" cy="417830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62BEE7B-7C81-4907-9AE6-016DA89DC30E}"/>
                  </a:ext>
                </a:extLst>
              </p:cNvPr>
              <p:cNvGrpSpPr/>
              <p:nvPr/>
            </p:nvGrpSpPr>
            <p:grpSpPr>
              <a:xfrm>
                <a:off x="5308592" y="1012827"/>
                <a:ext cx="279408" cy="4178306"/>
                <a:chOff x="5308592" y="1012827"/>
                <a:chExt cx="279408" cy="4178306"/>
              </a:xfrm>
              <a:solidFill>
                <a:schemeClr val="bg1"/>
              </a:solidFill>
            </p:grpSpPr>
            <p:sp>
              <p:nvSpPr>
                <p:cNvPr id="24" name="물결 23">
                  <a:extLst>
                    <a:ext uri="{FF2B5EF4-FFF2-40B4-BE49-F238E27FC236}">
                      <a16:creationId xmlns:a16="http://schemas.microsoft.com/office/drawing/2014/main" id="{68C4E8AA-2F02-40ED-B57A-ECE523CDA202}"/>
                    </a:ext>
                  </a:extLst>
                </p:cNvPr>
                <p:cNvSpPr/>
                <p:nvPr/>
              </p:nvSpPr>
              <p:spPr>
                <a:xfrm rot="5400000">
                  <a:off x="5149847" y="1171574"/>
                  <a:ext cx="596900" cy="279405"/>
                </a:xfrm>
                <a:prstGeom prst="wav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물결 59">
                  <a:extLst>
                    <a:ext uri="{FF2B5EF4-FFF2-40B4-BE49-F238E27FC236}">
                      <a16:creationId xmlns:a16="http://schemas.microsoft.com/office/drawing/2014/main" id="{8CBF9FA0-3446-487D-8745-A0F7831AEB46}"/>
                    </a:ext>
                  </a:extLst>
                </p:cNvPr>
                <p:cNvSpPr/>
                <p:nvPr/>
              </p:nvSpPr>
              <p:spPr>
                <a:xfrm rot="5400000">
                  <a:off x="5149847" y="1768475"/>
                  <a:ext cx="596900" cy="279405"/>
                </a:xfrm>
                <a:prstGeom prst="wav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물결 60">
                  <a:extLst>
                    <a:ext uri="{FF2B5EF4-FFF2-40B4-BE49-F238E27FC236}">
                      <a16:creationId xmlns:a16="http://schemas.microsoft.com/office/drawing/2014/main" id="{7EB2207B-0203-4E41-8691-DD5E6934E231}"/>
                    </a:ext>
                  </a:extLst>
                </p:cNvPr>
                <p:cNvSpPr/>
                <p:nvPr/>
              </p:nvSpPr>
              <p:spPr>
                <a:xfrm rot="5400000">
                  <a:off x="5149848" y="2365376"/>
                  <a:ext cx="596900" cy="279405"/>
                </a:xfrm>
                <a:prstGeom prst="wav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물결 61">
                  <a:extLst>
                    <a:ext uri="{FF2B5EF4-FFF2-40B4-BE49-F238E27FC236}">
                      <a16:creationId xmlns:a16="http://schemas.microsoft.com/office/drawing/2014/main" id="{E5B77C73-0D01-466E-8399-ED9016736318}"/>
                    </a:ext>
                  </a:extLst>
                </p:cNvPr>
                <p:cNvSpPr/>
                <p:nvPr/>
              </p:nvSpPr>
              <p:spPr>
                <a:xfrm rot="5400000">
                  <a:off x="5149848" y="2962277"/>
                  <a:ext cx="596900" cy="279405"/>
                </a:xfrm>
                <a:prstGeom prst="wav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물결 62">
                  <a:extLst>
                    <a:ext uri="{FF2B5EF4-FFF2-40B4-BE49-F238E27FC236}">
                      <a16:creationId xmlns:a16="http://schemas.microsoft.com/office/drawing/2014/main" id="{473EFAF7-F927-4992-B230-3570AA60F748}"/>
                    </a:ext>
                  </a:extLst>
                </p:cNvPr>
                <p:cNvSpPr/>
                <p:nvPr/>
              </p:nvSpPr>
              <p:spPr>
                <a:xfrm rot="5400000">
                  <a:off x="5149845" y="3559178"/>
                  <a:ext cx="596900" cy="279405"/>
                </a:xfrm>
                <a:prstGeom prst="wav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물결 63">
                  <a:extLst>
                    <a:ext uri="{FF2B5EF4-FFF2-40B4-BE49-F238E27FC236}">
                      <a16:creationId xmlns:a16="http://schemas.microsoft.com/office/drawing/2014/main" id="{AAE0DBCB-7D30-4E67-A901-3A3BE03FF341}"/>
                    </a:ext>
                  </a:extLst>
                </p:cNvPr>
                <p:cNvSpPr/>
                <p:nvPr/>
              </p:nvSpPr>
              <p:spPr>
                <a:xfrm rot="5400000">
                  <a:off x="5149845" y="4156079"/>
                  <a:ext cx="596900" cy="279405"/>
                </a:xfrm>
                <a:prstGeom prst="wav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물결 64">
                  <a:extLst>
                    <a:ext uri="{FF2B5EF4-FFF2-40B4-BE49-F238E27FC236}">
                      <a16:creationId xmlns:a16="http://schemas.microsoft.com/office/drawing/2014/main" id="{8FCFFA0E-5038-4B43-B671-C1E80BF7A163}"/>
                    </a:ext>
                  </a:extLst>
                </p:cNvPr>
                <p:cNvSpPr/>
                <p:nvPr/>
              </p:nvSpPr>
              <p:spPr>
                <a:xfrm rot="5400000">
                  <a:off x="5149845" y="4752980"/>
                  <a:ext cx="596900" cy="279405"/>
                </a:xfrm>
                <a:prstGeom prst="wav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87FF0966-A50E-4AB5-93AD-DCEB89911C5F}"/>
                  </a:ext>
                </a:extLst>
              </p:cNvPr>
              <p:cNvCxnSpPr>
                <a:stCxn id="60" idx="1"/>
                <a:endCxn id="60" idx="1"/>
              </p:cNvCxnSpPr>
              <p:nvPr/>
            </p:nvCxnSpPr>
            <p:spPr>
              <a:xfrm>
                <a:off x="5448297" y="1609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340EFE9-E562-4CB9-BC69-A573ACBB27ED}"/>
                  </a:ext>
                </a:extLst>
              </p:cNvPr>
              <p:cNvCxnSpPr>
                <a:stCxn id="24" idx="1"/>
                <a:endCxn id="24" idx="1"/>
              </p:cNvCxnSpPr>
              <p:nvPr/>
            </p:nvCxnSpPr>
            <p:spPr>
              <a:xfrm>
                <a:off x="5448297" y="101282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82EA933-5654-41D8-AE36-E453FC6DC984}"/>
                  </a:ext>
                </a:extLst>
              </p:cNvPr>
              <p:cNvCxnSpPr/>
              <p:nvPr/>
            </p:nvCxnSpPr>
            <p:spPr>
              <a:xfrm>
                <a:off x="5354520" y="1609727"/>
                <a:ext cx="187548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4FCD750-5858-44DD-A509-65AA7155AC49}"/>
                  </a:ext>
                </a:extLst>
              </p:cNvPr>
              <p:cNvCxnSpPr/>
              <p:nvPr/>
            </p:nvCxnSpPr>
            <p:spPr>
              <a:xfrm>
                <a:off x="5354520" y="2206628"/>
                <a:ext cx="187548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08570B5-DE89-4B7E-BC6D-5C22A7FDBD2A}"/>
                  </a:ext>
                </a:extLst>
              </p:cNvPr>
              <p:cNvCxnSpPr/>
              <p:nvPr/>
            </p:nvCxnSpPr>
            <p:spPr>
              <a:xfrm>
                <a:off x="5354520" y="2803529"/>
                <a:ext cx="187548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2BB803-132B-4255-9911-50922BC0DBDF}"/>
                  </a:ext>
                </a:extLst>
              </p:cNvPr>
              <p:cNvCxnSpPr/>
              <p:nvPr/>
            </p:nvCxnSpPr>
            <p:spPr>
              <a:xfrm>
                <a:off x="5354520" y="3400430"/>
                <a:ext cx="187548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EF2C30A-55F9-412E-BB50-E4729C77B880}"/>
                  </a:ext>
                </a:extLst>
              </p:cNvPr>
              <p:cNvCxnSpPr/>
              <p:nvPr/>
            </p:nvCxnSpPr>
            <p:spPr>
              <a:xfrm>
                <a:off x="5354520" y="3997331"/>
                <a:ext cx="187548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BE41A9A-4D02-4B02-B02D-C59DAAF22A64}"/>
                  </a:ext>
                </a:extLst>
              </p:cNvPr>
              <p:cNvCxnSpPr/>
              <p:nvPr/>
            </p:nvCxnSpPr>
            <p:spPr>
              <a:xfrm>
                <a:off x="5354520" y="4594245"/>
                <a:ext cx="187548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1F61DD0-5477-4664-BF68-D9C3B04AAD0F}"/>
                </a:ext>
              </a:extLst>
            </p:cNvPr>
            <p:cNvCxnSpPr/>
            <p:nvPr/>
          </p:nvCxnSpPr>
          <p:spPr>
            <a:xfrm>
              <a:off x="5354520" y="5330825"/>
              <a:ext cx="187548" cy="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6B82B6B-65E7-4F28-A942-BBA4749CA0F4}"/>
                </a:ext>
              </a:extLst>
            </p:cNvPr>
            <p:cNvCxnSpPr/>
            <p:nvPr/>
          </p:nvCxnSpPr>
          <p:spPr>
            <a:xfrm>
              <a:off x="5341571" y="1019175"/>
              <a:ext cx="213446" cy="0"/>
            </a:xfrm>
            <a:prstGeom prst="line">
              <a:avLst/>
            </a:prstGeom>
            <a:ln w="19050" cap="rnd">
              <a:solidFill>
                <a:srgbClr val="D8D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B71E1E-7254-450A-AFD9-AB063973A5E8}"/>
              </a:ext>
            </a:extLst>
          </p:cNvPr>
          <p:cNvCxnSpPr>
            <a:cxnSpLocks/>
          </p:cNvCxnSpPr>
          <p:nvPr/>
        </p:nvCxnSpPr>
        <p:spPr>
          <a:xfrm rot="5400000">
            <a:off x="6797040" y="1368425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BF8374-DF08-43A9-9D9F-34F5A9799A7F}"/>
              </a:ext>
            </a:extLst>
          </p:cNvPr>
          <p:cNvSpPr txBox="1"/>
          <p:nvPr/>
        </p:nvSpPr>
        <p:spPr>
          <a:xfrm>
            <a:off x="4065201" y="41714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CAA7B5-923B-4425-8453-986C5B94D5FB}"/>
              </a:ext>
            </a:extLst>
          </p:cNvPr>
          <p:cNvSpPr txBox="1"/>
          <p:nvPr/>
        </p:nvSpPr>
        <p:spPr>
          <a:xfrm>
            <a:off x="4046217" y="297565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2B62336-D949-49AC-BAC3-2DC17DAB8343}"/>
              </a:ext>
            </a:extLst>
          </p:cNvPr>
          <p:cNvSpPr/>
          <p:nvPr/>
        </p:nvSpPr>
        <p:spPr>
          <a:xfrm>
            <a:off x="4051300" y="1384300"/>
            <a:ext cx="2921000" cy="1409700"/>
          </a:xfrm>
          <a:custGeom>
            <a:avLst/>
            <a:gdLst>
              <a:gd name="connsiteX0" fmla="*/ 0 w 2921000"/>
              <a:gd name="connsiteY0" fmla="*/ 1409700 h 1409700"/>
              <a:gd name="connsiteX1" fmla="*/ 508000 w 2921000"/>
              <a:gd name="connsiteY1" fmla="*/ 393700 h 1409700"/>
              <a:gd name="connsiteX2" fmla="*/ 2921000 w 2921000"/>
              <a:gd name="connsiteY2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0" h="1409700">
                <a:moveTo>
                  <a:pt x="0" y="1409700"/>
                </a:moveTo>
                <a:cubicBezTo>
                  <a:pt x="10583" y="1019175"/>
                  <a:pt x="21167" y="628650"/>
                  <a:pt x="508000" y="393700"/>
                </a:cubicBezTo>
                <a:cubicBezTo>
                  <a:pt x="994833" y="158750"/>
                  <a:pt x="1957916" y="79375"/>
                  <a:pt x="29210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D8097E-FC5A-48A6-BF4E-10F7D68164CA}"/>
              </a:ext>
            </a:extLst>
          </p:cNvPr>
          <p:cNvSpPr txBox="1"/>
          <p:nvPr/>
        </p:nvSpPr>
        <p:spPr>
          <a:xfrm>
            <a:off x="4371595" y="184078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Eviction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4B06EE-A259-4E44-9FBE-6837EE0A8B7F}"/>
              </a:ext>
            </a:extLst>
          </p:cNvPr>
          <p:cNvCxnSpPr>
            <a:cxnSpLocks/>
          </p:cNvCxnSpPr>
          <p:nvPr/>
        </p:nvCxnSpPr>
        <p:spPr>
          <a:xfrm rot="5400000">
            <a:off x="7546340" y="825500"/>
            <a:ext cx="0" cy="1117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4A9C57-B717-4CC7-964F-42C89C59DD5C}"/>
              </a:ext>
            </a:extLst>
          </p:cNvPr>
          <p:cNvSpPr txBox="1"/>
          <p:nvPr/>
        </p:nvSpPr>
        <p:spPr>
          <a:xfrm>
            <a:off x="6945688" y="1366422"/>
            <a:ext cx="128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8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4C9D822-444C-40DC-95D3-A6E03357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41" y="2749995"/>
            <a:ext cx="5108891" cy="3572566"/>
          </a:xfrm>
          <a:prstGeom prst="rect">
            <a:avLst/>
          </a:prstGeom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B5F20EB2-4850-4BC2-BFC6-34A321536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368854"/>
              </p:ext>
            </p:extLst>
          </p:nvPr>
        </p:nvGraphicFramePr>
        <p:xfrm>
          <a:off x="98268" y="249272"/>
          <a:ext cx="6030505" cy="285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581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709715-4969-4EC1-B103-7C114370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0" y="349024"/>
            <a:ext cx="6047756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349</Words>
  <Application>Microsoft Office PowerPoint</Application>
  <PresentationFormat>와이드스크린</PresentationFormat>
  <Paragraphs>247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진욱</dc:creator>
  <cp:lastModifiedBy>배 진욱</cp:lastModifiedBy>
  <cp:revision>50</cp:revision>
  <dcterms:created xsi:type="dcterms:W3CDTF">2019-02-18T11:05:59Z</dcterms:created>
  <dcterms:modified xsi:type="dcterms:W3CDTF">2019-02-22T13:58:37Z</dcterms:modified>
</cp:coreProperties>
</file>