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57E2D-81E4-40D0-8988-662A441E1C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0F6B69-1EA5-462E-AEF6-EC96F94CD6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E34822-EF23-4CAC-83CD-C743A50A9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07FC-6637-4A8A-A78F-F64A68FDB944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36AE40-3716-4BC2-B2ED-1D09310C2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C69608-BE52-4F72-95B7-40A00EBF1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5814-68D6-4D28-AE32-75BC9C457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263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C0C598-AD0A-4518-869C-A913A3386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8AACCC-E2B4-4990-9DFB-74707584CF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59C106-6596-4065-AAF2-39E4D26AB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07FC-6637-4A8A-A78F-F64A68FDB944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47896C-4ECF-451B-9676-F16B49E05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36E2BB-359A-4CF1-9D2D-A131F94C3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5814-68D6-4D28-AE32-75BC9C457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244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4594430-98CD-41C8-B052-3F5A78906B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819868-359B-4109-8E7A-C22E6E7D6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064C75-DE89-445F-9FBA-685D05840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07FC-6637-4A8A-A78F-F64A68FDB944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FABE27-0243-4A44-9A20-B864AC044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223B0F-5ED3-4C2B-93D1-E5237CC78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5814-68D6-4D28-AE32-75BC9C457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331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C0D868-A08C-40EA-9D27-FD96F0D33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13DA7C-C714-45ED-831C-2AB37F204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05CB5D-2990-4A52-A2D4-ABA0305B3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07FC-6637-4A8A-A78F-F64A68FDB944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9F76D6-A5D3-4EA5-BAA3-E6F971C01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EBF5B9-69FA-4E39-9AEA-EF003D919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5814-68D6-4D28-AE32-75BC9C457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448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48F1C-3976-4178-AE2E-4B6B5AEE4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45D9DE-4A5A-4E81-916B-6899110EE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C5D3E5-90C4-47CE-AAC3-C59B46741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07FC-6637-4A8A-A78F-F64A68FDB944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D52046-01A4-4A49-982F-06BC27862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F5508F-1DA5-4841-B730-28C60C419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5814-68D6-4D28-AE32-75BC9C457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439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AFB92A-9EF6-4BF0-AAE8-7C42E8D6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474697-2D8C-43D4-945A-F5E51719D8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A148BF-572B-4EE2-8176-283D0B6C3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6B358D-D971-40FD-8CB9-D46D632DE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07FC-6637-4A8A-A78F-F64A68FDB944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C8EDF0-8762-47C7-A0AE-F292D9774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C663D3-6859-4D11-B9E3-F8C480E8C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5814-68D6-4D28-AE32-75BC9C457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943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078AA6-DADD-410C-8B09-E5BB7F16C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2516EF-DCBC-4AB2-909A-03B5E4E81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D80BE8-61D2-4D5E-8E5C-BEAB85531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849532-699A-435F-A23C-90CA9CF9DC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FF3703E-3BD0-4359-8420-20036066D2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9209911-490F-43CD-95B2-9BE49DFE9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07FC-6637-4A8A-A78F-F64A68FDB944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D21435F-812F-45B3-BAE8-B30C42B8C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0D8EAA6-4FD8-4B3C-86AE-00B0F3F22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5814-68D6-4D28-AE32-75BC9C457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396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5BF8BB-63C5-4284-B485-27C8D39A2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1C246D-310E-49A8-9FB8-A548D1236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07FC-6637-4A8A-A78F-F64A68FDB944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AAAA462-D3B2-4EC7-899A-3B2235B16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9B22B7-C048-4736-B25E-A44D3F931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5814-68D6-4D28-AE32-75BC9C457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615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792DFB-9421-49C5-9465-9CD9E9999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07FC-6637-4A8A-A78F-F64A68FDB944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C8A292-3482-4461-A752-6AFF65EB9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390A6D-908A-4F66-B4C5-B8BD6C093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5814-68D6-4D28-AE32-75BC9C457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968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3AB4CD-D508-4508-A80A-CD0DB4EB9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5DF8EB-A26E-46AA-BEC4-8FA254D21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EDB901-1047-4C7D-A263-DFDC86F68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082B9A-6363-4579-9005-C86489218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07FC-6637-4A8A-A78F-F64A68FDB944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024AAD-ACCC-46A6-90B6-5161E0E4A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EEB150-710E-4E86-BF4F-E8045D45A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5814-68D6-4D28-AE32-75BC9C457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798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816213-48F7-4D75-B9BB-25EEBCF6F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48CA53-AA27-49DF-9342-9376F856B3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9D2A3B-DBC3-4212-B8C8-BE8A0337D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59595B-88FC-4D94-9868-4BB1328B0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07FC-6637-4A8A-A78F-F64A68FDB944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96A769-510C-45B7-B8FE-B5C707B22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0930E4-D19E-43D0-9E5B-73B3DA52E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5814-68D6-4D28-AE32-75BC9C457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444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5A8E9E4-C758-42AE-B27B-C77C3EF16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02B2A8-2DB1-4AD4-A4BE-D6473D74E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2C582D-F604-4DAB-A38A-D07B909CB6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A07FC-6637-4A8A-A78F-F64A68FDB944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0C036F-BA6A-4E26-BD15-AE65EDB190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1AC385-26E4-41B5-B81C-BBD7569397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45814-68D6-4D28-AE32-75BC9C457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146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8FADE-B08E-484D-AF1B-2DD25A3FCC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</a:t>
            </a:r>
            <a:r>
              <a:rPr lang="ko-KR" altLang="en-US" sz="5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장 </a:t>
            </a:r>
            <a:r>
              <a:rPr lang="en-US" altLang="ko-KR" sz="5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5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데이터분석과 컴퓨터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10A9DB-7D71-4F44-8B9E-994F492BA4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2021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년 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학기</a:t>
            </a:r>
            <a:endParaRPr lang="en-US" altLang="ko-KR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2019 1</a:t>
            </a:r>
            <a:r>
              <a:rPr lang="ko-KR" altLang="en-US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학기</a:t>
            </a:r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2019 </a:t>
            </a:r>
            <a:r>
              <a:rPr lang="ko-KR" altLang="en-US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동계</a:t>
            </a:r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2018 1</a:t>
            </a:r>
            <a:r>
              <a:rPr lang="ko-KR" altLang="en-US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학기</a:t>
            </a:r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2018 </a:t>
            </a:r>
            <a:r>
              <a:rPr lang="ko-KR" altLang="en-US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동계</a:t>
            </a:r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2017 1</a:t>
            </a:r>
            <a:r>
              <a:rPr lang="ko-KR" altLang="en-US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학기</a:t>
            </a:r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2017 </a:t>
            </a:r>
            <a:r>
              <a:rPr lang="ko-KR" altLang="en-US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동계</a:t>
            </a:r>
          </a:p>
        </p:txBody>
      </p:sp>
    </p:spTree>
    <p:extLst>
      <p:ext uri="{BB962C8B-B14F-4D97-AF65-F5344CB8AC3E}">
        <p14:creationId xmlns:p14="http://schemas.microsoft.com/office/powerpoint/2010/main" val="2331430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E5CE124-DF38-4DA2-8711-48CAF6EBD1A3}"/>
              </a:ext>
            </a:extLst>
          </p:cNvPr>
          <p:cNvSpPr txBox="1"/>
          <p:nvPr/>
        </p:nvSpPr>
        <p:spPr>
          <a:xfrm>
            <a:off x="92476" y="113825"/>
            <a:ext cx="259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2017 </a:t>
            </a:r>
            <a:r>
              <a:rPr lang="ko-KR" altLang="en-US" dirty="0"/>
              <a:t>기말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EB8218-1B4B-4A27-8C17-E3D306C43E44}"/>
              </a:ext>
            </a:extLst>
          </p:cNvPr>
          <p:cNvSpPr txBox="1"/>
          <p:nvPr/>
        </p:nvSpPr>
        <p:spPr>
          <a:xfrm>
            <a:off x="2147978" y="5959398"/>
            <a:ext cx="816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</a:t>
            </a:r>
            <a:r>
              <a:rPr lang="ko-KR" altLang="en-US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책에 없음</a:t>
            </a:r>
            <a:r>
              <a:rPr lang="en-US" altLang="ko-KR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)3</a:t>
            </a:r>
            <a:r>
              <a:rPr lang="ko-KR" altLang="en-US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번 설명은 </a:t>
            </a:r>
            <a:r>
              <a:rPr lang="en-US" altLang="ko-KR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S-LINK</a:t>
            </a:r>
            <a:r>
              <a:rPr lang="ko-KR" altLang="en-US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에 관한 설명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00EE069-028B-4F6C-B583-731FE3444A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863" y="1278852"/>
            <a:ext cx="8097380" cy="364858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4CAF1EA-66A0-40A7-A67C-4DF7D6D2EA11}"/>
              </a:ext>
            </a:extLst>
          </p:cNvPr>
          <p:cNvSpPr/>
          <p:nvPr/>
        </p:nvSpPr>
        <p:spPr>
          <a:xfrm>
            <a:off x="2223479" y="4152550"/>
            <a:ext cx="737835" cy="32716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018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8FADE-B08E-484D-AF1B-2DD25A3FCC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</a:t>
            </a:r>
            <a:r>
              <a:rPr lang="en-US" altLang="ko-KR" sz="5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-1</a:t>
            </a:r>
            <a:r>
              <a:rPr lang="ko-KR" altLang="en-US" sz="5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문항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10A9DB-7D71-4F44-8B9E-994F492BA4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</a:t>
            </a:r>
            <a:r>
              <a:rPr lang="ko-KR" altLang="en-US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장 </a:t>
            </a:r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데이터분석과 컴퓨터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6709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36CEEA6-4CBF-466B-B60F-725DCD343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970" y="483157"/>
            <a:ext cx="8097380" cy="557290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07EFB75-F1D2-4E3E-9912-4805E650779E}"/>
              </a:ext>
            </a:extLst>
          </p:cNvPr>
          <p:cNvSpPr/>
          <p:nvPr/>
        </p:nvSpPr>
        <p:spPr>
          <a:xfrm>
            <a:off x="1870745" y="4018327"/>
            <a:ext cx="1342238" cy="48656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5CE124-DF38-4DA2-8711-48CAF6EBD1A3}"/>
              </a:ext>
            </a:extLst>
          </p:cNvPr>
          <p:cNvSpPr txBox="1"/>
          <p:nvPr/>
        </p:nvSpPr>
        <p:spPr>
          <a:xfrm>
            <a:off x="92476" y="113825"/>
            <a:ext cx="1359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2017 </a:t>
            </a:r>
            <a:r>
              <a:rPr lang="ko-KR" altLang="en-US" dirty="0"/>
              <a:t>동계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EB8218-1B4B-4A27-8C17-E3D306C43E44}"/>
              </a:ext>
            </a:extLst>
          </p:cNvPr>
          <p:cNvSpPr txBox="1"/>
          <p:nvPr/>
        </p:nvSpPr>
        <p:spPr>
          <a:xfrm>
            <a:off x="1686583" y="6051677"/>
            <a:ext cx="816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(30p)- </a:t>
            </a:r>
            <a:r>
              <a:rPr lang="ko-KR" altLang="en-US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일반적인 의미의 데이터는 수치</a:t>
            </a:r>
            <a:r>
              <a:rPr lang="en-US" altLang="ko-KR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</a:t>
            </a:r>
            <a:r>
              <a:rPr lang="ko-KR" altLang="en-US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문자</a:t>
            </a:r>
            <a:r>
              <a:rPr lang="en-US" altLang="ko-KR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</a:t>
            </a:r>
            <a:r>
              <a:rPr lang="ko-KR" altLang="en-US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그림 등의 표현양식과 관계없이 어떤 주제에 대한 구조화된 정보를 뜻한다</a:t>
            </a:r>
            <a:r>
              <a:rPr lang="en-US" altLang="ko-KR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  <a:endParaRPr lang="ko-KR" altLang="en-US" dirty="0">
              <a:solidFill>
                <a:srgbClr val="0070C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5673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8FADE-B08E-484D-AF1B-2DD25A3FCC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 분석</a:t>
            </a:r>
            <a:r>
              <a:rPr lang="en-US" altLang="ko-KR" sz="5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-2</a:t>
            </a:r>
            <a:r>
              <a:rPr lang="ko-KR" altLang="en-US" sz="5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문항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10A9DB-7D71-4F44-8B9E-994F492BA4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</a:t>
            </a:r>
            <a:r>
              <a:rPr lang="ko-KR" altLang="en-US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장 </a:t>
            </a:r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데이터분석과 컴퓨터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4562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E5CE124-DF38-4DA2-8711-48CAF6EBD1A3}"/>
              </a:ext>
            </a:extLst>
          </p:cNvPr>
          <p:cNvSpPr txBox="1"/>
          <p:nvPr/>
        </p:nvSpPr>
        <p:spPr>
          <a:xfrm>
            <a:off x="92476" y="113825"/>
            <a:ext cx="2533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2019 </a:t>
            </a:r>
            <a:r>
              <a:rPr lang="ko-KR" altLang="en-US" dirty="0"/>
              <a:t>동계</a:t>
            </a:r>
            <a:r>
              <a:rPr lang="en-US" altLang="ko-KR" dirty="0"/>
              <a:t>, 2018 </a:t>
            </a:r>
            <a:r>
              <a:rPr lang="ko-KR" altLang="en-US" dirty="0"/>
              <a:t>기말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EB8218-1B4B-4A27-8C17-E3D306C43E44}"/>
              </a:ext>
            </a:extLst>
          </p:cNvPr>
          <p:cNvSpPr txBox="1"/>
          <p:nvPr/>
        </p:nvSpPr>
        <p:spPr>
          <a:xfrm>
            <a:off x="1686583" y="6051677"/>
            <a:ext cx="816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(7p)- </a:t>
            </a:r>
            <a:r>
              <a:rPr lang="ko-KR" altLang="en-US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문제의 정의</a:t>
            </a:r>
            <a:r>
              <a:rPr lang="en-US" altLang="ko-KR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-&gt;</a:t>
            </a:r>
            <a:r>
              <a:rPr lang="ko-KR" altLang="en-US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조사 실험의 계획</a:t>
            </a:r>
            <a:r>
              <a:rPr lang="en-US" altLang="ko-KR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-&gt;</a:t>
            </a:r>
            <a:r>
              <a:rPr lang="ko-KR" altLang="en-US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데이터의 수집</a:t>
            </a:r>
            <a:r>
              <a:rPr lang="en-US" altLang="ko-KR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-&gt;</a:t>
            </a:r>
            <a:r>
              <a:rPr lang="ko-KR" altLang="en-US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데이터의 정리</a:t>
            </a:r>
            <a:r>
              <a:rPr lang="en-US" altLang="ko-KR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</a:t>
            </a:r>
            <a:r>
              <a:rPr lang="ko-KR" altLang="en-US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분석</a:t>
            </a:r>
            <a:r>
              <a:rPr lang="en-US" altLang="ko-KR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-&gt;</a:t>
            </a:r>
            <a:r>
              <a:rPr lang="ko-KR" altLang="en-US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분석결과의 평가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8BC167D-419B-4EED-97C2-BA5F3B404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139" y="1945974"/>
            <a:ext cx="5136388" cy="236640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ABE68B1-AD61-4EC6-B805-D5FF7D3FCD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90" y="1840941"/>
            <a:ext cx="5210902" cy="257210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96C4750-047D-4081-916E-CEA18DA0C7E7}"/>
              </a:ext>
            </a:extLst>
          </p:cNvPr>
          <p:cNvSpPr/>
          <p:nvPr/>
        </p:nvSpPr>
        <p:spPr>
          <a:xfrm>
            <a:off x="687996" y="3993600"/>
            <a:ext cx="4362176" cy="31878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F10ECAD-1FAF-4234-BF19-C7D1BA887BE4}"/>
              </a:ext>
            </a:extLst>
          </p:cNvPr>
          <p:cNvSpPr/>
          <p:nvPr/>
        </p:nvSpPr>
        <p:spPr>
          <a:xfrm>
            <a:off x="6544910" y="3827659"/>
            <a:ext cx="4362176" cy="31878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255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8FADE-B08E-484D-AF1B-2DD25A3FCC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 분석 소프트웨어</a:t>
            </a:r>
            <a:r>
              <a:rPr lang="en-US" altLang="ko-KR" sz="5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-4</a:t>
            </a:r>
            <a:r>
              <a:rPr lang="ko-KR" altLang="en-US" sz="5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문항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10A9DB-7D71-4F44-8B9E-994F492BA4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</a:t>
            </a:r>
            <a:r>
              <a:rPr lang="ko-KR" altLang="en-US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장 </a:t>
            </a:r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데이터분석과 컴퓨터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2858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E5CE124-DF38-4DA2-8711-48CAF6EBD1A3}"/>
              </a:ext>
            </a:extLst>
          </p:cNvPr>
          <p:cNvSpPr txBox="1"/>
          <p:nvPr/>
        </p:nvSpPr>
        <p:spPr>
          <a:xfrm>
            <a:off x="92476" y="113825"/>
            <a:ext cx="2533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EB8218-1B4B-4A27-8C17-E3D306C43E44}"/>
              </a:ext>
            </a:extLst>
          </p:cNvPr>
          <p:cNvSpPr txBox="1"/>
          <p:nvPr/>
        </p:nvSpPr>
        <p:spPr>
          <a:xfrm>
            <a:off x="1753695" y="1079001"/>
            <a:ext cx="816248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(9p)SPSS -&gt; </a:t>
            </a:r>
            <a:r>
              <a:rPr lang="en-US" altLang="ko-KR" dirty="0">
                <a:solidFill>
                  <a:schemeClr val="accent4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GUI</a:t>
            </a:r>
            <a:r>
              <a:rPr lang="ko-KR" altLang="en-US" dirty="0">
                <a:solidFill>
                  <a:schemeClr val="accent4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를 강조함</a:t>
            </a:r>
            <a:endParaRPr lang="en-US" altLang="ko-KR" dirty="0">
              <a:solidFill>
                <a:schemeClr val="accent4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en-US" altLang="ko-KR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 </a:t>
            </a:r>
            <a:r>
              <a:rPr lang="ko-KR" altLang="en-US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스프레드 시트</a:t>
            </a:r>
            <a:r>
              <a:rPr lang="en-US" altLang="ko-KR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</a:t>
            </a:r>
            <a:r>
              <a:rPr lang="ko-KR" altLang="en-US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엑셀</a:t>
            </a:r>
            <a:r>
              <a:rPr lang="en-US" altLang="ko-KR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 </a:t>
            </a:r>
            <a:r>
              <a:rPr lang="ko-KR" altLang="en-US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형태</a:t>
            </a:r>
            <a:endParaRPr lang="en-US" altLang="ko-KR" dirty="0">
              <a:solidFill>
                <a:srgbClr val="0070C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en-US" altLang="ko-KR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 </a:t>
            </a:r>
            <a:r>
              <a:rPr lang="ko-KR" altLang="en-US" dirty="0">
                <a:solidFill>
                  <a:srgbClr val="C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메뉴</a:t>
            </a:r>
            <a:r>
              <a:rPr lang="ko-KR" altLang="en-US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방식</a:t>
            </a:r>
            <a:r>
              <a:rPr lang="en-US" altLang="ko-KR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dirty="0">
                <a:solidFill>
                  <a:srgbClr val="C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프로그램</a:t>
            </a:r>
            <a:r>
              <a:rPr lang="ko-KR" altLang="en-US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방식 모두 제공</a:t>
            </a:r>
            <a:endParaRPr lang="en-US" altLang="ko-KR" dirty="0">
              <a:solidFill>
                <a:srgbClr val="0070C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endParaRPr lang="en-US" altLang="ko-KR" dirty="0">
              <a:solidFill>
                <a:srgbClr val="0070C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en-US" altLang="ko-KR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(11p)SAS -&gt; </a:t>
            </a:r>
            <a:r>
              <a:rPr lang="ko-KR" altLang="en-US" dirty="0">
                <a:solidFill>
                  <a:schemeClr val="accent4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대용량이다</a:t>
            </a:r>
            <a:r>
              <a:rPr lang="en-US" altLang="ko-KR" dirty="0">
                <a:solidFill>
                  <a:schemeClr val="accent4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dirty="0">
                <a:solidFill>
                  <a:schemeClr val="accent4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다양한 통계분석 절차를 제공한다</a:t>
            </a:r>
            <a:r>
              <a:rPr lang="en-US" altLang="ko-KR" dirty="0">
                <a:solidFill>
                  <a:schemeClr val="accent4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데이터베이스</a:t>
            </a:r>
            <a:r>
              <a:rPr lang="en-US" altLang="ko-KR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 </a:t>
            </a:r>
            <a:r>
              <a:rPr lang="ko-KR" altLang="en-US" dirty="0" err="1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웨어하우징</a:t>
            </a:r>
            <a:r>
              <a:rPr lang="en-US" altLang="ko-KR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각종 응용 프로그램 </a:t>
            </a:r>
            <a:r>
              <a:rPr lang="ko-KR" altLang="en-US" dirty="0">
                <a:solidFill>
                  <a:srgbClr val="C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호환</a:t>
            </a:r>
            <a:endParaRPr lang="en-US" altLang="ko-KR" dirty="0">
              <a:solidFill>
                <a:srgbClr val="C0000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빅데이터 솔루션</a:t>
            </a:r>
            <a:endParaRPr lang="en-US" altLang="ko-KR" dirty="0">
              <a:solidFill>
                <a:srgbClr val="0070C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프로그램 방식이 기본</a:t>
            </a:r>
            <a:endParaRPr lang="en-US" altLang="ko-KR" dirty="0">
              <a:solidFill>
                <a:srgbClr val="0070C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0070C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en-US" altLang="ko-KR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(13p)R -&gt; </a:t>
            </a:r>
            <a:r>
              <a:rPr lang="ko-KR" altLang="en-US" dirty="0">
                <a:solidFill>
                  <a:schemeClr val="accent4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객체지향</a:t>
            </a:r>
            <a:r>
              <a:rPr lang="en-US" altLang="ko-KR" dirty="0">
                <a:solidFill>
                  <a:schemeClr val="accent4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dirty="0">
                <a:solidFill>
                  <a:schemeClr val="accent4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그래프기능</a:t>
            </a:r>
            <a:r>
              <a:rPr lang="en-US" altLang="ko-KR" dirty="0">
                <a:solidFill>
                  <a:schemeClr val="accent4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dirty="0">
                <a:solidFill>
                  <a:schemeClr val="accent4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대화형 통계분석</a:t>
            </a:r>
            <a:endParaRPr lang="en-US" altLang="ko-KR" dirty="0">
              <a:solidFill>
                <a:schemeClr val="accent4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공짜다</a:t>
            </a:r>
            <a:endParaRPr lang="en-US" altLang="ko-KR" dirty="0">
              <a:solidFill>
                <a:srgbClr val="0070C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프로그래밍</a:t>
            </a:r>
            <a:endParaRPr lang="en-US" altLang="ko-KR" dirty="0">
              <a:solidFill>
                <a:srgbClr val="0070C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자료처리 분석 및 그래픽스 분야에 탁월함</a:t>
            </a:r>
            <a:endParaRPr lang="en-US" altLang="ko-KR" dirty="0">
              <a:solidFill>
                <a:srgbClr val="0070C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0070C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en-US" altLang="ko-KR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(13p)Python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사실 </a:t>
            </a:r>
            <a:r>
              <a:rPr lang="en-US" altLang="ko-KR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</a:t>
            </a:r>
            <a:r>
              <a:rPr lang="ko-KR" altLang="en-US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 가진 특징 다가지고 있다고 </a:t>
            </a:r>
            <a:r>
              <a:rPr lang="ko-KR" altLang="en-US" dirty="0" err="1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보면됨</a:t>
            </a:r>
            <a:endParaRPr lang="en-US" altLang="ko-KR" dirty="0">
              <a:solidFill>
                <a:srgbClr val="0070C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아직 </a:t>
            </a:r>
            <a:r>
              <a:rPr lang="ko-KR" altLang="en-US" dirty="0" err="1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출제된적은</a:t>
            </a:r>
            <a:r>
              <a:rPr lang="ko-KR" altLang="en-US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dirty="0">
                <a:solidFill>
                  <a:srgbClr val="C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없음</a:t>
            </a:r>
            <a:endParaRPr lang="en-US" altLang="ko-KR" dirty="0">
              <a:solidFill>
                <a:srgbClr val="C0000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만약 나온다면</a:t>
            </a:r>
            <a:r>
              <a:rPr lang="en-US" altLang="ko-KR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? -&gt; </a:t>
            </a:r>
            <a:r>
              <a:rPr lang="ko-KR" altLang="en-US" dirty="0" err="1">
                <a:solidFill>
                  <a:srgbClr val="C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머신러닝</a:t>
            </a:r>
            <a:r>
              <a:rPr lang="ko-KR" altLang="en-US" dirty="0">
                <a:solidFill>
                  <a:srgbClr val="C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특화</a:t>
            </a:r>
            <a:r>
              <a:rPr lang="en-US" altLang="ko-KR" dirty="0">
                <a:solidFill>
                  <a:srgbClr val="C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dirty="0" err="1">
                <a:solidFill>
                  <a:srgbClr val="C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문법쉬움</a:t>
            </a:r>
            <a:endParaRPr lang="en-US" altLang="ko-KR" dirty="0">
              <a:solidFill>
                <a:srgbClr val="C0000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2491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E5CE124-DF38-4DA2-8711-48CAF6EBD1A3}"/>
              </a:ext>
            </a:extLst>
          </p:cNvPr>
          <p:cNvSpPr txBox="1"/>
          <p:nvPr/>
        </p:nvSpPr>
        <p:spPr>
          <a:xfrm>
            <a:off x="92476" y="113825"/>
            <a:ext cx="251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2019 </a:t>
            </a:r>
            <a:r>
              <a:rPr lang="ko-KR" altLang="en-US" dirty="0"/>
              <a:t>동계</a:t>
            </a:r>
            <a:r>
              <a:rPr lang="en-US" altLang="ko-KR" dirty="0"/>
              <a:t>, 2019 </a:t>
            </a:r>
            <a:r>
              <a:rPr lang="ko-KR" altLang="en-US" dirty="0"/>
              <a:t>기말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EB8218-1B4B-4A27-8C17-E3D306C43E44}"/>
              </a:ext>
            </a:extLst>
          </p:cNvPr>
          <p:cNvSpPr txBox="1"/>
          <p:nvPr/>
        </p:nvSpPr>
        <p:spPr>
          <a:xfrm>
            <a:off x="2457566" y="5035302"/>
            <a:ext cx="816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(13p) </a:t>
            </a:r>
            <a:r>
              <a:rPr lang="ko-KR" altLang="en-US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엑셀은 스프레드 시트 프로그램이다</a:t>
            </a:r>
            <a:r>
              <a:rPr lang="en-US" altLang="ko-KR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3</a:t>
            </a:r>
            <a:r>
              <a:rPr lang="ko-KR" altLang="en-US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번의 설명은 </a:t>
            </a:r>
            <a:r>
              <a:rPr lang="en-US" altLang="ko-KR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</a:t>
            </a:r>
            <a:r>
              <a:rPr lang="ko-KR" altLang="en-US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의 설명이다</a:t>
            </a:r>
            <a:r>
              <a:rPr lang="en-US" altLang="ko-KR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C94DA92-7A83-4252-8826-01C392DFF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74" y="669117"/>
            <a:ext cx="5229955" cy="301984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DE699ED-CF13-4A94-877F-E17D4869259A}"/>
              </a:ext>
            </a:extLst>
          </p:cNvPr>
          <p:cNvSpPr/>
          <p:nvPr/>
        </p:nvSpPr>
        <p:spPr>
          <a:xfrm>
            <a:off x="2910981" y="3230202"/>
            <a:ext cx="1921078" cy="31878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6EB5A87-E9EA-4E47-B2C6-8B74CD45D1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879" y="939939"/>
            <a:ext cx="5233573" cy="2290263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F15436FB-4995-4849-A5A4-FF93A44E74B9}"/>
              </a:ext>
            </a:extLst>
          </p:cNvPr>
          <p:cNvSpPr/>
          <p:nvPr/>
        </p:nvSpPr>
        <p:spPr>
          <a:xfrm>
            <a:off x="6477701" y="2745039"/>
            <a:ext cx="837499" cy="22466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029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E5CE124-DF38-4DA2-8711-48CAF6EBD1A3}"/>
              </a:ext>
            </a:extLst>
          </p:cNvPr>
          <p:cNvSpPr txBox="1"/>
          <p:nvPr/>
        </p:nvSpPr>
        <p:spPr>
          <a:xfrm>
            <a:off x="92476" y="113825"/>
            <a:ext cx="259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2018 </a:t>
            </a:r>
            <a:r>
              <a:rPr lang="ko-KR" altLang="en-US" dirty="0"/>
              <a:t>동계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EB8218-1B4B-4A27-8C17-E3D306C43E44}"/>
              </a:ext>
            </a:extLst>
          </p:cNvPr>
          <p:cNvSpPr txBox="1"/>
          <p:nvPr/>
        </p:nvSpPr>
        <p:spPr>
          <a:xfrm>
            <a:off x="2147978" y="5959398"/>
            <a:ext cx="816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</a:t>
            </a:r>
            <a:r>
              <a:rPr lang="ko-KR" altLang="en-US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책에 없음</a:t>
            </a:r>
            <a:r>
              <a:rPr lang="en-US" altLang="ko-KR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)S-LINK</a:t>
            </a:r>
            <a:r>
              <a:rPr lang="ko-KR" altLang="en-US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는 스프레드시트형태는 맞는데 한국에서 만들었다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8067F78-8318-402C-9732-272CFA069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167" y="975329"/>
            <a:ext cx="5880614" cy="405166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4CAF1EA-66A0-40A7-A67C-4DF7D6D2EA11}"/>
              </a:ext>
            </a:extLst>
          </p:cNvPr>
          <p:cNvSpPr/>
          <p:nvPr/>
        </p:nvSpPr>
        <p:spPr>
          <a:xfrm>
            <a:off x="2484541" y="4171167"/>
            <a:ext cx="837499" cy="22466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647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244</Words>
  <Application>Microsoft Office PowerPoint</Application>
  <PresentationFormat>와이드스크린</PresentationFormat>
  <Paragraphs>38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KoPubWorld돋움체 Bold</vt:lpstr>
      <vt:lpstr>맑은 고딕</vt:lpstr>
      <vt:lpstr>Arial</vt:lpstr>
      <vt:lpstr>Office 테마</vt:lpstr>
      <vt:lpstr>1장 – 데이터분석과 컴퓨터</vt:lpstr>
      <vt:lpstr>데이터-1문항</vt:lpstr>
      <vt:lpstr>PowerPoint 프레젠테이션</vt:lpstr>
      <vt:lpstr>데이터 분석-2문항</vt:lpstr>
      <vt:lpstr>PowerPoint 프레젠테이션</vt:lpstr>
      <vt:lpstr>데이터 분석 소프트웨어-4문항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 – 데이터분석과 컴퓨터</dc:title>
  <dc:creator>김 태정</dc:creator>
  <cp:lastModifiedBy>김 태정</cp:lastModifiedBy>
  <cp:revision>6</cp:revision>
  <dcterms:created xsi:type="dcterms:W3CDTF">2021-06-04T09:50:09Z</dcterms:created>
  <dcterms:modified xsi:type="dcterms:W3CDTF">2021-06-04T10:32:25Z</dcterms:modified>
</cp:coreProperties>
</file>