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72" r:id="rId6"/>
    <p:sldId id="263" r:id="rId7"/>
    <p:sldId id="264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57E2D-81E4-40D0-8988-662A441E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F6B69-1EA5-462E-AEF6-EC96F94C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34822-EF23-4CAC-83CD-C743A50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AE40-3716-4BC2-B2ED-1D09310C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69608-BE52-4F72-95B7-40A00EBF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C598-AD0A-4518-869C-A913A338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AACCC-E2B4-4990-9DFB-74707584C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9C106-6596-4065-AAF2-39E4D26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7896C-4ECF-451B-9676-F16B49E0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6E2BB-359A-4CF1-9D2D-A131F94C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4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94430-98CD-41C8-B052-3F5A78906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19868-359B-4109-8E7A-C22E6E7D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4C75-DE89-445F-9FBA-685D0584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ABE27-0243-4A44-9A20-B864AC04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23B0F-5ED3-4C2B-93D1-E5237CC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3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0D868-A08C-40EA-9D27-FD96F0D3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3DA7C-C714-45ED-831C-2AB37F20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5CB5D-2990-4A52-A2D4-ABA0305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F76D6-A5D3-4EA5-BAA3-E6F971C0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BF5B9-69FA-4E39-9AEA-EF003D91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48F1C-3976-4178-AE2E-4B6B5AEE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5D9DE-4A5A-4E81-916B-6899110E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5D3E5-90C4-47CE-AAC3-C59B467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52046-01A4-4A49-982F-06BC2786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5508F-1DA5-4841-B730-28C60C41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FB92A-9EF6-4BF0-AAE8-7C42E8D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74697-2D8C-43D4-945A-F5E51719D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148BF-572B-4EE2-8176-283D0B6C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B358D-D971-40FD-8CB9-D46D632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EDF0-8762-47C7-A0AE-F292D977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663D3-6859-4D11-B9E3-F8C480E8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78AA6-DADD-410C-8B09-E5BB7F16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516EF-DCBC-4AB2-909A-03B5E4E8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80BE8-61D2-4D5E-8E5C-BEAB8553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49532-699A-435F-A23C-90CA9CF9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3703E-3BD0-4359-8420-20036066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209911-490F-43CD-95B2-9BE49DF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21435F-812F-45B3-BAE8-B30C42B8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8EAA6-4FD8-4B3C-86AE-00B0F3F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F8BB-63C5-4284-B485-27C8D39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246D-310E-49A8-9FB8-A548D123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AA462-D3B2-4EC7-899A-3B2235B1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B22B7-C048-4736-B25E-A44D3F93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92DFB-9421-49C5-9465-9CD9E999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C8A292-3482-4461-A752-6AFF65E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0A6D-908A-4F66-B4C5-B8BD6C09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B4CD-D508-4508-A80A-CD0DB4EB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DF8EB-A26E-46AA-BEC4-8FA254D2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DB901-1047-4C7D-A263-DFDC86F6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82B9A-6363-4579-9005-C8648921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24AAD-ACCC-46A6-90B6-5161E0E4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EB150-710E-4E86-BF4F-E8045D4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9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6213-48F7-4D75-B9BB-25EEBCF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8CA53-AA27-49DF-9342-9376F856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9D2A3B-DBC3-4212-B8C8-BE8A0337D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9595B-88FC-4D94-9868-4BB1328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6A769-510C-45B7-B8FE-B5C707B2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0930E4-D19E-43D0-9E5B-73B3DA52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A8E9E4-C758-42AE-B27B-C77C3EF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2B2A8-2DB1-4AD4-A4BE-D6473D74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582D-F604-4DAB-A38A-D07B909CB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07FC-6637-4A8A-A78F-F64A68FDB944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C036F-BA6A-4E26-BD15-AE65EDB19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AC385-26E4-41B5-B81C-BBD75693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5814-68D6-4D28-AE32-75BC9C457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2019 1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2019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2018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1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학기</a:t>
            </a: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2017 </a:t>
            </a:r>
            <a:r>
              <a:rPr lang="ko-KR" altLang="en-US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동계</a:t>
            </a:r>
          </a:p>
        </p:txBody>
      </p:sp>
    </p:spTree>
    <p:extLst>
      <p:ext uri="{BB962C8B-B14F-4D97-AF65-F5344CB8AC3E}">
        <p14:creationId xmlns:p14="http://schemas.microsoft.com/office/powerpoint/2010/main" val="233143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18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때까지 아래한글 문제는 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문제씩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출제 </a:t>
            </a:r>
            <a:r>
              <a:rPr lang="ko-KR" altLang="en-US" sz="54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됬었습니다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5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33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아래한글 사용법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-6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문서 작성</a:t>
            </a:r>
          </a:p>
        </p:txBody>
      </p:sp>
    </p:spTree>
    <p:extLst>
      <p:ext uri="{BB962C8B-B14F-4D97-AF65-F5344CB8AC3E}">
        <p14:creationId xmlns:p14="http://schemas.microsoft.com/office/powerpoint/2010/main" val="237670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  <a:r>
              <a:rPr lang="en-US" altLang="ko-KR" dirty="0"/>
              <a:t>, 2018 1</a:t>
            </a:r>
            <a:r>
              <a:rPr lang="ko-KR" altLang="en-US" dirty="0"/>
              <a:t>학기</a:t>
            </a:r>
            <a:r>
              <a:rPr lang="en-US" altLang="ko-KR" dirty="0"/>
              <a:t>, 2017 1</a:t>
            </a:r>
            <a:r>
              <a:rPr lang="ko-KR" altLang="en-US" dirty="0"/>
              <a:t>학기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17B5F6-F07D-4C41-BCB9-A143B996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4" y="725775"/>
            <a:ext cx="4966798" cy="26335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1ACEEDF-8D0E-4278-832B-C43B4BEB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2" y="725775"/>
            <a:ext cx="5061795" cy="24639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0C8467-82F4-4D68-947F-728910729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9" y="3741288"/>
            <a:ext cx="4623819" cy="22271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3812CC-75DC-4B2B-9613-68B4E6697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07" y="3741288"/>
            <a:ext cx="5331617" cy="20747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F461C-A590-4511-A34E-07E2FC33803D}"/>
              </a:ext>
            </a:extLst>
          </p:cNvPr>
          <p:cNvSpPr/>
          <p:nvPr/>
        </p:nvSpPr>
        <p:spPr>
          <a:xfrm>
            <a:off x="697582" y="2947155"/>
            <a:ext cx="817709" cy="304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9BBF9F-29F1-44D9-9105-7D007470B971}"/>
              </a:ext>
            </a:extLst>
          </p:cNvPr>
          <p:cNvSpPr/>
          <p:nvPr/>
        </p:nvSpPr>
        <p:spPr>
          <a:xfrm>
            <a:off x="8391604" y="2623462"/>
            <a:ext cx="917859" cy="3041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C13923-533B-4B38-850C-3F989F481653}"/>
              </a:ext>
            </a:extLst>
          </p:cNvPr>
          <p:cNvSpPr/>
          <p:nvPr/>
        </p:nvSpPr>
        <p:spPr>
          <a:xfrm>
            <a:off x="802084" y="5555885"/>
            <a:ext cx="713207" cy="260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09164B-B1E2-491D-9E59-7C3A7781E384}"/>
              </a:ext>
            </a:extLst>
          </p:cNvPr>
          <p:cNvSpPr/>
          <p:nvPr/>
        </p:nvSpPr>
        <p:spPr>
          <a:xfrm>
            <a:off x="8391604" y="5540252"/>
            <a:ext cx="713207" cy="260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9F362-6155-4FD7-8221-9CDBC655734A}"/>
              </a:ext>
            </a:extLst>
          </p:cNvPr>
          <p:cNvSpPr txBox="1"/>
          <p:nvPr/>
        </p:nvSpPr>
        <p:spPr>
          <a:xfrm>
            <a:off x="3541985" y="5584392"/>
            <a:ext cx="2360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f3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줄단위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블록설정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f4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칸단위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블록설정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f6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문단 스타일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6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50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E6A1CB-97B7-4448-B7FC-7D1BD3E5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9" y="1595304"/>
            <a:ext cx="5355771" cy="10185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2D3F36-1B40-4254-93DF-32E1A8CD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1534285"/>
            <a:ext cx="4993177" cy="19359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AEE0E5-9134-4C55-A508-3B4C2D1EC2BA}"/>
              </a:ext>
            </a:extLst>
          </p:cNvPr>
          <p:cNvSpPr/>
          <p:nvPr/>
        </p:nvSpPr>
        <p:spPr>
          <a:xfrm>
            <a:off x="3196943" y="2308855"/>
            <a:ext cx="974463" cy="2273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FD5A5A-6EDC-479E-B573-A887067E2D0C}"/>
              </a:ext>
            </a:extLst>
          </p:cNvPr>
          <p:cNvSpPr/>
          <p:nvPr/>
        </p:nvSpPr>
        <p:spPr>
          <a:xfrm>
            <a:off x="6780519" y="3112400"/>
            <a:ext cx="974463" cy="2273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15AEC-A8EA-4080-A587-F12597E1DFEC}"/>
              </a:ext>
            </a:extLst>
          </p:cNvPr>
          <p:cNvSpPr txBox="1"/>
          <p:nvPr/>
        </p:nvSpPr>
        <p:spPr>
          <a:xfrm>
            <a:off x="491842" y="3726004"/>
            <a:ext cx="7097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ctrl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–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단독으로는 아무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능력없다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다른 기능이랑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합쳐져야한다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책에서 나오는 용례는 아래와 같다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ctrl</a:t>
            </a:r>
            <a:r>
              <a:rPr lang="ko-KR" altLang="en-US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</a:t>
            </a:r>
            <a:r>
              <a:rPr lang="ko-KR" altLang="en-US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 err="1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n,m</a:t>
            </a:r>
            <a:r>
              <a:rPr lang="ko-KR" altLang="en-US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수식편집기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ctrl + f10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문자표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표에서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</a:t>
            </a:r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ctrl + </a:t>
            </a:r>
            <a:r>
              <a:rPr lang="ko-KR" altLang="en-US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셀 선택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이웃하지 않는 셀들 선택 </a:t>
            </a:r>
            <a:r>
              <a:rPr lang="en-US" altLang="ko-KR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(82p</a:t>
            </a:r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연습문제에서 존재</a:t>
            </a:r>
            <a:r>
              <a:rPr lang="en-US" altLang="ko-KR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ctrl + x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잘라내기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ctrl + c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복사하기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ctrl + v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-&gt;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붙혀넣기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2D827-4727-4527-BC9A-820076AD3068}"/>
              </a:ext>
            </a:extLst>
          </p:cNvPr>
          <p:cNvSpPr txBox="1"/>
          <p:nvPr/>
        </p:nvSpPr>
        <p:spPr>
          <a:xfrm>
            <a:off x="8604069" y="4134700"/>
            <a:ext cx="2360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f5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셀 설정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f7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-&gt; 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편집용지 설정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3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8FADE-B08E-484D-AF1B-2DD25A3FC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수식편집기</a:t>
            </a:r>
            <a:r>
              <a:rPr lang="en-US" altLang="ko-KR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-6</a:t>
            </a:r>
            <a:r>
              <a:rPr lang="ko-KR" altLang="en-US" sz="5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0A9DB-7D71-4F44-8B9E-994F492BA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장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컴퓨터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38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 </a:t>
            </a:r>
            <a:r>
              <a:rPr lang="ko-KR" altLang="en-US" dirty="0"/>
              <a:t>동계</a:t>
            </a:r>
            <a:r>
              <a:rPr lang="en-US" altLang="ko-KR" dirty="0"/>
              <a:t>, 2019 1</a:t>
            </a:r>
            <a:r>
              <a:rPr lang="ko-KR" altLang="en-US" dirty="0"/>
              <a:t>학기</a:t>
            </a:r>
            <a:r>
              <a:rPr lang="en-US" altLang="ko-KR" dirty="0"/>
              <a:t>, 2018 </a:t>
            </a:r>
            <a:r>
              <a:rPr lang="ko-KR" altLang="en-US" dirty="0"/>
              <a:t>동계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B8218-1B4B-4A27-8C17-E3D306C43E44}"/>
              </a:ext>
            </a:extLst>
          </p:cNvPr>
          <p:cNvSpPr txBox="1"/>
          <p:nvPr/>
        </p:nvSpPr>
        <p:spPr>
          <a:xfrm>
            <a:off x="2785541" y="4693274"/>
            <a:ext cx="816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(114p)</a:t>
            </a: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~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space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누른 효과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tap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누른 효과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leq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&lt;=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0E4B7F-B9AA-41C8-A5CA-A415BCE5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6" y="964397"/>
            <a:ext cx="5202023" cy="27686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E9D690D-B459-44C4-8D97-CEFD20F1B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259460"/>
            <a:ext cx="5415719" cy="190526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AA02CA-7534-491B-8BED-BA5ACB921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60" y="2239552"/>
            <a:ext cx="4869841" cy="237889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AB330D-E50E-4F47-9539-F8F9D3111B72}"/>
              </a:ext>
            </a:extLst>
          </p:cNvPr>
          <p:cNvSpPr/>
          <p:nvPr/>
        </p:nvSpPr>
        <p:spPr>
          <a:xfrm>
            <a:off x="515267" y="2012214"/>
            <a:ext cx="2184390" cy="4871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A9F877-ED76-4525-B681-3586DE08A05C}"/>
              </a:ext>
            </a:extLst>
          </p:cNvPr>
          <p:cNvSpPr/>
          <p:nvPr/>
        </p:nvSpPr>
        <p:spPr>
          <a:xfrm>
            <a:off x="6493701" y="960043"/>
            <a:ext cx="2101659" cy="4871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529DA2-C193-4DBA-8036-24EE3902244F}"/>
              </a:ext>
            </a:extLst>
          </p:cNvPr>
          <p:cNvSpPr/>
          <p:nvPr/>
        </p:nvSpPr>
        <p:spPr>
          <a:xfrm>
            <a:off x="6493700" y="3124984"/>
            <a:ext cx="2232289" cy="4019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94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38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2018 1</a:t>
            </a:r>
            <a:r>
              <a:rPr lang="ko-KR" altLang="en-US" dirty="0"/>
              <a:t>학기</a:t>
            </a:r>
            <a:r>
              <a:rPr lang="en-US" altLang="ko-KR" dirty="0"/>
              <a:t>, 2017 </a:t>
            </a:r>
            <a:r>
              <a:rPr lang="ko-KR" altLang="en-US" dirty="0"/>
              <a:t>동계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BFCCF1-1350-42C2-81F0-F0C09FD9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8" y="548641"/>
            <a:ext cx="5909634" cy="37621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DB9493-941A-4AD0-B3BB-F1D3450E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06" y="483157"/>
            <a:ext cx="4526060" cy="403424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9F440-9F8F-486E-9A40-E01305A8B13B}"/>
              </a:ext>
            </a:extLst>
          </p:cNvPr>
          <p:cNvSpPr/>
          <p:nvPr/>
        </p:nvSpPr>
        <p:spPr>
          <a:xfrm>
            <a:off x="624123" y="3429001"/>
            <a:ext cx="2780928" cy="3156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875275-C4A5-4245-BC8C-26659DDAB1FB}"/>
              </a:ext>
            </a:extLst>
          </p:cNvPr>
          <p:cNvSpPr/>
          <p:nvPr/>
        </p:nvSpPr>
        <p:spPr>
          <a:xfrm>
            <a:off x="6533757" y="3586844"/>
            <a:ext cx="2183523" cy="2579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B6D2A-9DE7-43DD-9769-937E97283F6B}"/>
              </a:ext>
            </a:extLst>
          </p:cNvPr>
          <p:cNvSpPr txBox="1"/>
          <p:nvPr/>
        </p:nvSpPr>
        <p:spPr>
          <a:xfrm>
            <a:off x="5122227" y="4710691"/>
            <a:ext cx="2143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(114p)</a:t>
            </a: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enter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누른 효과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tap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누른 효과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over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가로줄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vert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세로줄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114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CE124-DF38-4DA2-8711-48CAF6EBD1A3}"/>
              </a:ext>
            </a:extLst>
          </p:cNvPr>
          <p:cNvSpPr txBox="1"/>
          <p:nvPr/>
        </p:nvSpPr>
        <p:spPr>
          <a:xfrm>
            <a:off x="92476" y="113825"/>
            <a:ext cx="38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2017 1</a:t>
            </a:r>
            <a:r>
              <a:rPr lang="ko-KR" altLang="en-US" dirty="0"/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B6D2A-9DE7-43DD-9769-937E97283F6B}"/>
              </a:ext>
            </a:extLst>
          </p:cNvPr>
          <p:cNvSpPr txBox="1"/>
          <p:nvPr/>
        </p:nvSpPr>
        <p:spPr>
          <a:xfrm>
            <a:off x="5122226" y="4710691"/>
            <a:ext cx="252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(114p)</a:t>
            </a: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cases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는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{</a:t>
            </a:r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표시 </a:t>
            </a:r>
            <a:r>
              <a:rPr lang="ko-KR" altLang="en-US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생기게함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은 </a:t>
            </a:r>
            <a:r>
              <a:rPr lang="en-US" altLang="ko-KR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enter</a:t>
            </a:r>
            <a:r>
              <a:rPr lang="ko-KR" altLang="en-US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누른 효과</a:t>
            </a:r>
            <a:endParaRPr lang="en-US" altLang="ko-KR" dirty="0">
              <a:solidFill>
                <a:srgbClr val="0070C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E0A5F4-C47E-4500-A36C-9DD8F20D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52" y="1048465"/>
            <a:ext cx="7087838" cy="303281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384120-6D60-4641-BB33-DA01358707B5}"/>
              </a:ext>
            </a:extLst>
          </p:cNvPr>
          <p:cNvSpPr/>
          <p:nvPr/>
        </p:nvSpPr>
        <p:spPr>
          <a:xfrm>
            <a:off x="6096000" y="3734890"/>
            <a:ext cx="1776549" cy="2579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3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226</Words>
  <Application>Microsoft Office PowerPoint</Application>
  <PresentationFormat>와이드스크린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KoPubWorld돋움체 Bold</vt:lpstr>
      <vt:lpstr>맑은 고딕</vt:lpstr>
      <vt:lpstr>Arial</vt:lpstr>
      <vt:lpstr>Office 테마</vt:lpstr>
      <vt:lpstr>5장 – 문서 작성</vt:lpstr>
      <vt:lpstr>이 때까지 아래한글 문제는 2문제씩 출제 됬었습니다.</vt:lpstr>
      <vt:lpstr>아래한글 사용법-6문항</vt:lpstr>
      <vt:lpstr>PowerPoint 프레젠테이션</vt:lpstr>
      <vt:lpstr>PowerPoint 프레젠테이션</vt:lpstr>
      <vt:lpstr>수식편집기-6문항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– 데이터분석과 컴퓨터</dc:title>
  <dc:creator>김 태정</dc:creator>
  <cp:lastModifiedBy>김 태정</cp:lastModifiedBy>
  <cp:revision>31</cp:revision>
  <dcterms:created xsi:type="dcterms:W3CDTF">2021-06-04T09:50:09Z</dcterms:created>
  <dcterms:modified xsi:type="dcterms:W3CDTF">2021-06-04T13:04:56Z</dcterms:modified>
</cp:coreProperties>
</file>