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57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7E2D-81E4-40D0-8988-662A441E1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0F6B69-1EA5-462E-AEF6-EC96F94C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34822-EF23-4CAC-83CD-C743A50A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6AE40-3716-4BC2-B2ED-1D09310C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69608-BE52-4F72-95B7-40A00EBF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6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0C598-AD0A-4518-869C-A913A338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8AACCC-E2B4-4990-9DFB-74707584C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9C106-6596-4065-AAF2-39E4D26A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7896C-4ECF-451B-9676-F16B49E0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6E2BB-359A-4CF1-9D2D-A131F94C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4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94430-98CD-41C8-B052-3F5A78906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19868-359B-4109-8E7A-C22E6E7D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4C75-DE89-445F-9FBA-685D0584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ABE27-0243-4A44-9A20-B864AC04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23B0F-5ED3-4C2B-93D1-E5237CC7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3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0D868-A08C-40EA-9D27-FD96F0D3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3DA7C-C714-45ED-831C-2AB37F20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5CB5D-2990-4A52-A2D4-ABA0305B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F76D6-A5D3-4EA5-BAA3-E6F971C0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BF5B9-69FA-4E39-9AEA-EF003D9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4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48F1C-3976-4178-AE2E-4B6B5AEE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5D9DE-4A5A-4E81-916B-6899110E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5D3E5-90C4-47CE-AAC3-C59B4674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52046-01A4-4A49-982F-06BC2786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5508F-1DA5-4841-B730-28C60C41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3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FB92A-9EF6-4BF0-AAE8-7C42E8D6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74697-2D8C-43D4-945A-F5E51719D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148BF-572B-4EE2-8176-283D0B6C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6B358D-D971-40FD-8CB9-D46D632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8EDF0-8762-47C7-A0AE-F292D977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663D3-6859-4D11-B9E3-F8C480E8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4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78AA6-DADD-410C-8B09-E5BB7F16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516EF-DCBC-4AB2-909A-03B5E4E8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D80BE8-61D2-4D5E-8E5C-BEAB85531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849532-699A-435F-A23C-90CA9CF9D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F3703E-3BD0-4359-8420-20036066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209911-490F-43CD-95B2-9BE49DFE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21435F-812F-45B3-BAE8-B30C42B8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D8EAA6-4FD8-4B3C-86AE-00B0F3F2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BF8BB-63C5-4284-B485-27C8D39A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246D-310E-49A8-9FB8-A548D123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AAA462-D3B2-4EC7-899A-3B2235B1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9B22B7-C048-4736-B25E-A44D3F93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1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792DFB-9421-49C5-9465-9CD9E999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C8A292-3482-4461-A752-6AFF65EB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90A6D-908A-4F66-B4C5-B8BD6C09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6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AB4CD-D508-4508-A80A-CD0DB4EB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DF8EB-A26E-46AA-BEC4-8FA254D2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DB901-1047-4C7D-A263-DFDC86F6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82B9A-6363-4579-9005-C8648921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024AAD-ACCC-46A6-90B6-5161E0E4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EEB150-710E-4E86-BF4F-E8045D45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9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16213-48F7-4D75-B9BB-25EEBCF6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8CA53-AA27-49DF-9342-9376F856B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D2A3B-DBC3-4212-B8C8-BE8A0337D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9595B-88FC-4D94-9868-4BB1328B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6A769-510C-45B7-B8FE-B5C707B2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930E4-D19E-43D0-9E5B-73B3DA52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4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A8E9E4-C758-42AE-B27B-C77C3EF1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2B2A8-2DB1-4AD4-A4BE-D6473D74E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C582D-F604-4DAB-A38A-D07B909CB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C036F-BA6A-4E26-BD15-AE65EDB19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AC385-26E4-41B5-B81C-BBD756939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4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900" y="1122363"/>
            <a:ext cx="9728200" cy="23876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13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R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활용한 자료분석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2019 1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2019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2018 1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2018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2017 1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2017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동계</a:t>
            </a:r>
          </a:p>
        </p:txBody>
      </p:sp>
    </p:spTree>
    <p:extLst>
      <p:ext uri="{BB962C8B-B14F-4D97-AF65-F5344CB8AC3E}">
        <p14:creationId xmlns:p14="http://schemas.microsoft.com/office/powerpoint/2010/main" val="233143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2019 1</a:t>
            </a:r>
            <a:r>
              <a:rPr lang="ko-KR" altLang="en-US" dirty="0"/>
              <a:t>학기</a:t>
            </a:r>
            <a:r>
              <a:rPr lang="en-US" altLang="ko-KR" dirty="0"/>
              <a:t>, 2018 </a:t>
            </a:r>
            <a:r>
              <a:rPr lang="ko-KR" altLang="en-US" dirty="0"/>
              <a:t>동계</a:t>
            </a:r>
            <a:r>
              <a:rPr lang="en-US" altLang="ko-KR" dirty="0"/>
              <a:t>, 2018 1</a:t>
            </a:r>
            <a:r>
              <a:rPr lang="ko-KR" altLang="en-US" dirty="0"/>
              <a:t>학기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B3A15F-016D-45E9-AC4E-41F32C72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6" y="1328572"/>
            <a:ext cx="5906324" cy="23720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A318CE-2B8D-4C37-8EB3-F0DC1F320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9" y="1455572"/>
            <a:ext cx="5906325" cy="17420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600931-EB31-4087-9387-DDB040E49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1" y="4014242"/>
            <a:ext cx="5765800" cy="20345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002A12-078E-4943-85E3-72751D5A0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9" y="4014242"/>
            <a:ext cx="5549899" cy="196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5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 </a:t>
            </a:r>
            <a:r>
              <a:rPr lang="ko-KR" altLang="en-US" dirty="0"/>
              <a:t>동계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1F9181-E554-4A8D-8FD6-0B38F5A8A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3" y="2200103"/>
            <a:ext cx="637311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3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2019 1</a:t>
            </a:r>
            <a:r>
              <a:rPr lang="ko-KR" altLang="en-US" dirty="0"/>
              <a:t>학기</a:t>
            </a:r>
            <a:r>
              <a:rPr lang="en-US" altLang="ko-KR" dirty="0"/>
              <a:t>, 2018 </a:t>
            </a:r>
            <a:r>
              <a:rPr lang="ko-KR" altLang="en-US" dirty="0"/>
              <a:t>동계</a:t>
            </a:r>
            <a:r>
              <a:rPr lang="en-US" altLang="ko-KR" dirty="0"/>
              <a:t>, 2018 1</a:t>
            </a:r>
            <a:r>
              <a:rPr lang="ko-KR" altLang="en-US" dirty="0"/>
              <a:t>학기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3119BE-5738-4901-967A-9B6FC5F9F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8" y="941225"/>
            <a:ext cx="5432779" cy="2119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1AAE53-DB45-4C5D-8256-DC975E88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13" y="1007530"/>
            <a:ext cx="5993299" cy="19868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09A104-A262-4AC3-B402-5D0B81AAF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8" y="3760166"/>
            <a:ext cx="5620725" cy="18780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147BE2-791A-4570-8950-58C4C62E6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13" y="3709010"/>
            <a:ext cx="6087026" cy="214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3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 </a:t>
            </a:r>
            <a:r>
              <a:rPr lang="ko-KR" altLang="en-US" dirty="0"/>
              <a:t>동계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0A060A-000C-4CD1-B28D-F910CDCFF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2" y="2200103"/>
            <a:ext cx="631595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4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head-4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13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R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활용한 자료분석</a:t>
            </a:r>
          </a:p>
        </p:txBody>
      </p:sp>
    </p:spTree>
    <p:extLst>
      <p:ext uri="{BB962C8B-B14F-4D97-AF65-F5344CB8AC3E}">
        <p14:creationId xmlns:p14="http://schemas.microsoft.com/office/powerpoint/2010/main" val="50760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2018 1</a:t>
            </a:r>
            <a:r>
              <a:rPr lang="ko-KR" altLang="en-US" dirty="0"/>
              <a:t>학기</a:t>
            </a:r>
            <a:r>
              <a:rPr lang="en-US" altLang="ko-KR" dirty="0"/>
              <a:t>, 2017 </a:t>
            </a:r>
            <a:r>
              <a:rPr lang="ko-KR" altLang="en-US" dirty="0"/>
              <a:t>동계</a:t>
            </a:r>
            <a:r>
              <a:rPr lang="en-US" altLang="ko-KR" dirty="0"/>
              <a:t>, 2017 1</a:t>
            </a:r>
            <a:r>
              <a:rPr lang="ko-KR" altLang="en-US" dirty="0"/>
              <a:t>학기</a:t>
            </a:r>
            <a:r>
              <a:rPr lang="en-US" altLang="ko-KR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21E848-C5EF-4E27-8A97-59C69F39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" y="1028615"/>
            <a:ext cx="5839640" cy="1943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F946FA-5A79-4666-847C-ED06EA384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32" y="820398"/>
            <a:ext cx="6031468" cy="23852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36111F-E6AF-4A06-BD24-5EE0A0355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7" y="3738360"/>
            <a:ext cx="5832524" cy="24338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2276C1-1968-4B5C-98CE-6F4C75671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83594"/>
            <a:ext cx="5701008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9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62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일반학기 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5~8</a:t>
            </a:r>
            <a:r>
              <a:rPr lang="ko-KR" altLang="en-US" sz="5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문제나옴</a:t>
            </a:r>
            <a:b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계절학기 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8</a:t>
            </a:r>
            <a:r>
              <a:rPr lang="ko-KR" altLang="en-US" sz="5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문제나옴</a:t>
            </a:r>
            <a:endParaRPr lang="ko-KR" altLang="en-US" sz="5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57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정규분포와 그래프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-6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13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R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활용한 자료분석</a:t>
            </a:r>
          </a:p>
        </p:txBody>
      </p:sp>
    </p:spTree>
    <p:extLst>
      <p:ext uri="{BB962C8B-B14F-4D97-AF65-F5344CB8AC3E}">
        <p14:creationId xmlns:p14="http://schemas.microsoft.com/office/powerpoint/2010/main" val="237670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2019 1</a:t>
            </a:r>
            <a:r>
              <a:rPr lang="ko-KR" altLang="en-US" dirty="0"/>
              <a:t>학기</a:t>
            </a:r>
            <a:r>
              <a:rPr lang="en-US" altLang="ko-KR" dirty="0"/>
              <a:t>, 2018 </a:t>
            </a:r>
            <a:r>
              <a:rPr lang="ko-KR" altLang="en-US" dirty="0"/>
              <a:t>동계</a:t>
            </a:r>
            <a:r>
              <a:rPr lang="en-US" altLang="ko-KR" dirty="0"/>
              <a:t>, 2018 1</a:t>
            </a:r>
            <a:r>
              <a:rPr lang="ko-KR" altLang="en-US" dirty="0"/>
              <a:t>학기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87421D-17B4-4D1C-9ADA-8D3201BB3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8" y="700772"/>
            <a:ext cx="4701185" cy="27282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2C0406-96A5-4C01-AF59-60B00CC65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51" y="779492"/>
            <a:ext cx="5335879" cy="2570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FF54B1-B9CA-4B1D-A483-70777F208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8" y="3418708"/>
            <a:ext cx="4746417" cy="2435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6F3411-B3F7-40A5-B264-76BE79412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51" y="3429000"/>
            <a:ext cx="5335879" cy="25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7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 </a:t>
            </a:r>
            <a:r>
              <a:rPr lang="ko-KR" altLang="en-US" dirty="0"/>
              <a:t>동계</a:t>
            </a:r>
            <a:r>
              <a:rPr lang="en-US" altLang="ko-KR" dirty="0"/>
              <a:t>, 2017 1</a:t>
            </a:r>
            <a:r>
              <a:rPr lang="ko-KR" altLang="en-US" dirty="0"/>
              <a:t>학기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A559EC-2856-45C5-831C-A6520CE9B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8" y="1861919"/>
            <a:ext cx="5512252" cy="26669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E4F5CD-D5E2-4F21-B88D-2359AF72A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9502"/>
            <a:ext cx="5377613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입출력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-5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13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R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활용한 자료분석</a:t>
            </a:r>
          </a:p>
        </p:txBody>
      </p:sp>
    </p:spTree>
    <p:extLst>
      <p:ext uri="{BB962C8B-B14F-4D97-AF65-F5344CB8AC3E}">
        <p14:creationId xmlns:p14="http://schemas.microsoft.com/office/powerpoint/2010/main" val="226158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2018 1</a:t>
            </a:r>
            <a:r>
              <a:rPr lang="ko-KR" altLang="en-US" dirty="0"/>
              <a:t>학기</a:t>
            </a:r>
            <a:r>
              <a:rPr lang="en-US" altLang="ko-KR" dirty="0"/>
              <a:t>, 2017 </a:t>
            </a:r>
            <a:r>
              <a:rPr lang="ko-KR" altLang="en-US" dirty="0"/>
              <a:t>동계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1AF2D-310D-4779-AC71-F4DFA8FAC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9399"/>
            <a:ext cx="4881179" cy="31921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061B41-A00E-49F8-AB9F-3FE96A8A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6" y="4261760"/>
            <a:ext cx="5559794" cy="21481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8ABFB6-F905-49F8-A173-C0B23871E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04" y="448138"/>
            <a:ext cx="5089096" cy="34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3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 </a:t>
            </a:r>
            <a:r>
              <a:rPr lang="ko-KR" altLang="en-US" dirty="0"/>
              <a:t>동계</a:t>
            </a:r>
            <a:r>
              <a:rPr lang="en-US" altLang="ko-KR" dirty="0"/>
              <a:t>, 2017 1</a:t>
            </a:r>
            <a:r>
              <a:rPr lang="ko-KR" altLang="en-US" dirty="0"/>
              <a:t>학기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292A1B-BF19-4AE0-AECB-134173E95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" y="1438992"/>
            <a:ext cx="5445690" cy="30367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35AE5F-F802-41D3-BEC2-E2EFB545A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028" y="1438992"/>
            <a:ext cx="6019496" cy="28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attach-10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13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R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활용한 자료분석</a:t>
            </a:r>
          </a:p>
        </p:txBody>
      </p:sp>
    </p:spTree>
    <p:extLst>
      <p:ext uri="{BB962C8B-B14F-4D97-AF65-F5344CB8AC3E}">
        <p14:creationId xmlns:p14="http://schemas.microsoft.com/office/powerpoint/2010/main" val="205852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174</Words>
  <Application>Microsoft Office PowerPoint</Application>
  <PresentationFormat>와이드스크린</PresentationFormat>
  <Paragraphs>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KoPubWorld돋움체 Bold</vt:lpstr>
      <vt:lpstr>맑은 고딕</vt:lpstr>
      <vt:lpstr>Arial</vt:lpstr>
      <vt:lpstr>Office 테마</vt:lpstr>
      <vt:lpstr>12장, 13장 – R을 활용한 자료분석</vt:lpstr>
      <vt:lpstr>일반학기 – 5~8문제나옴 계절학기 – 8문제나옴</vt:lpstr>
      <vt:lpstr>정규분포와 그래프-6문항</vt:lpstr>
      <vt:lpstr>PowerPoint 프레젠테이션</vt:lpstr>
      <vt:lpstr>PowerPoint 프레젠테이션</vt:lpstr>
      <vt:lpstr>데이터 입출력-5문항</vt:lpstr>
      <vt:lpstr>PowerPoint 프레젠테이션</vt:lpstr>
      <vt:lpstr>PowerPoint 프레젠테이션</vt:lpstr>
      <vt:lpstr>attach-10문항</vt:lpstr>
      <vt:lpstr>PowerPoint 프레젠테이션</vt:lpstr>
      <vt:lpstr>PowerPoint 프레젠테이션</vt:lpstr>
      <vt:lpstr>PowerPoint 프레젠테이션</vt:lpstr>
      <vt:lpstr>PowerPoint 프레젠테이션</vt:lpstr>
      <vt:lpstr>head-4문항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– 데이터분석과 컴퓨터</dc:title>
  <dc:creator>김 태정</dc:creator>
  <cp:lastModifiedBy>김 태정</cp:lastModifiedBy>
  <cp:revision>36</cp:revision>
  <dcterms:created xsi:type="dcterms:W3CDTF">2021-06-04T09:50:09Z</dcterms:created>
  <dcterms:modified xsi:type="dcterms:W3CDTF">2021-06-09T10:06:57Z</dcterms:modified>
</cp:coreProperties>
</file>