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7E2D-81E4-40D0-8988-662A441E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F6B69-1EA5-462E-AEF6-EC96F94C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34822-EF23-4CAC-83CD-C743A50A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AE40-3716-4BC2-B2ED-1D09310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69608-BE52-4F72-95B7-40A00EB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C598-AD0A-4518-869C-A913A338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AACCC-E2B4-4990-9DFB-74707584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9C106-6596-4065-AAF2-39E4D26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7896C-4ECF-451B-9676-F16B49E0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6E2BB-359A-4CF1-9D2D-A131F94C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4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94430-98CD-41C8-B052-3F5A78906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19868-359B-4109-8E7A-C22E6E7D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4C75-DE89-445F-9FBA-685D0584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ABE27-0243-4A44-9A20-B864AC04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23B0F-5ED3-4C2B-93D1-E5237CC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0D868-A08C-40EA-9D27-FD96F0D3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3DA7C-C714-45ED-831C-2AB37F20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5CB5D-2990-4A52-A2D4-ABA0305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F76D6-A5D3-4EA5-BAA3-E6F971C0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BF5B9-69FA-4E39-9AEA-EF003D9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48F1C-3976-4178-AE2E-4B6B5AEE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5D9DE-4A5A-4E81-916B-6899110E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5D3E5-90C4-47CE-AAC3-C59B467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52046-01A4-4A49-982F-06BC2786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5508F-1DA5-4841-B730-28C60C41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3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FB92A-9EF6-4BF0-AAE8-7C42E8D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74697-2D8C-43D4-945A-F5E51719D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148BF-572B-4EE2-8176-283D0B6C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B358D-D971-40FD-8CB9-D46D632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EDF0-8762-47C7-A0AE-F292D977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663D3-6859-4D11-B9E3-F8C480E8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78AA6-DADD-410C-8B09-E5BB7F16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516EF-DCBC-4AB2-909A-03B5E4E8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80BE8-61D2-4D5E-8E5C-BEAB8553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849532-699A-435F-A23C-90CA9CF9D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3703E-3BD0-4359-8420-20036066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09911-490F-43CD-95B2-9BE49DFE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21435F-812F-45B3-BAE8-B30C42B8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8EAA6-4FD8-4B3C-86AE-00B0F3F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F8BB-63C5-4284-B485-27C8D39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246D-310E-49A8-9FB8-A548D123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AA462-D3B2-4EC7-899A-3B2235B1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B22B7-C048-4736-B25E-A44D3F93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1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792DFB-9421-49C5-9465-9CD9E999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8A292-3482-4461-A752-6AFF65E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0A6D-908A-4F66-B4C5-B8BD6C09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B4CD-D508-4508-A80A-CD0DB4EB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DF8EB-A26E-46AA-BEC4-8FA254D2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DB901-1047-4C7D-A263-DFDC86F6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82B9A-6363-4579-9005-C8648921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24AAD-ACCC-46A6-90B6-5161E0E4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EB150-710E-4E86-BF4F-E8045D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9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6213-48F7-4D75-B9BB-25EEBCF6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8CA53-AA27-49DF-9342-9376F856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D2A3B-DBC3-4212-B8C8-BE8A0337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9595B-88FC-4D94-9868-4BB1328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6A769-510C-45B7-B8FE-B5C707B2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930E4-D19E-43D0-9E5B-73B3DA52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4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8E9E4-C758-42AE-B27B-C77C3EF1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B2A8-2DB1-4AD4-A4BE-D6473D74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582D-F604-4DAB-A38A-D07B909CB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036F-BA6A-4E26-BD15-AE65EDB19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AC385-26E4-41B5-B81C-BBD756939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입력과 점검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2019 1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2019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</a:p>
        </p:txBody>
      </p:sp>
    </p:spTree>
    <p:extLst>
      <p:ext uri="{BB962C8B-B14F-4D97-AF65-F5344CB8AC3E}">
        <p14:creationId xmlns:p14="http://schemas.microsoft.com/office/powerpoint/2010/main" val="233143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입력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-5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컴퓨터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392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C3B0A-59CC-40DE-89B5-C50D672EE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3" y="1306445"/>
            <a:ext cx="4525702" cy="2081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2872CB-8589-480F-B4F9-CF9476328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13" y="298491"/>
            <a:ext cx="5446692" cy="20485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E65AA5-96F9-4859-93A2-CD3DC7227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8" y="2468072"/>
            <a:ext cx="5243121" cy="1921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92476" y="4158852"/>
            <a:ext cx="6652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(37p)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정답은 부호화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나머지는 전부 책에 없으므로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몰라도됨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통계조사방법론의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장의 자료수집방법 참조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면접조사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전화조사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우편조사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집단조사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집단면접조사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전자조사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</a:t>
            </a:r>
          </a:p>
          <a:p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정선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통계조사방법론의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장의 자료정리와 컴퓨터입력 참조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부호화와 입력에 착오가 없었는지 일관성을 확인해서 수정하는 작업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디버깅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책 찾아도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안나옴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E635B9-F1FF-4244-AF55-5A8B5168E78E}"/>
              </a:ext>
            </a:extLst>
          </p:cNvPr>
          <p:cNvSpPr/>
          <p:nvPr/>
        </p:nvSpPr>
        <p:spPr>
          <a:xfrm>
            <a:off x="534197" y="2648223"/>
            <a:ext cx="1453995" cy="2560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1E462E-FC68-4680-8D18-EDFC21FFCC19}"/>
              </a:ext>
            </a:extLst>
          </p:cNvPr>
          <p:cNvSpPr/>
          <p:nvPr/>
        </p:nvSpPr>
        <p:spPr>
          <a:xfrm>
            <a:off x="5678047" y="1559052"/>
            <a:ext cx="1453995" cy="2560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729BE3-3524-472B-BC09-6CBA3D803915}"/>
              </a:ext>
            </a:extLst>
          </p:cNvPr>
          <p:cNvSpPr/>
          <p:nvPr/>
        </p:nvSpPr>
        <p:spPr>
          <a:xfrm>
            <a:off x="5736770" y="3670229"/>
            <a:ext cx="1453995" cy="2560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7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97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동계</a:t>
            </a:r>
            <a:r>
              <a:rPr lang="en-US" altLang="ko-KR" dirty="0"/>
              <a:t>, 2017</a:t>
            </a:r>
            <a:r>
              <a:rPr lang="ko-KR" altLang="en-US" dirty="0"/>
              <a:t>동계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2592594" y="4664088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(38p)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부호화 지침서는 모두가 공통된 것을 사용해야한다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84D5E-03C0-48A6-A6AB-7A0A2382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6" y="1121196"/>
            <a:ext cx="5352137" cy="31460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73010EB-FEA6-4EF0-A520-84E210A42A5A}"/>
              </a:ext>
            </a:extLst>
          </p:cNvPr>
          <p:cNvSpPr/>
          <p:nvPr/>
        </p:nvSpPr>
        <p:spPr>
          <a:xfrm>
            <a:off x="601425" y="3074453"/>
            <a:ext cx="5284628" cy="525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B79BFD-B5CE-4294-BCDD-500E84373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81" y="992376"/>
            <a:ext cx="4857399" cy="31349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CEA039-DF5B-434B-B01F-6D06281F7DCA}"/>
              </a:ext>
            </a:extLst>
          </p:cNvPr>
          <p:cNvSpPr/>
          <p:nvPr/>
        </p:nvSpPr>
        <p:spPr>
          <a:xfrm>
            <a:off x="6673838" y="3008739"/>
            <a:ext cx="4777134" cy="5913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1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기본 용어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-2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컴퓨터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70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8B0ACD-E710-4D56-9D4C-7E212FE8E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84" y="1147640"/>
            <a:ext cx="5701718" cy="2881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97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동계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2785541" y="4693274"/>
            <a:ext cx="816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(31p)</a:t>
            </a:r>
          </a:p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케이스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레코드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행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변량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필드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열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부호화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설문지 응답을 수치화 시킴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측정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관측하여 조사단위에 수치를 부여하는 작업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비어있는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값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3772F6-3D87-4C85-B51D-7EC60CDFD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7" y="1147640"/>
            <a:ext cx="5434771" cy="27531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7EFB75-F1D2-4E3E-9912-4805E650779E}"/>
              </a:ext>
            </a:extLst>
          </p:cNvPr>
          <p:cNvSpPr/>
          <p:nvPr/>
        </p:nvSpPr>
        <p:spPr>
          <a:xfrm>
            <a:off x="616688" y="2942440"/>
            <a:ext cx="2655017" cy="304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2EA613-B1FF-44F7-85A4-E30E14B540BC}"/>
              </a:ext>
            </a:extLst>
          </p:cNvPr>
          <p:cNvSpPr/>
          <p:nvPr/>
        </p:nvSpPr>
        <p:spPr>
          <a:xfrm>
            <a:off x="6128080" y="2958104"/>
            <a:ext cx="2655017" cy="304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7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측정의 수준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척도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)-10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컴퓨터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53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1753695" y="1079001"/>
            <a:ext cx="8162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(34p)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명목척도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명명척도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-&gt;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수치의 대소가 없음</a:t>
            </a:r>
            <a:endParaRPr lang="en-US" altLang="ko-KR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단순히 분류 하거나 확인할 목적으로 부여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남녀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가입 동아리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(34p)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순서척도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서열척도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-&gt;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서열의 의미는 있음</a:t>
            </a:r>
            <a:r>
              <a:rPr lang="en-US" altLang="ko-KR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대소관계는 없음</a:t>
            </a:r>
            <a:endParaRPr lang="en-US" altLang="ko-KR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학력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(35p)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구간척도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등간척도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-&gt;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절대</a:t>
            </a:r>
            <a:r>
              <a:rPr lang="en-US" altLang="ko-KR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가질 수 없다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연속형 값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비율 </a:t>
            </a:r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무의미</a:t>
            </a:r>
            <a:endParaRPr lang="en-US" altLang="ko-KR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절대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없다는게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헷갈릴수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있는데 쉽게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값을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못가지는게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아니라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없다는걸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정의할수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없다는 뜻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온도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주가지수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적성검사지수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(35p)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비율척도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절대</a:t>
            </a:r>
            <a:r>
              <a:rPr lang="en-US" altLang="ko-KR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정의 가능</a:t>
            </a:r>
            <a:r>
              <a:rPr lang="en-US" altLang="ko-KR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비율정의 가능</a:t>
            </a:r>
            <a:endParaRPr lang="en-US" altLang="ko-KR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소득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체중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신장</a:t>
            </a:r>
            <a:endParaRPr lang="en-US" altLang="ko-KR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4BE341-8BBE-49FC-86FE-F532CFE92AF8}"/>
              </a:ext>
            </a:extLst>
          </p:cNvPr>
          <p:cNvSpPr/>
          <p:nvPr/>
        </p:nvSpPr>
        <p:spPr>
          <a:xfrm>
            <a:off x="1585519" y="931178"/>
            <a:ext cx="6602136" cy="1963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54BE3-7A0C-4758-B35E-DBB457EADF5D}"/>
              </a:ext>
            </a:extLst>
          </p:cNvPr>
          <p:cNvSpPr/>
          <p:nvPr/>
        </p:nvSpPr>
        <p:spPr>
          <a:xfrm>
            <a:off x="1585519" y="2894202"/>
            <a:ext cx="8330664" cy="24321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001D3-C0D5-4181-A596-577253021F93}"/>
              </a:ext>
            </a:extLst>
          </p:cNvPr>
          <p:cNvSpPr txBox="1"/>
          <p:nvPr/>
        </p:nvSpPr>
        <p:spPr>
          <a:xfrm>
            <a:off x="318583" y="1858853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질적 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87BC-9F5C-4E7E-BEE6-2FCC4F3BE1FF}"/>
              </a:ext>
            </a:extLst>
          </p:cNvPr>
          <p:cNvSpPr txBox="1"/>
          <p:nvPr/>
        </p:nvSpPr>
        <p:spPr>
          <a:xfrm>
            <a:off x="310292" y="3659209"/>
            <a:ext cx="118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양적 자료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연속형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4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97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2785541" y="4693274"/>
            <a:ext cx="816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(34p)</a:t>
            </a: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1 - 7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개의 변수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100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개의 케이스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–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월급여액은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비율척도이다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–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직무만족도는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순서척도이다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43235C-07FA-48F6-A1FD-8BA9F5DC76C3}"/>
              </a:ext>
            </a:extLst>
          </p:cNvPr>
          <p:cNvGrpSpPr/>
          <p:nvPr/>
        </p:nvGrpSpPr>
        <p:grpSpPr>
          <a:xfrm>
            <a:off x="406812" y="949639"/>
            <a:ext cx="5277587" cy="3193058"/>
            <a:chOff x="406812" y="949639"/>
            <a:chExt cx="5277587" cy="31930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3E93C81-63AD-4B7D-9FD5-26A19F6BE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12" y="949639"/>
              <a:ext cx="5153744" cy="155279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732A11-CB4B-49E1-B3DB-E6393C13D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12" y="2323168"/>
              <a:ext cx="5277587" cy="1819529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0C41677-32CC-451E-94D7-229B1E837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45" y="1131548"/>
            <a:ext cx="6060746" cy="274176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399391-6217-43A3-B487-37A70E116C7A}"/>
              </a:ext>
            </a:extLst>
          </p:cNvPr>
          <p:cNvSpPr/>
          <p:nvPr/>
        </p:nvSpPr>
        <p:spPr>
          <a:xfrm>
            <a:off x="6153422" y="3504503"/>
            <a:ext cx="733939" cy="304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AC2610-38C3-4F28-B12C-5DFD7D64C513}"/>
              </a:ext>
            </a:extLst>
          </p:cNvPr>
          <p:cNvSpPr/>
          <p:nvPr/>
        </p:nvSpPr>
        <p:spPr>
          <a:xfrm>
            <a:off x="2874725" y="3504503"/>
            <a:ext cx="733939" cy="304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4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97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동계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2592594" y="4664088"/>
            <a:ext cx="816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(36p)</a:t>
            </a:r>
          </a:p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양적자료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명목척도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순서척도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질적자료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구간척도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비율척도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67100-E7F5-434C-89F7-B1081DB9A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" y="1953932"/>
            <a:ext cx="3596488" cy="1839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A488D9-FC3D-4A61-9178-BB2D63EB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78" y="1779310"/>
            <a:ext cx="6128851" cy="206224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05BDF4-1FC4-4097-9444-457B8DBDF3FA}"/>
              </a:ext>
            </a:extLst>
          </p:cNvPr>
          <p:cNvSpPr/>
          <p:nvPr/>
        </p:nvSpPr>
        <p:spPr>
          <a:xfrm>
            <a:off x="718754" y="3537456"/>
            <a:ext cx="1453995" cy="2560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015C94-06F9-4D6C-8EEA-DEB1D029E052}"/>
              </a:ext>
            </a:extLst>
          </p:cNvPr>
          <p:cNvSpPr/>
          <p:nvPr/>
        </p:nvSpPr>
        <p:spPr>
          <a:xfrm>
            <a:off x="7883603" y="3429000"/>
            <a:ext cx="1897960" cy="2560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6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72E675-F008-4A5E-A7A7-3FC29E71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4" y="673952"/>
            <a:ext cx="4354295" cy="2442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CCCE1-C27F-435F-820A-650EA9412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97" y="673952"/>
            <a:ext cx="5410899" cy="2241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FAB627-27B9-4800-9639-28C8E3CBD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6" y="3554835"/>
            <a:ext cx="3784600" cy="24428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2669B9-4E0A-4F0C-9A4B-0E746C50A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58" y="3554835"/>
            <a:ext cx="4092483" cy="19895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BCA1BE-BD81-4828-8BFE-B706BCABD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854" y="3429000"/>
            <a:ext cx="3400043" cy="244284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F7AD0-BE85-4264-A27A-C1EA598D684C}"/>
              </a:ext>
            </a:extLst>
          </p:cNvPr>
          <p:cNvSpPr/>
          <p:nvPr/>
        </p:nvSpPr>
        <p:spPr>
          <a:xfrm>
            <a:off x="492251" y="2787256"/>
            <a:ext cx="791265" cy="2560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7F01F9-8BFE-4A41-8EC4-F66ED718ED4A}"/>
              </a:ext>
            </a:extLst>
          </p:cNvPr>
          <p:cNvSpPr/>
          <p:nvPr/>
        </p:nvSpPr>
        <p:spPr>
          <a:xfrm>
            <a:off x="5443154" y="2612485"/>
            <a:ext cx="791265" cy="2560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A05523-DAB6-439D-94C7-12BD4A767E99}"/>
              </a:ext>
            </a:extLst>
          </p:cNvPr>
          <p:cNvSpPr/>
          <p:nvPr/>
        </p:nvSpPr>
        <p:spPr>
          <a:xfrm>
            <a:off x="309985" y="5156581"/>
            <a:ext cx="738640" cy="2015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6E369A-D272-44EF-B819-05A98DC4F1D7}"/>
              </a:ext>
            </a:extLst>
          </p:cNvPr>
          <p:cNvSpPr/>
          <p:nvPr/>
        </p:nvSpPr>
        <p:spPr>
          <a:xfrm>
            <a:off x="4203875" y="5308981"/>
            <a:ext cx="738640" cy="2015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D6460D-1661-47BC-88CD-75BBF493CD66}"/>
              </a:ext>
            </a:extLst>
          </p:cNvPr>
          <p:cNvSpPr/>
          <p:nvPr/>
        </p:nvSpPr>
        <p:spPr>
          <a:xfrm>
            <a:off x="8523214" y="5670315"/>
            <a:ext cx="469783" cy="2015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6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2018 1</a:t>
            </a:r>
            <a:r>
              <a:rPr lang="ko-KR" altLang="en-US" dirty="0"/>
              <a:t>학기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8F4AF7-04A3-4008-8611-880CBAF0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950803"/>
            <a:ext cx="5761301" cy="35533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33C1B9-127F-43EE-A9A8-37F78CDA901B}"/>
              </a:ext>
            </a:extLst>
          </p:cNvPr>
          <p:cNvSpPr/>
          <p:nvPr/>
        </p:nvSpPr>
        <p:spPr>
          <a:xfrm>
            <a:off x="3323031" y="4075800"/>
            <a:ext cx="738640" cy="2015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5F6C6-275B-40F2-9FCF-2BE3D881B172}"/>
              </a:ext>
            </a:extLst>
          </p:cNvPr>
          <p:cNvSpPr/>
          <p:nvPr/>
        </p:nvSpPr>
        <p:spPr>
          <a:xfrm>
            <a:off x="3692351" y="1988340"/>
            <a:ext cx="854482" cy="2015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B34F9-7F33-42C3-83E0-4C5808555A74}"/>
              </a:ext>
            </a:extLst>
          </p:cNvPr>
          <p:cNvSpPr/>
          <p:nvPr/>
        </p:nvSpPr>
        <p:spPr>
          <a:xfrm>
            <a:off x="3692351" y="2556751"/>
            <a:ext cx="1072596" cy="2015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9117E4-EFE7-46DF-BE94-DE90C3B7BC1A}"/>
              </a:ext>
            </a:extLst>
          </p:cNvPr>
          <p:cNvSpPr/>
          <p:nvPr/>
        </p:nvSpPr>
        <p:spPr>
          <a:xfrm>
            <a:off x="3692350" y="2861289"/>
            <a:ext cx="1231987" cy="2015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5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359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KoPubWorld돋움체 Bold</vt:lpstr>
      <vt:lpstr>맑은 고딕</vt:lpstr>
      <vt:lpstr>Arial</vt:lpstr>
      <vt:lpstr>Office 테마</vt:lpstr>
      <vt:lpstr>2장 – 데이터 입력과 점검</vt:lpstr>
      <vt:lpstr>데이터 기본 용어-2문항</vt:lpstr>
      <vt:lpstr>PowerPoint 프레젠테이션</vt:lpstr>
      <vt:lpstr>측정의 수준(척도)-10문항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데이터의 입력-5문항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– 데이터분석과 컴퓨터</dc:title>
  <dc:creator>김 태정</dc:creator>
  <cp:lastModifiedBy>김 태정</cp:lastModifiedBy>
  <cp:revision>24</cp:revision>
  <dcterms:created xsi:type="dcterms:W3CDTF">2021-06-04T09:50:09Z</dcterms:created>
  <dcterms:modified xsi:type="dcterms:W3CDTF">2021-06-04T12:23:09Z</dcterms:modified>
</cp:coreProperties>
</file>