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75" r:id="rId4"/>
    <p:sldId id="276" r:id="rId5"/>
    <p:sldId id="273" r:id="rId6"/>
    <p:sldId id="274" r:id="rId7"/>
    <p:sldId id="279" r:id="rId8"/>
    <p:sldId id="280" r:id="rId9"/>
    <p:sldId id="257" r:id="rId10"/>
    <p:sldId id="258" r:id="rId11"/>
    <p:sldId id="281" r:id="rId12"/>
    <p:sldId id="28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070469" y="2767280"/>
            <a:ext cx="6051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우리가 사는 세상을 어떻게 살펴볼까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5A32B2-3840-4A41-9299-55CBFA094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889579"/>
            <a:ext cx="2983968" cy="22932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1DF94C-0343-4DB6-A335-59E5EF5ADCBE}"/>
              </a:ext>
            </a:extLst>
          </p:cNvPr>
          <p:cNvSpPr txBox="1"/>
          <p:nvPr/>
        </p:nvSpPr>
        <p:spPr>
          <a:xfrm>
            <a:off x="827583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B3412-46B1-4EF5-96BE-C72E41EA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70" y="889580"/>
            <a:ext cx="3332999" cy="1199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1BA29-EB09-4280-8778-94F21EADFF46}"/>
              </a:ext>
            </a:extLst>
          </p:cNvPr>
          <p:cNvSpPr txBox="1"/>
          <p:nvPr/>
        </p:nvSpPr>
        <p:spPr>
          <a:xfrm>
            <a:off x="4169770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5ABD3B-006D-4948-BA96-1328027AA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3856892"/>
            <a:ext cx="2983968" cy="2322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FB4F9-E03A-415E-8FDC-DBA990DF67E3}"/>
              </a:ext>
            </a:extLst>
          </p:cNvPr>
          <p:cNvSpPr txBox="1"/>
          <p:nvPr/>
        </p:nvSpPr>
        <p:spPr>
          <a:xfrm>
            <a:off x="827582" y="3579893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1B158B-73C0-4DD1-B431-B2C58AD46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38" y="3856893"/>
            <a:ext cx="3138439" cy="110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C48D94-CF5E-4312-BBCB-2FA9D4634179}"/>
              </a:ext>
            </a:extLst>
          </p:cNvPr>
          <p:cNvSpPr txBox="1"/>
          <p:nvPr/>
        </p:nvSpPr>
        <p:spPr>
          <a:xfrm>
            <a:off x="7860987" y="357989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8FB648-E4D2-4268-B255-878C21578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89" y="889580"/>
            <a:ext cx="3826920" cy="94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C7B32-A970-46F1-A64A-C73F83FA046F}"/>
              </a:ext>
            </a:extLst>
          </p:cNvPr>
          <p:cNvSpPr txBox="1"/>
          <p:nvPr/>
        </p:nvSpPr>
        <p:spPr>
          <a:xfrm>
            <a:off x="7860988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B77CF6-A3B6-489E-A0D6-75C0B9949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87" y="3856892"/>
            <a:ext cx="3874873" cy="11690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21D010-8119-4833-9FAD-2F4F97696DC1}"/>
              </a:ext>
            </a:extLst>
          </p:cNvPr>
          <p:cNvSpPr txBox="1"/>
          <p:nvPr/>
        </p:nvSpPr>
        <p:spPr>
          <a:xfrm>
            <a:off x="4088838" y="3732293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48345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1947862" y="3075057"/>
            <a:ext cx="8296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1.5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 살림살이는 어떻게 변했나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00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71DF94C-0343-4DB6-A335-59E5EF5ADCBE}"/>
              </a:ext>
            </a:extLst>
          </p:cNvPr>
          <p:cNvSpPr txBox="1"/>
          <p:nvPr/>
        </p:nvSpPr>
        <p:spPr>
          <a:xfrm>
            <a:off x="827583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16B5A1-DDCD-4B20-8D8F-54CA0361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889580"/>
            <a:ext cx="3357555" cy="7955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86483-B195-4CB7-A3A9-2BA298DE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40" y="889580"/>
            <a:ext cx="3101195" cy="1308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4C037D-9794-40F3-B0C0-940E8246D0A4}"/>
              </a:ext>
            </a:extLst>
          </p:cNvPr>
          <p:cNvSpPr txBox="1"/>
          <p:nvPr/>
        </p:nvSpPr>
        <p:spPr>
          <a:xfrm>
            <a:off x="4383340" y="63314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695FE5-8DFA-4730-850B-7EA8DBC9D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840543"/>
            <a:ext cx="3357555" cy="982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8FCC96-131B-4952-A000-FC4FBFDEE539}"/>
              </a:ext>
            </a:extLst>
          </p:cNvPr>
          <p:cNvSpPr txBox="1"/>
          <p:nvPr/>
        </p:nvSpPr>
        <p:spPr>
          <a:xfrm>
            <a:off x="827583" y="2702043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324348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1DF64E-03DF-4B77-BF74-18E5E2727586}"/>
              </a:ext>
            </a:extLst>
          </p:cNvPr>
          <p:cNvSpPr txBox="1"/>
          <p:nvPr/>
        </p:nvSpPr>
        <p:spPr>
          <a:xfrm>
            <a:off x="2705832" y="3228945"/>
            <a:ext cx="678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년에는 많이 나왔지만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(5)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보통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개에서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개쯤 나옴 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13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05832" y="3075057"/>
            <a:ext cx="678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통계와 통계학은 무엇인가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5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71DF94C-0343-4DB6-A335-59E5EF5ADCBE}"/>
              </a:ext>
            </a:extLst>
          </p:cNvPr>
          <p:cNvSpPr txBox="1"/>
          <p:nvPr/>
        </p:nvSpPr>
        <p:spPr>
          <a:xfrm>
            <a:off x="827583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D8E6AF-EA0B-4EEB-9F93-EA029B140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889580"/>
            <a:ext cx="3085590" cy="1097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4CD29-6E4F-4EEB-94E8-81861AFCF56A}"/>
              </a:ext>
            </a:extLst>
          </p:cNvPr>
          <p:cNvSpPr txBox="1"/>
          <p:nvPr/>
        </p:nvSpPr>
        <p:spPr>
          <a:xfrm>
            <a:off x="827583" y="24413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C3A95E-EFD9-4EC5-B3F7-D38D17C5A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18380"/>
            <a:ext cx="2926514" cy="8395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1DD948-B6EF-4089-A91E-5D56D1E8B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4387631"/>
            <a:ext cx="3044171" cy="839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5D0D7-2D62-46EE-9D7B-19BDA33A53C5}"/>
              </a:ext>
            </a:extLst>
          </p:cNvPr>
          <p:cNvSpPr txBox="1"/>
          <p:nvPr/>
        </p:nvSpPr>
        <p:spPr>
          <a:xfrm>
            <a:off x="827582" y="413962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311096-ACDE-482F-98A3-A4AB3527C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689" y="889581"/>
            <a:ext cx="3614375" cy="1097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E6BF30-0C03-4FD7-8797-DBFC1C79FDEA}"/>
              </a:ext>
            </a:extLst>
          </p:cNvPr>
          <p:cNvSpPr txBox="1"/>
          <p:nvPr/>
        </p:nvSpPr>
        <p:spPr>
          <a:xfrm>
            <a:off x="4475689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188536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05832" y="3075057"/>
            <a:ext cx="678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국가통계는 왜 필요한가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09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71DF94C-0343-4DB6-A335-59E5EF5ADCBE}"/>
              </a:ext>
            </a:extLst>
          </p:cNvPr>
          <p:cNvSpPr txBox="1"/>
          <p:nvPr/>
        </p:nvSpPr>
        <p:spPr>
          <a:xfrm>
            <a:off x="827583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3BEBC0-0566-4314-8B15-41B7B7994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889580"/>
            <a:ext cx="2033075" cy="8806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8FC4F9-D2EF-4BAA-8DFC-768CB670C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61" y="889580"/>
            <a:ext cx="3356357" cy="1718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2C7AB-71C0-4353-A49A-86A29A60024A}"/>
              </a:ext>
            </a:extLst>
          </p:cNvPr>
          <p:cNvSpPr txBox="1"/>
          <p:nvPr/>
        </p:nvSpPr>
        <p:spPr>
          <a:xfrm>
            <a:off x="3240617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B03538-5697-4AD9-B9AD-8A1518914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3055234"/>
            <a:ext cx="2591495" cy="880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BDBFC3-B043-4236-9703-77922C12E57A}"/>
              </a:ext>
            </a:extLst>
          </p:cNvPr>
          <p:cNvSpPr txBox="1"/>
          <p:nvPr/>
        </p:nvSpPr>
        <p:spPr>
          <a:xfrm>
            <a:off x="827583" y="277823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CD6C5C-B4E0-47C4-82ED-5C1DFE5AB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066" y="889580"/>
            <a:ext cx="2967191" cy="15839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A619D-AD25-4B0F-8DA4-05E3C8123148}"/>
              </a:ext>
            </a:extLst>
          </p:cNvPr>
          <p:cNvSpPr txBox="1"/>
          <p:nvPr/>
        </p:nvSpPr>
        <p:spPr>
          <a:xfrm>
            <a:off x="6785065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45BB70-D867-43E9-A484-508D87B624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79" y="3055234"/>
            <a:ext cx="2097030" cy="9942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74C448-6EE2-4260-B171-DA651E2B5629}"/>
              </a:ext>
            </a:extLst>
          </p:cNvPr>
          <p:cNvSpPr txBox="1"/>
          <p:nvPr/>
        </p:nvSpPr>
        <p:spPr>
          <a:xfrm>
            <a:off x="3419078" y="279444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7713A6E-5345-4ED0-8EC7-3ACC36D72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066" y="2984800"/>
            <a:ext cx="2967190" cy="15839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862479-C15A-4626-A1C4-A14BABC90CF0}"/>
              </a:ext>
            </a:extLst>
          </p:cNvPr>
          <p:cNvSpPr txBox="1"/>
          <p:nvPr/>
        </p:nvSpPr>
        <p:spPr>
          <a:xfrm>
            <a:off x="6785064" y="270780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463D74-8F35-40DE-9DD8-6D2C5D758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4713445"/>
            <a:ext cx="2984186" cy="1879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9059869-1ABC-43C8-85E2-3EB679538184}"/>
              </a:ext>
            </a:extLst>
          </p:cNvPr>
          <p:cNvSpPr txBox="1"/>
          <p:nvPr/>
        </p:nvSpPr>
        <p:spPr>
          <a:xfrm>
            <a:off x="827583" y="443644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22611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05832" y="3075057"/>
            <a:ext cx="678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나는 얼마나 더 살 수 있는가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75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71DF94C-0343-4DB6-A335-59E5EF5ADCBE}"/>
              </a:ext>
            </a:extLst>
          </p:cNvPr>
          <p:cNvSpPr txBox="1"/>
          <p:nvPr/>
        </p:nvSpPr>
        <p:spPr>
          <a:xfrm>
            <a:off x="827583" y="612581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0A11F2-A6AA-4BC6-AC8F-FC359D0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2" y="889580"/>
            <a:ext cx="3222413" cy="991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CAF26F-DF5E-4DF1-8BB4-18A8B73F8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36" y="889581"/>
            <a:ext cx="3430311" cy="991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A5EAC-F066-4934-BEAF-D8A7AA2A57D9}"/>
              </a:ext>
            </a:extLst>
          </p:cNvPr>
          <p:cNvSpPr txBox="1"/>
          <p:nvPr/>
        </p:nvSpPr>
        <p:spPr>
          <a:xfrm>
            <a:off x="4656636" y="61258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98315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2705832" y="3075057"/>
            <a:ext cx="678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1.4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우리나라의 미래는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어떠한가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134</Words>
  <Application>Microsoft Office PowerPoint</Application>
  <PresentationFormat>와이드스크린</PresentationFormat>
  <Paragraphs>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73</cp:revision>
  <dcterms:created xsi:type="dcterms:W3CDTF">2021-10-15T17:06:23Z</dcterms:created>
  <dcterms:modified xsi:type="dcterms:W3CDTF">2021-11-09T20:21:43Z</dcterms:modified>
</cp:coreProperties>
</file>