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8" r:id="rId5"/>
    <p:sldId id="273" r:id="rId6"/>
    <p:sldId id="274" r:id="rId7"/>
    <p:sldId id="257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68434-D33D-4A21-B7A9-EC6A02C49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B9DFDA-04C9-4BA3-B6B9-4B5D90F92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1D8A3-C7F9-4348-84D1-85B29F23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37E8B-ABF6-4EE9-9F13-8E9F8E02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DA26D-011F-4401-B58C-90999F7B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6F13B-40CC-46D4-9B1C-000F7E6F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66F1E6-E06E-4687-BCED-36374077D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1D13B-2F73-417D-8DDA-291831FF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6A3BF-9DA1-41BC-AE65-81D7DF0B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96EE-174C-4922-B8E5-50DF123B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1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4B981-3837-4B3B-88F9-F520BA31A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DD612C-0FA1-43A7-A925-427419CF0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9351E-6911-40A6-A356-F21C4BD8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2EF59-4A79-49CB-9EBB-5F4F0C34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754DF-4AA8-41E6-94F8-E561CD82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1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C2312-F1F5-4928-9437-B202C8A4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5BAC7-1A93-4EC0-9768-7E5C9550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41019-925A-451D-8F84-2DB41351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308F1-47FD-4C77-9715-3AB38F97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50BDB-B7B0-44D6-8105-4EE84CDB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4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60704-B272-47FD-A728-BD4358A2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D9693F-405C-4A8E-997E-F4867E79D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52AEE-A874-4D05-860F-F9C84D0E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010BF-76BA-421A-AC5C-7F3AE1E4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CD8D1-48E3-4069-AC2D-01AA4C61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3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C5B61-3A4D-490F-B091-C8EF2FE3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20369-D592-48B8-A98E-E709D81B1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0039E5-D448-453C-A46C-37034F3C3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AD2AF-6B1A-4295-9E08-53198361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964A97-FB6E-4B5D-AF74-F5E559C0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EB6FC-C601-495F-A065-24BEB4D6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95883-F649-467E-A191-0AC78995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BDFAB-8439-49A8-9F8D-DB8BE7529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7D47E-5252-49EB-8F7C-67AF23C41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1729CD-26D1-45AF-8CFB-4EFF11FFE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4117CB-7124-4B39-9987-BCE80CF83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1A526A-36DA-4142-B30A-BB3EE4A1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CDBBD2-99EB-4F64-9E9E-16BE1D27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861450-B4EE-4CD0-849F-63598325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8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FDFE3-2A19-40DE-B11F-DBCCEEAE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B99187-FB9A-4B9C-A082-2DBB90D8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1BE6D0-01DC-4052-9533-8D0DAB98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29847B-F073-4C9E-8E38-E93E2D99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5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FD8093-1DD3-4E54-8154-666D24D3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D3ACD1-2C3C-4E70-9167-F8533088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BF5C9-97E1-4B62-A5EA-E3AB0937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32102-E625-4D62-900D-F57723A0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D7BFC-ACE8-44B6-B4A2-945183F0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FDA6A-5FED-4279-A915-BDDBE859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606BC-9885-4A38-8DB4-3144FAA6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245652-E608-4F5F-BCA7-DC0615AC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16455-248B-460F-853D-C532BAD3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4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A79D3-11C1-41F0-8D66-420FC757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940CD-4894-4591-89DC-F52C41F99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63D9C8-DF95-43CB-8554-2FD199B71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4CD84-4490-4187-B33B-83CD0813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B4F21-9E19-4CD4-BBC7-A89078AF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3CA405-C8A5-4861-AE43-43278F15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3AD866-BF64-4848-9D6D-C5EB83AE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9A0F8-14B6-4646-B431-9CB6A927C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B5A8A-8BBA-410F-B610-B0CF00048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D91D8-0AEC-4011-B9A2-28CCE99346D9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72A2F-90CA-4668-9446-F72064144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C818A-C046-4621-95E0-EEC27FA2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3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62DD7-FB39-49A4-817B-FEC41D986E55}"/>
              </a:ext>
            </a:extLst>
          </p:cNvPr>
          <p:cNvSpPr txBox="1"/>
          <p:nvPr/>
        </p:nvSpPr>
        <p:spPr>
          <a:xfrm>
            <a:off x="3070469" y="2767280"/>
            <a:ext cx="6051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 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우리가 사는 세상을 어떻게 살펴볼까</a:t>
            </a:r>
          </a:p>
        </p:txBody>
      </p:sp>
    </p:spTree>
    <p:extLst>
      <p:ext uri="{BB962C8B-B14F-4D97-AF65-F5344CB8AC3E}">
        <p14:creationId xmlns:p14="http://schemas.microsoft.com/office/powerpoint/2010/main" val="42198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2705832" y="3075057"/>
            <a:ext cx="6780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1.1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통계와 통계학은 무엇인가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95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71DF94C-0343-4DB6-A335-59E5EF5ADCBE}"/>
              </a:ext>
            </a:extLst>
          </p:cNvPr>
          <p:cNvSpPr txBox="1"/>
          <p:nvPr/>
        </p:nvSpPr>
        <p:spPr>
          <a:xfrm>
            <a:off x="827583" y="612581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D8E6AF-EA0B-4EEB-9F93-EA029B140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889580"/>
            <a:ext cx="2830017" cy="100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6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71DF94C-0343-4DB6-A335-59E5EF5ADCBE}"/>
              </a:ext>
            </a:extLst>
          </p:cNvPr>
          <p:cNvSpPr txBox="1"/>
          <p:nvPr/>
        </p:nvSpPr>
        <p:spPr>
          <a:xfrm>
            <a:off x="827583" y="612581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37438A-3610-4592-9C21-A0A6430B0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89580"/>
            <a:ext cx="2926514" cy="83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7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2705832" y="3075057"/>
            <a:ext cx="6780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1.2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국가통계는 왜 필요한가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09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71DF94C-0343-4DB6-A335-59E5EF5ADCBE}"/>
              </a:ext>
            </a:extLst>
          </p:cNvPr>
          <p:cNvSpPr txBox="1"/>
          <p:nvPr/>
        </p:nvSpPr>
        <p:spPr>
          <a:xfrm>
            <a:off x="827583" y="612581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3BEBC0-0566-4314-8B15-41B7B7994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889580"/>
            <a:ext cx="2033075" cy="88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4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2705832" y="3075057"/>
            <a:ext cx="6780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1.4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우리나라의 미래는 </a:t>
            </a:r>
            <a:r>
              <a:rPr lang="ko-KR" altLang="en-US" sz="4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어떠한가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5A32B2-3840-4A41-9299-55CBFA094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889580"/>
            <a:ext cx="2778041" cy="21349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1DF94C-0343-4DB6-A335-59E5EF5ADCBE}"/>
              </a:ext>
            </a:extLst>
          </p:cNvPr>
          <p:cNvSpPr txBox="1"/>
          <p:nvPr/>
        </p:nvSpPr>
        <p:spPr>
          <a:xfrm>
            <a:off x="827583" y="612581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</p:spTree>
    <p:extLst>
      <p:ext uri="{BB962C8B-B14F-4D97-AF65-F5344CB8AC3E}">
        <p14:creationId xmlns:p14="http://schemas.microsoft.com/office/powerpoint/2010/main" val="48345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37</Words>
  <Application>Microsoft Office PowerPoint</Application>
  <PresentationFormat>와이드스크린</PresentationFormat>
  <Paragraphs>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KoPub돋움체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태정</dc:creator>
  <cp:lastModifiedBy>김 태정</cp:lastModifiedBy>
  <cp:revision>62</cp:revision>
  <dcterms:created xsi:type="dcterms:W3CDTF">2021-10-15T17:06:23Z</dcterms:created>
  <dcterms:modified xsi:type="dcterms:W3CDTF">2021-11-07T22:32:51Z</dcterms:modified>
</cp:coreProperties>
</file>