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1" r:id="rId17"/>
    <p:sldId id="271" r:id="rId18"/>
    <p:sldId id="272" r:id="rId19"/>
    <p:sldId id="273" r:id="rId20"/>
    <p:sldId id="274" r:id="rId21"/>
    <p:sldId id="292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10693400" cy="7562850"/>
  <p:notesSz cx="10693400" cy="756285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0"/>
    <p:restoredTop sz="94720"/>
  </p:normalViewPr>
  <p:slideViewPr>
    <p:cSldViewPr>
      <p:cViewPr varScale="1">
        <p:scale>
          <a:sx n="133" d="100"/>
          <a:sy n="133" d="100"/>
        </p:scale>
        <p:origin x="216" y="15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4349D-4EC7-7E42-A5AB-6BB1C8AD6B19}" type="datetimeFigureOut">
              <a:rPr kumimoji="1" lang="ko-Kore-KR" altLang="en-US" smtClean="0"/>
              <a:t>2022. 3. 10.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95DB3-4E99-A741-9164-69B3FE8D282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482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95DB3-4E99-A741-9164-69B3FE8D282D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08058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47818" y="1285648"/>
            <a:ext cx="8197762" cy="466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72668"/>
            <a:ext cx="10692765" cy="6014085"/>
          </a:xfrm>
          <a:custGeom>
            <a:avLst/>
            <a:gdLst/>
            <a:ahLst/>
            <a:cxnLst/>
            <a:rect l="l" t="t" r="r" b="b"/>
            <a:pathLst>
              <a:path w="10692765" h="6014084">
                <a:moveTo>
                  <a:pt x="10692384" y="6013703"/>
                </a:moveTo>
                <a:lnTo>
                  <a:pt x="0" y="6013703"/>
                </a:lnTo>
                <a:lnTo>
                  <a:pt x="0" y="0"/>
                </a:lnTo>
                <a:lnTo>
                  <a:pt x="10692384" y="0"/>
                </a:lnTo>
                <a:lnTo>
                  <a:pt x="10692384" y="6013703"/>
                </a:lnTo>
                <a:close/>
              </a:path>
            </a:pathLst>
          </a:custGeom>
          <a:solidFill>
            <a:srgbClr val="FDFDF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" y="1152144"/>
            <a:ext cx="1013460" cy="68122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242315" y="1193291"/>
            <a:ext cx="149860" cy="146685"/>
          </a:xfrm>
          <a:custGeom>
            <a:avLst/>
            <a:gdLst/>
            <a:ahLst/>
            <a:cxnLst/>
            <a:rect l="l" t="t" r="r" b="b"/>
            <a:pathLst>
              <a:path w="149860" h="146684">
                <a:moveTo>
                  <a:pt x="74675" y="146303"/>
                </a:moveTo>
                <a:lnTo>
                  <a:pt x="0" y="0"/>
                </a:lnTo>
                <a:lnTo>
                  <a:pt x="149351" y="0"/>
                </a:lnTo>
                <a:lnTo>
                  <a:pt x="74675" y="146303"/>
                </a:lnTo>
                <a:close/>
              </a:path>
            </a:pathLst>
          </a:custGeom>
          <a:solidFill>
            <a:srgbClr val="7C54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5468" y="1169669"/>
            <a:ext cx="821436" cy="56768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72668"/>
            <a:ext cx="10692765" cy="1605280"/>
          </a:xfrm>
          <a:custGeom>
            <a:avLst/>
            <a:gdLst/>
            <a:ahLst/>
            <a:cxnLst/>
            <a:rect l="l" t="t" r="r" b="b"/>
            <a:pathLst>
              <a:path w="10692765" h="1605280">
                <a:moveTo>
                  <a:pt x="10692384" y="1604772"/>
                </a:moveTo>
                <a:lnTo>
                  <a:pt x="0" y="1604772"/>
                </a:lnTo>
                <a:lnTo>
                  <a:pt x="0" y="0"/>
                </a:lnTo>
                <a:lnTo>
                  <a:pt x="10692384" y="0"/>
                </a:lnTo>
                <a:lnTo>
                  <a:pt x="10692384" y="1604772"/>
                </a:lnTo>
                <a:close/>
              </a:path>
            </a:pathLst>
          </a:custGeom>
          <a:solidFill>
            <a:srgbClr val="6764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76842" y="1881938"/>
            <a:ext cx="952500" cy="211454"/>
          </a:xfrm>
          <a:custGeom>
            <a:avLst/>
            <a:gdLst/>
            <a:ahLst/>
            <a:cxnLst/>
            <a:rect l="l" t="t" r="r" b="b"/>
            <a:pathLst>
              <a:path w="952500" h="211455">
                <a:moveTo>
                  <a:pt x="164207" y="147520"/>
                </a:moveTo>
                <a:lnTo>
                  <a:pt x="148632" y="147520"/>
                </a:lnTo>
                <a:lnTo>
                  <a:pt x="148632" y="2447"/>
                </a:lnTo>
                <a:lnTo>
                  <a:pt x="164207" y="2447"/>
                </a:lnTo>
                <a:lnTo>
                  <a:pt x="164207" y="147520"/>
                </a:lnTo>
                <a:close/>
              </a:path>
              <a:path w="952500" h="211455">
                <a:moveTo>
                  <a:pt x="9790" y="123044"/>
                </a:moveTo>
                <a:lnTo>
                  <a:pt x="0" y="111919"/>
                </a:lnTo>
                <a:lnTo>
                  <a:pt x="6081" y="107321"/>
                </a:lnTo>
                <a:lnTo>
                  <a:pt x="12386" y="102314"/>
                </a:lnTo>
                <a:lnTo>
                  <a:pt x="42609" y="74575"/>
                </a:lnTo>
                <a:lnTo>
                  <a:pt x="51843" y="12015"/>
                </a:lnTo>
                <a:lnTo>
                  <a:pt x="67863" y="12015"/>
                </a:lnTo>
                <a:lnTo>
                  <a:pt x="68012" y="51954"/>
                </a:lnTo>
                <a:lnTo>
                  <a:pt x="78988" y="74761"/>
                </a:lnTo>
                <a:lnTo>
                  <a:pt x="60521" y="74761"/>
                </a:lnTo>
                <a:lnTo>
                  <a:pt x="34413" y="102833"/>
                </a:lnTo>
                <a:lnTo>
                  <a:pt x="16316" y="117852"/>
                </a:lnTo>
                <a:lnTo>
                  <a:pt x="9790" y="123044"/>
                </a:lnTo>
                <a:close/>
              </a:path>
              <a:path w="952500" h="211455">
                <a:moveTo>
                  <a:pt x="107691" y="116814"/>
                </a:moveTo>
                <a:lnTo>
                  <a:pt x="67567" y="84106"/>
                </a:lnTo>
                <a:lnTo>
                  <a:pt x="60743" y="74761"/>
                </a:lnTo>
                <a:lnTo>
                  <a:pt x="78988" y="74761"/>
                </a:lnTo>
                <a:lnTo>
                  <a:pt x="80398" y="76170"/>
                </a:lnTo>
                <a:lnTo>
                  <a:pt x="84106" y="79433"/>
                </a:lnTo>
                <a:lnTo>
                  <a:pt x="117037" y="105911"/>
                </a:lnTo>
                <a:lnTo>
                  <a:pt x="107691" y="116814"/>
                </a:lnTo>
                <a:close/>
              </a:path>
              <a:path w="952500" h="211455">
                <a:moveTo>
                  <a:pt x="169325" y="203368"/>
                </a:moveTo>
                <a:lnTo>
                  <a:pt x="40050" y="203368"/>
                </a:lnTo>
                <a:lnTo>
                  <a:pt x="40050" y="135504"/>
                </a:lnTo>
                <a:lnTo>
                  <a:pt x="55848" y="135504"/>
                </a:lnTo>
                <a:lnTo>
                  <a:pt x="55848" y="189573"/>
                </a:lnTo>
                <a:lnTo>
                  <a:pt x="169325" y="189573"/>
                </a:lnTo>
                <a:lnTo>
                  <a:pt x="169325" y="203368"/>
                </a:lnTo>
                <a:close/>
              </a:path>
              <a:path w="952500" h="211455">
                <a:moveTo>
                  <a:pt x="309280" y="113477"/>
                </a:moveTo>
                <a:lnTo>
                  <a:pt x="203146" y="113477"/>
                </a:lnTo>
                <a:lnTo>
                  <a:pt x="203146" y="58963"/>
                </a:lnTo>
                <a:lnTo>
                  <a:pt x="287475" y="58963"/>
                </a:lnTo>
                <a:lnTo>
                  <a:pt x="287475" y="31818"/>
                </a:lnTo>
                <a:lnTo>
                  <a:pt x="202923" y="31818"/>
                </a:lnTo>
                <a:lnTo>
                  <a:pt x="202923" y="18022"/>
                </a:lnTo>
                <a:lnTo>
                  <a:pt x="303050" y="18022"/>
                </a:lnTo>
                <a:lnTo>
                  <a:pt x="303050" y="72536"/>
                </a:lnTo>
                <a:lnTo>
                  <a:pt x="218721" y="72536"/>
                </a:lnTo>
                <a:lnTo>
                  <a:pt x="218721" y="99681"/>
                </a:lnTo>
                <a:lnTo>
                  <a:pt x="309280" y="99681"/>
                </a:lnTo>
                <a:lnTo>
                  <a:pt x="309280" y="113477"/>
                </a:lnTo>
                <a:close/>
              </a:path>
              <a:path w="952500" h="211455">
                <a:moveTo>
                  <a:pt x="189128" y="162650"/>
                </a:moveTo>
                <a:lnTo>
                  <a:pt x="189128" y="148855"/>
                </a:lnTo>
                <a:lnTo>
                  <a:pt x="234713" y="148743"/>
                </a:lnTo>
                <a:lnTo>
                  <a:pt x="247869" y="148410"/>
                </a:lnTo>
                <a:lnTo>
                  <a:pt x="247869" y="113477"/>
                </a:lnTo>
                <a:lnTo>
                  <a:pt x="263667" y="113477"/>
                </a:lnTo>
                <a:lnTo>
                  <a:pt x="263667" y="147965"/>
                </a:lnTo>
                <a:lnTo>
                  <a:pt x="325027" y="147965"/>
                </a:lnTo>
                <a:lnTo>
                  <a:pt x="277142" y="161183"/>
                </a:lnTo>
                <a:lnTo>
                  <a:pt x="243537" y="162288"/>
                </a:lnTo>
                <a:lnTo>
                  <a:pt x="189128" y="162650"/>
                </a:lnTo>
                <a:close/>
              </a:path>
              <a:path w="952500" h="211455">
                <a:moveTo>
                  <a:pt x="325027" y="147965"/>
                </a:moveTo>
                <a:lnTo>
                  <a:pt x="263667" y="147965"/>
                </a:lnTo>
                <a:lnTo>
                  <a:pt x="280521" y="147381"/>
                </a:lnTo>
                <a:lnTo>
                  <a:pt x="288406" y="146984"/>
                </a:lnTo>
                <a:lnTo>
                  <a:pt x="324633" y="143960"/>
                </a:lnTo>
                <a:lnTo>
                  <a:pt x="325027" y="147965"/>
                </a:lnTo>
                <a:close/>
              </a:path>
              <a:path w="952500" h="211455">
                <a:moveTo>
                  <a:pt x="355338" y="205816"/>
                </a:moveTo>
                <a:lnTo>
                  <a:pt x="339541" y="205816"/>
                </a:lnTo>
                <a:lnTo>
                  <a:pt x="339541" y="2447"/>
                </a:lnTo>
                <a:lnTo>
                  <a:pt x="355338" y="2447"/>
                </a:lnTo>
                <a:lnTo>
                  <a:pt x="355338" y="205816"/>
                </a:lnTo>
                <a:close/>
              </a:path>
              <a:path w="952500" h="211455">
                <a:moveTo>
                  <a:pt x="484687" y="211156"/>
                </a:moveTo>
                <a:lnTo>
                  <a:pt x="468074" y="211156"/>
                </a:lnTo>
                <a:lnTo>
                  <a:pt x="460175" y="210266"/>
                </a:lnTo>
                <a:lnTo>
                  <a:pt x="422905" y="193689"/>
                </a:lnTo>
                <a:lnTo>
                  <a:pt x="414747" y="179115"/>
                </a:lnTo>
                <a:lnTo>
                  <a:pt x="414747" y="158719"/>
                </a:lnTo>
                <a:lnTo>
                  <a:pt x="445193" y="131129"/>
                </a:lnTo>
                <a:lnTo>
                  <a:pt x="468074" y="127049"/>
                </a:lnTo>
                <a:lnTo>
                  <a:pt x="484687" y="127049"/>
                </a:lnTo>
                <a:lnTo>
                  <a:pt x="525406" y="140325"/>
                </a:lnTo>
                <a:lnTo>
                  <a:pt x="470447" y="140400"/>
                </a:lnTo>
                <a:lnTo>
                  <a:pt x="464699" y="140956"/>
                </a:lnTo>
                <a:lnTo>
                  <a:pt x="429877" y="161315"/>
                </a:lnTo>
                <a:lnTo>
                  <a:pt x="429877" y="176890"/>
                </a:lnTo>
                <a:lnTo>
                  <a:pt x="464699" y="197249"/>
                </a:lnTo>
                <a:lnTo>
                  <a:pt x="470447" y="197806"/>
                </a:lnTo>
                <a:lnTo>
                  <a:pt x="525149" y="197806"/>
                </a:lnTo>
                <a:lnTo>
                  <a:pt x="514132" y="204184"/>
                </a:lnTo>
                <a:lnTo>
                  <a:pt x="507568" y="206706"/>
                </a:lnTo>
                <a:lnTo>
                  <a:pt x="492586" y="210266"/>
                </a:lnTo>
                <a:lnTo>
                  <a:pt x="484687" y="211156"/>
                </a:lnTo>
                <a:close/>
              </a:path>
              <a:path w="952500" h="211455">
                <a:moveTo>
                  <a:pt x="525149" y="197806"/>
                </a:moveTo>
                <a:lnTo>
                  <a:pt x="482314" y="197806"/>
                </a:lnTo>
                <a:lnTo>
                  <a:pt x="488062" y="197249"/>
                </a:lnTo>
                <a:lnTo>
                  <a:pt x="499187" y="195024"/>
                </a:lnTo>
                <a:lnTo>
                  <a:pt x="522884" y="176890"/>
                </a:lnTo>
                <a:lnTo>
                  <a:pt x="522884" y="161315"/>
                </a:lnTo>
                <a:lnTo>
                  <a:pt x="488062" y="140956"/>
                </a:lnTo>
                <a:lnTo>
                  <a:pt x="482314" y="140400"/>
                </a:lnTo>
                <a:lnTo>
                  <a:pt x="525489" y="140400"/>
                </a:lnTo>
                <a:lnTo>
                  <a:pt x="529856" y="144293"/>
                </a:lnTo>
                <a:lnTo>
                  <a:pt x="536382" y="153639"/>
                </a:lnTo>
                <a:lnTo>
                  <a:pt x="537968" y="158719"/>
                </a:lnTo>
                <a:lnTo>
                  <a:pt x="538014" y="179115"/>
                </a:lnTo>
                <a:lnTo>
                  <a:pt x="536382" y="184344"/>
                </a:lnTo>
                <a:lnTo>
                  <a:pt x="529856" y="193689"/>
                </a:lnTo>
                <a:lnTo>
                  <a:pt x="525406" y="197657"/>
                </a:lnTo>
                <a:lnTo>
                  <a:pt x="525149" y="197806"/>
                </a:lnTo>
                <a:close/>
              </a:path>
              <a:path w="952500" h="211455">
                <a:moveTo>
                  <a:pt x="536902" y="122377"/>
                </a:moveTo>
                <a:lnTo>
                  <a:pt x="521326" y="122377"/>
                </a:lnTo>
                <a:lnTo>
                  <a:pt x="521326" y="62078"/>
                </a:lnTo>
                <a:lnTo>
                  <a:pt x="475491" y="62078"/>
                </a:lnTo>
                <a:lnTo>
                  <a:pt x="475491" y="48283"/>
                </a:lnTo>
                <a:lnTo>
                  <a:pt x="521326" y="48283"/>
                </a:lnTo>
                <a:lnTo>
                  <a:pt x="521326" y="2447"/>
                </a:lnTo>
                <a:lnTo>
                  <a:pt x="536902" y="2447"/>
                </a:lnTo>
                <a:lnTo>
                  <a:pt x="536902" y="122377"/>
                </a:lnTo>
                <a:close/>
              </a:path>
              <a:path w="952500" h="211455">
                <a:moveTo>
                  <a:pt x="380259" y="118372"/>
                </a:moveTo>
                <a:lnTo>
                  <a:pt x="370469" y="107024"/>
                </a:lnTo>
                <a:lnTo>
                  <a:pt x="376550" y="102574"/>
                </a:lnTo>
                <a:lnTo>
                  <a:pt x="382818" y="97642"/>
                </a:lnTo>
                <a:lnTo>
                  <a:pt x="412856" y="69866"/>
                </a:lnTo>
                <a:lnTo>
                  <a:pt x="422090" y="11570"/>
                </a:lnTo>
                <a:lnTo>
                  <a:pt x="438110" y="11570"/>
                </a:lnTo>
                <a:lnTo>
                  <a:pt x="438852" y="53067"/>
                </a:lnTo>
                <a:lnTo>
                  <a:pt x="449235" y="70088"/>
                </a:lnTo>
                <a:lnTo>
                  <a:pt x="430767" y="70088"/>
                </a:lnTo>
                <a:lnTo>
                  <a:pt x="404623" y="98235"/>
                </a:lnTo>
                <a:lnTo>
                  <a:pt x="386489" y="113477"/>
                </a:lnTo>
                <a:lnTo>
                  <a:pt x="380259" y="118372"/>
                </a:lnTo>
                <a:close/>
              </a:path>
              <a:path w="952500" h="211455">
                <a:moveTo>
                  <a:pt x="477493" y="111697"/>
                </a:moveTo>
                <a:lnTo>
                  <a:pt x="437813" y="79433"/>
                </a:lnTo>
                <a:lnTo>
                  <a:pt x="430990" y="70088"/>
                </a:lnTo>
                <a:lnTo>
                  <a:pt x="449235" y="70088"/>
                </a:lnTo>
                <a:lnTo>
                  <a:pt x="450644" y="71497"/>
                </a:lnTo>
                <a:lnTo>
                  <a:pt x="454353" y="74761"/>
                </a:lnTo>
                <a:lnTo>
                  <a:pt x="486838" y="100794"/>
                </a:lnTo>
                <a:lnTo>
                  <a:pt x="477493" y="111697"/>
                </a:lnTo>
                <a:close/>
              </a:path>
              <a:path w="952500" h="211455">
                <a:moveTo>
                  <a:pt x="754733" y="113032"/>
                </a:moveTo>
                <a:lnTo>
                  <a:pt x="623456" y="113032"/>
                </a:lnTo>
                <a:lnTo>
                  <a:pt x="623456" y="20025"/>
                </a:lnTo>
                <a:lnTo>
                  <a:pt x="754733" y="20025"/>
                </a:lnTo>
                <a:lnTo>
                  <a:pt x="754733" y="33820"/>
                </a:lnTo>
                <a:lnTo>
                  <a:pt x="639031" y="33820"/>
                </a:lnTo>
                <a:lnTo>
                  <a:pt x="639031" y="99236"/>
                </a:lnTo>
                <a:lnTo>
                  <a:pt x="754733" y="99236"/>
                </a:lnTo>
                <a:lnTo>
                  <a:pt x="754733" y="113032"/>
                </a:lnTo>
                <a:close/>
              </a:path>
              <a:path w="952500" h="211455">
                <a:moveTo>
                  <a:pt x="754733" y="99236"/>
                </a:moveTo>
                <a:lnTo>
                  <a:pt x="739158" y="99236"/>
                </a:lnTo>
                <a:lnTo>
                  <a:pt x="739158" y="33820"/>
                </a:lnTo>
                <a:lnTo>
                  <a:pt x="754733" y="33820"/>
                </a:lnTo>
                <a:lnTo>
                  <a:pt x="754733" y="99236"/>
                </a:lnTo>
                <a:close/>
              </a:path>
              <a:path w="952500" h="211455">
                <a:moveTo>
                  <a:pt x="696882" y="163540"/>
                </a:moveTo>
                <a:lnTo>
                  <a:pt x="681307" y="163540"/>
                </a:lnTo>
                <a:lnTo>
                  <a:pt x="681307" y="113032"/>
                </a:lnTo>
                <a:lnTo>
                  <a:pt x="696882" y="113032"/>
                </a:lnTo>
                <a:lnTo>
                  <a:pt x="696882" y="163540"/>
                </a:lnTo>
                <a:close/>
              </a:path>
              <a:path w="952500" h="211455">
                <a:moveTo>
                  <a:pt x="782546" y="177113"/>
                </a:moveTo>
                <a:lnTo>
                  <a:pt x="595643" y="177113"/>
                </a:lnTo>
                <a:lnTo>
                  <a:pt x="595643" y="163540"/>
                </a:lnTo>
                <a:lnTo>
                  <a:pt x="782546" y="163540"/>
                </a:lnTo>
                <a:lnTo>
                  <a:pt x="782546" y="177113"/>
                </a:lnTo>
                <a:close/>
              </a:path>
              <a:path w="952500" h="211455">
                <a:moveTo>
                  <a:pt x="899806" y="211378"/>
                </a:moveTo>
                <a:lnTo>
                  <a:pt x="882005" y="211378"/>
                </a:lnTo>
                <a:lnTo>
                  <a:pt x="873773" y="210562"/>
                </a:lnTo>
                <a:lnTo>
                  <a:pt x="837060" y="195729"/>
                </a:lnTo>
                <a:lnTo>
                  <a:pt x="829372" y="164652"/>
                </a:lnTo>
                <a:lnTo>
                  <a:pt x="830830" y="160314"/>
                </a:lnTo>
                <a:lnTo>
                  <a:pt x="873773" y="136988"/>
                </a:lnTo>
                <a:lnTo>
                  <a:pt x="882005" y="136172"/>
                </a:lnTo>
                <a:lnTo>
                  <a:pt x="899806" y="136172"/>
                </a:lnTo>
                <a:lnTo>
                  <a:pt x="940487" y="148298"/>
                </a:lnTo>
                <a:lnTo>
                  <a:pt x="941686" y="149300"/>
                </a:lnTo>
                <a:lnTo>
                  <a:pt x="884824" y="149300"/>
                </a:lnTo>
                <a:lnTo>
                  <a:pt x="878965" y="149782"/>
                </a:lnTo>
                <a:lnTo>
                  <a:pt x="844402" y="167619"/>
                </a:lnTo>
                <a:lnTo>
                  <a:pt x="844402" y="180079"/>
                </a:lnTo>
                <a:lnTo>
                  <a:pt x="878965" y="197768"/>
                </a:lnTo>
                <a:lnTo>
                  <a:pt x="884824" y="198251"/>
                </a:lnTo>
                <a:lnTo>
                  <a:pt x="941699" y="198251"/>
                </a:lnTo>
                <a:lnTo>
                  <a:pt x="940487" y="199252"/>
                </a:lnTo>
                <a:lnTo>
                  <a:pt x="929658" y="205037"/>
                </a:lnTo>
                <a:lnTo>
                  <a:pt x="923169" y="207299"/>
                </a:lnTo>
                <a:lnTo>
                  <a:pt x="908038" y="210562"/>
                </a:lnTo>
                <a:lnTo>
                  <a:pt x="899806" y="211378"/>
                </a:lnTo>
                <a:close/>
              </a:path>
              <a:path w="952500" h="211455">
                <a:moveTo>
                  <a:pt x="941699" y="198251"/>
                </a:moveTo>
                <a:lnTo>
                  <a:pt x="896987" y="198251"/>
                </a:lnTo>
                <a:lnTo>
                  <a:pt x="902847" y="197768"/>
                </a:lnTo>
                <a:lnTo>
                  <a:pt x="914120" y="195840"/>
                </a:lnTo>
                <a:lnTo>
                  <a:pt x="937409" y="180079"/>
                </a:lnTo>
                <a:lnTo>
                  <a:pt x="937409" y="167619"/>
                </a:lnTo>
                <a:lnTo>
                  <a:pt x="902847" y="149782"/>
                </a:lnTo>
                <a:lnTo>
                  <a:pt x="896987" y="149300"/>
                </a:lnTo>
                <a:lnTo>
                  <a:pt x="941686" y="149300"/>
                </a:lnTo>
                <a:lnTo>
                  <a:pt x="944752" y="151858"/>
                </a:lnTo>
                <a:lnTo>
                  <a:pt x="950982" y="160314"/>
                </a:lnTo>
                <a:lnTo>
                  <a:pt x="952439" y="164652"/>
                </a:lnTo>
                <a:lnTo>
                  <a:pt x="952428" y="183083"/>
                </a:lnTo>
                <a:lnTo>
                  <a:pt x="950982" y="187422"/>
                </a:lnTo>
                <a:lnTo>
                  <a:pt x="944752" y="195729"/>
                </a:lnTo>
                <a:lnTo>
                  <a:pt x="941699" y="198251"/>
                </a:lnTo>
                <a:close/>
              </a:path>
              <a:path w="952500" h="211455">
                <a:moveTo>
                  <a:pt x="849223" y="125492"/>
                </a:moveTo>
                <a:lnTo>
                  <a:pt x="835576" y="125492"/>
                </a:lnTo>
                <a:lnTo>
                  <a:pt x="829309" y="124602"/>
                </a:lnTo>
                <a:lnTo>
                  <a:pt x="797231" y="100608"/>
                </a:lnTo>
                <a:lnTo>
                  <a:pt x="796185" y="78803"/>
                </a:lnTo>
                <a:lnTo>
                  <a:pt x="797231" y="74724"/>
                </a:lnTo>
                <a:lnTo>
                  <a:pt x="829309" y="50730"/>
                </a:lnTo>
                <a:lnTo>
                  <a:pt x="835576" y="49840"/>
                </a:lnTo>
                <a:lnTo>
                  <a:pt x="849223" y="49840"/>
                </a:lnTo>
                <a:lnTo>
                  <a:pt x="855490" y="50730"/>
                </a:lnTo>
                <a:lnTo>
                  <a:pt x="866912" y="54290"/>
                </a:lnTo>
                <a:lnTo>
                  <a:pt x="871807" y="56738"/>
                </a:lnTo>
                <a:lnTo>
                  <a:pt x="879966" y="62968"/>
                </a:lnTo>
                <a:lnTo>
                  <a:pt x="837653" y="62968"/>
                </a:lnTo>
                <a:lnTo>
                  <a:pt x="833388" y="63524"/>
                </a:lnTo>
                <a:lnTo>
                  <a:pt x="811027" y="81510"/>
                </a:lnTo>
                <a:lnTo>
                  <a:pt x="811027" y="93970"/>
                </a:lnTo>
                <a:lnTo>
                  <a:pt x="837653" y="112364"/>
                </a:lnTo>
                <a:lnTo>
                  <a:pt x="879966" y="112364"/>
                </a:lnTo>
                <a:lnTo>
                  <a:pt x="871807" y="118594"/>
                </a:lnTo>
                <a:lnTo>
                  <a:pt x="866912" y="121042"/>
                </a:lnTo>
                <a:lnTo>
                  <a:pt x="855490" y="124602"/>
                </a:lnTo>
                <a:lnTo>
                  <a:pt x="849223" y="125492"/>
                </a:lnTo>
                <a:close/>
              </a:path>
              <a:path w="952500" h="211455">
                <a:moveTo>
                  <a:pt x="879966" y="112364"/>
                </a:moveTo>
                <a:lnTo>
                  <a:pt x="846998" y="112364"/>
                </a:lnTo>
                <a:lnTo>
                  <a:pt x="851226" y="111808"/>
                </a:lnTo>
                <a:lnTo>
                  <a:pt x="858939" y="109583"/>
                </a:lnTo>
                <a:lnTo>
                  <a:pt x="873773" y="93970"/>
                </a:lnTo>
                <a:lnTo>
                  <a:pt x="873773" y="81510"/>
                </a:lnTo>
                <a:lnTo>
                  <a:pt x="842400" y="62968"/>
                </a:lnTo>
                <a:lnTo>
                  <a:pt x="879966" y="62968"/>
                </a:lnTo>
                <a:lnTo>
                  <a:pt x="883118" y="66565"/>
                </a:lnTo>
                <a:lnTo>
                  <a:pt x="887568" y="74724"/>
                </a:lnTo>
                <a:lnTo>
                  <a:pt x="888614" y="78803"/>
                </a:lnTo>
                <a:lnTo>
                  <a:pt x="888566" y="96715"/>
                </a:lnTo>
                <a:lnTo>
                  <a:pt x="887568" y="100608"/>
                </a:lnTo>
                <a:lnTo>
                  <a:pt x="883118" y="108767"/>
                </a:lnTo>
                <a:lnTo>
                  <a:pt x="879966" y="112364"/>
                </a:lnTo>
                <a:close/>
              </a:path>
              <a:path w="952500" h="211455">
                <a:moveTo>
                  <a:pt x="849965" y="25810"/>
                </a:moveTo>
                <a:lnTo>
                  <a:pt x="834390" y="25810"/>
                </a:lnTo>
                <a:lnTo>
                  <a:pt x="834390" y="0"/>
                </a:lnTo>
                <a:lnTo>
                  <a:pt x="849965" y="0"/>
                </a:lnTo>
                <a:lnTo>
                  <a:pt x="849965" y="25810"/>
                </a:lnTo>
                <a:close/>
              </a:path>
              <a:path w="952500" h="211455">
                <a:moveTo>
                  <a:pt x="951427" y="130387"/>
                </a:moveTo>
                <a:lnTo>
                  <a:pt x="936074" y="130387"/>
                </a:lnTo>
                <a:lnTo>
                  <a:pt x="936074" y="105911"/>
                </a:lnTo>
                <a:lnTo>
                  <a:pt x="901586" y="105911"/>
                </a:lnTo>
                <a:lnTo>
                  <a:pt x="901586" y="92339"/>
                </a:lnTo>
                <a:lnTo>
                  <a:pt x="936074" y="92339"/>
                </a:lnTo>
                <a:lnTo>
                  <a:pt x="936074" y="67196"/>
                </a:lnTo>
                <a:lnTo>
                  <a:pt x="901586" y="67196"/>
                </a:lnTo>
                <a:lnTo>
                  <a:pt x="901586" y="53623"/>
                </a:lnTo>
                <a:lnTo>
                  <a:pt x="936074" y="53623"/>
                </a:lnTo>
                <a:lnTo>
                  <a:pt x="936074" y="2447"/>
                </a:lnTo>
                <a:lnTo>
                  <a:pt x="951427" y="2447"/>
                </a:lnTo>
                <a:lnTo>
                  <a:pt x="951427" y="130387"/>
                </a:lnTo>
                <a:close/>
              </a:path>
              <a:path w="952500" h="211455">
                <a:moveTo>
                  <a:pt x="902253" y="39383"/>
                </a:moveTo>
                <a:lnTo>
                  <a:pt x="784326" y="39383"/>
                </a:lnTo>
                <a:lnTo>
                  <a:pt x="784326" y="25810"/>
                </a:lnTo>
                <a:lnTo>
                  <a:pt x="902253" y="25810"/>
                </a:lnTo>
                <a:lnTo>
                  <a:pt x="902253" y="39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0980" y="1152144"/>
            <a:ext cx="1013460" cy="68122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42316" y="1193292"/>
            <a:ext cx="149860" cy="146685"/>
          </a:xfrm>
          <a:custGeom>
            <a:avLst/>
            <a:gdLst/>
            <a:ahLst/>
            <a:cxnLst/>
            <a:rect l="l" t="t" r="r" b="b"/>
            <a:pathLst>
              <a:path w="149860" h="146684">
                <a:moveTo>
                  <a:pt x="74675" y="146303"/>
                </a:moveTo>
                <a:lnTo>
                  <a:pt x="0" y="0"/>
                </a:lnTo>
                <a:lnTo>
                  <a:pt x="149351" y="0"/>
                </a:lnTo>
                <a:lnTo>
                  <a:pt x="74675" y="146303"/>
                </a:lnTo>
                <a:close/>
              </a:path>
            </a:pathLst>
          </a:custGeom>
          <a:solidFill>
            <a:srgbClr val="7C54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5468" y="1169669"/>
            <a:ext cx="821436" cy="56768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41932" y="2666065"/>
            <a:ext cx="5323205" cy="347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2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2.png"/><Relationship Id="rId7" Type="http://schemas.openxmlformats.org/officeDocument/2006/relationships/image" Target="../media/image7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2.png"/><Relationship Id="rId7" Type="http://schemas.openxmlformats.org/officeDocument/2006/relationships/image" Target="../media/image7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8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8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87.png"/><Relationship Id="rId7" Type="http://schemas.openxmlformats.org/officeDocument/2006/relationships/image" Target="../media/image6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2.png"/><Relationship Id="rId7" Type="http://schemas.openxmlformats.org/officeDocument/2006/relationships/image" Target="../media/image9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10" Type="http://schemas.openxmlformats.org/officeDocument/2006/relationships/image" Target="../media/image12.jp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jp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0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89.png"/><Relationship Id="rId4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Relationship Id="rId9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4.png"/><Relationship Id="rId7" Type="http://schemas.openxmlformats.org/officeDocument/2006/relationships/image" Target="../media/image78.png"/><Relationship Id="rId12" Type="http://schemas.openxmlformats.org/officeDocument/2006/relationships/image" Target="../media/image12.jp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11" Type="http://schemas.openxmlformats.org/officeDocument/2006/relationships/image" Target="../media/image119.png"/><Relationship Id="rId5" Type="http://schemas.openxmlformats.org/officeDocument/2006/relationships/image" Target="../media/image86.png"/><Relationship Id="rId10" Type="http://schemas.openxmlformats.org/officeDocument/2006/relationships/image" Target="../media/image118.png"/><Relationship Id="rId4" Type="http://schemas.openxmlformats.org/officeDocument/2006/relationships/image" Target="../media/image85.png"/><Relationship Id="rId9" Type="http://schemas.openxmlformats.org/officeDocument/2006/relationships/image" Target="../media/image11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2.png"/><Relationship Id="rId7" Type="http://schemas.openxmlformats.org/officeDocument/2006/relationships/image" Target="../media/image1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1.png"/><Relationship Id="rId11" Type="http://schemas.openxmlformats.org/officeDocument/2006/relationships/image" Target="../media/image12.jpg"/><Relationship Id="rId5" Type="http://schemas.openxmlformats.org/officeDocument/2006/relationships/image" Target="../media/image120.png"/><Relationship Id="rId10" Type="http://schemas.openxmlformats.org/officeDocument/2006/relationships/image" Target="../media/image125.png"/><Relationship Id="rId4" Type="http://schemas.openxmlformats.org/officeDocument/2006/relationships/image" Target="../media/image103.png"/><Relationship Id="rId9" Type="http://schemas.openxmlformats.org/officeDocument/2006/relationships/image" Target="../media/image12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2.png"/><Relationship Id="rId7" Type="http://schemas.openxmlformats.org/officeDocument/2006/relationships/image" Target="../media/image1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03.png"/><Relationship Id="rId9" Type="http://schemas.openxmlformats.org/officeDocument/2006/relationships/image" Target="../media/image12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jp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jp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0.jpg"/><Relationship Id="rId4" Type="http://schemas.openxmlformats.org/officeDocument/2006/relationships/image" Target="../media/image139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3.jp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jp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3.jpg"/><Relationship Id="rId16" Type="http://schemas.openxmlformats.org/officeDocument/2006/relationships/image" Target="../media/image40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13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23.jp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jp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2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13.png"/><Relationship Id="rId10" Type="http://schemas.openxmlformats.org/officeDocument/2006/relationships/image" Target="../media/image52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Relationship Id="rId1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23.jpg"/><Relationship Id="rId3" Type="http://schemas.openxmlformats.org/officeDocument/2006/relationships/image" Target="../media/image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13.png"/><Relationship Id="rId10" Type="http://schemas.openxmlformats.org/officeDocument/2006/relationships/image" Target="../media/image61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72668"/>
            <a:ext cx="10692765" cy="6014085"/>
            <a:chOff x="0" y="772668"/>
            <a:chExt cx="10692765" cy="60140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72668"/>
              <a:ext cx="10692384" cy="60137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436284" y="4235141"/>
              <a:ext cx="1998980" cy="431800"/>
            </a:xfrm>
            <a:custGeom>
              <a:avLst/>
              <a:gdLst/>
              <a:ahLst/>
              <a:cxnLst/>
              <a:rect l="l" t="t" r="r" b="b"/>
              <a:pathLst>
                <a:path w="1998979" h="431800">
                  <a:moveTo>
                    <a:pt x="337316" y="303495"/>
                  </a:moveTo>
                  <a:lnTo>
                    <a:pt x="297265" y="303495"/>
                  </a:lnTo>
                  <a:lnTo>
                    <a:pt x="297265" y="4895"/>
                  </a:lnTo>
                  <a:lnTo>
                    <a:pt x="337316" y="4895"/>
                  </a:lnTo>
                  <a:lnTo>
                    <a:pt x="337316" y="303495"/>
                  </a:lnTo>
                  <a:close/>
                </a:path>
                <a:path w="1998979" h="431800">
                  <a:moveTo>
                    <a:pt x="23432" y="254544"/>
                  </a:moveTo>
                  <a:lnTo>
                    <a:pt x="0" y="227433"/>
                  </a:lnTo>
                  <a:lnTo>
                    <a:pt x="39292" y="194847"/>
                  </a:lnTo>
                  <a:lnTo>
                    <a:pt x="48634" y="186933"/>
                  </a:lnTo>
                  <a:lnTo>
                    <a:pt x="80741" y="156663"/>
                  </a:lnTo>
                  <a:lnTo>
                    <a:pt x="102255" y="120327"/>
                  </a:lnTo>
                  <a:lnTo>
                    <a:pt x="103686" y="101823"/>
                  </a:lnTo>
                  <a:lnTo>
                    <a:pt x="103686" y="24030"/>
                  </a:lnTo>
                  <a:lnTo>
                    <a:pt x="144627" y="24030"/>
                  </a:lnTo>
                  <a:lnTo>
                    <a:pt x="144657" y="101823"/>
                  </a:lnTo>
                  <a:lnTo>
                    <a:pt x="158600" y="142924"/>
                  </a:lnTo>
                  <a:lnTo>
                    <a:pt x="172009" y="157977"/>
                  </a:lnTo>
                  <a:lnTo>
                    <a:pt x="122669" y="157977"/>
                  </a:lnTo>
                  <a:lnTo>
                    <a:pt x="125809" y="163178"/>
                  </a:lnTo>
                  <a:lnTo>
                    <a:pt x="126329" y="163755"/>
                  </a:lnTo>
                  <a:lnTo>
                    <a:pt x="125545" y="164797"/>
                  </a:lnTo>
                  <a:lnTo>
                    <a:pt x="93841" y="196811"/>
                  </a:lnTo>
                  <a:lnTo>
                    <a:pt x="64745" y="222684"/>
                  </a:lnTo>
                  <a:lnTo>
                    <a:pt x="35033" y="246026"/>
                  </a:lnTo>
                  <a:lnTo>
                    <a:pt x="23432" y="254544"/>
                  </a:lnTo>
                  <a:close/>
                </a:path>
                <a:path w="1998979" h="431800">
                  <a:moveTo>
                    <a:pt x="126329" y="163755"/>
                  </a:moveTo>
                  <a:lnTo>
                    <a:pt x="125809" y="163178"/>
                  </a:lnTo>
                  <a:lnTo>
                    <a:pt x="122669" y="157977"/>
                  </a:lnTo>
                  <a:lnTo>
                    <a:pt x="129295" y="157977"/>
                  </a:lnTo>
                  <a:lnTo>
                    <a:pt x="128938" y="160281"/>
                  </a:lnTo>
                  <a:lnTo>
                    <a:pt x="126329" y="163755"/>
                  </a:lnTo>
                  <a:close/>
                </a:path>
                <a:path w="1998979" h="431800">
                  <a:moveTo>
                    <a:pt x="220459" y="242084"/>
                  </a:moveTo>
                  <a:lnTo>
                    <a:pt x="183694" y="214970"/>
                  </a:lnTo>
                  <a:lnTo>
                    <a:pt x="143338" y="180902"/>
                  </a:lnTo>
                  <a:lnTo>
                    <a:pt x="126329" y="163755"/>
                  </a:lnTo>
                  <a:lnTo>
                    <a:pt x="128938" y="160281"/>
                  </a:lnTo>
                  <a:lnTo>
                    <a:pt x="129295" y="157977"/>
                  </a:lnTo>
                  <a:lnTo>
                    <a:pt x="172009" y="157977"/>
                  </a:lnTo>
                  <a:lnTo>
                    <a:pt x="177113" y="163429"/>
                  </a:lnTo>
                  <a:lnTo>
                    <a:pt x="184669" y="168946"/>
                  </a:lnTo>
                  <a:lnTo>
                    <a:pt x="192542" y="174880"/>
                  </a:lnTo>
                  <a:lnTo>
                    <a:pt x="200731" y="181231"/>
                  </a:lnTo>
                  <a:lnTo>
                    <a:pt x="209237" y="187998"/>
                  </a:lnTo>
                  <a:lnTo>
                    <a:pt x="242974" y="215342"/>
                  </a:lnTo>
                  <a:lnTo>
                    <a:pt x="220459" y="242084"/>
                  </a:lnTo>
                  <a:close/>
                </a:path>
                <a:path w="1998979" h="431800">
                  <a:moveTo>
                    <a:pt x="347551" y="415192"/>
                  </a:moveTo>
                  <a:lnTo>
                    <a:pt x="80101" y="415192"/>
                  </a:lnTo>
                  <a:lnTo>
                    <a:pt x="80101" y="271009"/>
                  </a:lnTo>
                  <a:lnTo>
                    <a:pt x="120597" y="271009"/>
                  </a:lnTo>
                  <a:lnTo>
                    <a:pt x="120597" y="379146"/>
                  </a:lnTo>
                  <a:lnTo>
                    <a:pt x="347551" y="379146"/>
                  </a:lnTo>
                  <a:lnTo>
                    <a:pt x="347551" y="415192"/>
                  </a:lnTo>
                  <a:close/>
                </a:path>
                <a:path w="1998979" h="431800">
                  <a:moveTo>
                    <a:pt x="645261" y="235409"/>
                  </a:moveTo>
                  <a:lnTo>
                    <a:pt x="424092" y="235409"/>
                  </a:lnTo>
                  <a:lnTo>
                    <a:pt x="424092" y="117927"/>
                  </a:lnTo>
                  <a:lnTo>
                    <a:pt x="592750" y="117927"/>
                  </a:lnTo>
                  <a:lnTo>
                    <a:pt x="592750" y="72091"/>
                  </a:lnTo>
                  <a:lnTo>
                    <a:pt x="423647" y="72091"/>
                  </a:lnTo>
                  <a:lnTo>
                    <a:pt x="423647" y="36045"/>
                  </a:lnTo>
                  <a:lnTo>
                    <a:pt x="632801" y="36045"/>
                  </a:lnTo>
                  <a:lnTo>
                    <a:pt x="632801" y="153527"/>
                  </a:lnTo>
                  <a:lnTo>
                    <a:pt x="464143" y="153527"/>
                  </a:lnTo>
                  <a:lnTo>
                    <a:pt x="464143" y="199363"/>
                  </a:lnTo>
                  <a:lnTo>
                    <a:pt x="645261" y="199363"/>
                  </a:lnTo>
                  <a:lnTo>
                    <a:pt x="645261" y="235409"/>
                  </a:lnTo>
                  <a:close/>
                </a:path>
                <a:path w="1998979" h="431800">
                  <a:moveTo>
                    <a:pt x="396057" y="333756"/>
                  </a:moveTo>
                  <a:lnTo>
                    <a:pt x="396057" y="297710"/>
                  </a:lnTo>
                  <a:lnTo>
                    <a:pt x="478571" y="297667"/>
                  </a:lnTo>
                  <a:lnTo>
                    <a:pt x="503208" y="297327"/>
                  </a:lnTo>
                  <a:lnTo>
                    <a:pt x="513539" y="297028"/>
                  </a:lnTo>
                  <a:lnTo>
                    <a:pt x="513539" y="235409"/>
                  </a:lnTo>
                  <a:lnTo>
                    <a:pt x="554034" y="235409"/>
                  </a:lnTo>
                  <a:lnTo>
                    <a:pt x="554034" y="295485"/>
                  </a:lnTo>
                  <a:lnTo>
                    <a:pt x="676201" y="295485"/>
                  </a:lnTo>
                  <a:lnTo>
                    <a:pt x="678637" y="323096"/>
                  </a:lnTo>
                  <a:lnTo>
                    <a:pt x="634147" y="327090"/>
                  </a:lnTo>
                  <a:lnTo>
                    <a:pt x="576872" y="330815"/>
                  </a:lnTo>
                  <a:lnTo>
                    <a:pt x="509494" y="333032"/>
                  </a:lnTo>
                  <a:lnTo>
                    <a:pt x="396057" y="333756"/>
                  </a:lnTo>
                  <a:close/>
                </a:path>
                <a:path w="1998979" h="431800">
                  <a:moveTo>
                    <a:pt x="676201" y="295485"/>
                  </a:moveTo>
                  <a:lnTo>
                    <a:pt x="554034" y="295485"/>
                  </a:lnTo>
                  <a:lnTo>
                    <a:pt x="569070" y="295199"/>
                  </a:lnTo>
                  <a:lnTo>
                    <a:pt x="583979" y="294710"/>
                  </a:lnTo>
                  <a:lnTo>
                    <a:pt x="628239" y="292024"/>
                  </a:lnTo>
                  <a:lnTo>
                    <a:pt x="675494" y="287475"/>
                  </a:lnTo>
                  <a:lnTo>
                    <a:pt x="676201" y="295485"/>
                  </a:lnTo>
                  <a:close/>
                </a:path>
                <a:path w="1998979" h="431800">
                  <a:moveTo>
                    <a:pt x="737378" y="420087"/>
                  </a:moveTo>
                  <a:lnTo>
                    <a:pt x="696882" y="420087"/>
                  </a:lnTo>
                  <a:lnTo>
                    <a:pt x="696882" y="4895"/>
                  </a:lnTo>
                  <a:lnTo>
                    <a:pt x="737378" y="4895"/>
                  </a:lnTo>
                  <a:lnTo>
                    <a:pt x="737378" y="420087"/>
                  </a:lnTo>
                  <a:close/>
                </a:path>
                <a:path w="1998979" h="431800">
                  <a:moveTo>
                    <a:pt x="992812" y="430767"/>
                  </a:moveTo>
                  <a:lnTo>
                    <a:pt x="944171" y="425309"/>
                  </a:lnTo>
                  <a:lnTo>
                    <a:pt x="903623" y="409671"/>
                  </a:lnTo>
                  <a:lnTo>
                    <a:pt x="870963" y="376693"/>
                  </a:lnTo>
                  <a:lnTo>
                    <a:pt x="865095" y="350666"/>
                  </a:lnTo>
                  <a:lnTo>
                    <a:pt x="865095" y="333310"/>
                  </a:lnTo>
                  <a:lnTo>
                    <a:pt x="881137" y="292319"/>
                  </a:lnTo>
                  <a:lnTo>
                    <a:pt x="912625" y="269623"/>
                  </a:lnTo>
                  <a:lnTo>
                    <a:pt x="956029" y="256943"/>
                  </a:lnTo>
                  <a:lnTo>
                    <a:pt x="992812" y="254099"/>
                  </a:lnTo>
                  <a:lnTo>
                    <a:pt x="1005348" y="254429"/>
                  </a:lnTo>
                  <a:lnTo>
                    <a:pt x="1052541" y="262317"/>
                  </a:lnTo>
                  <a:lnTo>
                    <a:pt x="1090421" y="280229"/>
                  </a:lnTo>
                  <a:lnTo>
                    <a:pt x="1100910" y="289255"/>
                  </a:lnTo>
                  <a:lnTo>
                    <a:pt x="992812" y="289255"/>
                  </a:lnTo>
                  <a:lnTo>
                    <a:pt x="984227" y="289457"/>
                  </a:lnTo>
                  <a:lnTo>
                    <a:pt x="944062" y="296454"/>
                  </a:lnTo>
                  <a:lnTo>
                    <a:pt x="906561" y="321550"/>
                  </a:lnTo>
                  <a:lnTo>
                    <a:pt x="904256" y="327715"/>
                  </a:lnTo>
                  <a:lnTo>
                    <a:pt x="904256" y="356942"/>
                  </a:lnTo>
                  <a:lnTo>
                    <a:pt x="937242" y="385962"/>
                  </a:lnTo>
                  <a:lnTo>
                    <a:pt x="975627" y="394813"/>
                  </a:lnTo>
                  <a:lnTo>
                    <a:pt x="992812" y="395612"/>
                  </a:lnTo>
                  <a:lnTo>
                    <a:pt x="1100393" y="395612"/>
                  </a:lnTo>
                  <a:lnTo>
                    <a:pt x="1097728" y="398287"/>
                  </a:lnTo>
                  <a:lnTo>
                    <a:pt x="1062999" y="418671"/>
                  </a:lnTo>
                  <a:lnTo>
                    <a:pt x="1017751" y="429403"/>
                  </a:lnTo>
                  <a:lnTo>
                    <a:pt x="1005446" y="430426"/>
                  </a:lnTo>
                  <a:lnTo>
                    <a:pt x="992812" y="430767"/>
                  </a:lnTo>
                  <a:close/>
                </a:path>
                <a:path w="1998979" h="431800">
                  <a:moveTo>
                    <a:pt x="1100393" y="395612"/>
                  </a:moveTo>
                  <a:lnTo>
                    <a:pt x="992812" y="395612"/>
                  </a:lnTo>
                  <a:lnTo>
                    <a:pt x="1001477" y="395412"/>
                  </a:lnTo>
                  <a:lnTo>
                    <a:pt x="1009948" y="394813"/>
                  </a:lnTo>
                  <a:lnTo>
                    <a:pt x="1048324" y="385962"/>
                  </a:lnTo>
                  <a:lnTo>
                    <a:pt x="1079026" y="363194"/>
                  </a:lnTo>
                  <a:lnTo>
                    <a:pt x="1081350" y="356942"/>
                  </a:lnTo>
                  <a:lnTo>
                    <a:pt x="1081350" y="327715"/>
                  </a:lnTo>
                  <a:lnTo>
                    <a:pt x="1048437" y="298986"/>
                  </a:lnTo>
                  <a:lnTo>
                    <a:pt x="1009788" y="290063"/>
                  </a:lnTo>
                  <a:lnTo>
                    <a:pt x="992812" y="289255"/>
                  </a:lnTo>
                  <a:lnTo>
                    <a:pt x="1100910" y="289255"/>
                  </a:lnTo>
                  <a:lnTo>
                    <a:pt x="1119878" y="324322"/>
                  </a:lnTo>
                  <a:lnTo>
                    <a:pt x="1120530" y="333310"/>
                  </a:lnTo>
                  <a:lnTo>
                    <a:pt x="1120530" y="350666"/>
                  </a:lnTo>
                  <a:lnTo>
                    <a:pt x="1104296" y="391691"/>
                  </a:lnTo>
                  <a:lnTo>
                    <a:pt x="1100393" y="395612"/>
                  </a:lnTo>
                  <a:close/>
                </a:path>
                <a:path w="1998979" h="431800">
                  <a:moveTo>
                    <a:pt x="1118305" y="253209"/>
                  </a:moveTo>
                  <a:lnTo>
                    <a:pt x="1078254" y="253209"/>
                  </a:lnTo>
                  <a:lnTo>
                    <a:pt x="1078254" y="132612"/>
                  </a:lnTo>
                  <a:lnTo>
                    <a:pt x="986582" y="132612"/>
                  </a:lnTo>
                  <a:lnTo>
                    <a:pt x="986582" y="96566"/>
                  </a:lnTo>
                  <a:lnTo>
                    <a:pt x="1078254" y="96566"/>
                  </a:lnTo>
                  <a:lnTo>
                    <a:pt x="1078254" y="4895"/>
                  </a:lnTo>
                  <a:lnTo>
                    <a:pt x="1118305" y="4895"/>
                  </a:lnTo>
                  <a:lnTo>
                    <a:pt x="1118305" y="253209"/>
                  </a:lnTo>
                  <a:close/>
                </a:path>
                <a:path w="1998979" h="431800">
                  <a:moveTo>
                    <a:pt x="799957" y="245199"/>
                  </a:moveTo>
                  <a:lnTo>
                    <a:pt x="776538" y="217567"/>
                  </a:lnTo>
                  <a:lnTo>
                    <a:pt x="795742" y="201953"/>
                  </a:lnTo>
                  <a:lnTo>
                    <a:pt x="815219" y="185776"/>
                  </a:lnTo>
                  <a:lnTo>
                    <a:pt x="849881" y="154271"/>
                  </a:lnTo>
                  <a:lnTo>
                    <a:pt x="877014" y="116369"/>
                  </a:lnTo>
                  <a:lnTo>
                    <a:pt x="879780" y="92176"/>
                  </a:lnTo>
                  <a:lnTo>
                    <a:pt x="879780" y="23140"/>
                  </a:lnTo>
                  <a:lnTo>
                    <a:pt x="920721" y="23140"/>
                  </a:lnTo>
                  <a:lnTo>
                    <a:pt x="920739" y="92176"/>
                  </a:lnTo>
                  <a:lnTo>
                    <a:pt x="934694" y="133578"/>
                  </a:lnTo>
                  <a:lnTo>
                    <a:pt x="948103" y="148632"/>
                  </a:lnTo>
                  <a:lnTo>
                    <a:pt x="898763" y="148632"/>
                  </a:lnTo>
                  <a:lnTo>
                    <a:pt x="901903" y="153833"/>
                  </a:lnTo>
                  <a:lnTo>
                    <a:pt x="902422" y="154409"/>
                  </a:lnTo>
                  <a:lnTo>
                    <a:pt x="901639" y="155452"/>
                  </a:lnTo>
                  <a:lnTo>
                    <a:pt x="869935" y="187466"/>
                  </a:lnTo>
                  <a:lnTo>
                    <a:pt x="840192" y="214069"/>
                  </a:lnTo>
                  <a:lnTo>
                    <a:pt x="810610" y="237501"/>
                  </a:lnTo>
                  <a:lnTo>
                    <a:pt x="799957" y="245199"/>
                  </a:lnTo>
                  <a:close/>
                </a:path>
                <a:path w="1998979" h="431800">
                  <a:moveTo>
                    <a:pt x="902422" y="154409"/>
                  </a:moveTo>
                  <a:lnTo>
                    <a:pt x="901903" y="153833"/>
                  </a:lnTo>
                  <a:lnTo>
                    <a:pt x="898763" y="148632"/>
                  </a:lnTo>
                  <a:lnTo>
                    <a:pt x="905389" y="148632"/>
                  </a:lnTo>
                  <a:lnTo>
                    <a:pt x="905032" y="150936"/>
                  </a:lnTo>
                  <a:lnTo>
                    <a:pt x="902422" y="154409"/>
                  </a:lnTo>
                  <a:close/>
                </a:path>
                <a:path w="1998979" h="431800">
                  <a:moveTo>
                    <a:pt x="995642" y="231849"/>
                  </a:moveTo>
                  <a:lnTo>
                    <a:pt x="960379" y="206104"/>
                  </a:lnTo>
                  <a:lnTo>
                    <a:pt x="919432" y="171557"/>
                  </a:lnTo>
                  <a:lnTo>
                    <a:pt x="902422" y="154409"/>
                  </a:lnTo>
                  <a:lnTo>
                    <a:pt x="905032" y="150936"/>
                  </a:lnTo>
                  <a:lnTo>
                    <a:pt x="905389" y="148632"/>
                  </a:lnTo>
                  <a:lnTo>
                    <a:pt x="948103" y="148632"/>
                  </a:lnTo>
                  <a:lnTo>
                    <a:pt x="953207" y="154084"/>
                  </a:lnTo>
                  <a:lnTo>
                    <a:pt x="960748" y="159586"/>
                  </a:lnTo>
                  <a:lnTo>
                    <a:pt x="968575" y="165475"/>
                  </a:lnTo>
                  <a:lnTo>
                    <a:pt x="976688" y="171750"/>
                  </a:lnTo>
                  <a:lnTo>
                    <a:pt x="985087" y="178413"/>
                  </a:lnTo>
                  <a:lnTo>
                    <a:pt x="1018178" y="205093"/>
                  </a:lnTo>
                  <a:lnTo>
                    <a:pt x="995642" y="231849"/>
                  </a:lnTo>
                  <a:close/>
                </a:path>
                <a:path w="1998979" h="431800">
                  <a:moveTo>
                    <a:pt x="1585118" y="234519"/>
                  </a:moveTo>
                  <a:lnTo>
                    <a:pt x="1313663" y="234519"/>
                  </a:lnTo>
                  <a:lnTo>
                    <a:pt x="1313663" y="40050"/>
                  </a:lnTo>
                  <a:lnTo>
                    <a:pt x="1585118" y="40050"/>
                  </a:lnTo>
                  <a:lnTo>
                    <a:pt x="1585118" y="76096"/>
                  </a:lnTo>
                  <a:lnTo>
                    <a:pt x="1353714" y="76096"/>
                  </a:lnTo>
                  <a:lnTo>
                    <a:pt x="1353714" y="198473"/>
                  </a:lnTo>
                  <a:lnTo>
                    <a:pt x="1585118" y="198473"/>
                  </a:lnTo>
                  <a:lnTo>
                    <a:pt x="1585118" y="234519"/>
                  </a:lnTo>
                  <a:close/>
                </a:path>
                <a:path w="1998979" h="431800">
                  <a:moveTo>
                    <a:pt x="1585118" y="198473"/>
                  </a:moveTo>
                  <a:lnTo>
                    <a:pt x="1545067" y="198473"/>
                  </a:lnTo>
                  <a:lnTo>
                    <a:pt x="1545067" y="76096"/>
                  </a:lnTo>
                  <a:lnTo>
                    <a:pt x="1585118" y="76096"/>
                  </a:lnTo>
                  <a:lnTo>
                    <a:pt x="1585118" y="198473"/>
                  </a:lnTo>
                  <a:close/>
                </a:path>
                <a:path w="1998979" h="431800">
                  <a:moveTo>
                    <a:pt x="1469416" y="327080"/>
                  </a:moveTo>
                  <a:lnTo>
                    <a:pt x="1429365" y="327080"/>
                  </a:lnTo>
                  <a:lnTo>
                    <a:pt x="1429365" y="234519"/>
                  </a:lnTo>
                  <a:lnTo>
                    <a:pt x="1469416" y="234519"/>
                  </a:lnTo>
                  <a:lnTo>
                    <a:pt x="1469416" y="327080"/>
                  </a:lnTo>
                  <a:close/>
                </a:path>
                <a:path w="1998979" h="431800">
                  <a:moveTo>
                    <a:pt x="1640744" y="362681"/>
                  </a:moveTo>
                  <a:lnTo>
                    <a:pt x="1258037" y="362681"/>
                  </a:lnTo>
                  <a:lnTo>
                    <a:pt x="1258037" y="327080"/>
                  </a:lnTo>
                  <a:lnTo>
                    <a:pt x="1640744" y="327080"/>
                  </a:lnTo>
                  <a:lnTo>
                    <a:pt x="1640744" y="362681"/>
                  </a:lnTo>
                  <a:close/>
                </a:path>
                <a:path w="1998979" h="431800">
                  <a:moveTo>
                    <a:pt x="1870813" y="431212"/>
                  </a:moveTo>
                  <a:lnTo>
                    <a:pt x="1832121" y="428398"/>
                  </a:lnTo>
                  <a:lnTo>
                    <a:pt x="1788995" y="416431"/>
                  </a:lnTo>
                  <a:lnTo>
                    <a:pt x="1753123" y="389660"/>
                  </a:lnTo>
                  <a:lnTo>
                    <a:pt x="1743096" y="359121"/>
                  </a:lnTo>
                  <a:lnTo>
                    <a:pt x="1743096" y="343991"/>
                  </a:lnTo>
                  <a:lnTo>
                    <a:pt x="1758541" y="307583"/>
                  </a:lnTo>
                  <a:lnTo>
                    <a:pt x="1798561" y="283431"/>
                  </a:lnTo>
                  <a:lnTo>
                    <a:pt x="1844648" y="273606"/>
                  </a:lnTo>
                  <a:lnTo>
                    <a:pt x="1870813" y="272344"/>
                  </a:lnTo>
                  <a:lnTo>
                    <a:pt x="1884100" y="272660"/>
                  </a:lnTo>
                  <a:lnTo>
                    <a:pt x="1932521" y="280161"/>
                  </a:lnTo>
                  <a:lnTo>
                    <a:pt x="1969554" y="296275"/>
                  </a:lnTo>
                  <a:lnTo>
                    <a:pt x="1982442" y="307055"/>
                  </a:lnTo>
                  <a:lnTo>
                    <a:pt x="1870813" y="307055"/>
                  </a:lnTo>
                  <a:lnTo>
                    <a:pt x="1862095" y="307233"/>
                  </a:lnTo>
                  <a:lnTo>
                    <a:pt x="1821073" y="313412"/>
                  </a:lnTo>
                  <a:lnTo>
                    <a:pt x="1784456" y="335390"/>
                  </a:lnTo>
                  <a:lnTo>
                    <a:pt x="1782257" y="340403"/>
                  </a:lnTo>
                  <a:lnTo>
                    <a:pt x="1782257" y="363237"/>
                  </a:lnTo>
                  <a:lnTo>
                    <a:pt x="1814240" y="387979"/>
                  </a:lnTo>
                  <a:lnTo>
                    <a:pt x="1853277" y="395801"/>
                  </a:lnTo>
                  <a:lnTo>
                    <a:pt x="1870813" y="396502"/>
                  </a:lnTo>
                  <a:lnTo>
                    <a:pt x="1982545" y="396502"/>
                  </a:lnTo>
                  <a:lnTo>
                    <a:pt x="1976619" y="402024"/>
                  </a:lnTo>
                  <a:lnTo>
                    <a:pt x="1942917" y="420196"/>
                  </a:lnTo>
                  <a:lnTo>
                    <a:pt x="1897070" y="429962"/>
                  </a:lnTo>
                  <a:lnTo>
                    <a:pt x="1884197" y="430900"/>
                  </a:lnTo>
                  <a:lnTo>
                    <a:pt x="1870813" y="431212"/>
                  </a:lnTo>
                  <a:close/>
                </a:path>
                <a:path w="1998979" h="431800">
                  <a:moveTo>
                    <a:pt x="1982545" y="396502"/>
                  </a:moveTo>
                  <a:lnTo>
                    <a:pt x="1870813" y="396502"/>
                  </a:lnTo>
                  <a:lnTo>
                    <a:pt x="1879647" y="396326"/>
                  </a:lnTo>
                  <a:lnTo>
                    <a:pt x="1888299" y="395800"/>
                  </a:lnTo>
                  <a:lnTo>
                    <a:pt x="1927328" y="387972"/>
                  </a:lnTo>
                  <a:lnTo>
                    <a:pt x="1959348" y="363237"/>
                  </a:lnTo>
                  <a:lnTo>
                    <a:pt x="1959349" y="340403"/>
                  </a:lnTo>
                  <a:lnTo>
                    <a:pt x="1957160" y="335449"/>
                  </a:lnTo>
                  <a:lnTo>
                    <a:pt x="1920473" y="313408"/>
                  </a:lnTo>
                  <a:lnTo>
                    <a:pt x="1879498" y="307233"/>
                  </a:lnTo>
                  <a:lnTo>
                    <a:pt x="1870813" y="307055"/>
                  </a:lnTo>
                  <a:lnTo>
                    <a:pt x="1982442" y="307055"/>
                  </a:lnTo>
                  <a:lnTo>
                    <a:pt x="1998530" y="343991"/>
                  </a:lnTo>
                  <a:lnTo>
                    <a:pt x="1998530" y="359121"/>
                  </a:lnTo>
                  <a:lnTo>
                    <a:pt x="1982935" y="396139"/>
                  </a:lnTo>
                  <a:lnTo>
                    <a:pt x="1982545" y="396502"/>
                  </a:lnTo>
                  <a:close/>
                </a:path>
                <a:path w="1998979" h="431800">
                  <a:moveTo>
                    <a:pt x="1773801" y="259439"/>
                  </a:moveTo>
                  <a:lnTo>
                    <a:pt x="1734762" y="253946"/>
                  </a:lnTo>
                  <a:lnTo>
                    <a:pt x="1697924" y="233305"/>
                  </a:lnTo>
                  <a:lnTo>
                    <a:pt x="1677232" y="194699"/>
                  </a:lnTo>
                  <a:lnTo>
                    <a:pt x="1676790" y="187348"/>
                  </a:lnTo>
                  <a:lnTo>
                    <a:pt x="1676790" y="171328"/>
                  </a:lnTo>
                  <a:lnTo>
                    <a:pt x="1692393" y="131419"/>
                  </a:lnTo>
                  <a:lnTo>
                    <a:pt x="1726174" y="108269"/>
                  </a:lnTo>
                  <a:lnTo>
                    <a:pt x="1763399" y="100028"/>
                  </a:lnTo>
                  <a:lnTo>
                    <a:pt x="1773801" y="99681"/>
                  </a:lnTo>
                  <a:lnTo>
                    <a:pt x="1784184" y="100028"/>
                  </a:lnTo>
                  <a:lnTo>
                    <a:pt x="1821386" y="108274"/>
                  </a:lnTo>
                  <a:lnTo>
                    <a:pt x="1855144" y="131429"/>
                  </a:lnTo>
                  <a:lnTo>
                    <a:pt x="1857472" y="134392"/>
                  </a:lnTo>
                  <a:lnTo>
                    <a:pt x="1764827" y="134392"/>
                  </a:lnTo>
                  <a:lnTo>
                    <a:pt x="1756761" y="135444"/>
                  </a:lnTo>
                  <a:lnTo>
                    <a:pt x="1721932" y="154090"/>
                  </a:lnTo>
                  <a:lnTo>
                    <a:pt x="1715505" y="167781"/>
                  </a:lnTo>
                  <a:lnTo>
                    <a:pt x="1715505" y="191321"/>
                  </a:lnTo>
                  <a:lnTo>
                    <a:pt x="1742625" y="219566"/>
                  </a:lnTo>
                  <a:lnTo>
                    <a:pt x="1764716" y="224729"/>
                  </a:lnTo>
                  <a:lnTo>
                    <a:pt x="1857383" y="224729"/>
                  </a:lnTo>
                  <a:lnTo>
                    <a:pt x="1855007" y="227751"/>
                  </a:lnTo>
                  <a:lnTo>
                    <a:pt x="1821294" y="250920"/>
                  </a:lnTo>
                  <a:lnTo>
                    <a:pt x="1784239" y="259096"/>
                  </a:lnTo>
                  <a:lnTo>
                    <a:pt x="1773801" y="259439"/>
                  </a:lnTo>
                  <a:close/>
                </a:path>
                <a:path w="1998979" h="431800">
                  <a:moveTo>
                    <a:pt x="1857383" y="224729"/>
                  </a:moveTo>
                  <a:lnTo>
                    <a:pt x="1782599" y="224729"/>
                  </a:lnTo>
                  <a:lnTo>
                    <a:pt x="1790594" y="223691"/>
                  </a:lnTo>
                  <a:lnTo>
                    <a:pt x="1804947" y="219543"/>
                  </a:lnTo>
                  <a:lnTo>
                    <a:pt x="1832077" y="191321"/>
                  </a:lnTo>
                  <a:lnTo>
                    <a:pt x="1832076" y="167781"/>
                  </a:lnTo>
                  <a:lnTo>
                    <a:pt x="1804996" y="139630"/>
                  </a:lnTo>
                  <a:lnTo>
                    <a:pt x="1773801" y="134392"/>
                  </a:lnTo>
                  <a:lnTo>
                    <a:pt x="1857472" y="134392"/>
                  </a:lnTo>
                  <a:lnTo>
                    <a:pt x="1870813" y="171328"/>
                  </a:lnTo>
                  <a:lnTo>
                    <a:pt x="1870813" y="187348"/>
                  </a:lnTo>
                  <a:lnTo>
                    <a:pt x="1859679" y="221803"/>
                  </a:lnTo>
                  <a:lnTo>
                    <a:pt x="1857383" y="224729"/>
                  </a:lnTo>
                  <a:close/>
                </a:path>
                <a:path w="1998979" h="431800">
                  <a:moveTo>
                    <a:pt x="1793382" y="51620"/>
                  </a:moveTo>
                  <a:lnTo>
                    <a:pt x="1753331" y="51620"/>
                  </a:lnTo>
                  <a:lnTo>
                    <a:pt x="1753331" y="0"/>
                  </a:lnTo>
                  <a:lnTo>
                    <a:pt x="1793382" y="0"/>
                  </a:lnTo>
                  <a:lnTo>
                    <a:pt x="1793382" y="51620"/>
                  </a:lnTo>
                  <a:close/>
                </a:path>
                <a:path w="1998979" h="431800">
                  <a:moveTo>
                    <a:pt x="1996305" y="269229"/>
                  </a:moveTo>
                  <a:lnTo>
                    <a:pt x="1956700" y="269229"/>
                  </a:lnTo>
                  <a:lnTo>
                    <a:pt x="1956700" y="220278"/>
                  </a:lnTo>
                  <a:lnTo>
                    <a:pt x="1887724" y="220278"/>
                  </a:lnTo>
                  <a:lnTo>
                    <a:pt x="1887724" y="184678"/>
                  </a:lnTo>
                  <a:lnTo>
                    <a:pt x="1956700" y="184678"/>
                  </a:lnTo>
                  <a:lnTo>
                    <a:pt x="1956700" y="142847"/>
                  </a:lnTo>
                  <a:lnTo>
                    <a:pt x="1887724" y="142847"/>
                  </a:lnTo>
                  <a:lnTo>
                    <a:pt x="1887724" y="107246"/>
                  </a:lnTo>
                  <a:lnTo>
                    <a:pt x="1956700" y="107246"/>
                  </a:lnTo>
                  <a:lnTo>
                    <a:pt x="1956700" y="4895"/>
                  </a:lnTo>
                  <a:lnTo>
                    <a:pt x="1996305" y="4895"/>
                  </a:lnTo>
                  <a:lnTo>
                    <a:pt x="1996305" y="269229"/>
                  </a:lnTo>
                  <a:close/>
                </a:path>
                <a:path w="1998979" h="431800">
                  <a:moveTo>
                    <a:pt x="1897959" y="87221"/>
                  </a:moveTo>
                  <a:lnTo>
                    <a:pt x="1653204" y="87221"/>
                  </a:lnTo>
                  <a:lnTo>
                    <a:pt x="1653204" y="51620"/>
                  </a:lnTo>
                  <a:lnTo>
                    <a:pt x="1897959" y="51620"/>
                  </a:lnTo>
                  <a:lnTo>
                    <a:pt x="1897959" y="87221"/>
                  </a:lnTo>
                  <a:close/>
                </a:path>
              </a:pathLst>
            </a:custGeom>
            <a:solidFill>
              <a:srgbClr val="3D2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57116" y="2398775"/>
              <a:ext cx="2133600" cy="1409700"/>
            </a:xfrm>
            <a:custGeom>
              <a:avLst/>
              <a:gdLst/>
              <a:ahLst/>
              <a:cxnLst/>
              <a:rect l="l" t="t" r="r" b="b"/>
              <a:pathLst>
                <a:path w="2133600" h="1409700">
                  <a:moveTo>
                    <a:pt x="373380" y="0"/>
                  </a:moveTo>
                  <a:lnTo>
                    <a:pt x="0" y="0"/>
                  </a:lnTo>
                  <a:lnTo>
                    <a:pt x="0" y="166370"/>
                  </a:lnTo>
                  <a:lnTo>
                    <a:pt x="0" y="1243330"/>
                  </a:lnTo>
                  <a:lnTo>
                    <a:pt x="0" y="1409700"/>
                  </a:lnTo>
                  <a:lnTo>
                    <a:pt x="373380" y="1409700"/>
                  </a:lnTo>
                  <a:lnTo>
                    <a:pt x="373380" y="1243330"/>
                  </a:lnTo>
                  <a:lnTo>
                    <a:pt x="199644" y="1243330"/>
                  </a:lnTo>
                  <a:lnTo>
                    <a:pt x="199644" y="166370"/>
                  </a:lnTo>
                  <a:lnTo>
                    <a:pt x="373380" y="166370"/>
                  </a:lnTo>
                  <a:lnTo>
                    <a:pt x="373380" y="0"/>
                  </a:lnTo>
                  <a:close/>
                </a:path>
                <a:path w="2133600" h="1409700">
                  <a:moveTo>
                    <a:pt x="834313" y="808101"/>
                  </a:moveTo>
                  <a:lnTo>
                    <a:pt x="826731" y="756831"/>
                  </a:lnTo>
                  <a:lnTo>
                    <a:pt x="803998" y="713600"/>
                  </a:lnTo>
                  <a:lnTo>
                    <a:pt x="765225" y="681278"/>
                  </a:lnTo>
                  <a:lnTo>
                    <a:pt x="709498" y="662774"/>
                  </a:lnTo>
                  <a:lnTo>
                    <a:pt x="722706" y="657034"/>
                  </a:lnTo>
                  <a:lnTo>
                    <a:pt x="754964" y="635139"/>
                  </a:lnTo>
                  <a:lnTo>
                    <a:pt x="783501" y="598144"/>
                  </a:lnTo>
                  <a:lnTo>
                    <a:pt x="798207" y="556234"/>
                  </a:lnTo>
                  <a:lnTo>
                    <a:pt x="802220" y="515670"/>
                  </a:lnTo>
                  <a:lnTo>
                    <a:pt x="802220" y="506755"/>
                  </a:lnTo>
                  <a:lnTo>
                    <a:pt x="801331" y="489292"/>
                  </a:lnTo>
                  <a:lnTo>
                    <a:pt x="798652" y="472541"/>
                  </a:lnTo>
                  <a:lnTo>
                    <a:pt x="794194" y="456526"/>
                  </a:lnTo>
                  <a:lnTo>
                    <a:pt x="789952" y="446138"/>
                  </a:lnTo>
                  <a:lnTo>
                    <a:pt x="787958" y="441236"/>
                  </a:lnTo>
                  <a:lnTo>
                    <a:pt x="760044" y="401447"/>
                  </a:lnTo>
                  <a:lnTo>
                    <a:pt x="719302" y="371805"/>
                  </a:lnTo>
                  <a:lnTo>
                    <a:pt x="666597" y="352806"/>
                  </a:lnTo>
                  <a:lnTo>
                    <a:pt x="625589" y="347002"/>
                  </a:lnTo>
                  <a:lnTo>
                    <a:pt x="603402" y="346278"/>
                  </a:lnTo>
                  <a:lnTo>
                    <a:pt x="570191" y="347865"/>
                  </a:lnTo>
                  <a:lnTo>
                    <a:pt x="513143" y="360578"/>
                  </a:lnTo>
                  <a:lnTo>
                    <a:pt x="467779" y="385432"/>
                  </a:lnTo>
                  <a:lnTo>
                    <a:pt x="429450" y="419087"/>
                  </a:lnTo>
                  <a:lnTo>
                    <a:pt x="412623" y="439000"/>
                  </a:lnTo>
                  <a:lnTo>
                    <a:pt x="490181" y="499630"/>
                  </a:lnTo>
                  <a:lnTo>
                    <a:pt x="501129" y="488543"/>
                  </a:lnTo>
                  <a:lnTo>
                    <a:pt x="512584" y="478447"/>
                  </a:lnTo>
                  <a:lnTo>
                    <a:pt x="550672" y="454660"/>
                  </a:lnTo>
                  <a:lnTo>
                    <a:pt x="603402" y="446138"/>
                  </a:lnTo>
                  <a:lnTo>
                    <a:pt x="622439" y="447167"/>
                  </a:lnTo>
                  <a:lnTo>
                    <a:pt x="667156" y="462622"/>
                  </a:lnTo>
                  <a:lnTo>
                    <a:pt x="689305" y="498652"/>
                  </a:lnTo>
                  <a:lnTo>
                    <a:pt x="690778" y="515670"/>
                  </a:lnTo>
                  <a:lnTo>
                    <a:pt x="690714" y="525233"/>
                  </a:lnTo>
                  <a:lnTo>
                    <a:pt x="684339" y="569061"/>
                  </a:lnTo>
                  <a:lnTo>
                    <a:pt x="659244" y="600811"/>
                  </a:lnTo>
                  <a:lnTo>
                    <a:pt x="620229" y="613854"/>
                  </a:lnTo>
                  <a:lnTo>
                    <a:pt x="592709" y="615530"/>
                  </a:lnTo>
                  <a:lnTo>
                    <a:pt x="516039" y="615530"/>
                  </a:lnTo>
                  <a:lnTo>
                    <a:pt x="516039" y="713600"/>
                  </a:lnTo>
                  <a:lnTo>
                    <a:pt x="602513" y="713600"/>
                  </a:lnTo>
                  <a:lnTo>
                    <a:pt x="631151" y="714959"/>
                  </a:lnTo>
                  <a:lnTo>
                    <a:pt x="675728" y="725881"/>
                  </a:lnTo>
                  <a:lnTo>
                    <a:pt x="712393" y="763638"/>
                  </a:lnTo>
                  <a:lnTo>
                    <a:pt x="719302" y="804532"/>
                  </a:lnTo>
                  <a:lnTo>
                    <a:pt x="719302" y="816127"/>
                  </a:lnTo>
                  <a:lnTo>
                    <a:pt x="712177" y="854240"/>
                  </a:lnTo>
                  <a:lnTo>
                    <a:pt x="674509" y="893521"/>
                  </a:lnTo>
                  <a:lnTo>
                    <a:pt x="629932" y="905560"/>
                  </a:lnTo>
                  <a:lnTo>
                    <a:pt x="601624" y="907059"/>
                  </a:lnTo>
                  <a:lnTo>
                    <a:pt x="591985" y="906894"/>
                  </a:lnTo>
                  <a:lnTo>
                    <a:pt x="547903" y="900709"/>
                  </a:lnTo>
                  <a:lnTo>
                    <a:pt x="512140" y="887107"/>
                  </a:lnTo>
                  <a:lnTo>
                    <a:pt x="473125" y="863815"/>
                  </a:lnTo>
                  <a:lnTo>
                    <a:pt x="450951" y="848220"/>
                  </a:lnTo>
                  <a:lnTo>
                    <a:pt x="394792" y="937374"/>
                  </a:lnTo>
                  <a:lnTo>
                    <a:pt x="441921" y="969137"/>
                  </a:lnTo>
                  <a:lnTo>
                    <a:pt x="492404" y="991311"/>
                  </a:lnTo>
                  <a:lnTo>
                    <a:pt x="545566" y="1004354"/>
                  </a:lnTo>
                  <a:lnTo>
                    <a:pt x="600735" y="1008697"/>
                  </a:lnTo>
                  <a:lnTo>
                    <a:pt x="629234" y="1007719"/>
                  </a:lnTo>
                  <a:lnTo>
                    <a:pt x="680720" y="999921"/>
                  </a:lnTo>
                  <a:lnTo>
                    <a:pt x="724827" y="984656"/>
                  </a:lnTo>
                  <a:lnTo>
                    <a:pt x="761377" y="963930"/>
                  </a:lnTo>
                  <a:lnTo>
                    <a:pt x="790384" y="938212"/>
                  </a:lnTo>
                  <a:lnTo>
                    <a:pt x="812622" y="907059"/>
                  </a:lnTo>
                  <a:lnTo>
                    <a:pt x="820051" y="891908"/>
                  </a:lnTo>
                  <a:lnTo>
                    <a:pt x="826287" y="874801"/>
                  </a:lnTo>
                  <a:lnTo>
                    <a:pt x="830745" y="857351"/>
                  </a:lnTo>
                  <a:lnTo>
                    <a:pt x="833424" y="839584"/>
                  </a:lnTo>
                  <a:lnTo>
                    <a:pt x="834313" y="821474"/>
                  </a:lnTo>
                  <a:lnTo>
                    <a:pt x="834313" y="808101"/>
                  </a:lnTo>
                  <a:close/>
                </a:path>
                <a:path w="2133600" h="1409700">
                  <a:moveTo>
                    <a:pt x="1303261" y="323989"/>
                  </a:moveTo>
                  <a:lnTo>
                    <a:pt x="939520" y="323989"/>
                  </a:lnTo>
                  <a:lnTo>
                    <a:pt x="939520" y="419392"/>
                  </a:lnTo>
                  <a:lnTo>
                    <a:pt x="1190929" y="419392"/>
                  </a:lnTo>
                  <a:lnTo>
                    <a:pt x="1190929" y="457720"/>
                  </a:lnTo>
                  <a:lnTo>
                    <a:pt x="1185659" y="505701"/>
                  </a:lnTo>
                  <a:lnTo>
                    <a:pt x="1166964" y="544868"/>
                  </a:lnTo>
                  <a:lnTo>
                    <a:pt x="1125093" y="582739"/>
                  </a:lnTo>
                  <a:lnTo>
                    <a:pt x="1081633" y="609257"/>
                  </a:lnTo>
                  <a:lnTo>
                    <a:pt x="1024293" y="637895"/>
                  </a:lnTo>
                  <a:lnTo>
                    <a:pt x="988885" y="654202"/>
                  </a:lnTo>
                  <a:lnTo>
                    <a:pt x="948740" y="671995"/>
                  </a:lnTo>
                  <a:lnTo>
                    <a:pt x="903859" y="691311"/>
                  </a:lnTo>
                  <a:lnTo>
                    <a:pt x="949325" y="783132"/>
                  </a:lnTo>
                  <a:lnTo>
                    <a:pt x="1046530" y="740676"/>
                  </a:lnTo>
                  <a:lnTo>
                    <a:pt x="1100632" y="715492"/>
                  </a:lnTo>
                  <a:lnTo>
                    <a:pt x="1147216" y="691413"/>
                  </a:lnTo>
                  <a:lnTo>
                    <a:pt x="1186522" y="668159"/>
                  </a:lnTo>
                  <a:lnTo>
                    <a:pt x="1219073" y="645198"/>
                  </a:lnTo>
                  <a:lnTo>
                    <a:pt x="1256118" y="610514"/>
                  </a:lnTo>
                  <a:lnTo>
                    <a:pt x="1281531" y="573405"/>
                  </a:lnTo>
                  <a:lnTo>
                    <a:pt x="1296581" y="532612"/>
                  </a:lnTo>
                  <a:lnTo>
                    <a:pt x="1302842" y="485813"/>
                  </a:lnTo>
                  <a:lnTo>
                    <a:pt x="1303261" y="468426"/>
                  </a:lnTo>
                  <a:lnTo>
                    <a:pt x="1303261" y="323989"/>
                  </a:lnTo>
                  <a:close/>
                </a:path>
                <a:path w="2133600" h="1409700">
                  <a:moveTo>
                    <a:pt x="1557350" y="930236"/>
                  </a:moveTo>
                  <a:lnTo>
                    <a:pt x="1547075" y="880008"/>
                  </a:lnTo>
                  <a:lnTo>
                    <a:pt x="1517015" y="836968"/>
                  </a:lnTo>
                  <a:lnTo>
                    <a:pt x="1469821" y="803363"/>
                  </a:lnTo>
                  <a:lnTo>
                    <a:pt x="1446809" y="793127"/>
                  </a:lnTo>
                  <a:lnTo>
                    <a:pt x="1446809" y="937374"/>
                  </a:lnTo>
                  <a:lnTo>
                    <a:pt x="1446809" y="960551"/>
                  </a:lnTo>
                  <a:lnTo>
                    <a:pt x="1425067" y="1000112"/>
                  </a:lnTo>
                  <a:lnTo>
                    <a:pt x="1388516" y="1021956"/>
                  </a:lnTo>
                  <a:lnTo>
                    <a:pt x="1350073" y="1033208"/>
                  </a:lnTo>
                  <a:lnTo>
                    <a:pt x="1303261" y="1037221"/>
                  </a:lnTo>
                  <a:lnTo>
                    <a:pt x="1286776" y="1036777"/>
                  </a:lnTo>
                  <a:lnTo>
                    <a:pt x="1242644" y="1030097"/>
                  </a:lnTo>
                  <a:lnTo>
                    <a:pt x="1197622" y="1011821"/>
                  </a:lnTo>
                  <a:lnTo>
                    <a:pt x="1165237" y="980617"/>
                  </a:lnTo>
                  <a:lnTo>
                    <a:pt x="1159725" y="960551"/>
                  </a:lnTo>
                  <a:lnTo>
                    <a:pt x="1159725" y="937374"/>
                  </a:lnTo>
                  <a:lnTo>
                    <a:pt x="1181455" y="897813"/>
                  </a:lnTo>
                  <a:lnTo>
                    <a:pt x="1218006" y="875969"/>
                  </a:lnTo>
                  <a:lnTo>
                    <a:pt x="1256461" y="864717"/>
                  </a:lnTo>
                  <a:lnTo>
                    <a:pt x="1303261" y="860704"/>
                  </a:lnTo>
                  <a:lnTo>
                    <a:pt x="1319758" y="861148"/>
                  </a:lnTo>
                  <a:lnTo>
                    <a:pt x="1363891" y="867829"/>
                  </a:lnTo>
                  <a:lnTo>
                    <a:pt x="1408912" y="886104"/>
                  </a:lnTo>
                  <a:lnTo>
                    <a:pt x="1441284" y="917308"/>
                  </a:lnTo>
                  <a:lnTo>
                    <a:pt x="1446809" y="937374"/>
                  </a:lnTo>
                  <a:lnTo>
                    <a:pt x="1446809" y="793127"/>
                  </a:lnTo>
                  <a:lnTo>
                    <a:pt x="1407134" y="780465"/>
                  </a:lnTo>
                  <a:lnTo>
                    <a:pt x="1357757" y="771766"/>
                  </a:lnTo>
                  <a:lnTo>
                    <a:pt x="1303261" y="768870"/>
                  </a:lnTo>
                  <a:lnTo>
                    <a:pt x="1275372" y="769594"/>
                  </a:lnTo>
                  <a:lnTo>
                    <a:pt x="1223441" y="775385"/>
                  </a:lnTo>
                  <a:lnTo>
                    <a:pt x="1176832" y="786866"/>
                  </a:lnTo>
                  <a:lnTo>
                    <a:pt x="1136713" y="803363"/>
                  </a:lnTo>
                  <a:lnTo>
                    <a:pt x="1103388" y="824674"/>
                  </a:lnTo>
                  <a:lnTo>
                    <a:pt x="1067447" y="864717"/>
                  </a:lnTo>
                  <a:lnTo>
                    <a:pt x="1050315" y="912774"/>
                  </a:lnTo>
                  <a:lnTo>
                    <a:pt x="1049172" y="930236"/>
                  </a:lnTo>
                  <a:lnTo>
                    <a:pt x="1049172" y="967689"/>
                  </a:lnTo>
                  <a:lnTo>
                    <a:pt x="1059459" y="1017917"/>
                  </a:lnTo>
                  <a:lnTo>
                    <a:pt x="1089520" y="1060958"/>
                  </a:lnTo>
                  <a:lnTo>
                    <a:pt x="1136713" y="1094562"/>
                  </a:lnTo>
                  <a:lnTo>
                    <a:pt x="1176832" y="1111059"/>
                  </a:lnTo>
                  <a:lnTo>
                    <a:pt x="1223441" y="1122540"/>
                  </a:lnTo>
                  <a:lnTo>
                    <a:pt x="1275372" y="1128331"/>
                  </a:lnTo>
                  <a:lnTo>
                    <a:pt x="1303261" y="1129055"/>
                  </a:lnTo>
                  <a:lnTo>
                    <a:pt x="1331150" y="1128331"/>
                  </a:lnTo>
                  <a:lnTo>
                    <a:pt x="1383080" y="1122540"/>
                  </a:lnTo>
                  <a:lnTo>
                    <a:pt x="1429702" y="1111059"/>
                  </a:lnTo>
                  <a:lnTo>
                    <a:pt x="1469821" y="1094562"/>
                  </a:lnTo>
                  <a:lnTo>
                    <a:pt x="1503133" y="1073251"/>
                  </a:lnTo>
                  <a:lnTo>
                    <a:pt x="1536268" y="1037221"/>
                  </a:lnTo>
                  <a:lnTo>
                    <a:pt x="1552790" y="1001903"/>
                  </a:lnTo>
                  <a:lnTo>
                    <a:pt x="1557350" y="967689"/>
                  </a:lnTo>
                  <a:lnTo>
                    <a:pt x="1557350" y="930236"/>
                  </a:lnTo>
                  <a:close/>
                </a:path>
                <a:path w="2133600" h="1409700">
                  <a:moveTo>
                    <a:pt x="1663446" y="460400"/>
                  </a:moveTo>
                  <a:lnTo>
                    <a:pt x="1554683" y="460400"/>
                  </a:lnTo>
                  <a:lnTo>
                    <a:pt x="1554683" y="274955"/>
                  </a:lnTo>
                  <a:lnTo>
                    <a:pt x="1442339" y="274955"/>
                  </a:lnTo>
                  <a:lnTo>
                    <a:pt x="1442339" y="765302"/>
                  </a:lnTo>
                  <a:lnTo>
                    <a:pt x="1554683" y="765302"/>
                  </a:lnTo>
                  <a:lnTo>
                    <a:pt x="1554683" y="558469"/>
                  </a:lnTo>
                  <a:lnTo>
                    <a:pt x="1663446" y="558469"/>
                  </a:lnTo>
                  <a:lnTo>
                    <a:pt x="1663446" y="460400"/>
                  </a:lnTo>
                  <a:close/>
                </a:path>
                <a:path w="2133600" h="1409700">
                  <a:moveTo>
                    <a:pt x="2133600" y="0"/>
                  </a:moveTo>
                  <a:lnTo>
                    <a:pt x="1760220" y="0"/>
                  </a:lnTo>
                  <a:lnTo>
                    <a:pt x="1760220" y="165100"/>
                  </a:lnTo>
                  <a:lnTo>
                    <a:pt x="1933956" y="165100"/>
                  </a:lnTo>
                  <a:lnTo>
                    <a:pt x="1933956" y="1243330"/>
                  </a:lnTo>
                  <a:lnTo>
                    <a:pt x="1760220" y="1243330"/>
                  </a:lnTo>
                  <a:lnTo>
                    <a:pt x="1760220" y="1409700"/>
                  </a:lnTo>
                  <a:lnTo>
                    <a:pt x="2133600" y="1409700"/>
                  </a:lnTo>
                  <a:lnTo>
                    <a:pt x="2133600" y="1243330"/>
                  </a:lnTo>
                  <a:lnTo>
                    <a:pt x="2133600" y="165100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772668"/>
              <a:ext cx="2699385" cy="405765"/>
            </a:xfrm>
            <a:custGeom>
              <a:avLst/>
              <a:gdLst/>
              <a:ahLst/>
              <a:cxnLst/>
              <a:rect l="l" t="t" r="r" b="b"/>
              <a:pathLst>
                <a:path w="2699385" h="405765">
                  <a:moveTo>
                    <a:pt x="2699003" y="405383"/>
                  </a:moveTo>
                  <a:lnTo>
                    <a:pt x="0" y="405383"/>
                  </a:lnTo>
                  <a:lnTo>
                    <a:pt x="0" y="0"/>
                  </a:lnTo>
                  <a:lnTo>
                    <a:pt x="2699003" y="0"/>
                  </a:lnTo>
                  <a:lnTo>
                    <a:pt x="2699003" y="405383"/>
                  </a:lnTo>
                  <a:close/>
                </a:path>
              </a:pathLst>
            </a:custGeom>
            <a:solidFill>
              <a:srgbClr val="676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6023" y="877110"/>
              <a:ext cx="931544" cy="212090"/>
            </a:xfrm>
            <a:custGeom>
              <a:avLst/>
              <a:gdLst/>
              <a:ahLst/>
              <a:cxnLst/>
              <a:rect l="l" t="t" r="r" b="b"/>
              <a:pathLst>
                <a:path w="931544" h="212090">
                  <a:moveTo>
                    <a:pt x="164207" y="147965"/>
                  </a:moveTo>
                  <a:lnTo>
                    <a:pt x="148632" y="147965"/>
                  </a:lnTo>
                  <a:lnTo>
                    <a:pt x="148632" y="2892"/>
                  </a:lnTo>
                  <a:lnTo>
                    <a:pt x="164207" y="2892"/>
                  </a:lnTo>
                  <a:lnTo>
                    <a:pt x="164207" y="147965"/>
                  </a:lnTo>
                  <a:close/>
                </a:path>
                <a:path w="931544" h="212090">
                  <a:moveTo>
                    <a:pt x="9790" y="123489"/>
                  </a:moveTo>
                  <a:lnTo>
                    <a:pt x="0" y="112364"/>
                  </a:lnTo>
                  <a:lnTo>
                    <a:pt x="6081" y="107766"/>
                  </a:lnTo>
                  <a:lnTo>
                    <a:pt x="12386" y="102759"/>
                  </a:lnTo>
                  <a:lnTo>
                    <a:pt x="42609" y="75020"/>
                  </a:lnTo>
                  <a:lnTo>
                    <a:pt x="51843" y="12460"/>
                  </a:lnTo>
                  <a:lnTo>
                    <a:pt x="67863" y="12460"/>
                  </a:lnTo>
                  <a:lnTo>
                    <a:pt x="68012" y="52399"/>
                  </a:lnTo>
                  <a:lnTo>
                    <a:pt x="78988" y="75206"/>
                  </a:lnTo>
                  <a:lnTo>
                    <a:pt x="60521" y="75206"/>
                  </a:lnTo>
                  <a:lnTo>
                    <a:pt x="34413" y="103278"/>
                  </a:lnTo>
                  <a:lnTo>
                    <a:pt x="16316" y="118297"/>
                  </a:lnTo>
                  <a:lnTo>
                    <a:pt x="9790" y="123489"/>
                  </a:lnTo>
                  <a:close/>
                </a:path>
                <a:path w="931544" h="212090">
                  <a:moveTo>
                    <a:pt x="107691" y="117259"/>
                  </a:moveTo>
                  <a:lnTo>
                    <a:pt x="67567" y="84551"/>
                  </a:lnTo>
                  <a:lnTo>
                    <a:pt x="60743" y="75206"/>
                  </a:lnTo>
                  <a:lnTo>
                    <a:pt x="78988" y="75206"/>
                  </a:lnTo>
                  <a:lnTo>
                    <a:pt x="80398" y="76615"/>
                  </a:lnTo>
                  <a:lnTo>
                    <a:pt x="84106" y="79878"/>
                  </a:lnTo>
                  <a:lnTo>
                    <a:pt x="117037" y="106356"/>
                  </a:lnTo>
                  <a:lnTo>
                    <a:pt x="107691" y="117259"/>
                  </a:lnTo>
                  <a:close/>
                </a:path>
                <a:path w="931544" h="212090">
                  <a:moveTo>
                    <a:pt x="169325" y="203813"/>
                  </a:moveTo>
                  <a:lnTo>
                    <a:pt x="40050" y="203813"/>
                  </a:lnTo>
                  <a:lnTo>
                    <a:pt x="40050" y="135949"/>
                  </a:lnTo>
                  <a:lnTo>
                    <a:pt x="55848" y="135949"/>
                  </a:lnTo>
                  <a:lnTo>
                    <a:pt x="55848" y="190018"/>
                  </a:lnTo>
                  <a:lnTo>
                    <a:pt x="169325" y="190018"/>
                  </a:lnTo>
                  <a:lnTo>
                    <a:pt x="169325" y="203813"/>
                  </a:lnTo>
                  <a:close/>
                </a:path>
                <a:path w="931544" h="212090">
                  <a:moveTo>
                    <a:pt x="309280" y="113922"/>
                  </a:moveTo>
                  <a:lnTo>
                    <a:pt x="203146" y="113922"/>
                  </a:lnTo>
                  <a:lnTo>
                    <a:pt x="203146" y="59408"/>
                  </a:lnTo>
                  <a:lnTo>
                    <a:pt x="287475" y="59408"/>
                  </a:lnTo>
                  <a:lnTo>
                    <a:pt x="287475" y="32263"/>
                  </a:lnTo>
                  <a:lnTo>
                    <a:pt x="202923" y="32263"/>
                  </a:lnTo>
                  <a:lnTo>
                    <a:pt x="202923" y="18467"/>
                  </a:lnTo>
                  <a:lnTo>
                    <a:pt x="303050" y="18467"/>
                  </a:lnTo>
                  <a:lnTo>
                    <a:pt x="303050" y="72981"/>
                  </a:lnTo>
                  <a:lnTo>
                    <a:pt x="218721" y="72981"/>
                  </a:lnTo>
                  <a:lnTo>
                    <a:pt x="218721" y="100126"/>
                  </a:lnTo>
                  <a:lnTo>
                    <a:pt x="309280" y="100126"/>
                  </a:lnTo>
                  <a:lnTo>
                    <a:pt x="309280" y="113922"/>
                  </a:lnTo>
                  <a:close/>
                </a:path>
                <a:path w="931544" h="212090">
                  <a:moveTo>
                    <a:pt x="189128" y="163095"/>
                  </a:moveTo>
                  <a:lnTo>
                    <a:pt x="189128" y="149300"/>
                  </a:lnTo>
                  <a:lnTo>
                    <a:pt x="234713" y="149188"/>
                  </a:lnTo>
                  <a:lnTo>
                    <a:pt x="247869" y="148855"/>
                  </a:lnTo>
                  <a:lnTo>
                    <a:pt x="247869" y="113922"/>
                  </a:lnTo>
                  <a:lnTo>
                    <a:pt x="263667" y="113922"/>
                  </a:lnTo>
                  <a:lnTo>
                    <a:pt x="263667" y="148410"/>
                  </a:lnTo>
                  <a:lnTo>
                    <a:pt x="325027" y="148410"/>
                  </a:lnTo>
                  <a:lnTo>
                    <a:pt x="277142" y="161628"/>
                  </a:lnTo>
                  <a:lnTo>
                    <a:pt x="243537" y="162733"/>
                  </a:lnTo>
                  <a:lnTo>
                    <a:pt x="189128" y="163095"/>
                  </a:lnTo>
                  <a:close/>
                </a:path>
                <a:path w="931544" h="212090">
                  <a:moveTo>
                    <a:pt x="325027" y="148410"/>
                  </a:moveTo>
                  <a:lnTo>
                    <a:pt x="263667" y="148410"/>
                  </a:lnTo>
                  <a:lnTo>
                    <a:pt x="280521" y="147826"/>
                  </a:lnTo>
                  <a:lnTo>
                    <a:pt x="288406" y="147429"/>
                  </a:lnTo>
                  <a:lnTo>
                    <a:pt x="324633" y="144405"/>
                  </a:lnTo>
                  <a:lnTo>
                    <a:pt x="325027" y="148410"/>
                  </a:lnTo>
                  <a:close/>
                </a:path>
                <a:path w="931544" h="212090">
                  <a:moveTo>
                    <a:pt x="355338" y="206261"/>
                  </a:moveTo>
                  <a:lnTo>
                    <a:pt x="339541" y="206261"/>
                  </a:lnTo>
                  <a:lnTo>
                    <a:pt x="339541" y="2892"/>
                  </a:lnTo>
                  <a:lnTo>
                    <a:pt x="355338" y="2892"/>
                  </a:lnTo>
                  <a:lnTo>
                    <a:pt x="355338" y="206261"/>
                  </a:lnTo>
                  <a:close/>
                </a:path>
                <a:path w="931544" h="212090">
                  <a:moveTo>
                    <a:pt x="484687" y="211601"/>
                  </a:moveTo>
                  <a:lnTo>
                    <a:pt x="468074" y="211601"/>
                  </a:lnTo>
                  <a:lnTo>
                    <a:pt x="460175" y="210711"/>
                  </a:lnTo>
                  <a:lnTo>
                    <a:pt x="422905" y="194134"/>
                  </a:lnTo>
                  <a:lnTo>
                    <a:pt x="414747" y="179560"/>
                  </a:lnTo>
                  <a:lnTo>
                    <a:pt x="414747" y="159164"/>
                  </a:lnTo>
                  <a:lnTo>
                    <a:pt x="445193" y="131574"/>
                  </a:lnTo>
                  <a:lnTo>
                    <a:pt x="468074" y="127494"/>
                  </a:lnTo>
                  <a:lnTo>
                    <a:pt x="484687" y="127494"/>
                  </a:lnTo>
                  <a:lnTo>
                    <a:pt x="525406" y="140770"/>
                  </a:lnTo>
                  <a:lnTo>
                    <a:pt x="470447" y="140845"/>
                  </a:lnTo>
                  <a:lnTo>
                    <a:pt x="464699" y="141401"/>
                  </a:lnTo>
                  <a:lnTo>
                    <a:pt x="429877" y="161760"/>
                  </a:lnTo>
                  <a:lnTo>
                    <a:pt x="429877" y="177335"/>
                  </a:lnTo>
                  <a:lnTo>
                    <a:pt x="464699" y="197694"/>
                  </a:lnTo>
                  <a:lnTo>
                    <a:pt x="470447" y="198251"/>
                  </a:lnTo>
                  <a:lnTo>
                    <a:pt x="525149" y="198251"/>
                  </a:lnTo>
                  <a:lnTo>
                    <a:pt x="514132" y="204629"/>
                  </a:lnTo>
                  <a:lnTo>
                    <a:pt x="507568" y="207151"/>
                  </a:lnTo>
                  <a:lnTo>
                    <a:pt x="492586" y="210711"/>
                  </a:lnTo>
                  <a:lnTo>
                    <a:pt x="484687" y="211601"/>
                  </a:lnTo>
                  <a:close/>
                </a:path>
                <a:path w="931544" h="212090">
                  <a:moveTo>
                    <a:pt x="525149" y="198251"/>
                  </a:moveTo>
                  <a:lnTo>
                    <a:pt x="482314" y="198251"/>
                  </a:lnTo>
                  <a:lnTo>
                    <a:pt x="488062" y="197694"/>
                  </a:lnTo>
                  <a:lnTo>
                    <a:pt x="499187" y="195469"/>
                  </a:lnTo>
                  <a:lnTo>
                    <a:pt x="522884" y="177335"/>
                  </a:lnTo>
                  <a:lnTo>
                    <a:pt x="522884" y="161760"/>
                  </a:lnTo>
                  <a:lnTo>
                    <a:pt x="488062" y="141401"/>
                  </a:lnTo>
                  <a:lnTo>
                    <a:pt x="482314" y="140845"/>
                  </a:lnTo>
                  <a:lnTo>
                    <a:pt x="525489" y="140845"/>
                  </a:lnTo>
                  <a:lnTo>
                    <a:pt x="529856" y="144738"/>
                  </a:lnTo>
                  <a:lnTo>
                    <a:pt x="536382" y="154084"/>
                  </a:lnTo>
                  <a:lnTo>
                    <a:pt x="537968" y="159164"/>
                  </a:lnTo>
                  <a:lnTo>
                    <a:pt x="538014" y="179560"/>
                  </a:lnTo>
                  <a:lnTo>
                    <a:pt x="536382" y="184789"/>
                  </a:lnTo>
                  <a:lnTo>
                    <a:pt x="529856" y="194134"/>
                  </a:lnTo>
                  <a:lnTo>
                    <a:pt x="525406" y="198102"/>
                  </a:lnTo>
                  <a:lnTo>
                    <a:pt x="525149" y="198251"/>
                  </a:lnTo>
                  <a:close/>
                </a:path>
                <a:path w="931544" h="212090">
                  <a:moveTo>
                    <a:pt x="536902" y="122822"/>
                  </a:moveTo>
                  <a:lnTo>
                    <a:pt x="521326" y="122822"/>
                  </a:lnTo>
                  <a:lnTo>
                    <a:pt x="521326" y="62523"/>
                  </a:lnTo>
                  <a:lnTo>
                    <a:pt x="475491" y="62523"/>
                  </a:lnTo>
                  <a:lnTo>
                    <a:pt x="475491" y="48728"/>
                  </a:lnTo>
                  <a:lnTo>
                    <a:pt x="521326" y="48728"/>
                  </a:lnTo>
                  <a:lnTo>
                    <a:pt x="521326" y="2892"/>
                  </a:lnTo>
                  <a:lnTo>
                    <a:pt x="536902" y="2892"/>
                  </a:lnTo>
                  <a:lnTo>
                    <a:pt x="536902" y="122822"/>
                  </a:lnTo>
                  <a:close/>
                </a:path>
                <a:path w="931544" h="212090">
                  <a:moveTo>
                    <a:pt x="380259" y="118817"/>
                  </a:moveTo>
                  <a:lnTo>
                    <a:pt x="370469" y="107469"/>
                  </a:lnTo>
                  <a:lnTo>
                    <a:pt x="376550" y="103019"/>
                  </a:lnTo>
                  <a:lnTo>
                    <a:pt x="382818" y="98087"/>
                  </a:lnTo>
                  <a:lnTo>
                    <a:pt x="412856" y="70311"/>
                  </a:lnTo>
                  <a:lnTo>
                    <a:pt x="422090" y="12015"/>
                  </a:lnTo>
                  <a:lnTo>
                    <a:pt x="438110" y="12015"/>
                  </a:lnTo>
                  <a:lnTo>
                    <a:pt x="438852" y="53512"/>
                  </a:lnTo>
                  <a:lnTo>
                    <a:pt x="449235" y="70533"/>
                  </a:lnTo>
                  <a:lnTo>
                    <a:pt x="430767" y="70533"/>
                  </a:lnTo>
                  <a:lnTo>
                    <a:pt x="404623" y="98680"/>
                  </a:lnTo>
                  <a:lnTo>
                    <a:pt x="386489" y="113922"/>
                  </a:lnTo>
                  <a:lnTo>
                    <a:pt x="380259" y="118817"/>
                  </a:lnTo>
                  <a:close/>
                </a:path>
                <a:path w="931544" h="212090">
                  <a:moveTo>
                    <a:pt x="477493" y="112142"/>
                  </a:moveTo>
                  <a:lnTo>
                    <a:pt x="437813" y="79878"/>
                  </a:lnTo>
                  <a:lnTo>
                    <a:pt x="430990" y="70533"/>
                  </a:lnTo>
                  <a:lnTo>
                    <a:pt x="449235" y="70533"/>
                  </a:lnTo>
                  <a:lnTo>
                    <a:pt x="450644" y="71942"/>
                  </a:lnTo>
                  <a:lnTo>
                    <a:pt x="454353" y="75206"/>
                  </a:lnTo>
                  <a:lnTo>
                    <a:pt x="486838" y="101239"/>
                  </a:lnTo>
                  <a:lnTo>
                    <a:pt x="477493" y="112142"/>
                  </a:lnTo>
                  <a:close/>
                </a:path>
                <a:path w="931544" h="212090">
                  <a:moveTo>
                    <a:pt x="657351" y="211601"/>
                  </a:moveTo>
                  <a:lnTo>
                    <a:pt x="640737" y="211601"/>
                  </a:lnTo>
                  <a:lnTo>
                    <a:pt x="632764" y="210822"/>
                  </a:lnTo>
                  <a:lnTo>
                    <a:pt x="594567" y="195321"/>
                  </a:lnTo>
                  <a:lnTo>
                    <a:pt x="585927" y="161167"/>
                  </a:lnTo>
                  <a:lnTo>
                    <a:pt x="587596" y="156160"/>
                  </a:lnTo>
                  <a:lnTo>
                    <a:pt x="632764" y="131833"/>
                  </a:lnTo>
                  <a:lnTo>
                    <a:pt x="640737" y="131054"/>
                  </a:lnTo>
                  <a:lnTo>
                    <a:pt x="657351" y="131054"/>
                  </a:lnTo>
                  <a:lnTo>
                    <a:pt x="698885" y="143515"/>
                  </a:lnTo>
                  <a:lnTo>
                    <a:pt x="699965" y="144405"/>
                  </a:lnTo>
                  <a:lnTo>
                    <a:pt x="642962" y="144405"/>
                  </a:lnTo>
                  <a:lnTo>
                    <a:pt x="637066" y="144961"/>
                  </a:lnTo>
                  <a:lnTo>
                    <a:pt x="602355" y="161167"/>
                  </a:lnTo>
                  <a:lnTo>
                    <a:pt x="600983" y="164504"/>
                  </a:lnTo>
                  <a:lnTo>
                    <a:pt x="600983" y="178151"/>
                  </a:lnTo>
                  <a:lnTo>
                    <a:pt x="637066" y="197694"/>
                  </a:lnTo>
                  <a:lnTo>
                    <a:pt x="642962" y="198251"/>
                  </a:lnTo>
                  <a:lnTo>
                    <a:pt x="699965" y="198251"/>
                  </a:lnTo>
                  <a:lnTo>
                    <a:pt x="698885" y="199141"/>
                  </a:lnTo>
                  <a:lnTo>
                    <a:pt x="687314" y="205371"/>
                  </a:lnTo>
                  <a:lnTo>
                    <a:pt x="680602" y="207707"/>
                  </a:lnTo>
                  <a:lnTo>
                    <a:pt x="665324" y="210822"/>
                  </a:lnTo>
                  <a:lnTo>
                    <a:pt x="657351" y="211601"/>
                  </a:lnTo>
                  <a:close/>
                </a:path>
                <a:path w="931544" h="212090">
                  <a:moveTo>
                    <a:pt x="699965" y="198251"/>
                  </a:moveTo>
                  <a:lnTo>
                    <a:pt x="654977" y="198251"/>
                  </a:lnTo>
                  <a:lnTo>
                    <a:pt x="660836" y="197694"/>
                  </a:lnTo>
                  <a:lnTo>
                    <a:pt x="672407" y="195469"/>
                  </a:lnTo>
                  <a:lnTo>
                    <a:pt x="697105" y="178151"/>
                  </a:lnTo>
                  <a:lnTo>
                    <a:pt x="697105" y="164504"/>
                  </a:lnTo>
                  <a:lnTo>
                    <a:pt x="660836" y="144961"/>
                  </a:lnTo>
                  <a:lnTo>
                    <a:pt x="654977" y="144405"/>
                  </a:lnTo>
                  <a:lnTo>
                    <a:pt x="699965" y="144405"/>
                  </a:lnTo>
                  <a:lnTo>
                    <a:pt x="703520" y="147334"/>
                  </a:lnTo>
                  <a:lnTo>
                    <a:pt x="710492" y="156383"/>
                  </a:lnTo>
                  <a:lnTo>
                    <a:pt x="712109" y="161167"/>
                  </a:lnTo>
                  <a:lnTo>
                    <a:pt x="712109" y="181489"/>
                  </a:lnTo>
                  <a:lnTo>
                    <a:pt x="710492" y="186272"/>
                  </a:lnTo>
                  <a:lnTo>
                    <a:pt x="703520" y="195321"/>
                  </a:lnTo>
                  <a:lnTo>
                    <a:pt x="699965" y="198251"/>
                  </a:lnTo>
                  <a:close/>
                </a:path>
                <a:path w="931544" h="212090">
                  <a:moveTo>
                    <a:pt x="708452" y="83661"/>
                  </a:moveTo>
                  <a:lnTo>
                    <a:pt x="692877" y="81881"/>
                  </a:lnTo>
                  <a:lnTo>
                    <a:pt x="694657" y="73722"/>
                  </a:lnTo>
                  <a:lnTo>
                    <a:pt x="696029" y="65379"/>
                  </a:lnTo>
                  <a:lnTo>
                    <a:pt x="697958" y="48320"/>
                  </a:lnTo>
                  <a:lnTo>
                    <a:pt x="698413" y="40718"/>
                  </a:lnTo>
                  <a:lnTo>
                    <a:pt x="698440" y="25587"/>
                  </a:lnTo>
                  <a:lnTo>
                    <a:pt x="580290" y="25587"/>
                  </a:lnTo>
                  <a:lnTo>
                    <a:pt x="580290" y="11792"/>
                  </a:lnTo>
                  <a:lnTo>
                    <a:pt x="714015" y="11792"/>
                  </a:lnTo>
                  <a:lnTo>
                    <a:pt x="714015" y="36490"/>
                  </a:lnTo>
                  <a:lnTo>
                    <a:pt x="709899" y="76170"/>
                  </a:lnTo>
                  <a:lnTo>
                    <a:pt x="709194" y="80101"/>
                  </a:lnTo>
                  <a:lnTo>
                    <a:pt x="708452" y="83661"/>
                  </a:lnTo>
                  <a:close/>
                </a:path>
                <a:path w="931544" h="212090">
                  <a:moveTo>
                    <a:pt x="645929" y="98346"/>
                  </a:moveTo>
                  <a:lnTo>
                    <a:pt x="629908" y="98346"/>
                  </a:lnTo>
                  <a:lnTo>
                    <a:pt x="629908" y="55403"/>
                  </a:lnTo>
                  <a:lnTo>
                    <a:pt x="645929" y="55403"/>
                  </a:lnTo>
                  <a:lnTo>
                    <a:pt x="645929" y="98346"/>
                  </a:lnTo>
                  <a:close/>
                </a:path>
                <a:path w="931544" h="212090">
                  <a:moveTo>
                    <a:pt x="742495" y="111697"/>
                  </a:moveTo>
                  <a:lnTo>
                    <a:pt x="555592" y="111697"/>
                  </a:lnTo>
                  <a:lnTo>
                    <a:pt x="555592" y="98346"/>
                  </a:lnTo>
                  <a:lnTo>
                    <a:pt x="742495" y="98346"/>
                  </a:lnTo>
                  <a:lnTo>
                    <a:pt x="742495" y="111697"/>
                  </a:lnTo>
                  <a:close/>
                </a:path>
                <a:path w="931544" h="212090">
                  <a:moveTo>
                    <a:pt x="808134" y="125714"/>
                  </a:moveTo>
                  <a:lnTo>
                    <a:pt x="801014" y="125714"/>
                  </a:lnTo>
                  <a:lnTo>
                    <a:pt x="793894" y="125714"/>
                  </a:lnTo>
                  <a:lnTo>
                    <a:pt x="787478" y="124787"/>
                  </a:lnTo>
                  <a:lnTo>
                    <a:pt x="755586" y="100608"/>
                  </a:lnTo>
                  <a:lnTo>
                    <a:pt x="754630" y="78581"/>
                  </a:lnTo>
                  <a:lnTo>
                    <a:pt x="755586" y="74724"/>
                  </a:lnTo>
                  <a:lnTo>
                    <a:pt x="787478" y="50545"/>
                  </a:lnTo>
                  <a:lnTo>
                    <a:pt x="793894" y="49618"/>
                  </a:lnTo>
                  <a:lnTo>
                    <a:pt x="808134" y="49618"/>
                  </a:lnTo>
                  <a:lnTo>
                    <a:pt x="814550" y="50545"/>
                  </a:lnTo>
                  <a:lnTo>
                    <a:pt x="825972" y="54253"/>
                  </a:lnTo>
                  <a:lnTo>
                    <a:pt x="830867" y="56738"/>
                  </a:lnTo>
                  <a:lnTo>
                    <a:pt x="838734" y="62746"/>
                  </a:lnTo>
                  <a:lnTo>
                    <a:pt x="796267" y="62746"/>
                  </a:lnTo>
                  <a:lnTo>
                    <a:pt x="791965" y="63302"/>
                  </a:lnTo>
                  <a:lnTo>
                    <a:pt x="769418" y="81362"/>
                  </a:lnTo>
                  <a:lnTo>
                    <a:pt x="769418" y="93970"/>
                  </a:lnTo>
                  <a:lnTo>
                    <a:pt x="796267" y="112587"/>
                  </a:lnTo>
                  <a:lnTo>
                    <a:pt x="838734" y="112587"/>
                  </a:lnTo>
                  <a:lnTo>
                    <a:pt x="830867" y="118594"/>
                  </a:lnTo>
                  <a:lnTo>
                    <a:pt x="825972" y="121079"/>
                  </a:lnTo>
                  <a:lnTo>
                    <a:pt x="814550" y="124787"/>
                  </a:lnTo>
                  <a:lnTo>
                    <a:pt x="808134" y="125714"/>
                  </a:lnTo>
                  <a:lnTo>
                    <a:pt x="801014" y="125714"/>
                  </a:lnTo>
                  <a:lnTo>
                    <a:pt x="808134" y="125714"/>
                  </a:lnTo>
                  <a:close/>
                </a:path>
                <a:path w="931544" h="212090">
                  <a:moveTo>
                    <a:pt x="838734" y="112587"/>
                  </a:moveTo>
                  <a:lnTo>
                    <a:pt x="805612" y="112587"/>
                  </a:lnTo>
                  <a:lnTo>
                    <a:pt x="809877" y="112030"/>
                  </a:lnTo>
                  <a:lnTo>
                    <a:pt x="817739" y="109805"/>
                  </a:lnTo>
                  <a:lnTo>
                    <a:pt x="832610" y="93970"/>
                  </a:lnTo>
                  <a:lnTo>
                    <a:pt x="832610" y="81362"/>
                  </a:lnTo>
                  <a:lnTo>
                    <a:pt x="805612" y="62746"/>
                  </a:lnTo>
                  <a:lnTo>
                    <a:pt x="838734" y="62746"/>
                  </a:lnTo>
                  <a:lnTo>
                    <a:pt x="839025" y="62968"/>
                  </a:lnTo>
                  <a:lnTo>
                    <a:pt x="842140" y="66565"/>
                  </a:lnTo>
                  <a:lnTo>
                    <a:pt x="846442" y="74724"/>
                  </a:lnTo>
                  <a:lnTo>
                    <a:pt x="847398" y="78581"/>
                  </a:lnTo>
                  <a:lnTo>
                    <a:pt x="847398" y="96752"/>
                  </a:lnTo>
                  <a:lnTo>
                    <a:pt x="846442" y="100608"/>
                  </a:lnTo>
                  <a:lnTo>
                    <a:pt x="842140" y="108767"/>
                  </a:lnTo>
                  <a:lnTo>
                    <a:pt x="839025" y="112364"/>
                  </a:lnTo>
                  <a:lnTo>
                    <a:pt x="838734" y="112587"/>
                  </a:lnTo>
                  <a:close/>
                </a:path>
                <a:path w="931544" h="212090">
                  <a:moveTo>
                    <a:pt x="900251" y="208041"/>
                  </a:moveTo>
                  <a:lnTo>
                    <a:pt x="884675" y="208041"/>
                  </a:lnTo>
                  <a:lnTo>
                    <a:pt x="884675" y="155085"/>
                  </a:lnTo>
                  <a:lnTo>
                    <a:pt x="772756" y="155085"/>
                  </a:lnTo>
                  <a:lnTo>
                    <a:pt x="772756" y="141290"/>
                  </a:lnTo>
                  <a:lnTo>
                    <a:pt x="900251" y="141290"/>
                  </a:lnTo>
                  <a:lnTo>
                    <a:pt x="900251" y="208041"/>
                  </a:lnTo>
                  <a:close/>
                </a:path>
                <a:path w="931544" h="212090">
                  <a:moveTo>
                    <a:pt x="900251" y="129274"/>
                  </a:moveTo>
                  <a:lnTo>
                    <a:pt x="884675" y="129274"/>
                  </a:lnTo>
                  <a:lnTo>
                    <a:pt x="884675" y="2892"/>
                  </a:lnTo>
                  <a:lnTo>
                    <a:pt x="900251" y="2892"/>
                  </a:lnTo>
                  <a:lnTo>
                    <a:pt x="900251" y="58518"/>
                  </a:lnTo>
                  <a:lnTo>
                    <a:pt x="931401" y="58518"/>
                  </a:lnTo>
                  <a:lnTo>
                    <a:pt x="931401" y="72313"/>
                  </a:lnTo>
                  <a:lnTo>
                    <a:pt x="900251" y="72313"/>
                  </a:lnTo>
                  <a:lnTo>
                    <a:pt x="900251" y="129274"/>
                  </a:lnTo>
                  <a:close/>
                </a:path>
                <a:path w="931544" h="212090">
                  <a:moveTo>
                    <a:pt x="808802" y="25810"/>
                  </a:moveTo>
                  <a:lnTo>
                    <a:pt x="793226" y="25810"/>
                  </a:lnTo>
                  <a:lnTo>
                    <a:pt x="793226" y="0"/>
                  </a:lnTo>
                  <a:lnTo>
                    <a:pt x="808802" y="0"/>
                  </a:lnTo>
                  <a:lnTo>
                    <a:pt x="808802" y="25810"/>
                  </a:lnTo>
                  <a:close/>
                </a:path>
                <a:path w="931544" h="212090">
                  <a:moveTo>
                    <a:pt x="859755" y="39383"/>
                  </a:moveTo>
                  <a:lnTo>
                    <a:pt x="742718" y="39383"/>
                  </a:lnTo>
                  <a:lnTo>
                    <a:pt x="742718" y="25810"/>
                  </a:lnTo>
                  <a:lnTo>
                    <a:pt x="859755" y="25810"/>
                  </a:lnTo>
                  <a:lnTo>
                    <a:pt x="859755" y="393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8236" y="4858536"/>
              <a:ext cx="284480" cy="167640"/>
            </a:xfrm>
            <a:custGeom>
              <a:avLst/>
              <a:gdLst/>
              <a:ahLst/>
              <a:cxnLst/>
              <a:rect l="l" t="t" r="r" b="b"/>
              <a:pathLst>
                <a:path w="284479" h="167639">
                  <a:moveTo>
                    <a:pt x="252127" y="41545"/>
                  </a:moveTo>
                  <a:lnTo>
                    <a:pt x="239645" y="41545"/>
                  </a:lnTo>
                  <a:lnTo>
                    <a:pt x="239645" y="3387"/>
                  </a:lnTo>
                  <a:lnTo>
                    <a:pt x="252127" y="3387"/>
                  </a:lnTo>
                  <a:lnTo>
                    <a:pt x="252127" y="41545"/>
                  </a:lnTo>
                  <a:close/>
                </a:path>
                <a:path w="284479" h="167639">
                  <a:moveTo>
                    <a:pt x="127668" y="70253"/>
                  </a:moveTo>
                  <a:lnTo>
                    <a:pt x="22466" y="70253"/>
                  </a:lnTo>
                  <a:lnTo>
                    <a:pt x="22466" y="6062"/>
                  </a:lnTo>
                  <a:lnTo>
                    <a:pt x="126776" y="6062"/>
                  </a:lnTo>
                  <a:lnTo>
                    <a:pt x="126776" y="16582"/>
                  </a:lnTo>
                  <a:lnTo>
                    <a:pt x="34413" y="16582"/>
                  </a:lnTo>
                  <a:lnTo>
                    <a:pt x="34413" y="32986"/>
                  </a:lnTo>
                  <a:lnTo>
                    <a:pt x="125885" y="32986"/>
                  </a:lnTo>
                  <a:lnTo>
                    <a:pt x="125885" y="43328"/>
                  </a:lnTo>
                  <a:lnTo>
                    <a:pt x="34413" y="43328"/>
                  </a:lnTo>
                  <a:lnTo>
                    <a:pt x="34413" y="59733"/>
                  </a:lnTo>
                  <a:lnTo>
                    <a:pt x="127668" y="59733"/>
                  </a:lnTo>
                  <a:lnTo>
                    <a:pt x="127668" y="70253"/>
                  </a:lnTo>
                  <a:close/>
                </a:path>
                <a:path w="284479" h="167639">
                  <a:moveTo>
                    <a:pt x="153879" y="127133"/>
                  </a:moveTo>
                  <a:lnTo>
                    <a:pt x="146925" y="117326"/>
                  </a:lnTo>
                  <a:lnTo>
                    <a:pt x="154890" y="111977"/>
                  </a:lnTo>
                  <a:lnTo>
                    <a:pt x="161725" y="107192"/>
                  </a:lnTo>
                  <a:lnTo>
                    <a:pt x="193226" y="77593"/>
                  </a:lnTo>
                  <a:lnTo>
                    <a:pt x="198991" y="27459"/>
                  </a:lnTo>
                  <a:lnTo>
                    <a:pt x="149957" y="27459"/>
                  </a:lnTo>
                  <a:lnTo>
                    <a:pt x="149957" y="16226"/>
                  </a:lnTo>
                  <a:lnTo>
                    <a:pt x="211295" y="16226"/>
                  </a:lnTo>
                  <a:lnTo>
                    <a:pt x="211295" y="41545"/>
                  </a:lnTo>
                  <a:lnTo>
                    <a:pt x="252127" y="41545"/>
                  </a:lnTo>
                  <a:lnTo>
                    <a:pt x="252127" y="52600"/>
                  </a:lnTo>
                  <a:lnTo>
                    <a:pt x="211116" y="52600"/>
                  </a:lnTo>
                  <a:lnTo>
                    <a:pt x="210878" y="60327"/>
                  </a:lnTo>
                  <a:lnTo>
                    <a:pt x="189808" y="100476"/>
                  </a:lnTo>
                  <a:lnTo>
                    <a:pt x="162288" y="121355"/>
                  </a:lnTo>
                  <a:lnTo>
                    <a:pt x="153879" y="127133"/>
                  </a:lnTo>
                  <a:close/>
                </a:path>
                <a:path w="284479" h="167639">
                  <a:moveTo>
                    <a:pt x="252127" y="154949"/>
                  </a:moveTo>
                  <a:lnTo>
                    <a:pt x="239645" y="154949"/>
                  </a:lnTo>
                  <a:lnTo>
                    <a:pt x="239645" y="95038"/>
                  </a:lnTo>
                  <a:lnTo>
                    <a:pt x="211295" y="95038"/>
                  </a:lnTo>
                  <a:lnTo>
                    <a:pt x="211295" y="83983"/>
                  </a:lnTo>
                  <a:lnTo>
                    <a:pt x="239645" y="83983"/>
                  </a:lnTo>
                  <a:lnTo>
                    <a:pt x="239645" y="52600"/>
                  </a:lnTo>
                  <a:lnTo>
                    <a:pt x="252127" y="52600"/>
                  </a:lnTo>
                  <a:lnTo>
                    <a:pt x="252127" y="154949"/>
                  </a:lnTo>
                  <a:close/>
                </a:path>
                <a:path w="284479" h="167639">
                  <a:moveTo>
                    <a:pt x="80951" y="86835"/>
                  </a:moveTo>
                  <a:lnTo>
                    <a:pt x="68470" y="86835"/>
                  </a:lnTo>
                  <a:lnTo>
                    <a:pt x="68470" y="70253"/>
                  </a:lnTo>
                  <a:lnTo>
                    <a:pt x="80951" y="70253"/>
                  </a:lnTo>
                  <a:lnTo>
                    <a:pt x="80951" y="86835"/>
                  </a:lnTo>
                  <a:close/>
                </a:path>
                <a:path w="284479" h="167639">
                  <a:moveTo>
                    <a:pt x="149778" y="97534"/>
                  </a:moveTo>
                  <a:lnTo>
                    <a:pt x="0" y="97534"/>
                  </a:lnTo>
                  <a:lnTo>
                    <a:pt x="0" y="86835"/>
                  </a:lnTo>
                  <a:lnTo>
                    <a:pt x="149778" y="86835"/>
                  </a:lnTo>
                  <a:lnTo>
                    <a:pt x="149778" y="97534"/>
                  </a:lnTo>
                  <a:close/>
                </a:path>
                <a:path w="284479" h="167639">
                  <a:moveTo>
                    <a:pt x="81546" y="167431"/>
                  </a:moveTo>
                  <a:lnTo>
                    <a:pt x="68232" y="167431"/>
                  </a:lnTo>
                  <a:lnTo>
                    <a:pt x="61843" y="166896"/>
                  </a:lnTo>
                  <a:lnTo>
                    <a:pt x="25646" y="149124"/>
                  </a:lnTo>
                  <a:lnTo>
                    <a:pt x="24249" y="145142"/>
                  </a:lnTo>
                  <a:lnTo>
                    <a:pt x="24249" y="130521"/>
                  </a:lnTo>
                  <a:lnTo>
                    <a:pt x="61843" y="108767"/>
                  </a:lnTo>
                  <a:lnTo>
                    <a:pt x="68232" y="108232"/>
                  </a:lnTo>
                  <a:lnTo>
                    <a:pt x="81546" y="108232"/>
                  </a:lnTo>
                  <a:lnTo>
                    <a:pt x="117280" y="118931"/>
                  </a:lnTo>
                  <a:lnTo>
                    <a:pt x="70015" y="118931"/>
                  </a:lnTo>
                  <a:lnTo>
                    <a:pt x="65290" y="119288"/>
                  </a:lnTo>
                  <a:lnTo>
                    <a:pt x="36374" y="133017"/>
                  </a:lnTo>
                  <a:lnTo>
                    <a:pt x="36374" y="142646"/>
                  </a:lnTo>
                  <a:lnTo>
                    <a:pt x="70015" y="156732"/>
                  </a:lnTo>
                  <a:lnTo>
                    <a:pt x="117280" y="156732"/>
                  </a:lnTo>
                  <a:lnTo>
                    <a:pt x="114830" y="158575"/>
                  </a:lnTo>
                  <a:lnTo>
                    <a:pt x="105558" y="163092"/>
                  </a:lnTo>
                  <a:lnTo>
                    <a:pt x="100179" y="164756"/>
                  </a:lnTo>
                  <a:lnTo>
                    <a:pt x="87935" y="166896"/>
                  </a:lnTo>
                  <a:lnTo>
                    <a:pt x="81546" y="167431"/>
                  </a:lnTo>
                  <a:close/>
                </a:path>
                <a:path w="284479" h="167639">
                  <a:moveTo>
                    <a:pt x="117280" y="156732"/>
                  </a:moveTo>
                  <a:lnTo>
                    <a:pt x="79644" y="156732"/>
                  </a:lnTo>
                  <a:lnTo>
                    <a:pt x="84339" y="156376"/>
                  </a:lnTo>
                  <a:lnTo>
                    <a:pt x="93611" y="154949"/>
                  </a:lnTo>
                  <a:lnTo>
                    <a:pt x="113403" y="142646"/>
                  </a:lnTo>
                  <a:lnTo>
                    <a:pt x="113403" y="133017"/>
                  </a:lnTo>
                  <a:lnTo>
                    <a:pt x="79644" y="118931"/>
                  </a:lnTo>
                  <a:lnTo>
                    <a:pt x="117280" y="118931"/>
                  </a:lnTo>
                  <a:lnTo>
                    <a:pt x="118545" y="119882"/>
                  </a:lnTo>
                  <a:lnTo>
                    <a:pt x="124132" y="126539"/>
                  </a:lnTo>
                  <a:lnTo>
                    <a:pt x="125528" y="130521"/>
                  </a:lnTo>
                  <a:lnTo>
                    <a:pt x="125528" y="145142"/>
                  </a:lnTo>
                  <a:lnTo>
                    <a:pt x="124132" y="149124"/>
                  </a:lnTo>
                  <a:lnTo>
                    <a:pt x="118545" y="155781"/>
                  </a:lnTo>
                  <a:lnTo>
                    <a:pt x="117280" y="156732"/>
                  </a:lnTo>
                  <a:close/>
                </a:path>
                <a:path w="284479" h="167639">
                  <a:moveTo>
                    <a:pt x="284222" y="162973"/>
                  </a:moveTo>
                  <a:lnTo>
                    <a:pt x="271741" y="162973"/>
                  </a:lnTo>
                  <a:lnTo>
                    <a:pt x="271741" y="0"/>
                  </a:lnTo>
                  <a:lnTo>
                    <a:pt x="284222" y="0"/>
                  </a:lnTo>
                  <a:lnTo>
                    <a:pt x="284222" y="162973"/>
                  </a:lnTo>
                  <a:close/>
                </a:path>
              </a:pathLst>
            </a:custGeom>
            <a:solidFill>
              <a:srgbClr val="3B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848900" y="4806238"/>
            <a:ext cx="850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3B3838"/>
                </a:solidFill>
                <a:latin typeface="Arial"/>
                <a:cs typeface="Arial"/>
              </a:rPr>
              <a:t>·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9435" y="4856218"/>
            <a:ext cx="6517005" cy="1903095"/>
            <a:chOff x="59435" y="4856218"/>
            <a:chExt cx="6517005" cy="190309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18091" y="4856218"/>
              <a:ext cx="1657729" cy="16671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435" y="6600444"/>
              <a:ext cx="972312" cy="1584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818" y="1285648"/>
            <a:ext cx="2413000" cy="466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여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러</a:t>
            </a:r>
            <a:r>
              <a:rPr sz="2900" spc="-50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가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지</a:t>
            </a:r>
            <a:r>
              <a:rPr sz="2900" spc="-53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시</a:t>
            </a: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스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템</a:t>
            </a:r>
            <a:endParaRPr sz="2900">
              <a:latin typeface="Gulim"/>
              <a:cs typeface="Gulim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368399"/>
            <a:ext cx="10692765" cy="5391150"/>
            <a:chOff x="0" y="1368399"/>
            <a:chExt cx="10692765" cy="5391150"/>
          </a:xfrm>
        </p:grpSpPr>
        <p:sp>
          <p:nvSpPr>
            <p:cNvPr id="4" name="object 4"/>
            <p:cNvSpPr/>
            <p:nvPr/>
          </p:nvSpPr>
          <p:spPr>
            <a:xfrm>
              <a:off x="0" y="1731263"/>
              <a:ext cx="17145" cy="6350"/>
            </a:xfrm>
            <a:custGeom>
              <a:avLst/>
              <a:gdLst/>
              <a:ahLst/>
              <a:cxnLst/>
              <a:rect l="l" t="t" r="r" b="b"/>
              <a:pathLst>
                <a:path w="17145" h="6350">
                  <a:moveTo>
                    <a:pt x="16764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528" y="1734311"/>
              <a:ext cx="10586085" cy="0"/>
            </a:xfrm>
            <a:custGeom>
              <a:avLst/>
              <a:gdLst/>
              <a:ahLst/>
              <a:cxnLst/>
              <a:rect l="l" t="t" r="r" b="b"/>
              <a:pathLst>
                <a:path w="10586085">
                  <a:moveTo>
                    <a:pt x="0" y="0"/>
                  </a:moveTo>
                  <a:lnTo>
                    <a:pt x="10585704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35996" y="1731263"/>
              <a:ext cx="56515" cy="6350"/>
            </a:xfrm>
            <a:custGeom>
              <a:avLst/>
              <a:gdLst/>
              <a:ahLst/>
              <a:cxnLst/>
              <a:rect l="l" t="t" r="r" b="b"/>
              <a:pathLst>
                <a:path w="56515" h="6350">
                  <a:moveTo>
                    <a:pt x="21336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21336" y="0"/>
                  </a:lnTo>
                  <a:lnTo>
                    <a:pt x="21336" y="6096"/>
                  </a:lnTo>
                  <a:close/>
                </a:path>
                <a:path w="56515" h="6350">
                  <a:moveTo>
                    <a:pt x="56387" y="6096"/>
                  </a:moveTo>
                  <a:lnTo>
                    <a:pt x="38100" y="6096"/>
                  </a:lnTo>
                  <a:lnTo>
                    <a:pt x="38100" y="0"/>
                  </a:lnTo>
                  <a:lnTo>
                    <a:pt x="56387" y="0"/>
                  </a:lnTo>
                  <a:lnTo>
                    <a:pt x="56387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807" y="1368399"/>
              <a:ext cx="118149" cy="24063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77767" y="2446705"/>
              <a:ext cx="621665" cy="258445"/>
            </a:xfrm>
            <a:custGeom>
              <a:avLst/>
              <a:gdLst/>
              <a:ahLst/>
              <a:cxnLst/>
              <a:rect l="l" t="t" r="r" b="b"/>
              <a:pathLst>
                <a:path w="621665" h="258444">
                  <a:moveTo>
                    <a:pt x="61561" y="257898"/>
                  </a:moveTo>
                  <a:lnTo>
                    <a:pt x="40555" y="257898"/>
                  </a:lnTo>
                  <a:lnTo>
                    <a:pt x="30711" y="245026"/>
                  </a:lnTo>
                  <a:lnTo>
                    <a:pt x="9701" y="202256"/>
                  </a:lnTo>
                  <a:lnTo>
                    <a:pt x="563" y="153225"/>
                  </a:lnTo>
                  <a:lnTo>
                    <a:pt x="0" y="136817"/>
                  </a:lnTo>
                  <a:lnTo>
                    <a:pt x="0" y="123482"/>
                  </a:lnTo>
                  <a:lnTo>
                    <a:pt x="5424" y="73988"/>
                  </a:lnTo>
                  <a:lnTo>
                    <a:pt x="22248" y="29547"/>
                  </a:lnTo>
                  <a:lnTo>
                    <a:pt x="40509" y="3200"/>
                  </a:lnTo>
                  <a:lnTo>
                    <a:pt x="61561" y="3200"/>
                  </a:lnTo>
                  <a:lnTo>
                    <a:pt x="52294" y="18279"/>
                  </a:lnTo>
                  <a:lnTo>
                    <a:pt x="44493" y="33193"/>
                  </a:lnTo>
                  <a:lnTo>
                    <a:pt x="29674" y="77206"/>
                  </a:lnTo>
                  <a:lnTo>
                    <a:pt x="25024" y="123482"/>
                  </a:lnTo>
                  <a:lnTo>
                    <a:pt x="25024" y="136817"/>
                  </a:lnTo>
                  <a:lnTo>
                    <a:pt x="29463" y="181770"/>
                  </a:lnTo>
                  <a:lnTo>
                    <a:pt x="44024" y="226623"/>
                  </a:lnTo>
                  <a:lnTo>
                    <a:pt x="51989" y="242110"/>
                  </a:lnTo>
                  <a:lnTo>
                    <a:pt x="61561" y="257898"/>
                  </a:lnTo>
                  <a:close/>
                </a:path>
                <a:path w="621665" h="258444">
                  <a:moveTo>
                    <a:pt x="243451" y="56273"/>
                  </a:moveTo>
                  <a:lnTo>
                    <a:pt x="219448" y="56273"/>
                  </a:lnTo>
                  <a:lnTo>
                    <a:pt x="219448" y="5067"/>
                  </a:lnTo>
                  <a:lnTo>
                    <a:pt x="243451" y="5067"/>
                  </a:lnTo>
                  <a:lnTo>
                    <a:pt x="243451" y="56273"/>
                  </a:lnTo>
                  <a:close/>
                </a:path>
                <a:path w="621665" h="258444">
                  <a:moveTo>
                    <a:pt x="136237" y="187756"/>
                  </a:moveTo>
                  <a:lnTo>
                    <a:pt x="94855" y="168729"/>
                  </a:lnTo>
                  <a:lnTo>
                    <a:pt x="82395" y="131041"/>
                  </a:lnTo>
                  <a:lnTo>
                    <a:pt x="81564" y="114414"/>
                  </a:lnTo>
                  <a:lnTo>
                    <a:pt x="81564" y="92544"/>
                  </a:lnTo>
                  <a:lnTo>
                    <a:pt x="89025" y="48957"/>
                  </a:lnTo>
                  <a:lnTo>
                    <a:pt x="123095" y="20655"/>
                  </a:lnTo>
                  <a:lnTo>
                    <a:pt x="136237" y="19469"/>
                  </a:lnTo>
                  <a:lnTo>
                    <a:pt x="145722" y="20087"/>
                  </a:lnTo>
                  <a:lnTo>
                    <a:pt x="179148" y="41031"/>
                  </a:lnTo>
                  <a:lnTo>
                    <a:pt x="179605" y="41871"/>
                  </a:lnTo>
                  <a:lnTo>
                    <a:pt x="136237" y="41871"/>
                  </a:lnTo>
                  <a:lnTo>
                    <a:pt x="128618" y="42687"/>
                  </a:lnTo>
                  <a:lnTo>
                    <a:pt x="105497" y="82173"/>
                  </a:lnTo>
                  <a:lnTo>
                    <a:pt x="105112" y="114414"/>
                  </a:lnTo>
                  <a:lnTo>
                    <a:pt x="105500" y="124894"/>
                  </a:lnTo>
                  <a:lnTo>
                    <a:pt x="122159" y="162090"/>
                  </a:lnTo>
                  <a:lnTo>
                    <a:pt x="136237" y="165353"/>
                  </a:lnTo>
                  <a:lnTo>
                    <a:pt x="179793" y="165353"/>
                  </a:lnTo>
                  <a:lnTo>
                    <a:pt x="179333" y="166454"/>
                  </a:lnTo>
                  <a:lnTo>
                    <a:pt x="168687" y="178288"/>
                  </a:lnTo>
                  <a:lnTo>
                    <a:pt x="154322" y="185389"/>
                  </a:lnTo>
                  <a:lnTo>
                    <a:pt x="136237" y="187756"/>
                  </a:lnTo>
                  <a:close/>
                </a:path>
                <a:path w="621665" h="258444">
                  <a:moveTo>
                    <a:pt x="179793" y="165353"/>
                  </a:moveTo>
                  <a:lnTo>
                    <a:pt x="136237" y="165353"/>
                  </a:lnTo>
                  <a:lnTo>
                    <a:pt x="143812" y="164535"/>
                  </a:lnTo>
                  <a:lnTo>
                    <a:pt x="150290" y="162081"/>
                  </a:lnTo>
                  <a:lnTo>
                    <a:pt x="166975" y="124840"/>
                  </a:lnTo>
                  <a:lnTo>
                    <a:pt x="167362" y="114414"/>
                  </a:lnTo>
                  <a:lnTo>
                    <a:pt x="167362" y="92544"/>
                  </a:lnTo>
                  <a:lnTo>
                    <a:pt x="159962" y="54879"/>
                  </a:lnTo>
                  <a:lnTo>
                    <a:pt x="136237" y="41871"/>
                  </a:lnTo>
                  <a:lnTo>
                    <a:pt x="179605" y="41871"/>
                  </a:lnTo>
                  <a:lnTo>
                    <a:pt x="183044" y="48206"/>
                  </a:lnTo>
                  <a:lnTo>
                    <a:pt x="186010" y="56273"/>
                  </a:lnTo>
                  <a:lnTo>
                    <a:pt x="243451" y="56273"/>
                  </a:lnTo>
                  <a:lnTo>
                    <a:pt x="243451" y="77876"/>
                  </a:lnTo>
                  <a:lnTo>
                    <a:pt x="189844" y="77876"/>
                  </a:lnTo>
                  <a:lnTo>
                    <a:pt x="190158" y="78645"/>
                  </a:lnTo>
                  <a:lnTo>
                    <a:pt x="190414" y="80616"/>
                  </a:lnTo>
                  <a:lnTo>
                    <a:pt x="190812" y="86958"/>
                  </a:lnTo>
                  <a:lnTo>
                    <a:pt x="190911" y="120217"/>
                  </a:lnTo>
                  <a:lnTo>
                    <a:pt x="190636" y="124894"/>
                  </a:lnTo>
                  <a:lnTo>
                    <a:pt x="190111" y="128282"/>
                  </a:lnTo>
                  <a:lnTo>
                    <a:pt x="243451" y="128282"/>
                  </a:lnTo>
                  <a:lnTo>
                    <a:pt x="243451" y="149885"/>
                  </a:lnTo>
                  <a:lnTo>
                    <a:pt x="186260" y="149885"/>
                  </a:lnTo>
                  <a:lnTo>
                    <a:pt x="179793" y="165353"/>
                  </a:lnTo>
                  <a:close/>
                </a:path>
                <a:path w="621665" h="258444">
                  <a:moveTo>
                    <a:pt x="243451" y="128282"/>
                  </a:moveTo>
                  <a:lnTo>
                    <a:pt x="219448" y="128282"/>
                  </a:lnTo>
                  <a:lnTo>
                    <a:pt x="219448" y="77876"/>
                  </a:lnTo>
                  <a:lnTo>
                    <a:pt x="243451" y="77876"/>
                  </a:lnTo>
                  <a:lnTo>
                    <a:pt x="243451" y="128282"/>
                  </a:lnTo>
                  <a:close/>
                </a:path>
                <a:path w="621665" h="258444">
                  <a:moveTo>
                    <a:pt x="243451" y="236829"/>
                  </a:moveTo>
                  <a:lnTo>
                    <a:pt x="219448" y="236829"/>
                  </a:lnTo>
                  <a:lnTo>
                    <a:pt x="219448" y="149885"/>
                  </a:lnTo>
                  <a:lnTo>
                    <a:pt x="243451" y="149885"/>
                  </a:lnTo>
                  <a:lnTo>
                    <a:pt x="243451" y="236829"/>
                  </a:lnTo>
                  <a:close/>
                </a:path>
                <a:path w="621665" h="258444">
                  <a:moveTo>
                    <a:pt x="289323" y="248831"/>
                  </a:moveTo>
                  <a:lnTo>
                    <a:pt x="265320" y="248831"/>
                  </a:lnTo>
                  <a:lnTo>
                    <a:pt x="265320" y="0"/>
                  </a:lnTo>
                  <a:lnTo>
                    <a:pt x="289323" y="0"/>
                  </a:lnTo>
                  <a:lnTo>
                    <a:pt x="289323" y="248831"/>
                  </a:lnTo>
                  <a:close/>
                </a:path>
                <a:path w="621665" h="258444">
                  <a:moveTo>
                    <a:pt x="484548" y="236829"/>
                  </a:moveTo>
                  <a:lnTo>
                    <a:pt x="460545" y="236829"/>
                  </a:lnTo>
                  <a:lnTo>
                    <a:pt x="460545" y="104546"/>
                  </a:lnTo>
                  <a:lnTo>
                    <a:pt x="417339" y="104546"/>
                  </a:lnTo>
                  <a:lnTo>
                    <a:pt x="417339" y="82410"/>
                  </a:lnTo>
                  <a:lnTo>
                    <a:pt x="460545" y="82410"/>
                  </a:lnTo>
                  <a:lnTo>
                    <a:pt x="460545" y="5067"/>
                  </a:lnTo>
                  <a:lnTo>
                    <a:pt x="484548" y="5067"/>
                  </a:lnTo>
                  <a:lnTo>
                    <a:pt x="484548" y="236829"/>
                  </a:lnTo>
                  <a:close/>
                </a:path>
                <a:path w="621665" h="258444">
                  <a:moveTo>
                    <a:pt x="435742" y="45605"/>
                  </a:moveTo>
                  <a:lnTo>
                    <a:pt x="323994" y="45605"/>
                  </a:lnTo>
                  <a:lnTo>
                    <a:pt x="323994" y="24003"/>
                  </a:lnTo>
                  <a:lnTo>
                    <a:pt x="435742" y="24003"/>
                  </a:lnTo>
                  <a:lnTo>
                    <a:pt x="435742" y="45605"/>
                  </a:lnTo>
                  <a:close/>
                </a:path>
                <a:path w="621665" h="258444">
                  <a:moveTo>
                    <a:pt x="328732" y="187756"/>
                  </a:moveTo>
                  <a:lnTo>
                    <a:pt x="313593" y="172629"/>
                  </a:lnTo>
                  <a:lnTo>
                    <a:pt x="317943" y="167782"/>
                  </a:lnTo>
                  <a:lnTo>
                    <a:pt x="322155" y="163321"/>
                  </a:lnTo>
                  <a:lnTo>
                    <a:pt x="330301" y="155176"/>
                  </a:lnTo>
                  <a:lnTo>
                    <a:pt x="333957" y="151394"/>
                  </a:lnTo>
                  <a:lnTo>
                    <a:pt x="354069" y="128436"/>
                  </a:lnTo>
                  <a:lnTo>
                    <a:pt x="357113" y="124536"/>
                  </a:lnTo>
                  <a:lnTo>
                    <a:pt x="368773" y="85560"/>
                  </a:lnTo>
                  <a:lnTo>
                    <a:pt x="368800" y="45605"/>
                  </a:lnTo>
                  <a:lnTo>
                    <a:pt x="392803" y="45605"/>
                  </a:lnTo>
                  <a:lnTo>
                    <a:pt x="392803" y="85560"/>
                  </a:lnTo>
                  <a:lnTo>
                    <a:pt x="393013" y="90843"/>
                  </a:lnTo>
                  <a:lnTo>
                    <a:pt x="406653" y="126149"/>
                  </a:lnTo>
                  <a:lnTo>
                    <a:pt x="379476" y="126149"/>
                  </a:lnTo>
                  <a:lnTo>
                    <a:pt x="379679" y="126693"/>
                  </a:lnTo>
                  <a:lnTo>
                    <a:pt x="381362" y="129309"/>
                  </a:lnTo>
                  <a:lnTo>
                    <a:pt x="377193" y="135982"/>
                  </a:lnTo>
                  <a:lnTo>
                    <a:pt x="373328" y="140750"/>
                  </a:lnTo>
                  <a:lnTo>
                    <a:pt x="368304" y="146151"/>
                  </a:lnTo>
                  <a:lnTo>
                    <a:pt x="364326" y="151204"/>
                  </a:lnTo>
                  <a:lnTo>
                    <a:pt x="335885" y="181164"/>
                  </a:lnTo>
                  <a:lnTo>
                    <a:pt x="328732" y="187756"/>
                  </a:lnTo>
                  <a:close/>
                </a:path>
                <a:path w="621665" h="258444">
                  <a:moveTo>
                    <a:pt x="381362" y="129309"/>
                  </a:moveTo>
                  <a:lnTo>
                    <a:pt x="379679" y="126693"/>
                  </a:lnTo>
                  <a:lnTo>
                    <a:pt x="379476" y="126149"/>
                  </a:lnTo>
                  <a:lnTo>
                    <a:pt x="383152" y="126149"/>
                  </a:lnTo>
                  <a:lnTo>
                    <a:pt x="383068" y="126479"/>
                  </a:lnTo>
                  <a:lnTo>
                    <a:pt x="381860" y="128512"/>
                  </a:lnTo>
                  <a:lnTo>
                    <a:pt x="381362" y="129309"/>
                  </a:lnTo>
                  <a:close/>
                </a:path>
                <a:path w="621665" h="258444">
                  <a:moveTo>
                    <a:pt x="430687" y="184556"/>
                  </a:moveTo>
                  <a:lnTo>
                    <a:pt x="426304" y="181115"/>
                  </a:lnTo>
                  <a:lnTo>
                    <a:pt x="422872" y="177871"/>
                  </a:lnTo>
                  <a:lnTo>
                    <a:pt x="417599" y="171484"/>
                  </a:lnTo>
                  <a:lnTo>
                    <a:pt x="414552" y="168139"/>
                  </a:lnTo>
                  <a:lnTo>
                    <a:pt x="407637" y="161143"/>
                  </a:lnTo>
                  <a:lnTo>
                    <a:pt x="404435" y="157684"/>
                  </a:lnTo>
                  <a:lnTo>
                    <a:pt x="398543" y="150841"/>
                  </a:lnTo>
                  <a:lnTo>
                    <a:pt x="395736" y="147621"/>
                  </a:lnTo>
                  <a:lnTo>
                    <a:pt x="393070" y="144601"/>
                  </a:lnTo>
                  <a:lnTo>
                    <a:pt x="389438" y="140617"/>
                  </a:lnTo>
                  <a:lnTo>
                    <a:pt x="386448" y="136849"/>
                  </a:lnTo>
                  <a:lnTo>
                    <a:pt x="381362" y="129309"/>
                  </a:lnTo>
                  <a:lnTo>
                    <a:pt x="381905" y="128436"/>
                  </a:lnTo>
                  <a:lnTo>
                    <a:pt x="383068" y="126479"/>
                  </a:lnTo>
                  <a:lnTo>
                    <a:pt x="383152" y="126149"/>
                  </a:lnTo>
                  <a:lnTo>
                    <a:pt x="406653" y="126149"/>
                  </a:lnTo>
                  <a:lnTo>
                    <a:pt x="409131" y="129309"/>
                  </a:lnTo>
                  <a:lnTo>
                    <a:pt x="412994" y="134051"/>
                  </a:lnTo>
                  <a:lnTo>
                    <a:pt x="418096" y="139912"/>
                  </a:lnTo>
                  <a:lnTo>
                    <a:pt x="434397" y="157796"/>
                  </a:lnTo>
                  <a:lnTo>
                    <a:pt x="445609" y="170000"/>
                  </a:lnTo>
                  <a:lnTo>
                    <a:pt x="430687" y="184556"/>
                  </a:lnTo>
                  <a:close/>
                </a:path>
                <a:path w="621665" h="258444">
                  <a:moveTo>
                    <a:pt x="532020" y="248831"/>
                  </a:moveTo>
                  <a:lnTo>
                    <a:pt x="508017" y="248831"/>
                  </a:lnTo>
                  <a:lnTo>
                    <a:pt x="508017" y="0"/>
                  </a:lnTo>
                  <a:lnTo>
                    <a:pt x="532020" y="0"/>
                  </a:lnTo>
                  <a:lnTo>
                    <a:pt x="532020" y="248831"/>
                  </a:lnTo>
                  <a:close/>
                </a:path>
                <a:path w="621665" h="258444">
                  <a:moveTo>
                    <a:pt x="580455" y="257898"/>
                  </a:moveTo>
                  <a:lnTo>
                    <a:pt x="559490" y="257898"/>
                  </a:lnTo>
                  <a:lnTo>
                    <a:pt x="569046" y="242106"/>
                  </a:lnTo>
                  <a:lnTo>
                    <a:pt x="577002" y="226605"/>
                  </a:lnTo>
                  <a:lnTo>
                    <a:pt x="591577" y="181664"/>
                  </a:lnTo>
                  <a:lnTo>
                    <a:pt x="596028" y="136817"/>
                  </a:lnTo>
                  <a:lnTo>
                    <a:pt x="596028" y="123482"/>
                  </a:lnTo>
                  <a:lnTo>
                    <a:pt x="591367" y="77306"/>
                  </a:lnTo>
                  <a:lnTo>
                    <a:pt x="576536" y="33214"/>
                  </a:lnTo>
                  <a:lnTo>
                    <a:pt x="559490" y="3200"/>
                  </a:lnTo>
                  <a:lnTo>
                    <a:pt x="580501" y="3200"/>
                  </a:lnTo>
                  <a:lnTo>
                    <a:pt x="605770" y="43736"/>
                  </a:lnTo>
                  <a:lnTo>
                    <a:pt x="618662" y="90286"/>
                  </a:lnTo>
                  <a:lnTo>
                    <a:pt x="621052" y="136817"/>
                  </a:lnTo>
                  <a:lnTo>
                    <a:pt x="620487" y="153170"/>
                  </a:lnTo>
                  <a:lnTo>
                    <a:pt x="611330" y="202189"/>
                  </a:lnTo>
                  <a:lnTo>
                    <a:pt x="590300" y="245023"/>
                  </a:lnTo>
                  <a:lnTo>
                    <a:pt x="580455" y="2578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7144" y="2451773"/>
              <a:ext cx="6678169" cy="2501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1463" y="3319081"/>
              <a:ext cx="5266792" cy="2541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10905" y="3928757"/>
              <a:ext cx="3708996" cy="2501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8028" y="4760861"/>
              <a:ext cx="4320006" cy="25416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38146" y="5144909"/>
              <a:ext cx="2348293" cy="2501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435" y="6600444"/>
              <a:ext cx="972312" cy="1584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818" y="1285648"/>
            <a:ext cx="2413000" cy="466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여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러</a:t>
            </a:r>
            <a:r>
              <a:rPr sz="2900" spc="-50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가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지</a:t>
            </a:r>
            <a:r>
              <a:rPr sz="2900" spc="-53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시</a:t>
            </a: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스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템</a:t>
            </a:r>
            <a:endParaRPr sz="2900">
              <a:latin typeface="Gulim"/>
              <a:cs typeface="Gulim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368399"/>
            <a:ext cx="10692765" cy="5391150"/>
            <a:chOff x="0" y="1368399"/>
            <a:chExt cx="10692765" cy="5391150"/>
          </a:xfrm>
        </p:grpSpPr>
        <p:sp>
          <p:nvSpPr>
            <p:cNvPr id="4" name="object 4"/>
            <p:cNvSpPr/>
            <p:nvPr/>
          </p:nvSpPr>
          <p:spPr>
            <a:xfrm>
              <a:off x="0" y="1731263"/>
              <a:ext cx="17145" cy="6350"/>
            </a:xfrm>
            <a:custGeom>
              <a:avLst/>
              <a:gdLst/>
              <a:ahLst/>
              <a:cxnLst/>
              <a:rect l="l" t="t" r="r" b="b"/>
              <a:pathLst>
                <a:path w="17145" h="6350">
                  <a:moveTo>
                    <a:pt x="16764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528" y="1734311"/>
              <a:ext cx="10586085" cy="0"/>
            </a:xfrm>
            <a:custGeom>
              <a:avLst/>
              <a:gdLst/>
              <a:ahLst/>
              <a:cxnLst/>
              <a:rect l="l" t="t" r="r" b="b"/>
              <a:pathLst>
                <a:path w="10586085">
                  <a:moveTo>
                    <a:pt x="0" y="0"/>
                  </a:moveTo>
                  <a:lnTo>
                    <a:pt x="10585704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35996" y="1731263"/>
              <a:ext cx="56515" cy="6350"/>
            </a:xfrm>
            <a:custGeom>
              <a:avLst/>
              <a:gdLst/>
              <a:ahLst/>
              <a:cxnLst/>
              <a:rect l="l" t="t" r="r" b="b"/>
              <a:pathLst>
                <a:path w="56515" h="6350">
                  <a:moveTo>
                    <a:pt x="21336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21336" y="0"/>
                  </a:lnTo>
                  <a:lnTo>
                    <a:pt x="21336" y="6096"/>
                  </a:lnTo>
                  <a:close/>
                </a:path>
                <a:path w="56515" h="6350">
                  <a:moveTo>
                    <a:pt x="56387" y="6096"/>
                  </a:moveTo>
                  <a:lnTo>
                    <a:pt x="38100" y="6096"/>
                  </a:lnTo>
                  <a:lnTo>
                    <a:pt x="38100" y="0"/>
                  </a:lnTo>
                  <a:lnTo>
                    <a:pt x="56387" y="0"/>
                  </a:lnTo>
                  <a:lnTo>
                    <a:pt x="56387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807" y="1368399"/>
              <a:ext cx="118149" cy="24063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1593" y="2412301"/>
              <a:ext cx="6957670" cy="25016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58619" y="2815018"/>
              <a:ext cx="836294" cy="205104"/>
            </a:xfrm>
            <a:custGeom>
              <a:avLst/>
              <a:gdLst/>
              <a:ahLst/>
              <a:cxnLst/>
              <a:rect l="l" t="t" r="r" b="b"/>
              <a:pathLst>
                <a:path w="836294" h="205105">
                  <a:moveTo>
                    <a:pt x="120548" y="85610"/>
                  </a:moveTo>
                  <a:lnTo>
                    <a:pt x="0" y="85610"/>
                  </a:lnTo>
                  <a:lnTo>
                    <a:pt x="0" y="68275"/>
                  </a:lnTo>
                  <a:lnTo>
                    <a:pt x="120548" y="68275"/>
                  </a:lnTo>
                  <a:lnTo>
                    <a:pt x="120548" y="85610"/>
                  </a:lnTo>
                  <a:close/>
                </a:path>
                <a:path w="836294" h="205105">
                  <a:moveTo>
                    <a:pt x="120548" y="141884"/>
                  </a:moveTo>
                  <a:lnTo>
                    <a:pt x="0" y="141884"/>
                  </a:lnTo>
                  <a:lnTo>
                    <a:pt x="0" y="124548"/>
                  </a:lnTo>
                  <a:lnTo>
                    <a:pt x="120548" y="124548"/>
                  </a:lnTo>
                  <a:lnTo>
                    <a:pt x="120548" y="141884"/>
                  </a:lnTo>
                  <a:close/>
                </a:path>
                <a:path w="836294" h="205105">
                  <a:moveTo>
                    <a:pt x="157619" y="179489"/>
                  </a:moveTo>
                  <a:lnTo>
                    <a:pt x="157619" y="160019"/>
                  </a:lnTo>
                  <a:lnTo>
                    <a:pt x="261632" y="105879"/>
                  </a:lnTo>
                  <a:lnTo>
                    <a:pt x="261632" y="104279"/>
                  </a:lnTo>
                  <a:lnTo>
                    <a:pt x="157619" y="49606"/>
                  </a:lnTo>
                  <a:lnTo>
                    <a:pt x="157619" y="30403"/>
                  </a:lnTo>
                  <a:lnTo>
                    <a:pt x="282968" y="97078"/>
                  </a:lnTo>
                  <a:lnTo>
                    <a:pt x="282968" y="112814"/>
                  </a:lnTo>
                  <a:lnTo>
                    <a:pt x="157619" y="179489"/>
                  </a:lnTo>
                  <a:close/>
                </a:path>
                <a:path w="836294" h="205105">
                  <a:moveTo>
                    <a:pt x="457123" y="197357"/>
                  </a:moveTo>
                  <a:lnTo>
                    <a:pt x="438454" y="197357"/>
                  </a:lnTo>
                  <a:lnTo>
                    <a:pt x="438454" y="118681"/>
                  </a:lnTo>
                  <a:lnTo>
                    <a:pt x="372313" y="5067"/>
                  </a:lnTo>
                  <a:lnTo>
                    <a:pt x="393382" y="5067"/>
                  </a:lnTo>
                  <a:lnTo>
                    <a:pt x="448056" y="101612"/>
                  </a:lnTo>
                  <a:lnTo>
                    <a:pt x="466900" y="101612"/>
                  </a:lnTo>
                  <a:lnTo>
                    <a:pt x="457123" y="118681"/>
                  </a:lnTo>
                  <a:lnTo>
                    <a:pt x="457123" y="197357"/>
                  </a:lnTo>
                  <a:close/>
                </a:path>
                <a:path w="836294" h="205105">
                  <a:moveTo>
                    <a:pt x="466900" y="101612"/>
                  </a:moveTo>
                  <a:lnTo>
                    <a:pt x="448056" y="101612"/>
                  </a:lnTo>
                  <a:lnTo>
                    <a:pt x="501396" y="5067"/>
                  </a:lnTo>
                  <a:lnTo>
                    <a:pt x="522198" y="5067"/>
                  </a:lnTo>
                  <a:lnTo>
                    <a:pt x="466900" y="101612"/>
                  </a:lnTo>
                  <a:close/>
                </a:path>
                <a:path w="836294" h="205105">
                  <a:moveTo>
                    <a:pt x="583806" y="199491"/>
                  </a:moveTo>
                  <a:lnTo>
                    <a:pt x="539000" y="182289"/>
                  </a:lnTo>
                  <a:lnTo>
                    <a:pt x="522998" y="133616"/>
                  </a:lnTo>
                  <a:lnTo>
                    <a:pt x="522998" y="115747"/>
                  </a:lnTo>
                  <a:lnTo>
                    <a:pt x="531774" y="77393"/>
                  </a:lnTo>
                  <a:lnTo>
                    <a:pt x="568529" y="52006"/>
                  </a:lnTo>
                  <a:lnTo>
                    <a:pt x="581405" y="50939"/>
                  </a:lnTo>
                  <a:lnTo>
                    <a:pt x="594699" y="52031"/>
                  </a:lnTo>
                  <a:lnTo>
                    <a:pt x="606309" y="55306"/>
                  </a:lnTo>
                  <a:lnTo>
                    <a:pt x="616235" y="60765"/>
                  </a:lnTo>
                  <a:lnTo>
                    <a:pt x="622895" y="66941"/>
                  </a:lnTo>
                  <a:lnTo>
                    <a:pt x="581405" y="66941"/>
                  </a:lnTo>
                  <a:lnTo>
                    <a:pt x="572346" y="67733"/>
                  </a:lnTo>
                  <a:lnTo>
                    <a:pt x="543767" y="94445"/>
                  </a:lnTo>
                  <a:lnTo>
                    <a:pt x="541134" y="113614"/>
                  </a:lnTo>
                  <a:lnTo>
                    <a:pt x="541134" y="116014"/>
                  </a:lnTo>
                  <a:lnTo>
                    <a:pt x="639262" y="116014"/>
                  </a:lnTo>
                  <a:lnTo>
                    <a:pt x="639279" y="131216"/>
                  </a:lnTo>
                  <a:lnTo>
                    <a:pt x="541134" y="131216"/>
                  </a:lnTo>
                  <a:lnTo>
                    <a:pt x="541134" y="133616"/>
                  </a:lnTo>
                  <a:lnTo>
                    <a:pt x="552602" y="170554"/>
                  </a:lnTo>
                  <a:lnTo>
                    <a:pt x="584072" y="183489"/>
                  </a:lnTo>
                  <a:lnTo>
                    <a:pt x="635708" y="183489"/>
                  </a:lnTo>
                  <a:lnTo>
                    <a:pt x="630389" y="187312"/>
                  </a:lnTo>
                  <a:lnTo>
                    <a:pt x="592540" y="199174"/>
                  </a:lnTo>
                  <a:lnTo>
                    <a:pt x="583806" y="199491"/>
                  </a:lnTo>
                  <a:close/>
                </a:path>
                <a:path w="836294" h="205105">
                  <a:moveTo>
                    <a:pt x="639262" y="116014"/>
                  </a:moveTo>
                  <a:lnTo>
                    <a:pt x="621144" y="116014"/>
                  </a:lnTo>
                  <a:lnTo>
                    <a:pt x="621144" y="113614"/>
                  </a:lnTo>
                  <a:lnTo>
                    <a:pt x="620494" y="102946"/>
                  </a:lnTo>
                  <a:lnTo>
                    <a:pt x="598208" y="69942"/>
                  </a:lnTo>
                  <a:lnTo>
                    <a:pt x="581405" y="66941"/>
                  </a:lnTo>
                  <a:lnTo>
                    <a:pt x="622895" y="66941"/>
                  </a:lnTo>
                  <a:lnTo>
                    <a:pt x="624478" y="68408"/>
                  </a:lnTo>
                  <a:lnTo>
                    <a:pt x="630953" y="77951"/>
                  </a:lnTo>
                  <a:lnTo>
                    <a:pt x="635579" y="89111"/>
                  </a:lnTo>
                  <a:lnTo>
                    <a:pt x="638354" y="101887"/>
                  </a:lnTo>
                  <a:lnTo>
                    <a:pt x="639262" y="116014"/>
                  </a:lnTo>
                  <a:close/>
                </a:path>
                <a:path w="836294" h="205105">
                  <a:moveTo>
                    <a:pt x="635708" y="183489"/>
                  </a:moveTo>
                  <a:lnTo>
                    <a:pt x="584072" y="183489"/>
                  </a:lnTo>
                  <a:lnTo>
                    <a:pt x="591057" y="183222"/>
                  </a:lnTo>
                  <a:lnTo>
                    <a:pt x="597607" y="182422"/>
                  </a:lnTo>
                  <a:lnTo>
                    <a:pt x="628078" y="169354"/>
                  </a:lnTo>
                  <a:lnTo>
                    <a:pt x="636079" y="183222"/>
                  </a:lnTo>
                  <a:lnTo>
                    <a:pt x="635708" y="183489"/>
                  </a:lnTo>
                  <a:close/>
                </a:path>
                <a:path w="836294" h="205105">
                  <a:moveTo>
                    <a:pt x="767258" y="183222"/>
                  </a:moveTo>
                  <a:lnTo>
                    <a:pt x="721956" y="183222"/>
                  </a:lnTo>
                  <a:lnTo>
                    <a:pt x="730224" y="182789"/>
                  </a:lnTo>
                  <a:lnTo>
                    <a:pt x="737425" y="181489"/>
                  </a:lnTo>
                  <a:lnTo>
                    <a:pt x="743559" y="179322"/>
                  </a:lnTo>
                  <a:lnTo>
                    <a:pt x="748626" y="176288"/>
                  </a:lnTo>
                  <a:lnTo>
                    <a:pt x="754672" y="171665"/>
                  </a:lnTo>
                  <a:lnTo>
                    <a:pt x="757694" y="166242"/>
                  </a:lnTo>
                  <a:lnTo>
                    <a:pt x="757694" y="150063"/>
                  </a:lnTo>
                  <a:lnTo>
                    <a:pt x="719023" y="131216"/>
                  </a:lnTo>
                  <a:lnTo>
                    <a:pt x="711733" y="129794"/>
                  </a:lnTo>
                  <a:lnTo>
                    <a:pt x="705154" y="128104"/>
                  </a:lnTo>
                  <a:lnTo>
                    <a:pt x="672439" y="103701"/>
                  </a:lnTo>
                  <a:lnTo>
                    <a:pt x="671283" y="98678"/>
                  </a:lnTo>
                  <a:lnTo>
                    <a:pt x="671283" y="83921"/>
                  </a:lnTo>
                  <a:lnTo>
                    <a:pt x="706710" y="51962"/>
                  </a:lnTo>
                  <a:lnTo>
                    <a:pt x="714400" y="50939"/>
                  </a:lnTo>
                  <a:lnTo>
                    <a:pt x="723290" y="50939"/>
                  </a:lnTo>
                  <a:lnTo>
                    <a:pt x="766762" y="61429"/>
                  </a:lnTo>
                  <a:lnTo>
                    <a:pt x="772629" y="65874"/>
                  </a:lnTo>
                  <a:lnTo>
                    <a:pt x="771981" y="66941"/>
                  </a:lnTo>
                  <a:lnTo>
                    <a:pt x="722756" y="66941"/>
                  </a:lnTo>
                  <a:lnTo>
                    <a:pt x="715106" y="67350"/>
                  </a:lnTo>
                  <a:lnTo>
                    <a:pt x="689419" y="83121"/>
                  </a:lnTo>
                  <a:lnTo>
                    <a:pt x="689534" y="98678"/>
                  </a:lnTo>
                  <a:lnTo>
                    <a:pt x="725423" y="115481"/>
                  </a:lnTo>
                  <a:lnTo>
                    <a:pt x="737833" y="118281"/>
                  </a:lnTo>
                  <a:lnTo>
                    <a:pt x="772863" y="141217"/>
                  </a:lnTo>
                  <a:lnTo>
                    <a:pt x="775830" y="156552"/>
                  </a:lnTo>
                  <a:lnTo>
                    <a:pt x="775830" y="166242"/>
                  </a:lnTo>
                  <a:lnTo>
                    <a:pt x="774496" y="171488"/>
                  </a:lnTo>
                  <a:lnTo>
                    <a:pt x="769162" y="181089"/>
                  </a:lnTo>
                  <a:lnTo>
                    <a:pt x="767258" y="183222"/>
                  </a:lnTo>
                  <a:close/>
                </a:path>
                <a:path w="836294" h="205105">
                  <a:moveTo>
                    <a:pt x="764362" y="79476"/>
                  </a:moveTo>
                  <a:lnTo>
                    <a:pt x="758316" y="75387"/>
                  </a:lnTo>
                  <a:lnTo>
                    <a:pt x="752182" y="72275"/>
                  </a:lnTo>
                  <a:lnTo>
                    <a:pt x="739736" y="68008"/>
                  </a:lnTo>
                  <a:lnTo>
                    <a:pt x="732002" y="66941"/>
                  </a:lnTo>
                  <a:lnTo>
                    <a:pt x="771981" y="66941"/>
                  </a:lnTo>
                  <a:lnTo>
                    <a:pt x="764362" y="79476"/>
                  </a:lnTo>
                  <a:close/>
                </a:path>
                <a:path w="836294" h="205105">
                  <a:moveTo>
                    <a:pt x="730668" y="199491"/>
                  </a:moveTo>
                  <a:lnTo>
                    <a:pt x="723023" y="199491"/>
                  </a:lnTo>
                  <a:lnTo>
                    <a:pt x="714464" y="199199"/>
                  </a:lnTo>
                  <a:lnTo>
                    <a:pt x="673109" y="186248"/>
                  </a:lnTo>
                  <a:lnTo>
                    <a:pt x="667816" y="182689"/>
                  </a:lnTo>
                  <a:lnTo>
                    <a:pt x="676617" y="168287"/>
                  </a:lnTo>
                  <a:lnTo>
                    <a:pt x="683196" y="172732"/>
                  </a:lnTo>
                  <a:lnTo>
                    <a:pt x="690264" y="176333"/>
                  </a:lnTo>
                  <a:lnTo>
                    <a:pt x="705376" y="181844"/>
                  </a:lnTo>
                  <a:lnTo>
                    <a:pt x="713422" y="183222"/>
                  </a:lnTo>
                  <a:lnTo>
                    <a:pt x="767258" y="183222"/>
                  </a:lnTo>
                  <a:lnTo>
                    <a:pt x="765473" y="185223"/>
                  </a:lnTo>
                  <a:lnTo>
                    <a:pt x="756050" y="192157"/>
                  </a:lnTo>
                  <a:lnTo>
                    <a:pt x="750493" y="194824"/>
                  </a:lnTo>
                  <a:lnTo>
                    <a:pt x="737692" y="198558"/>
                  </a:lnTo>
                  <a:lnTo>
                    <a:pt x="730668" y="199491"/>
                  </a:lnTo>
                  <a:close/>
                </a:path>
                <a:path w="836294" h="205105">
                  <a:moveTo>
                    <a:pt x="835837" y="204825"/>
                  </a:moveTo>
                  <a:lnTo>
                    <a:pt x="810234" y="204825"/>
                  </a:lnTo>
                  <a:lnTo>
                    <a:pt x="810234" y="178688"/>
                  </a:lnTo>
                  <a:lnTo>
                    <a:pt x="835837" y="178688"/>
                  </a:lnTo>
                  <a:lnTo>
                    <a:pt x="835837" y="204825"/>
                  </a:lnTo>
                  <a:close/>
                </a:path>
                <a:path w="836294" h="205105">
                  <a:moveTo>
                    <a:pt x="830770" y="150952"/>
                  </a:moveTo>
                  <a:lnTo>
                    <a:pt x="815301" y="150952"/>
                  </a:lnTo>
                  <a:lnTo>
                    <a:pt x="812101" y="0"/>
                  </a:lnTo>
                  <a:lnTo>
                    <a:pt x="833970" y="0"/>
                  </a:lnTo>
                  <a:lnTo>
                    <a:pt x="830770" y="1509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1593" y="3310013"/>
              <a:ext cx="6957670" cy="25016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758619" y="3712463"/>
              <a:ext cx="836294" cy="205104"/>
            </a:xfrm>
            <a:custGeom>
              <a:avLst/>
              <a:gdLst/>
              <a:ahLst/>
              <a:cxnLst/>
              <a:rect l="l" t="t" r="r" b="b"/>
              <a:pathLst>
                <a:path w="836294" h="205104">
                  <a:moveTo>
                    <a:pt x="120548" y="85610"/>
                  </a:moveTo>
                  <a:lnTo>
                    <a:pt x="0" y="85610"/>
                  </a:lnTo>
                  <a:lnTo>
                    <a:pt x="0" y="68275"/>
                  </a:lnTo>
                  <a:lnTo>
                    <a:pt x="120548" y="68275"/>
                  </a:lnTo>
                  <a:lnTo>
                    <a:pt x="120548" y="85610"/>
                  </a:lnTo>
                  <a:close/>
                </a:path>
                <a:path w="836294" h="205104">
                  <a:moveTo>
                    <a:pt x="120548" y="141884"/>
                  </a:moveTo>
                  <a:lnTo>
                    <a:pt x="0" y="141884"/>
                  </a:lnTo>
                  <a:lnTo>
                    <a:pt x="0" y="124548"/>
                  </a:lnTo>
                  <a:lnTo>
                    <a:pt x="120548" y="124548"/>
                  </a:lnTo>
                  <a:lnTo>
                    <a:pt x="120548" y="141884"/>
                  </a:lnTo>
                  <a:close/>
                </a:path>
                <a:path w="836294" h="205104">
                  <a:moveTo>
                    <a:pt x="157619" y="179489"/>
                  </a:moveTo>
                  <a:lnTo>
                    <a:pt x="157619" y="160019"/>
                  </a:lnTo>
                  <a:lnTo>
                    <a:pt x="261632" y="105879"/>
                  </a:lnTo>
                  <a:lnTo>
                    <a:pt x="261632" y="104279"/>
                  </a:lnTo>
                  <a:lnTo>
                    <a:pt x="157619" y="49606"/>
                  </a:lnTo>
                  <a:lnTo>
                    <a:pt x="157619" y="30403"/>
                  </a:lnTo>
                  <a:lnTo>
                    <a:pt x="282968" y="97078"/>
                  </a:lnTo>
                  <a:lnTo>
                    <a:pt x="282968" y="112814"/>
                  </a:lnTo>
                  <a:lnTo>
                    <a:pt x="157619" y="179489"/>
                  </a:lnTo>
                  <a:close/>
                </a:path>
                <a:path w="836294" h="205104">
                  <a:moveTo>
                    <a:pt x="457123" y="197357"/>
                  </a:moveTo>
                  <a:lnTo>
                    <a:pt x="438454" y="197357"/>
                  </a:lnTo>
                  <a:lnTo>
                    <a:pt x="438454" y="118681"/>
                  </a:lnTo>
                  <a:lnTo>
                    <a:pt x="372313" y="5067"/>
                  </a:lnTo>
                  <a:lnTo>
                    <a:pt x="393382" y="5067"/>
                  </a:lnTo>
                  <a:lnTo>
                    <a:pt x="448056" y="101612"/>
                  </a:lnTo>
                  <a:lnTo>
                    <a:pt x="466900" y="101612"/>
                  </a:lnTo>
                  <a:lnTo>
                    <a:pt x="457123" y="118681"/>
                  </a:lnTo>
                  <a:lnTo>
                    <a:pt x="457123" y="197357"/>
                  </a:lnTo>
                  <a:close/>
                </a:path>
                <a:path w="836294" h="205104">
                  <a:moveTo>
                    <a:pt x="466900" y="101612"/>
                  </a:moveTo>
                  <a:lnTo>
                    <a:pt x="448056" y="101612"/>
                  </a:lnTo>
                  <a:lnTo>
                    <a:pt x="501396" y="5067"/>
                  </a:lnTo>
                  <a:lnTo>
                    <a:pt x="522198" y="5067"/>
                  </a:lnTo>
                  <a:lnTo>
                    <a:pt x="466900" y="101612"/>
                  </a:lnTo>
                  <a:close/>
                </a:path>
                <a:path w="836294" h="205104">
                  <a:moveTo>
                    <a:pt x="583806" y="199491"/>
                  </a:moveTo>
                  <a:lnTo>
                    <a:pt x="539000" y="182289"/>
                  </a:lnTo>
                  <a:lnTo>
                    <a:pt x="522998" y="133616"/>
                  </a:lnTo>
                  <a:lnTo>
                    <a:pt x="522998" y="115747"/>
                  </a:lnTo>
                  <a:lnTo>
                    <a:pt x="531774" y="77393"/>
                  </a:lnTo>
                  <a:lnTo>
                    <a:pt x="568529" y="52006"/>
                  </a:lnTo>
                  <a:lnTo>
                    <a:pt x="581405" y="50939"/>
                  </a:lnTo>
                  <a:lnTo>
                    <a:pt x="594699" y="52031"/>
                  </a:lnTo>
                  <a:lnTo>
                    <a:pt x="606309" y="55306"/>
                  </a:lnTo>
                  <a:lnTo>
                    <a:pt x="616235" y="60765"/>
                  </a:lnTo>
                  <a:lnTo>
                    <a:pt x="622895" y="66941"/>
                  </a:lnTo>
                  <a:lnTo>
                    <a:pt x="581405" y="66941"/>
                  </a:lnTo>
                  <a:lnTo>
                    <a:pt x="572346" y="67733"/>
                  </a:lnTo>
                  <a:lnTo>
                    <a:pt x="543767" y="94445"/>
                  </a:lnTo>
                  <a:lnTo>
                    <a:pt x="541134" y="113614"/>
                  </a:lnTo>
                  <a:lnTo>
                    <a:pt x="541134" y="116014"/>
                  </a:lnTo>
                  <a:lnTo>
                    <a:pt x="639262" y="116014"/>
                  </a:lnTo>
                  <a:lnTo>
                    <a:pt x="639279" y="131216"/>
                  </a:lnTo>
                  <a:lnTo>
                    <a:pt x="541134" y="131216"/>
                  </a:lnTo>
                  <a:lnTo>
                    <a:pt x="541134" y="133616"/>
                  </a:lnTo>
                  <a:lnTo>
                    <a:pt x="552602" y="170554"/>
                  </a:lnTo>
                  <a:lnTo>
                    <a:pt x="584072" y="183489"/>
                  </a:lnTo>
                  <a:lnTo>
                    <a:pt x="635708" y="183489"/>
                  </a:lnTo>
                  <a:lnTo>
                    <a:pt x="630389" y="187312"/>
                  </a:lnTo>
                  <a:lnTo>
                    <a:pt x="592540" y="199174"/>
                  </a:lnTo>
                  <a:lnTo>
                    <a:pt x="583806" y="199491"/>
                  </a:lnTo>
                  <a:close/>
                </a:path>
                <a:path w="836294" h="205104">
                  <a:moveTo>
                    <a:pt x="639262" y="116014"/>
                  </a:moveTo>
                  <a:lnTo>
                    <a:pt x="621144" y="116014"/>
                  </a:lnTo>
                  <a:lnTo>
                    <a:pt x="621144" y="113614"/>
                  </a:lnTo>
                  <a:lnTo>
                    <a:pt x="620494" y="102946"/>
                  </a:lnTo>
                  <a:lnTo>
                    <a:pt x="598208" y="69942"/>
                  </a:lnTo>
                  <a:lnTo>
                    <a:pt x="581405" y="66941"/>
                  </a:lnTo>
                  <a:lnTo>
                    <a:pt x="622895" y="66941"/>
                  </a:lnTo>
                  <a:lnTo>
                    <a:pt x="624478" y="68408"/>
                  </a:lnTo>
                  <a:lnTo>
                    <a:pt x="630953" y="77951"/>
                  </a:lnTo>
                  <a:lnTo>
                    <a:pt x="635579" y="89111"/>
                  </a:lnTo>
                  <a:lnTo>
                    <a:pt x="638354" y="101887"/>
                  </a:lnTo>
                  <a:lnTo>
                    <a:pt x="639262" y="116014"/>
                  </a:lnTo>
                  <a:close/>
                </a:path>
                <a:path w="836294" h="205104">
                  <a:moveTo>
                    <a:pt x="635708" y="183489"/>
                  </a:moveTo>
                  <a:lnTo>
                    <a:pt x="584072" y="183489"/>
                  </a:lnTo>
                  <a:lnTo>
                    <a:pt x="591057" y="183222"/>
                  </a:lnTo>
                  <a:lnTo>
                    <a:pt x="597607" y="182422"/>
                  </a:lnTo>
                  <a:lnTo>
                    <a:pt x="628078" y="169354"/>
                  </a:lnTo>
                  <a:lnTo>
                    <a:pt x="636079" y="183222"/>
                  </a:lnTo>
                  <a:lnTo>
                    <a:pt x="635708" y="183489"/>
                  </a:lnTo>
                  <a:close/>
                </a:path>
                <a:path w="836294" h="205104">
                  <a:moveTo>
                    <a:pt x="767258" y="183222"/>
                  </a:moveTo>
                  <a:lnTo>
                    <a:pt x="721956" y="183222"/>
                  </a:lnTo>
                  <a:lnTo>
                    <a:pt x="730224" y="182789"/>
                  </a:lnTo>
                  <a:lnTo>
                    <a:pt x="737425" y="181489"/>
                  </a:lnTo>
                  <a:lnTo>
                    <a:pt x="743559" y="179322"/>
                  </a:lnTo>
                  <a:lnTo>
                    <a:pt x="748626" y="176288"/>
                  </a:lnTo>
                  <a:lnTo>
                    <a:pt x="754672" y="171665"/>
                  </a:lnTo>
                  <a:lnTo>
                    <a:pt x="757694" y="166242"/>
                  </a:lnTo>
                  <a:lnTo>
                    <a:pt x="757694" y="150063"/>
                  </a:lnTo>
                  <a:lnTo>
                    <a:pt x="719023" y="131216"/>
                  </a:lnTo>
                  <a:lnTo>
                    <a:pt x="711733" y="129794"/>
                  </a:lnTo>
                  <a:lnTo>
                    <a:pt x="705154" y="128104"/>
                  </a:lnTo>
                  <a:lnTo>
                    <a:pt x="672439" y="103701"/>
                  </a:lnTo>
                  <a:lnTo>
                    <a:pt x="671283" y="98678"/>
                  </a:lnTo>
                  <a:lnTo>
                    <a:pt x="671283" y="83921"/>
                  </a:lnTo>
                  <a:lnTo>
                    <a:pt x="706710" y="51962"/>
                  </a:lnTo>
                  <a:lnTo>
                    <a:pt x="714400" y="50939"/>
                  </a:lnTo>
                  <a:lnTo>
                    <a:pt x="723290" y="50939"/>
                  </a:lnTo>
                  <a:lnTo>
                    <a:pt x="766762" y="61429"/>
                  </a:lnTo>
                  <a:lnTo>
                    <a:pt x="772629" y="65874"/>
                  </a:lnTo>
                  <a:lnTo>
                    <a:pt x="771981" y="66941"/>
                  </a:lnTo>
                  <a:lnTo>
                    <a:pt x="722756" y="66941"/>
                  </a:lnTo>
                  <a:lnTo>
                    <a:pt x="715106" y="67350"/>
                  </a:lnTo>
                  <a:lnTo>
                    <a:pt x="689419" y="83121"/>
                  </a:lnTo>
                  <a:lnTo>
                    <a:pt x="689534" y="98678"/>
                  </a:lnTo>
                  <a:lnTo>
                    <a:pt x="725423" y="115481"/>
                  </a:lnTo>
                  <a:lnTo>
                    <a:pt x="737833" y="118281"/>
                  </a:lnTo>
                  <a:lnTo>
                    <a:pt x="772863" y="141217"/>
                  </a:lnTo>
                  <a:lnTo>
                    <a:pt x="775830" y="156552"/>
                  </a:lnTo>
                  <a:lnTo>
                    <a:pt x="775830" y="166242"/>
                  </a:lnTo>
                  <a:lnTo>
                    <a:pt x="774496" y="171488"/>
                  </a:lnTo>
                  <a:lnTo>
                    <a:pt x="769162" y="181089"/>
                  </a:lnTo>
                  <a:lnTo>
                    <a:pt x="767258" y="183222"/>
                  </a:lnTo>
                  <a:close/>
                </a:path>
                <a:path w="836294" h="205104">
                  <a:moveTo>
                    <a:pt x="764362" y="79476"/>
                  </a:moveTo>
                  <a:lnTo>
                    <a:pt x="758316" y="75387"/>
                  </a:lnTo>
                  <a:lnTo>
                    <a:pt x="752182" y="72275"/>
                  </a:lnTo>
                  <a:lnTo>
                    <a:pt x="739736" y="68008"/>
                  </a:lnTo>
                  <a:lnTo>
                    <a:pt x="732002" y="66941"/>
                  </a:lnTo>
                  <a:lnTo>
                    <a:pt x="771981" y="66941"/>
                  </a:lnTo>
                  <a:lnTo>
                    <a:pt x="764362" y="79476"/>
                  </a:lnTo>
                  <a:close/>
                </a:path>
                <a:path w="836294" h="205104">
                  <a:moveTo>
                    <a:pt x="730668" y="199491"/>
                  </a:moveTo>
                  <a:lnTo>
                    <a:pt x="723023" y="199491"/>
                  </a:lnTo>
                  <a:lnTo>
                    <a:pt x="714464" y="199199"/>
                  </a:lnTo>
                  <a:lnTo>
                    <a:pt x="673109" y="186248"/>
                  </a:lnTo>
                  <a:lnTo>
                    <a:pt x="667816" y="182689"/>
                  </a:lnTo>
                  <a:lnTo>
                    <a:pt x="676617" y="168287"/>
                  </a:lnTo>
                  <a:lnTo>
                    <a:pt x="683196" y="172732"/>
                  </a:lnTo>
                  <a:lnTo>
                    <a:pt x="690264" y="176333"/>
                  </a:lnTo>
                  <a:lnTo>
                    <a:pt x="705376" y="181844"/>
                  </a:lnTo>
                  <a:lnTo>
                    <a:pt x="713422" y="183222"/>
                  </a:lnTo>
                  <a:lnTo>
                    <a:pt x="767258" y="183222"/>
                  </a:lnTo>
                  <a:lnTo>
                    <a:pt x="765473" y="185223"/>
                  </a:lnTo>
                  <a:lnTo>
                    <a:pt x="756050" y="192157"/>
                  </a:lnTo>
                  <a:lnTo>
                    <a:pt x="750493" y="194824"/>
                  </a:lnTo>
                  <a:lnTo>
                    <a:pt x="737692" y="198558"/>
                  </a:lnTo>
                  <a:lnTo>
                    <a:pt x="730668" y="199491"/>
                  </a:lnTo>
                  <a:close/>
                </a:path>
                <a:path w="836294" h="205104">
                  <a:moveTo>
                    <a:pt x="835837" y="204825"/>
                  </a:moveTo>
                  <a:lnTo>
                    <a:pt x="810234" y="204825"/>
                  </a:lnTo>
                  <a:lnTo>
                    <a:pt x="810234" y="178688"/>
                  </a:lnTo>
                  <a:lnTo>
                    <a:pt x="835837" y="178688"/>
                  </a:lnTo>
                  <a:lnTo>
                    <a:pt x="835837" y="204825"/>
                  </a:lnTo>
                  <a:close/>
                </a:path>
                <a:path w="836294" h="205104">
                  <a:moveTo>
                    <a:pt x="830770" y="150952"/>
                  </a:moveTo>
                  <a:lnTo>
                    <a:pt x="815301" y="150952"/>
                  </a:lnTo>
                  <a:lnTo>
                    <a:pt x="812101" y="0"/>
                  </a:lnTo>
                  <a:lnTo>
                    <a:pt x="833970" y="0"/>
                  </a:lnTo>
                  <a:lnTo>
                    <a:pt x="830770" y="1509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1593" y="4209059"/>
              <a:ext cx="6957670" cy="25016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58619" y="4610176"/>
              <a:ext cx="836294" cy="205104"/>
            </a:xfrm>
            <a:custGeom>
              <a:avLst/>
              <a:gdLst/>
              <a:ahLst/>
              <a:cxnLst/>
              <a:rect l="l" t="t" r="r" b="b"/>
              <a:pathLst>
                <a:path w="836294" h="205104">
                  <a:moveTo>
                    <a:pt x="120548" y="85610"/>
                  </a:moveTo>
                  <a:lnTo>
                    <a:pt x="0" y="85610"/>
                  </a:lnTo>
                  <a:lnTo>
                    <a:pt x="0" y="68275"/>
                  </a:lnTo>
                  <a:lnTo>
                    <a:pt x="120548" y="68275"/>
                  </a:lnTo>
                  <a:lnTo>
                    <a:pt x="120548" y="85610"/>
                  </a:lnTo>
                  <a:close/>
                </a:path>
                <a:path w="836294" h="205104">
                  <a:moveTo>
                    <a:pt x="120548" y="141884"/>
                  </a:moveTo>
                  <a:lnTo>
                    <a:pt x="0" y="141884"/>
                  </a:lnTo>
                  <a:lnTo>
                    <a:pt x="0" y="124548"/>
                  </a:lnTo>
                  <a:lnTo>
                    <a:pt x="120548" y="124548"/>
                  </a:lnTo>
                  <a:lnTo>
                    <a:pt x="120548" y="141884"/>
                  </a:lnTo>
                  <a:close/>
                </a:path>
                <a:path w="836294" h="205104">
                  <a:moveTo>
                    <a:pt x="157619" y="179489"/>
                  </a:moveTo>
                  <a:lnTo>
                    <a:pt x="157619" y="160019"/>
                  </a:lnTo>
                  <a:lnTo>
                    <a:pt x="261632" y="105879"/>
                  </a:lnTo>
                  <a:lnTo>
                    <a:pt x="261632" y="104279"/>
                  </a:lnTo>
                  <a:lnTo>
                    <a:pt x="157619" y="49606"/>
                  </a:lnTo>
                  <a:lnTo>
                    <a:pt x="157619" y="30403"/>
                  </a:lnTo>
                  <a:lnTo>
                    <a:pt x="282968" y="97078"/>
                  </a:lnTo>
                  <a:lnTo>
                    <a:pt x="282968" y="112814"/>
                  </a:lnTo>
                  <a:lnTo>
                    <a:pt x="157619" y="179489"/>
                  </a:lnTo>
                  <a:close/>
                </a:path>
                <a:path w="836294" h="205104">
                  <a:moveTo>
                    <a:pt x="457123" y="197357"/>
                  </a:moveTo>
                  <a:lnTo>
                    <a:pt x="438454" y="197357"/>
                  </a:lnTo>
                  <a:lnTo>
                    <a:pt x="438454" y="118681"/>
                  </a:lnTo>
                  <a:lnTo>
                    <a:pt x="372313" y="5067"/>
                  </a:lnTo>
                  <a:lnTo>
                    <a:pt x="393382" y="5067"/>
                  </a:lnTo>
                  <a:lnTo>
                    <a:pt x="448056" y="101612"/>
                  </a:lnTo>
                  <a:lnTo>
                    <a:pt x="466900" y="101612"/>
                  </a:lnTo>
                  <a:lnTo>
                    <a:pt x="457123" y="118681"/>
                  </a:lnTo>
                  <a:lnTo>
                    <a:pt x="457123" y="197357"/>
                  </a:lnTo>
                  <a:close/>
                </a:path>
                <a:path w="836294" h="205104">
                  <a:moveTo>
                    <a:pt x="466900" y="101612"/>
                  </a:moveTo>
                  <a:lnTo>
                    <a:pt x="448056" y="101612"/>
                  </a:lnTo>
                  <a:lnTo>
                    <a:pt x="501396" y="5067"/>
                  </a:lnTo>
                  <a:lnTo>
                    <a:pt x="522198" y="5067"/>
                  </a:lnTo>
                  <a:lnTo>
                    <a:pt x="466900" y="101612"/>
                  </a:lnTo>
                  <a:close/>
                </a:path>
                <a:path w="836294" h="205104">
                  <a:moveTo>
                    <a:pt x="583806" y="199491"/>
                  </a:moveTo>
                  <a:lnTo>
                    <a:pt x="539000" y="182289"/>
                  </a:lnTo>
                  <a:lnTo>
                    <a:pt x="522998" y="133616"/>
                  </a:lnTo>
                  <a:lnTo>
                    <a:pt x="522998" y="115747"/>
                  </a:lnTo>
                  <a:lnTo>
                    <a:pt x="531774" y="77393"/>
                  </a:lnTo>
                  <a:lnTo>
                    <a:pt x="568529" y="52006"/>
                  </a:lnTo>
                  <a:lnTo>
                    <a:pt x="581405" y="50939"/>
                  </a:lnTo>
                  <a:lnTo>
                    <a:pt x="594699" y="52031"/>
                  </a:lnTo>
                  <a:lnTo>
                    <a:pt x="606309" y="55306"/>
                  </a:lnTo>
                  <a:lnTo>
                    <a:pt x="616235" y="60765"/>
                  </a:lnTo>
                  <a:lnTo>
                    <a:pt x="622895" y="66941"/>
                  </a:lnTo>
                  <a:lnTo>
                    <a:pt x="581405" y="66941"/>
                  </a:lnTo>
                  <a:lnTo>
                    <a:pt x="572346" y="67733"/>
                  </a:lnTo>
                  <a:lnTo>
                    <a:pt x="543767" y="94445"/>
                  </a:lnTo>
                  <a:lnTo>
                    <a:pt x="541134" y="113614"/>
                  </a:lnTo>
                  <a:lnTo>
                    <a:pt x="541134" y="116014"/>
                  </a:lnTo>
                  <a:lnTo>
                    <a:pt x="639262" y="116014"/>
                  </a:lnTo>
                  <a:lnTo>
                    <a:pt x="639279" y="131216"/>
                  </a:lnTo>
                  <a:lnTo>
                    <a:pt x="541134" y="131216"/>
                  </a:lnTo>
                  <a:lnTo>
                    <a:pt x="541134" y="133616"/>
                  </a:lnTo>
                  <a:lnTo>
                    <a:pt x="552602" y="170554"/>
                  </a:lnTo>
                  <a:lnTo>
                    <a:pt x="584072" y="183489"/>
                  </a:lnTo>
                  <a:lnTo>
                    <a:pt x="635708" y="183489"/>
                  </a:lnTo>
                  <a:lnTo>
                    <a:pt x="630389" y="187312"/>
                  </a:lnTo>
                  <a:lnTo>
                    <a:pt x="592540" y="199174"/>
                  </a:lnTo>
                  <a:lnTo>
                    <a:pt x="583806" y="199491"/>
                  </a:lnTo>
                  <a:close/>
                </a:path>
                <a:path w="836294" h="205104">
                  <a:moveTo>
                    <a:pt x="639262" y="116014"/>
                  </a:moveTo>
                  <a:lnTo>
                    <a:pt x="621144" y="116014"/>
                  </a:lnTo>
                  <a:lnTo>
                    <a:pt x="621144" y="113614"/>
                  </a:lnTo>
                  <a:lnTo>
                    <a:pt x="620494" y="102946"/>
                  </a:lnTo>
                  <a:lnTo>
                    <a:pt x="598208" y="69942"/>
                  </a:lnTo>
                  <a:lnTo>
                    <a:pt x="581405" y="66941"/>
                  </a:lnTo>
                  <a:lnTo>
                    <a:pt x="622895" y="66941"/>
                  </a:lnTo>
                  <a:lnTo>
                    <a:pt x="624478" y="68408"/>
                  </a:lnTo>
                  <a:lnTo>
                    <a:pt x="630953" y="77951"/>
                  </a:lnTo>
                  <a:lnTo>
                    <a:pt x="635579" y="89111"/>
                  </a:lnTo>
                  <a:lnTo>
                    <a:pt x="638354" y="101887"/>
                  </a:lnTo>
                  <a:lnTo>
                    <a:pt x="639262" y="116014"/>
                  </a:lnTo>
                  <a:close/>
                </a:path>
                <a:path w="836294" h="205104">
                  <a:moveTo>
                    <a:pt x="635708" y="183489"/>
                  </a:moveTo>
                  <a:lnTo>
                    <a:pt x="584072" y="183489"/>
                  </a:lnTo>
                  <a:lnTo>
                    <a:pt x="591057" y="183222"/>
                  </a:lnTo>
                  <a:lnTo>
                    <a:pt x="597607" y="182422"/>
                  </a:lnTo>
                  <a:lnTo>
                    <a:pt x="628078" y="169354"/>
                  </a:lnTo>
                  <a:lnTo>
                    <a:pt x="636079" y="183222"/>
                  </a:lnTo>
                  <a:lnTo>
                    <a:pt x="635708" y="183489"/>
                  </a:lnTo>
                  <a:close/>
                </a:path>
                <a:path w="836294" h="205104">
                  <a:moveTo>
                    <a:pt x="767258" y="183222"/>
                  </a:moveTo>
                  <a:lnTo>
                    <a:pt x="721956" y="183222"/>
                  </a:lnTo>
                  <a:lnTo>
                    <a:pt x="730224" y="182789"/>
                  </a:lnTo>
                  <a:lnTo>
                    <a:pt x="737425" y="181489"/>
                  </a:lnTo>
                  <a:lnTo>
                    <a:pt x="743559" y="179322"/>
                  </a:lnTo>
                  <a:lnTo>
                    <a:pt x="748626" y="176288"/>
                  </a:lnTo>
                  <a:lnTo>
                    <a:pt x="754672" y="171665"/>
                  </a:lnTo>
                  <a:lnTo>
                    <a:pt x="757694" y="166242"/>
                  </a:lnTo>
                  <a:lnTo>
                    <a:pt x="757694" y="150063"/>
                  </a:lnTo>
                  <a:lnTo>
                    <a:pt x="719023" y="131216"/>
                  </a:lnTo>
                  <a:lnTo>
                    <a:pt x="711733" y="129794"/>
                  </a:lnTo>
                  <a:lnTo>
                    <a:pt x="705154" y="128104"/>
                  </a:lnTo>
                  <a:lnTo>
                    <a:pt x="672439" y="103701"/>
                  </a:lnTo>
                  <a:lnTo>
                    <a:pt x="671283" y="98678"/>
                  </a:lnTo>
                  <a:lnTo>
                    <a:pt x="671283" y="83921"/>
                  </a:lnTo>
                  <a:lnTo>
                    <a:pt x="706710" y="51962"/>
                  </a:lnTo>
                  <a:lnTo>
                    <a:pt x="714400" y="50939"/>
                  </a:lnTo>
                  <a:lnTo>
                    <a:pt x="723290" y="50939"/>
                  </a:lnTo>
                  <a:lnTo>
                    <a:pt x="766762" y="61429"/>
                  </a:lnTo>
                  <a:lnTo>
                    <a:pt x="772629" y="65874"/>
                  </a:lnTo>
                  <a:lnTo>
                    <a:pt x="771981" y="66941"/>
                  </a:lnTo>
                  <a:lnTo>
                    <a:pt x="722756" y="66941"/>
                  </a:lnTo>
                  <a:lnTo>
                    <a:pt x="715106" y="67350"/>
                  </a:lnTo>
                  <a:lnTo>
                    <a:pt x="689419" y="83121"/>
                  </a:lnTo>
                  <a:lnTo>
                    <a:pt x="689534" y="98678"/>
                  </a:lnTo>
                  <a:lnTo>
                    <a:pt x="725423" y="115481"/>
                  </a:lnTo>
                  <a:lnTo>
                    <a:pt x="737833" y="118281"/>
                  </a:lnTo>
                  <a:lnTo>
                    <a:pt x="772863" y="141217"/>
                  </a:lnTo>
                  <a:lnTo>
                    <a:pt x="775830" y="156552"/>
                  </a:lnTo>
                  <a:lnTo>
                    <a:pt x="775830" y="166242"/>
                  </a:lnTo>
                  <a:lnTo>
                    <a:pt x="774496" y="171488"/>
                  </a:lnTo>
                  <a:lnTo>
                    <a:pt x="769162" y="181089"/>
                  </a:lnTo>
                  <a:lnTo>
                    <a:pt x="767258" y="183222"/>
                  </a:lnTo>
                  <a:close/>
                </a:path>
                <a:path w="836294" h="205104">
                  <a:moveTo>
                    <a:pt x="764362" y="79476"/>
                  </a:moveTo>
                  <a:lnTo>
                    <a:pt x="758316" y="75387"/>
                  </a:lnTo>
                  <a:lnTo>
                    <a:pt x="752182" y="72275"/>
                  </a:lnTo>
                  <a:lnTo>
                    <a:pt x="739736" y="68008"/>
                  </a:lnTo>
                  <a:lnTo>
                    <a:pt x="732002" y="66941"/>
                  </a:lnTo>
                  <a:lnTo>
                    <a:pt x="771981" y="66941"/>
                  </a:lnTo>
                  <a:lnTo>
                    <a:pt x="764362" y="79476"/>
                  </a:lnTo>
                  <a:close/>
                </a:path>
                <a:path w="836294" h="205104">
                  <a:moveTo>
                    <a:pt x="730668" y="199491"/>
                  </a:moveTo>
                  <a:lnTo>
                    <a:pt x="723023" y="199491"/>
                  </a:lnTo>
                  <a:lnTo>
                    <a:pt x="714464" y="199199"/>
                  </a:lnTo>
                  <a:lnTo>
                    <a:pt x="673109" y="186248"/>
                  </a:lnTo>
                  <a:lnTo>
                    <a:pt x="667816" y="182689"/>
                  </a:lnTo>
                  <a:lnTo>
                    <a:pt x="676617" y="168287"/>
                  </a:lnTo>
                  <a:lnTo>
                    <a:pt x="683196" y="172732"/>
                  </a:lnTo>
                  <a:lnTo>
                    <a:pt x="690264" y="176333"/>
                  </a:lnTo>
                  <a:lnTo>
                    <a:pt x="705376" y="181844"/>
                  </a:lnTo>
                  <a:lnTo>
                    <a:pt x="713422" y="183222"/>
                  </a:lnTo>
                  <a:lnTo>
                    <a:pt x="767258" y="183222"/>
                  </a:lnTo>
                  <a:lnTo>
                    <a:pt x="765473" y="185223"/>
                  </a:lnTo>
                  <a:lnTo>
                    <a:pt x="756050" y="192157"/>
                  </a:lnTo>
                  <a:lnTo>
                    <a:pt x="750493" y="194824"/>
                  </a:lnTo>
                  <a:lnTo>
                    <a:pt x="737692" y="198558"/>
                  </a:lnTo>
                  <a:lnTo>
                    <a:pt x="730668" y="199491"/>
                  </a:lnTo>
                  <a:close/>
                </a:path>
                <a:path w="836294" h="205104">
                  <a:moveTo>
                    <a:pt x="835837" y="204825"/>
                  </a:moveTo>
                  <a:lnTo>
                    <a:pt x="810234" y="204825"/>
                  </a:lnTo>
                  <a:lnTo>
                    <a:pt x="810234" y="178688"/>
                  </a:lnTo>
                  <a:lnTo>
                    <a:pt x="835837" y="178688"/>
                  </a:lnTo>
                  <a:lnTo>
                    <a:pt x="835837" y="204825"/>
                  </a:lnTo>
                  <a:close/>
                </a:path>
                <a:path w="836294" h="205104">
                  <a:moveTo>
                    <a:pt x="830770" y="150952"/>
                  </a:moveTo>
                  <a:lnTo>
                    <a:pt x="815301" y="150952"/>
                  </a:lnTo>
                  <a:lnTo>
                    <a:pt x="812101" y="0"/>
                  </a:lnTo>
                  <a:lnTo>
                    <a:pt x="833970" y="0"/>
                  </a:lnTo>
                  <a:lnTo>
                    <a:pt x="830770" y="1509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1593" y="5106771"/>
              <a:ext cx="6957670" cy="25016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584083" y="5507901"/>
              <a:ext cx="925194" cy="562610"/>
            </a:xfrm>
            <a:custGeom>
              <a:avLst/>
              <a:gdLst/>
              <a:ahLst/>
              <a:cxnLst/>
              <a:rect l="l" t="t" r="r" b="b"/>
              <a:pathLst>
                <a:path w="925194" h="562610">
                  <a:moveTo>
                    <a:pt x="43154" y="519633"/>
                  </a:moveTo>
                  <a:lnTo>
                    <a:pt x="0" y="519633"/>
                  </a:lnTo>
                  <a:lnTo>
                    <a:pt x="0" y="562063"/>
                  </a:lnTo>
                  <a:lnTo>
                    <a:pt x="43154" y="562063"/>
                  </a:lnTo>
                  <a:lnTo>
                    <a:pt x="43154" y="519633"/>
                  </a:lnTo>
                  <a:close/>
                </a:path>
                <a:path w="925194" h="562610">
                  <a:moveTo>
                    <a:pt x="138010" y="519633"/>
                  </a:moveTo>
                  <a:lnTo>
                    <a:pt x="94856" y="519633"/>
                  </a:lnTo>
                  <a:lnTo>
                    <a:pt x="94856" y="562063"/>
                  </a:lnTo>
                  <a:lnTo>
                    <a:pt x="138010" y="562063"/>
                  </a:lnTo>
                  <a:lnTo>
                    <a:pt x="138010" y="519633"/>
                  </a:lnTo>
                  <a:close/>
                </a:path>
                <a:path w="925194" h="562610">
                  <a:moveTo>
                    <a:pt x="232867" y="519633"/>
                  </a:moveTo>
                  <a:lnTo>
                    <a:pt x="189712" y="519633"/>
                  </a:lnTo>
                  <a:lnTo>
                    <a:pt x="189712" y="562063"/>
                  </a:lnTo>
                  <a:lnTo>
                    <a:pt x="232867" y="562063"/>
                  </a:lnTo>
                  <a:lnTo>
                    <a:pt x="232867" y="519633"/>
                  </a:lnTo>
                  <a:close/>
                </a:path>
                <a:path w="925194" h="562610">
                  <a:moveTo>
                    <a:pt x="295071" y="124548"/>
                  </a:moveTo>
                  <a:lnTo>
                    <a:pt x="174523" y="124548"/>
                  </a:lnTo>
                  <a:lnTo>
                    <a:pt x="174523" y="141884"/>
                  </a:lnTo>
                  <a:lnTo>
                    <a:pt x="295071" y="141884"/>
                  </a:lnTo>
                  <a:lnTo>
                    <a:pt x="295071" y="124548"/>
                  </a:lnTo>
                  <a:close/>
                </a:path>
                <a:path w="925194" h="562610">
                  <a:moveTo>
                    <a:pt x="295071" y="68275"/>
                  </a:moveTo>
                  <a:lnTo>
                    <a:pt x="174523" y="68275"/>
                  </a:lnTo>
                  <a:lnTo>
                    <a:pt x="174523" y="85610"/>
                  </a:lnTo>
                  <a:lnTo>
                    <a:pt x="295071" y="85610"/>
                  </a:lnTo>
                  <a:lnTo>
                    <a:pt x="295071" y="68275"/>
                  </a:lnTo>
                  <a:close/>
                </a:path>
                <a:path w="925194" h="562610">
                  <a:moveTo>
                    <a:pt x="371233" y="519633"/>
                  </a:moveTo>
                  <a:lnTo>
                    <a:pt x="328079" y="519633"/>
                  </a:lnTo>
                  <a:lnTo>
                    <a:pt x="328079" y="562063"/>
                  </a:lnTo>
                  <a:lnTo>
                    <a:pt x="371233" y="562063"/>
                  </a:lnTo>
                  <a:lnTo>
                    <a:pt x="371233" y="519633"/>
                  </a:lnTo>
                  <a:close/>
                </a:path>
                <a:path w="925194" h="562610">
                  <a:moveTo>
                    <a:pt x="457492" y="97078"/>
                  </a:moveTo>
                  <a:lnTo>
                    <a:pt x="332143" y="30403"/>
                  </a:lnTo>
                  <a:lnTo>
                    <a:pt x="332143" y="49606"/>
                  </a:lnTo>
                  <a:lnTo>
                    <a:pt x="436156" y="104279"/>
                  </a:lnTo>
                  <a:lnTo>
                    <a:pt x="436156" y="105879"/>
                  </a:lnTo>
                  <a:lnTo>
                    <a:pt x="332143" y="160020"/>
                  </a:lnTo>
                  <a:lnTo>
                    <a:pt x="332143" y="179489"/>
                  </a:lnTo>
                  <a:lnTo>
                    <a:pt x="457492" y="112814"/>
                  </a:lnTo>
                  <a:lnTo>
                    <a:pt x="457492" y="97078"/>
                  </a:lnTo>
                  <a:close/>
                </a:path>
                <a:path w="925194" h="562610">
                  <a:moveTo>
                    <a:pt x="466090" y="519633"/>
                  </a:moveTo>
                  <a:lnTo>
                    <a:pt x="422948" y="519633"/>
                  </a:lnTo>
                  <a:lnTo>
                    <a:pt x="422948" y="562063"/>
                  </a:lnTo>
                  <a:lnTo>
                    <a:pt x="466090" y="562063"/>
                  </a:lnTo>
                  <a:lnTo>
                    <a:pt x="466090" y="519633"/>
                  </a:lnTo>
                  <a:close/>
                </a:path>
                <a:path w="925194" h="562610">
                  <a:moveTo>
                    <a:pt x="560959" y="519633"/>
                  </a:moveTo>
                  <a:lnTo>
                    <a:pt x="517804" y="519633"/>
                  </a:lnTo>
                  <a:lnTo>
                    <a:pt x="517804" y="562063"/>
                  </a:lnTo>
                  <a:lnTo>
                    <a:pt x="560959" y="562063"/>
                  </a:lnTo>
                  <a:lnTo>
                    <a:pt x="560959" y="519633"/>
                  </a:lnTo>
                  <a:close/>
                </a:path>
                <a:path w="925194" h="562610">
                  <a:moveTo>
                    <a:pt x="695756" y="519633"/>
                  </a:moveTo>
                  <a:lnTo>
                    <a:pt x="652602" y="519633"/>
                  </a:lnTo>
                  <a:lnTo>
                    <a:pt x="652602" y="562063"/>
                  </a:lnTo>
                  <a:lnTo>
                    <a:pt x="695756" y="562063"/>
                  </a:lnTo>
                  <a:lnTo>
                    <a:pt x="695756" y="519633"/>
                  </a:lnTo>
                  <a:close/>
                </a:path>
                <a:path w="925194" h="562610">
                  <a:moveTo>
                    <a:pt x="700989" y="5067"/>
                  </a:moveTo>
                  <a:lnTo>
                    <a:pt x="683120" y="5067"/>
                  </a:lnTo>
                  <a:lnTo>
                    <a:pt x="683120" y="173355"/>
                  </a:lnTo>
                  <a:lnTo>
                    <a:pt x="677075" y="160769"/>
                  </a:lnTo>
                  <a:lnTo>
                    <a:pt x="675652" y="158153"/>
                  </a:lnTo>
                  <a:lnTo>
                    <a:pt x="674052" y="155486"/>
                  </a:lnTo>
                  <a:lnTo>
                    <a:pt x="599871" y="29070"/>
                  </a:lnTo>
                  <a:lnTo>
                    <a:pt x="585774" y="5067"/>
                  </a:lnTo>
                  <a:lnTo>
                    <a:pt x="563638" y="5067"/>
                  </a:lnTo>
                  <a:lnTo>
                    <a:pt x="563638" y="197358"/>
                  </a:lnTo>
                  <a:lnTo>
                    <a:pt x="581507" y="197358"/>
                  </a:lnTo>
                  <a:lnTo>
                    <a:pt x="581507" y="29070"/>
                  </a:lnTo>
                  <a:lnTo>
                    <a:pt x="583285" y="33159"/>
                  </a:lnTo>
                  <a:lnTo>
                    <a:pt x="678853" y="197358"/>
                  </a:lnTo>
                  <a:lnTo>
                    <a:pt x="700989" y="197358"/>
                  </a:lnTo>
                  <a:lnTo>
                    <a:pt x="700989" y="173355"/>
                  </a:lnTo>
                  <a:lnTo>
                    <a:pt x="700989" y="5067"/>
                  </a:lnTo>
                  <a:close/>
                </a:path>
                <a:path w="925194" h="562610">
                  <a:moveTo>
                    <a:pt x="790613" y="519633"/>
                  </a:moveTo>
                  <a:lnTo>
                    <a:pt x="747471" y="519633"/>
                  </a:lnTo>
                  <a:lnTo>
                    <a:pt x="747471" y="562063"/>
                  </a:lnTo>
                  <a:lnTo>
                    <a:pt x="790613" y="562063"/>
                  </a:lnTo>
                  <a:lnTo>
                    <a:pt x="790613" y="519633"/>
                  </a:lnTo>
                  <a:close/>
                </a:path>
                <a:path w="925194" h="562610">
                  <a:moveTo>
                    <a:pt x="859675" y="116281"/>
                  </a:moveTo>
                  <a:lnTo>
                    <a:pt x="850684" y="77419"/>
                  </a:lnTo>
                  <a:lnTo>
                    <a:pt x="841222" y="65938"/>
                  </a:lnTo>
                  <a:lnTo>
                    <a:pt x="841222" y="116281"/>
                  </a:lnTo>
                  <a:lnTo>
                    <a:pt x="841222" y="134150"/>
                  </a:lnTo>
                  <a:lnTo>
                    <a:pt x="829945" y="171081"/>
                  </a:lnTo>
                  <a:lnTo>
                    <a:pt x="798601" y="183489"/>
                  </a:lnTo>
                  <a:lnTo>
                    <a:pt x="789152" y="182702"/>
                  </a:lnTo>
                  <a:lnTo>
                    <a:pt x="758774" y="155384"/>
                  </a:lnTo>
                  <a:lnTo>
                    <a:pt x="755992" y="134150"/>
                  </a:lnTo>
                  <a:lnTo>
                    <a:pt x="755992" y="116281"/>
                  </a:lnTo>
                  <a:lnTo>
                    <a:pt x="767270" y="79336"/>
                  </a:lnTo>
                  <a:lnTo>
                    <a:pt x="798601" y="66941"/>
                  </a:lnTo>
                  <a:lnTo>
                    <a:pt x="808062" y="67716"/>
                  </a:lnTo>
                  <a:lnTo>
                    <a:pt x="838441" y="95034"/>
                  </a:lnTo>
                  <a:lnTo>
                    <a:pt x="841222" y="116281"/>
                  </a:lnTo>
                  <a:lnTo>
                    <a:pt x="841222" y="65938"/>
                  </a:lnTo>
                  <a:lnTo>
                    <a:pt x="834859" y="60540"/>
                  </a:lnTo>
                  <a:lnTo>
                    <a:pt x="824407" y="55206"/>
                  </a:lnTo>
                  <a:lnTo>
                    <a:pt x="812330" y="52006"/>
                  </a:lnTo>
                  <a:lnTo>
                    <a:pt x="798601" y="50939"/>
                  </a:lnTo>
                  <a:lnTo>
                    <a:pt x="784885" y="51993"/>
                  </a:lnTo>
                  <a:lnTo>
                    <a:pt x="746531" y="77241"/>
                  </a:lnTo>
                  <a:lnTo>
                    <a:pt x="737527" y="116281"/>
                  </a:lnTo>
                  <a:lnTo>
                    <a:pt x="737527" y="134150"/>
                  </a:lnTo>
                  <a:lnTo>
                    <a:pt x="746531" y="172999"/>
                  </a:lnTo>
                  <a:lnTo>
                    <a:pt x="784885" y="198424"/>
                  </a:lnTo>
                  <a:lnTo>
                    <a:pt x="798601" y="199491"/>
                  </a:lnTo>
                  <a:lnTo>
                    <a:pt x="812330" y="198424"/>
                  </a:lnTo>
                  <a:lnTo>
                    <a:pt x="850684" y="172999"/>
                  </a:lnTo>
                  <a:lnTo>
                    <a:pt x="859675" y="134150"/>
                  </a:lnTo>
                  <a:lnTo>
                    <a:pt x="859675" y="116281"/>
                  </a:lnTo>
                  <a:close/>
                </a:path>
                <a:path w="925194" h="562610">
                  <a:moveTo>
                    <a:pt x="885469" y="519633"/>
                  </a:moveTo>
                  <a:lnTo>
                    <a:pt x="842327" y="519633"/>
                  </a:lnTo>
                  <a:lnTo>
                    <a:pt x="842327" y="562063"/>
                  </a:lnTo>
                  <a:lnTo>
                    <a:pt x="885469" y="562063"/>
                  </a:lnTo>
                  <a:lnTo>
                    <a:pt x="885469" y="519633"/>
                  </a:lnTo>
                  <a:close/>
                </a:path>
                <a:path w="925194" h="562610">
                  <a:moveTo>
                    <a:pt x="923150" y="0"/>
                  </a:moveTo>
                  <a:lnTo>
                    <a:pt x="901280" y="0"/>
                  </a:lnTo>
                  <a:lnTo>
                    <a:pt x="904481" y="150952"/>
                  </a:lnTo>
                  <a:lnTo>
                    <a:pt x="919949" y="150952"/>
                  </a:lnTo>
                  <a:lnTo>
                    <a:pt x="923150" y="0"/>
                  </a:lnTo>
                  <a:close/>
                </a:path>
                <a:path w="925194" h="562610">
                  <a:moveTo>
                    <a:pt x="925017" y="178689"/>
                  </a:moveTo>
                  <a:lnTo>
                    <a:pt x="899414" y="178689"/>
                  </a:lnTo>
                  <a:lnTo>
                    <a:pt x="899414" y="204825"/>
                  </a:lnTo>
                  <a:lnTo>
                    <a:pt x="925017" y="204825"/>
                  </a:lnTo>
                  <a:lnTo>
                    <a:pt x="925017" y="1786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435" y="6600444"/>
              <a:ext cx="972312" cy="1584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72668"/>
            <a:ext cx="10692765" cy="6014085"/>
            <a:chOff x="0" y="772668"/>
            <a:chExt cx="10692765" cy="6014085"/>
          </a:xfrm>
        </p:grpSpPr>
        <p:sp>
          <p:nvSpPr>
            <p:cNvPr id="3" name="object 3"/>
            <p:cNvSpPr/>
            <p:nvPr/>
          </p:nvSpPr>
          <p:spPr>
            <a:xfrm>
              <a:off x="0" y="772668"/>
              <a:ext cx="10692765" cy="6014085"/>
            </a:xfrm>
            <a:custGeom>
              <a:avLst/>
              <a:gdLst/>
              <a:ahLst/>
              <a:cxnLst/>
              <a:rect l="l" t="t" r="r" b="b"/>
              <a:pathLst>
                <a:path w="10692765" h="6014084">
                  <a:moveTo>
                    <a:pt x="10692384" y="6013703"/>
                  </a:moveTo>
                  <a:lnTo>
                    <a:pt x="0" y="6013703"/>
                  </a:lnTo>
                  <a:lnTo>
                    <a:pt x="0" y="0"/>
                  </a:lnTo>
                  <a:lnTo>
                    <a:pt x="10692384" y="0"/>
                  </a:lnTo>
                  <a:lnTo>
                    <a:pt x="10692384" y="6013703"/>
                  </a:lnTo>
                  <a:close/>
                </a:path>
              </a:pathLst>
            </a:custGeom>
            <a:solidFill>
              <a:srgbClr val="FDFD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980" y="1152144"/>
              <a:ext cx="1013460" cy="6812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2315" y="1193291"/>
              <a:ext cx="149860" cy="146685"/>
            </a:xfrm>
            <a:custGeom>
              <a:avLst/>
              <a:gdLst/>
              <a:ahLst/>
              <a:cxnLst/>
              <a:rect l="l" t="t" r="r" b="b"/>
              <a:pathLst>
                <a:path w="149860" h="146684">
                  <a:moveTo>
                    <a:pt x="74675" y="146303"/>
                  </a:moveTo>
                  <a:lnTo>
                    <a:pt x="0" y="0"/>
                  </a:lnTo>
                  <a:lnTo>
                    <a:pt x="149351" y="0"/>
                  </a:lnTo>
                  <a:lnTo>
                    <a:pt x="74675" y="146303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468" y="1169669"/>
              <a:ext cx="821436" cy="56768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47818" y="1285648"/>
            <a:ext cx="2413000" cy="466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여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러</a:t>
            </a:r>
            <a:r>
              <a:rPr sz="2900" spc="-50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가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지</a:t>
            </a:r>
            <a:r>
              <a:rPr sz="2900" spc="-53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시</a:t>
            </a: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스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템</a:t>
            </a:r>
            <a:endParaRPr sz="2900">
              <a:latin typeface="Gulim"/>
              <a:cs typeface="Gulim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1368399"/>
            <a:ext cx="10692765" cy="5391150"/>
            <a:chOff x="0" y="1368399"/>
            <a:chExt cx="10692765" cy="5391150"/>
          </a:xfrm>
        </p:grpSpPr>
        <p:sp>
          <p:nvSpPr>
            <p:cNvPr id="9" name="object 9"/>
            <p:cNvSpPr/>
            <p:nvPr/>
          </p:nvSpPr>
          <p:spPr>
            <a:xfrm>
              <a:off x="0" y="1731263"/>
              <a:ext cx="17145" cy="6350"/>
            </a:xfrm>
            <a:custGeom>
              <a:avLst/>
              <a:gdLst/>
              <a:ahLst/>
              <a:cxnLst/>
              <a:rect l="l" t="t" r="r" b="b"/>
              <a:pathLst>
                <a:path w="17145" h="6350">
                  <a:moveTo>
                    <a:pt x="16764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528" y="1734311"/>
              <a:ext cx="10586085" cy="0"/>
            </a:xfrm>
            <a:custGeom>
              <a:avLst/>
              <a:gdLst/>
              <a:ahLst/>
              <a:cxnLst/>
              <a:rect l="l" t="t" r="r" b="b"/>
              <a:pathLst>
                <a:path w="10586085">
                  <a:moveTo>
                    <a:pt x="0" y="0"/>
                  </a:moveTo>
                  <a:lnTo>
                    <a:pt x="10585704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35996" y="1731263"/>
              <a:ext cx="56515" cy="6350"/>
            </a:xfrm>
            <a:custGeom>
              <a:avLst/>
              <a:gdLst/>
              <a:ahLst/>
              <a:cxnLst/>
              <a:rect l="l" t="t" r="r" b="b"/>
              <a:pathLst>
                <a:path w="56515" h="6350">
                  <a:moveTo>
                    <a:pt x="21336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21336" y="0"/>
                  </a:lnTo>
                  <a:lnTo>
                    <a:pt x="21336" y="6096"/>
                  </a:lnTo>
                  <a:close/>
                </a:path>
                <a:path w="56515" h="6350">
                  <a:moveTo>
                    <a:pt x="56387" y="6096"/>
                  </a:moveTo>
                  <a:lnTo>
                    <a:pt x="38100" y="6096"/>
                  </a:lnTo>
                  <a:lnTo>
                    <a:pt x="38100" y="0"/>
                  </a:lnTo>
                  <a:lnTo>
                    <a:pt x="56387" y="0"/>
                  </a:lnTo>
                  <a:lnTo>
                    <a:pt x="56387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7807" y="1368399"/>
              <a:ext cx="118149" cy="24063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5334" y="2584589"/>
              <a:ext cx="4934704" cy="25283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3175" y="3120923"/>
              <a:ext cx="5966346" cy="25416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3175" y="3605783"/>
              <a:ext cx="8142838" cy="24963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73175" y="4999291"/>
              <a:ext cx="896619" cy="203200"/>
            </a:xfrm>
            <a:custGeom>
              <a:avLst/>
              <a:gdLst/>
              <a:ahLst/>
              <a:cxnLst/>
              <a:rect l="l" t="t" r="r" b="b"/>
              <a:pathLst>
                <a:path w="896619" h="203200">
                  <a:moveTo>
                    <a:pt x="120548" y="83477"/>
                  </a:moveTo>
                  <a:lnTo>
                    <a:pt x="0" y="83477"/>
                  </a:lnTo>
                  <a:lnTo>
                    <a:pt x="0" y="66141"/>
                  </a:lnTo>
                  <a:lnTo>
                    <a:pt x="120548" y="66141"/>
                  </a:lnTo>
                  <a:lnTo>
                    <a:pt x="120548" y="83477"/>
                  </a:lnTo>
                  <a:close/>
                </a:path>
                <a:path w="896619" h="203200">
                  <a:moveTo>
                    <a:pt x="120548" y="139750"/>
                  </a:moveTo>
                  <a:lnTo>
                    <a:pt x="0" y="139750"/>
                  </a:lnTo>
                  <a:lnTo>
                    <a:pt x="0" y="122415"/>
                  </a:lnTo>
                  <a:lnTo>
                    <a:pt x="120548" y="122415"/>
                  </a:lnTo>
                  <a:lnTo>
                    <a:pt x="120548" y="139750"/>
                  </a:lnTo>
                  <a:close/>
                </a:path>
                <a:path w="896619" h="203200">
                  <a:moveTo>
                    <a:pt x="286702" y="198158"/>
                  </a:moveTo>
                  <a:lnTo>
                    <a:pt x="245997" y="185856"/>
                  </a:lnTo>
                  <a:lnTo>
                    <a:pt x="225494" y="149752"/>
                  </a:lnTo>
                  <a:lnTo>
                    <a:pt x="221641" y="114147"/>
                  </a:lnTo>
                  <a:lnTo>
                    <a:pt x="221641" y="83743"/>
                  </a:lnTo>
                  <a:lnTo>
                    <a:pt x="230478" y="33954"/>
                  </a:lnTo>
                  <a:lnTo>
                    <a:pt x="257565" y="5467"/>
                  </a:lnTo>
                  <a:lnTo>
                    <a:pt x="286702" y="0"/>
                  </a:lnTo>
                  <a:lnTo>
                    <a:pt x="302648" y="1366"/>
                  </a:lnTo>
                  <a:lnTo>
                    <a:pt x="316239" y="5434"/>
                  </a:lnTo>
                  <a:lnTo>
                    <a:pt x="327557" y="12226"/>
                  </a:lnTo>
                  <a:lnTo>
                    <a:pt x="331896" y="16802"/>
                  </a:lnTo>
                  <a:lnTo>
                    <a:pt x="286702" y="16802"/>
                  </a:lnTo>
                  <a:lnTo>
                    <a:pt x="276276" y="17785"/>
                  </a:lnTo>
                  <a:lnTo>
                    <a:pt x="243797" y="53206"/>
                  </a:lnTo>
                  <a:lnTo>
                    <a:pt x="240830" y="83743"/>
                  </a:lnTo>
                  <a:lnTo>
                    <a:pt x="240830" y="114147"/>
                  </a:lnTo>
                  <a:lnTo>
                    <a:pt x="247505" y="156502"/>
                  </a:lnTo>
                  <a:lnTo>
                    <a:pt x="286702" y="181355"/>
                  </a:lnTo>
                  <a:lnTo>
                    <a:pt x="332206" y="181355"/>
                  </a:lnTo>
                  <a:lnTo>
                    <a:pt x="327907" y="185931"/>
                  </a:lnTo>
                  <a:lnTo>
                    <a:pt x="316572" y="192724"/>
                  </a:lnTo>
                  <a:lnTo>
                    <a:pt x="302837" y="196799"/>
                  </a:lnTo>
                  <a:lnTo>
                    <a:pt x="286702" y="198158"/>
                  </a:lnTo>
                  <a:close/>
                </a:path>
                <a:path w="896619" h="203200">
                  <a:moveTo>
                    <a:pt x="332206" y="181355"/>
                  </a:moveTo>
                  <a:lnTo>
                    <a:pt x="286702" y="181355"/>
                  </a:lnTo>
                  <a:lnTo>
                    <a:pt x="297497" y="180372"/>
                  </a:lnTo>
                  <a:lnTo>
                    <a:pt x="306838" y="177455"/>
                  </a:lnTo>
                  <a:lnTo>
                    <a:pt x="330174" y="145051"/>
                  </a:lnTo>
                  <a:lnTo>
                    <a:pt x="333108" y="114147"/>
                  </a:lnTo>
                  <a:lnTo>
                    <a:pt x="333108" y="83743"/>
                  </a:lnTo>
                  <a:lnTo>
                    <a:pt x="326582" y="41463"/>
                  </a:lnTo>
                  <a:lnTo>
                    <a:pt x="286702" y="16802"/>
                  </a:lnTo>
                  <a:lnTo>
                    <a:pt x="331896" y="16802"/>
                  </a:lnTo>
                  <a:lnTo>
                    <a:pt x="351327" y="64916"/>
                  </a:lnTo>
                  <a:lnTo>
                    <a:pt x="352297" y="114147"/>
                  </a:lnTo>
                  <a:lnTo>
                    <a:pt x="351343" y="133091"/>
                  </a:lnTo>
                  <a:lnTo>
                    <a:pt x="348443" y="149918"/>
                  </a:lnTo>
                  <a:lnTo>
                    <a:pt x="343609" y="164362"/>
                  </a:lnTo>
                  <a:lnTo>
                    <a:pt x="336842" y="176422"/>
                  </a:lnTo>
                  <a:lnTo>
                    <a:pt x="332206" y="181355"/>
                  </a:lnTo>
                  <a:close/>
                </a:path>
                <a:path w="896619" h="203200">
                  <a:moveTo>
                    <a:pt x="413118" y="202958"/>
                  </a:moveTo>
                  <a:lnTo>
                    <a:pt x="386181" y="202958"/>
                  </a:lnTo>
                  <a:lnTo>
                    <a:pt x="386181" y="176288"/>
                  </a:lnTo>
                  <a:lnTo>
                    <a:pt x="413118" y="176288"/>
                  </a:lnTo>
                  <a:lnTo>
                    <a:pt x="413118" y="202958"/>
                  </a:lnTo>
                  <a:close/>
                </a:path>
                <a:path w="896619" h="203200">
                  <a:moveTo>
                    <a:pt x="515886" y="128549"/>
                  </a:moveTo>
                  <a:lnTo>
                    <a:pt x="500951" y="128549"/>
                  </a:lnTo>
                  <a:lnTo>
                    <a:pt x="493172" y="127171"/>
                  </a:lnTo>
                  <a:lnTo>
                    <a:pt x="456279" y="101123"/>
                  </a:lnTo>
                  <a:lnTo>
                    <a:pt x="448091" y="69341"/>
                  </a:lnTo>
                  <a:lnTo>
                    <a:pt x="448161" y="59707"/>
                  </a:lnTo>
                  <a:lnTo>
                    <a:pt x="460457" y="22358"/>
                  </a:lnTo>
                  <a:lnTo>
                    <a:pt x="493795" y="1466"/>
                  </a:lnTo>
                  <a:lnTo>
                    <a:pt x="502107" y="0"/>
                  </a:lnTo>
                  <a:lnTo>
                    <a:pt x="510997" y="0"/>
                  </a:lnTo>
                  <a:lnTo>
                    <a:pt x="551002" y="12579"/>
                  </a:lnTo>
                  <a:lnTo>
                    <a:pt x="554819" y="16802"/>
                  </a:lnTo>
                  <a:lnTo>
                    <a:pt x="504951" y="16802"/>
                  </a:lnTo>
                  <a:lnTo>
                    <a:pt x="498906" y="17868"/>
                  </a:lnTo>
                  <a:lnTo>
                    <a:pt x="467569" y="49383"/>
                  </a:lnTo>
                  <a:lnTo>
                    <a:pt x="466458" y="74231"/>
                  </a:lnTo>
                  <a:lnTo>
                    <a:pt x="467702" y="80676"/>
                  </a:lnTo>
                  <a:lnTo>
                    <a:pt x="499751" y="111258"/>
                  </a:lnTo>
                  <a:lnTo>
                    <a:pt x="505396" y="112280"/>
                  </a:lnTo>
                  <a:lnTo>
                    <a:pt x="549535" y="112280"/>
                  </a:lnTo>
                  <a:lnTo>
                    <a:pt x="548868" y="113080"/>
                  </a:lnTo>
                  <a:lnTo>
                    <a:pt x="545534" y="116058"/>
                  </a:lnTo>
                  <a:lnTo>
                    <a:pt x="537533" y="121570"/>
                  </a:lnTo>
                  <a:lnTo>
                    <a:pt x="532822" y="123882"/>
                  </a:lnTo>
                  <a:lnTo>
                    <a:pt x="521976" y="127615"/>
                  </a:lnTo>
                  <a:lnTo>
                    <a:pt x="515886" y="128549"/>
                  </a:lnTo>
                  <a:close/>
                </a:path>
                <a:path w="896619" h="203200">
                  <a:moveTo>
                    <a:pt x="549535" y="112280"/>
                  </a:moveTo>
                  <a:lnTo>
                    <a:pt x="516775" y="112280"/>
                  </a:lnTo>
                  <a:lnTo>
                    <a:pt x="522242" y="111213"/>
                  </a:lnTo>
                  <a:lnTo>
                    <a:pt x="533088" y="106946"/>
                  </a:lnTo>
                  <a:lnTo>
                    <a:pt x="555802" y="75565"/>
                  </a:lnTo>
                  <a:lnTo>
                    <a:pt x="555802" y="58762"/>
                  </a:lnTo>
                  <a:lnTo>
                    <a:pt x="534955" y="22802"/>
                  </a:lnTo>
                  <a:lnTo>
                    <a:pt x="518109" y="16802"/>
                  </a:lnTo>
                  <a:lnTo>
                    <a:pt x="554819" y="16802"/>
                  </a:lnTo>
                  <a:lnTo>
                    <a:pt x="573146" y="51331"/>
                  </a:lnTo>
                  <a:lnTo>
                    <a:pt x="575976" y="75565"/>
                  </a:lnTo>
                  <a:lnTo>
                    <a:pt x="575888" y="96589"/>
                  </a:lnTo>
                  <a:lnTo>
                    <a:pt x="575811" y="100812"/>
                  </a:lnTo>
                  <a:lnTo>
                    <a:pt x="557669" y="100812"/>
                  </a:lnTo>
                  <a:lnTo>
                    <a:pt x="556247" y="103657"/>
                  </a:lnTo>
                  <a:lnTo>
                    <a:pt x="554202" y="106680"/>
                  </a:lnTo>
                  <a:lnTo>
                    <a:pt x="549535" y="112280"/>
                  </a:lnTo>
                  <a:close/>
                </a:path>
                <a:path w="896619" h="203200">
                  <a:moveTo>
                    <a:pt x="552886" y="181089"/>
                  </a:moveTo>
                  <a:lnTo>
                    <a:pt x="515442" y="181089"/>
                  </a:lnTo>
                  <a:lnTo>
                    <a:pt x="523620" y="179266"/>
                  </a:lnTo>
                  <a:lnTo>
                    <a:pt x="536778" y="171977"/>
                  </a:lnTo>
                  <a:lnTo>
                    <a:pt x="554469" y="134416"/>
                  </a:lnTo>
                  <a:lnTo>
                    <a:pt x="557669" y="100812"/>
                  </a:lnTo>
                  <a:lnTo>
                    <a:pt x="575811" y="100812"/>
                  </a:lnTo>
                  <a:lnTo>
                    <a:pt x="571671" y="139617"/>
                  </a:lnTo>
                  <a:lnTo>
                    <a:pt x="553785" y="180214"/>
                  </a:lnTo>
                  <a:lnTo>
                    <a:pt x="552886" y="181089"/>
                  </a:lnTo>
                  <a:close/>
                </a:path>
                <a:path w="896619" h="203200">
                  <a:moveTo>
                    <a:pt x="505129" y="198158"/>
                  </a:moveTo>
                  <a:lnTo>
                    <a:pt x="463880" y="189179"/>
                  </a:lnTo>
                  <a:lnTo>
                    <a:pt x="456590" y="185089"/>
                  </a:lnTo>
                  <a:lnTo>
                    <a:pt x="464324" y="169354"/>
                  </a:lnTo>
                  <a:lnTo>
                    <a:pt x="470369" y="172910"/>
                  </a:lnTo>
                  <a:lnTo>
                    <a:pt x="476859" y="175755"/>
                  </a:lnTo>
                  <a:lnTo>
                    <a:pt x="490727" y="180022"/>
                  </a:lnTo>
                  <a:lnTo>
                    <a:pt x="498017" y="181089"/>
                  </a:lnTo>
                  <a:lnTo>
                    <a:pt x="552886" y="181089"/>
                  </a:lnTo>
                  <a:lnTo>
                    <a:pt x="548535" y="185323"/>
                  </a:lnTo>
                  <a:lnTo>
                    <a:pt x="513780" y="197816"/>
                  </a:lnTo>
                  <a:lnTo>
                    <a:pt x="505129" y="198158"/>
                  </a:lnTo>
                  <a:close/>
                </a:path>
                <a:path w="896619" h="203200">
                  <a:moveTo>
                    <a:pt x="673417" y="198158"/>
                  </a:moveTo>
                  <a:lnTo>
                    <a:pt x="632712" y="185856"/>
                  </a:lnTo>
                  <a:lnTo>
                    <a:pt x="612209" y="149752"/>
                  </a:lnTo>
                  <a:lnTo>
                    <a:pt x="608356" y="114147"/>
                  </a:lnTo>
                  <a:lnTo>
                    <a:pt x="608356" y="83743"/>
                  </a:lnTo>
                  <a:lnTo>
                    <a:pt x="617193" y="33954"/>
                  </a:lnTo>
                  <a:lnTo>
                    <a:pt x="644280" y="5467"/>
                  </a:lnTo>
                  <a:lnTo>
                    <a:pt x="673417" y="0"/>
                  </a:lnTo>
                  <a:lnTo>
                    <a:pt x="689363" y="1366"/>
                  </a:lnTo>
                  <a:lnTo>
                    <a:pt x="702954" y="5434"/>
                  </a:lnTo>
                  <a:lnTo>
                    <a:pt x="714272" y="12226"/>
                  </a:lnTo>
                  <a:lnTo>
                    <a:pt x="718611" y="16802"/>
                  </a:lnTo>
                  <a:lnTo>
                    <a:pt x="673417" y="16802"/>
                  </a:lnTo>
                  <a:lnTo>
                    <a:pt x="662991" y="17785"/>
                  </a:lnTo>
                  <a:lnTo>
                    <a:pt x="630512" y="53206"/>
                  </a:lnTo>
                  <a:lnTo>
                    <a:pt x="627545" y="83743"/>
                  </a:lnTo>
                  <a:lnTo>
                    <a:pt x="627545" y="114147"/>
                  </a:lnTo>
                  <a:lnTo>
                    <a:pt x="634220" y="156502"/>
                  </a:lnTo>
                  <a:lnTo>
                    <a:pt x="673417" y="181355"/>
                  </a:lnTo>
                  <a:lnTo>
                    <a:pt x="718921" y="181355"/>
                  </a:lnTo>
                  <a:lnTo>
                    <a:pt x="714622" y="185931"/>
                  </a:lnTo>
                  <a:lnTo>
                    <a:pt x="703287" y="192724"/>
                  </a:lnTo>
                  <a:lnTo>
                    <a:pt x="689552" y="196799"/>
                  </a:lnTo>
                  <a:lnTo>
                    <a:pt x="673417" y="198158"/>
                  </a:lnTo>
                  <a:close/>
                </a:path>
                <a:path w="896619" h="203200">
                  <a:moveTo>
                    <a:pt x="718921" y="181355"/>
                  </a:moveTo>
                  <a:lnTo>
                    <a:pt x="673417" y="181355"/>
                  </a:lnTo>
                  <a:lnTo>
                    <a:pt x="684212" y="180372"/>
                  </a:lnTo>
                  <a:lnTo>
                    <a:pt x="693553" y="177455"/>
                  </a:lnTo>
                  <a:lnTo>
                    <a:pt x="716889" y="145051"/>
                  </a:lnTo>
                  <a:lnTo>
                    <a:pt x="719823" y="114147"/>
                  </a:lnTo>
                  <a:lnTo>
                    <a:pt x="719823" y="83743"/>
                  </a:lnTo>
                  <a:lnTo>
                    <a:pt x="713297" y="41463"/>
                  </a:lnTo>
                  <a:lnTo>
                    <a:pt x="673417" y="16802"/>
                  </a:lnTo>
                  <a:lnTo>
                    <a:pt x="718611" y="16802"/>
                  </a:lnTo>
                  <a:lnTo>
                    <a:pt x="738042" y="64916"/>
                  </a:lnTo>
                  <a:lnTo>
                    <a:pt x="739012" y="114147"/>
                  </a:lnTo>
                  <a:lnTo>
                    <a:pt x="738058" y="133091"/>
                  </a:lnTo>
                  <a:lnTo>
                    <a:pt x="735158" y="149918"/>
                  </a:lnTo>
                  <a:lnTo>
                    <a:pt x="730324" y="164362"/>
                  </a:lnTo>
                  <a:lnTo>
                    <a:pt x="723557" y="176422"/>
                  </a:lnTo>
                  <a:lnTo>
                    <a:pt x="718921" y="181355"/>
                  </a:lnTo>
                  <a:close/>
                </a:path>
                <a:path w="896619" h="203200">
                  <a:moveTo>
                    <a:pt x="789431" y="46139"/>
                  </a:moveTo>
                  <a:lnTo>
                    <a:pt x="774496" y="36804"/>
                  </a:lnTo>
                  <a:lnTo>
                    <a:pt x="776808" y="32715"/>
                  </a:lnTo>
                  <a:lnTo>
                    <a:pt x="779652" y="28492"/>
                  </a:lnTo>
                  <a:lnTo>
                    <a:pt x="818280" y="1155"/>
                  </a:lnTo>
                  <a:lnTo>
                    <a:pt x="825436" y="0"/>
                  </a:lnTo>
                  <a:lnTo>
                    <a:pt x="841971" y="0"/>
                  </a:lnTo>
                  <a:lnTo>
                    <a:pt x="849706" y="1155"/>
                  </a:lnTo>
                  <a:lnTo>
                    <a:pt x="863574" y="5778"/>
                  </a:lnTo>
                  <a:lnTo>
                    <a:pt x="869441" y="9023"/>
                  </a:lnTo>
                  <a:lnTo>
                    <a:pt x="878685" y="17068"/>
                  </a:lnTo>
                  <a:lnTo>
                    <a:pt x="825436" y="17068"/>
                  </a:lnTo>
                  <a:lnTo>
                    <a:pt x="817435" y="19113"/>
                  </a:lnTo>
                  <a:lnTo>
                    <a:pt x="809967" y="23202"/>
                  </a:lnTo>
                  <a:lnTo>
                    <a:pt x="804483" y="26936"/>
                  </a:lnTo>
                  <a:lnTo>
                    <a:pt x="799233" y="32003"/>
                  </a:lnTo>
                  <a:lnTo>
                    <a:pt x="794215" y="38404"/>
                  </a:lnTo>
                  <a:lnTo>
                    <a:pt x="789431" y="46139"/>
                  </a:lnTo>
                  <a:close/>
                </a:path>
                <a:path w="896619" h="203200">
                  <a:moveTo>
                    <a:pt x="896378" y="195224"/>
                  </a:moveTo>
                  <a:lnTo>
                    <a:pt x="774230" y="195224"/>
                  </a:lnTo>
                  <a:lnTo>
                    <a:pt x="774230" y="179222"/>
                  </a:lnTo>
                  <a:lnTo>
                    <a:pt x="851306" y="88988"/>
                  </a:lnTo>
                  <a:lnTo>
                    <a:pt x="855573" y="83654"/>
                  </a:lnTo>
                  <a:lnTo>
                    <a:pt x="870508" y="52895"/>
                  </a:lnTo>
                  <a:lnTo>
                    <a:pt x="870397" y="38404"/>
                  </a:lnTo>
                  <a:lnTo>
                    <a:pt x="833970" y="17068"/>
                  </a:lnTo>
                  <a:lnTo>
                    <a:pt x="878685" y="17068"/>
                  </a:lnTo>
                  <a:lnTo>
                    <a:pt x="879043" y="17379"/>
                  </a:lnTo>
                  <a:lnTo>
                    <a:pt x="882776" y="22447"/>
                  </a:lnTo>
                  <a:lnTo>
                    <a:pt x="888111" y="34359"/>
                  </a:lnTo>
                  <a:lnTo>
                    <a:pt x="889444" y="40893"/>
                  </a:lnTo>
                  <a:lnTo>
                    <a:pt x="889444" y="55829"/>
                  </a:lnTo>
                  <a:lnTo>
                    <a:pt x="797699" y="178155"/>
                  </a:lnTo>
                  <a:lnTo>
                    <a:pt x="896378" y="178155"/>
                  </a:lnTo>
                  <a:lnTo>
                    <a:pt x="896378" y="195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435" y="6600444"/>
              <a:ext cx="972312" cy="15849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835075" y="4123446"/>
            <a:ext cx="383032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225" u="dbl" baseline="36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3225" u="dbl" spc="-217" baseline="36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25" spc="-120" baseline="36175" dirty="0">
                <a:latin typeface="Times New Roman"/>
                <a:cs typeface="Times New Roman"/>
              </a:rPr>
              <a:t> </a:t>
            </a:r>
            <a:r>
              <a:rPr sz="3225" baseline="36175" dirty="0">
                <a:latin typeface="Symbol"/>
                <a:cs typeface="Symbol"/>
              </a:rPr>
              <a:t></a:t>
            </a:r>
            <a:r>
              <a:rPr sz="3225" spc="-52" baseline="36175" dirty="0">
                <a:latin typeface="Times New Roman"/>
                <a:cs typeface="Times New Roman"/>
              </a:rPr>
              <a:t> </a:t>
            </a:r>
            <a:r>
              <a:rPr sz="3225" spc="7" baseline="41343" dirty="0">
                <a:latin typeface="Times New Roman"/>
                <a:cs typeface="Times New Roman"/>
              </a:rPr>
              <a:t>3</a:t>
            </a:r>
            <a:r>
              <a:rPr sz="3225" spc="-120" baseline="41343" dirty="0">
                <a:latin typeface="Times New Roman"/>
                <a:cs typeface="Times New Roman"/>
              </a:rPr>
              <a:t> </a:t>
            </a:r>
            <a:r>
              <a:rPr sz="3225" baseline="36175" dirty="0">
                <a:latin typeface="Symbol"/>
                <a:cs typeface="Symbol"/>
              </a:rPr>
              <a:t></a:t>
            </a:r>
            <a:r>
              <a:rPr sz="3225" spc="7" baseline="36175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0</a:t>
            </a:r>
            <a:r>
              <a:rPr sz="2150" spc="-260" dirty="0">
                <a:latin typeface="Times New Roman"/>
                <a:cs typeface="Times New Roman"/>
              </a:rPr>
              <a:t> </a:t>
            </a:r>
            <a:r>
              <a:rPr sz="2150" spc="125" dirty="0">
                <a:latin typeface="Times New Roman"/>
                <a:cs typeface="Times New Roman"/>
              </a:rPr>
              <a:t>.</a:t>
            </a:r>
            <a:r>
              <a:rPr sz="2150" spc="5" dirty="0">
                <a:latin typeface="Times New Roman"/>
                <a:cs typeface="Times New Roman"/>
              </a:rPr>
              <a:t>9</a:t>
            </a:r>
            <a:r>
              <a:rPr sz="2150" spc="-240" dirty="0">
                <a:latin typeface="Times New Roman"/>
                <a:cs typeface="Times New Roman"/>
              </a:rPr>
              <a:t> </a:t>
            </a:r>
            <a:r>
              <a:rPr sz="1875" spc="-7" baseline="42222" dirty="0">
                <a:latin typeface="Times New Roman"/>
                <a:cs typeface="Times New Roman"/>
              </a:rPr>
              <a:t>3</a:t>
            </a:r>
            <a:r>
              <a:rPr sz="1875" spc="-135" baseline="42222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0</a:t>
            </a:r>
            <a:r>
              <a:rPr sz="2150" spc="-280" dirty="0">
                <a:latin typeface="Times New Roman"/>
                <a:cs typeface="Times New Roman"/>
              </a:rPr>
              <a:t> </a:t>
            </a:r>
            <a:r>
              <a:rPr sz="2150" spc="150" dirty="0">
                <a:latin typeface="Times New Roman"/>
                <a:cs typeface="Times New Roman"/>
              </a:rPr>
              <a:t>.</a:t>
            </a:r>
            <a:r>
              <a:rPr sz="2150" spc="114" dirty="0">
                <a:latin typeface="Times New Roman"/>
                <a:cs typeface="Times New Roman"/>
              </a:rPr>
              <a:t>1</a:t>
            </a:r>
            <a:r>
              <a:rPr sz="1875" spc="-7" baseline="42222" dirty="0">
                <a:latin typeface="Times New Roman"/>
                <a:cs typeface="Times New Roman"/>
              </a:rPr>
              <a:t>0</a:t>
            </a:r>
            <a:r>
              <a:rPr sz="1875" baseline="42222" dirty="0">
                <a:latin typeface="Times New Roman"/>
                <a:cs typeface="Times New Roman"/>
              </a:rPr>
              <a:t>  </a:t>
            </a:r>
            <a:r>
              <a:rPr sz="1875" spc="-67" baseline="42222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Symbol"/>
                <a:cs typeface="Symbol"/>
              </a:rPr>
              <a:t>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3225" baseline="36175" dirty="0">
                <a:latin typeface="Symbol"/>
                <a:cs typeface="Symbol"/>
              </a:rPr>
              <a:t></a:t>
            </a:r>
            <a:r>
              <a:rPr sz="3225" spc="-52" baseline="36175" dirty="0">
                <a:latin typeface="Times New Roman"/>
                <a:cs typeface="Times New Roman"/>
              </a:rPr>
              <a:t> </a:t>
            </a:r>
            <a:r>
              <a:rPr sz="3225" spc="7" baseline="41343" dirty="0">
                <a:latin typeface="Times New Roman"/>
                <a:cs typeface="Times New Roman"/>
              </a:rPr>
              <a:t>3</a:t>
            </a:r>
            <a:r>
              <a:rPr sz="3225" spc="142" baseline="41343" dirty="0">
                <a:latin typeface="Times New Roman"/>
                <a:cs typeface="Times New Roman"/>
              </a:rPr>
              <a:t> </a:t>
            </a:r>
            <a:r>
              <a:rPr sz="3225" baseline="36175" dirty="0">
                <a:latin typeface="Symbol"/>
                <a:cs typeface="Symbol"/>
              </a:rPr>
              <a:t></a:t>
            </a:r>
            <a:r>
              <a:rPr sz="3225" spc="-22" baseline="36175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0</a:t>
            </a:r>
            <a:r>
              <a:rPr sz="2150" spc="-260" dirty="0">
                <a:latin typeface="Times New Roman"/>
                <a:cs typeface="Times New Roman"/>
              </a:rPr>
              <a:t> </a:t>
            </a:r>
            <a:r>
              <a:rPr sz="2150" spc="150" dirty="0">
                <a:latin typeface="Times New Roman"/>
                <a:cs typeface="Times New Roman"/>
              </a:rPr>
              <a:t>.</a:t>
            </a:r>
            <a:r>
              <a:rPr sz="2150" spc="5" dirty="0">
                <a:latin typeface="Times New Roman"/>
                <a:cs typeface="Times New Roman"/>
              </a:rPr>
              <a:t>9</a:t>
            </a:r>
            <a:r>
              <a:rPr sz="2150" spc="-195" dirty="0">
                <a:latin typeface="Times New Roman"/>
                <a:cs typeface="Times New Roman"/>
              </a:rPr>
              <a:t> </a:t>
            </a:r>
            <a:r>
              <a:rPr sz="1875" spc="-7" baseline="42222" dirty="0">
                <a:latin typeface="Times New Roman"/>
                <a:cs typeface="Times New Roman"/>
              </a:rPr>
              <a:t>2</a:t>
            </a:r>
            <a:r>
              <a:rPr sz="1875" spc="-82" baseline="42222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0</a:t>
            </a:r>
            <a:r>
              <a:rPr sz="2150" spc="-260" dirty="0">
                <a:latin typeface="Times New Roman"/>
                <a:cs typeface="Times New Roman"/>
              </a:rPr>
              <a:t> </a:t>
            </a:r>
            <a:r>
              <a:rPr sz="2150" spc="125" dirty="0">
                <a:latin typeface="Times New Roman"/>
                <a:cs typeface="Times New Roman"/>
              </a:rPr>
              <a:t>.</a:t>
            </a:r>
            <a:r>
              <a:rPr sz="2150" spc="-35" dirty="0">
                <a:latin typeface="Times New Roman"/>
                <a:cs typeface="Times New Roman"/>
              </a:rPr>
              <a:t>1</a:t>
            </a:r>
            <a:r>
              <a:rPr sz="1875" spc="-7" baseline="42222" dirty="0">
                <a:latin typeface="Times New Roman"/>
                <a:cs typeface="Times New Roman"/>
              </a:rPr>
              <a:t>1</a:t>
            </a:r>
            <a:endParaRPr sz="1875" baseline="42222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67816" y="4195074"/>
            <a:ext cx="251968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1976120" algn="l"/>
              </a:tabLst>
            </a:pPr>
            <a:r>
              <a:rPr sz="2150" dirty="0">
                <a:latin typeface="Symbol"/>
                <a:cs typeface="Symbol"/>
              </a:rPr>
              <a:t></a:t>
            </a:r>
            <a:r>
              <a:rPr sz="2150" spc="-35" dirty="0">
                <a:latin typeface="Times New Roman"/>
                <a:cs typeface="Times New Roman"/>
              </a:rPr>
              <a:t> </a:t>
            </a:r>
            <a:r>
              <a:rPr sz="3225" spc="7" baseline="-28423" dirty="0">
                <a:latin typeface="Times New Roman"/>
                <a:cs typeface="Times New Roman"/>
              </a:rPr>
              <a:t>3</a:t>
            </a:r>
            <a:r>
              <a:rPr sz="3225" spc="-120" baseline="-28423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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Symbol"/>
                <a:cs typeface="Symbol"/>
              </a:rPr>
              <a:t>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3225" spc="7" baseline="-28423" dirty="0">
                <a:latin typeface="Times New Roman"/>
                <a:cs typeface="Times New Roman"/>
              </a:rPr>
              <a:t>2</a:t>
            </a:r>
            <a:r>
              <a:rPr sz="3225" spc="-44" baseline="-28423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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05916" y="4397766"/>
            <a:ext cx="495934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77190" algn="l"/>
              </a:tabLst>
            </a:pPr>
            <a:r>
              <a:rPr sz="2150" dirty="0">
                <a:latin typeface="Symbol"/>
                <a:cs typeface="Symbol"/>
              </a:rPr>
              <a:t>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Symbol"/>
                <a:cs typeface="Symbol"/>
              </a:rPr>
              <a:t>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31569" y="4397766"/>
            <a:ext cx="51752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99415" algn="l"/>
              </a:tabLst>
            </a:pPr>
            <a:r>
              <a:rPr sz="2150" dirty="0">
                <a:latin typeface="Symbol"/>
                <a:cs typeface="Symbol"/>
              </a:rPr>
              <a:t>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Symbol"/>
                <a:cs typeface="Symbol"/>
              </a:rPr>
              <a:t></a:t>
            </a:r>
            <a:endParaRPr sz="21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961" y="803911"/>
            <a:ext cx="10692765" cy="6014085"/>
            <a:chOff x="0" y="772668"/>
            <a:chExt cx="10692765" cy="6014085"/>
          </a:xfrm>
        </p:grpSpPr>
        <p:sp>
          <p:nvSpPr>
            <p:cNvPr id="3" name="object 3"/>
            <p:cNvSpPr/>
            <p:nvPr/>
          </p:nvSpPr>
          <p:spPr>
            <a:xfrm>
              <a:off x="0" y="772668"/>
              <a:ext cx="10692765" cy="6014085"/>
            </a:xfrm>
            <a:custGeom>
              <a:avLst/>
              <a:gdLst/>
              <a:ahLst/>
              <a:cxnLst/>
              <a:rect l="l" t="t" r="r" b="b"/>
              <a:pathLst>
                <a:path w="10692765" h="6014084">
                  <a:moveTo>
                    <a:pt x="10692384" y="6013703"/>
                  </a:moveTo>
                  <a:lnTo>
                    <a:pt x="0" y="6013703"/>
                  </a:lnTo>
                  <a:lnTo>
                    <a:pt x="0" y="0"/>
                  </a:lnTo>
                  <a:lnTo>
                    <a:pt x="10692384" y="0"/>
                  </a:lnTo>
                  <a:lnTo>
                    <a:pt x="10692384" y="6013703"/>
                  </a:lnTo>
                  <a:close/>
                </a:path>
              </a:pathLst>
            </a:custGeom>
            <a:solidFill>
              <a:srgbClr val="FDFD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980" y="1152144"/>
              <a:ext cx="1013460" cy="6812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2315" y="1193291"/>
              <a:ext cx="149860" cy="146685"/>
            </a:xfrm>
            <a:custGeom>
              <a:avLst/>
              <a:gdLst/>
              <a:ahLst/>
              <a:cxnLst/>
              <a:rect l="l" t="t" r="r" b="b"/>
              <a:pathLst>
                <a:path w="149860" h="146684">
                  <a:moveTo>
                    <a:pt x="74675" y="146303"/>
                  </a:moveTo>
                  <a:lnTo>
                    <a:pt x="0" y="0"/>
                  </a:lnTo>
                  <a:lnTo>
                    <a:pt x="149351" y="0"/>
                  </a:lnTo>
                  <a:lnTo>
                    <a:pt x="74675" y="146303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468" y="1169669"/>
              <a:ext cx="821436" cy="56768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47818" y="1285648"/>
            <a:ext cx="2413000" cy="466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여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러</a:t>
            </a:r>
            <a:r>
              <a:rPr sz="2900" spc="-50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가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지</a:t>
            </a:r>
            <a:r>
              <a:rPr sz="2900" spc="-53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시</a:t>
            </a: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스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템</a:t>
            </a:r>
            <a:endParaRPr sz="2900">
              <a:latin typeface="Gulim"/>
              <a:cs typeface="Gulim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1368399"/>
            <a:ext cx="10692765" cy="5391150"/>
            <a:chOff x="0" y="1368399"/>
            <a:chExt cx="10692765" cy="5391150"/>
          </a:xfrm>
        </p:grpSpPr>
        <p:sp>
          <p:nvSpPr>
            <p:cNvPr id="9" name="object 9"/>
            <p:cNvSpPr/>
            <p:nvPr/>
          </p:nvSpPr>
          <p:spPr>
            <a:xfrm>
              <a:off x="0" y="1731263"/>
              <a:ext cx="17145" cy="6350"/>
            </a:xfrm>
            <a:custGeom>
              <a:avLst/>
              <a:gdLst/>
              <a:ahLst/>
              <a:cxnLst/>
              <a:rect l="l" t="t" r="r" b="b"/>
              <a:pathLst>
                <a:path w="17145" h="6350">
                  <a:moveTo>
                    <a:pt x="16764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528" y="1734311"/>
              <a:ext cx="10586085" cy="0"/>
            </a:xfrm>
            <a:custGeom>
              <a:avLst/>
              <a:gdLst/>
              <a:ahLst/>
              <a:cxnLst/>
              <a:rect l="l" t="t" r="r" b="b"/>
              <a:pathLst>
                <a:path w="10586085">
                  <a:moveTo>
                    <a:pt x="0" y="0"/>
                  </a:moveTo>
                  <a:lnTo>
                    <a:pt x="10585704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35996" y="1731263"/>
              <a:ext cx="56515" cy="6350"/>
            </a:xfrm>
            <a:custGeom>
              <a:avLst/>
              <a:gdLst/>
              <a:ahLst/>
              <a:cxnLst/>
              <a:rect l="l" t="t" r="r" b="b"/>
              <a:pathLst>
                <a:path w="56515" h="6350">
                  <a:moveTo>
                    <a:pt x="21336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21336" y="0"/>
                  </a:lnTo>
                  <a:lnTo>
                    <a:pt x="21336" y="6096"/>
                  </a:lnTo>
                  <a:close/>
                </a:path>
                <a:path w="56515" h="6350">
                  <a:moveTo>
                    <a:pt x="56387" y="6096"/>
                  </a:moveTo>
                  <a:lnTo>
                    <a:pt x="38100" y="6096"/>
                  </a:lnTo>
                  <a:lnTo>
                    <a:pt x="38100" y="0"/>
                  </a:lnTo>
                  <a:lnTo>
                    <a:pt x="56387" y="0"/>
                  </a:lnTo>
                  <a:lnTo>
                    <a:pt x="56387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7807" y="1368399"/>
              <a:ext cx="118149" cy="24063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104404" y="2825152"/>
              <a:ext cx="1181100" cy="1413510"/>
            </a:xfrm>
            <a:custGeom>
              <a:avLst/>
              <a:gdLst/>
              <a:ahLst/>
              <a:cxnLst/>
              <a:rect l="l" t="t" r="r" b="b"/>
              <a:pathLst>
                <a:path w="1181100" h="1413510">
                  <a:moveTo>
                    <a:pt x="118948" y="47205"/>
                  </a:moveTo>
                  <a:lnTo>
                    <a:pt x="117475" y="41071"/>
                  </a:lnTo>
                  <a:lnTo>
                    <a:pt x="111607" y="29337"/>
                  </a:lnTo>
                  <a:lnTo>
                    <a:pt x="107518" y="24180"/>
                  </a:lnTo>
                  <a:lnTo>
                    <a:pt x="104787" y="21869"/>
                  </a:lnTo>
                  <a:lnTo>
                    <a:pt x="100812" y="18503"/>
                  </a:lnTo>
                  <a:lnTo>
                    <a:pt x="100812" y="50761"/>
                  </a:lnTo>
                  <a:lnTo>
                    <a:pt x="100812" y="68364"/>
                  </a:lnTo>
                  <a:lnTo>
                    <a:pt x="99783" y="72682"/>
                  </a:lnTo>
                  <a:lnTo>
                    <a:pt x="65519" y="97078"/>
                  </a:lnTo>
                  <a:lnTo>
                    <a:pt x="53428" y="97078"/>
                  </a:lnTo>
                  <a:lnTo>
                    <a:pt x="19151" y="72682"/>
                  </a:lnTo>
                  <a:lnTo>
                    <a:pt x="18135" y="68364"/>
                  </a:lnTo>
                  <a:lnTo>
                    <a:pt x="18135" y="50761"/>
                  </a:lnTo>
                  <a:lnTo>
                    <a:pt x="47866" y="22758"/>
                  </a:lnTo>
                  <a:lnTo>
                    <a:pt x="53428" y="21869"/>
                  </a:lnTo>
                  <a:lnTo>
                    <a:pt x="65519" y="21869"/>
                  </a:lnTo>
                  <a:lnTo>
                    <a:pt x="99783" y="46494"/>
                  </a:lnTo>
                  <a:lnTo>
                    <a:pt x="100812" y="50761"/>
                  </a:lnTo>
                  <a:lnTo>
                    <a:pt x="100812" y="18503"/>
                  </a:lnTo>
                  <a:lnTo>
                    <a:pt x="97028" y="15290"/>
                  </a:lnTo>
                  <a:lnTo>
                    <a:pt x="90766" y="11734"/>
                  </a:lnTo>
                  <a:lnTo>
                    <a:pt x="76187" y="6400"/>
                  </a:lnTo>
                  <a:lnTo>
                    <a:pt x="68186" y="5067"/>
                  </a:lnTo>
                  <a:lnTo>
                    <a:pt x="50761" y="5067"/>
                  </a:lnTo>
                  <a:lnTo>
                    <a:pt x="11417" y="24180"/>
                  </a:lnTo>
                  <a:lnTo>
                    <a:pt x="0" y="47205"/>
                  </a:lnTo>
                  <a:lnTo>
                    <a:pt x="0" y="71742"/>
                  </a:lnTo>
                  <a:lnTo>
                    <a:pt x="21907" y="103657"/>
                  </a:lnTo>
                  <a:lnTo>
                    <a:pt x="50761" y="113880"/>
                  </a:lnTo>
                  <a:lnTo>
                    <a:pt x="68186" y="113880"/>
                  </a:lnTo>
                  <a:lnTo>
                    <a:pt x="76187" y="112547"/>
                  </a:lnTo>
                  <a:lnTo>
                    <a:pt x="90766" y="107213"/>
                  </a:lnTo>
                  <a:lnTo>
                    <a:pt x="97028" y="103657"/>
                  </a:lnTo>
                  <a:lnTo>
                    <a:pt x="104787" y="97078"/>
                  </a:lnTo>
                  <a:lnTo>
                    <a:pt x="107518" y="94767"/>
                  </a:lnTo>
                  <a:lnTo>
                    <a:pt x="111607" y="89611"/>
                  </a:lnTo>
                  <a:lnTo>
                    <a:pt x="117475" y="77876"/>
                  </a:lnTo>
                  <a:lnTo>
                    <a:pt x="118948" y="71742"/>
                  </a:lnTo>
                  <a:lnTo>
                    <a:pt x="118948" y="47205"/>
                  </a:lnTo>
                  <a:close/>
                </a:path>
                <a:path w="1181100" h="1413510">
                  <a:moveTo>
                    <a:pt x="189890" y="0"/>
                  </a:moveTo>
                  <a:lnTo>
                    <a:pt x="171221" y="0"/>
                  </a:lnTo>
                  <a:lnTo>
                    <a:pt x="171221" y="120015"/>
                  </a:lnTo>
                  <a:lnTo>
                    <a:pt x="189890" y="120015"/>
                  </a:lnTo>
                  <a:lnTo>
                    <a:pt x="189890" y="0"/>
                  </a:lnTo>
                  <a:close/>
                </a:path>
                <a:path w="1181100" h="1413510">
                  <a:moveTo>
                    <a:pt x="196291" y="228561"/>
                  </a:moveTo>
                  <a:lnTo>
                    <a:pt x="59207" y="228561"/>
                  </a:lnTo>
                  <a:lnTo>
                    <a:pt x="59207" y="197358"/>
                  </a:lnTo>
                  <a:lnTo>
                    <a:pt x="189890" y="197358"/>
                  </a:lnTo>
                  <a:lnTo>
                    <a:pt x="189890" y="134416"/>
                  </a:lnTo>
                  <a:lnTo>
                    <a:pt x="39471" y="134416"/>
                  </a:lnTo>
                  <a:lnTo>
                    <a:pt x="39471" y="150685"/>
                  </a:lnTo>
                  <a:lnTo>
                    <a:pt x="171488" y="150685"/>
                  </a:lnTo>
                  <a:lnTo>
                    <a:pt x="171488" y="181622"/>
                  </a:lnTo>
                  <a:lnTo>
                    <a:pt x="40805" y="181622"/>
                  </a:lnTo>
                  <a:lnTo>
                    <a:pt x="40805" y="244563"/>
                  </a:lnTo>
                  <a:lnTo>
                    <a:pt x="196291" y="244563"/>
                  </a:lnTo>
                  <a:lnTo>
                    <a:pt x="196291" y="228561"/>
                  </a:lnTo>
                  <a:close/>
                </a:path>
                <a:path w="1181100" h="1413510">
                  <a:moveTo>
                    <a:pt x="353910" y="12268"/>
                  </a:moveTo>
                  <a:lnTo>
                    <a:pt x="335775" y="12268"/>
                  </a:lnTo>
                  <a:lnTo>
                    <a:pt x="335775" y="57073"/>
                  </a:lnTo>
                  <a:lnTo>
                    <a:pt x="335775" y="73342"/>
                  </a:lnTo>
                  <a:lnTo>
                    <a:pt x="335775" y="117348"/>
                  </a:lnTo>
                  <a:lnTo>
                    <a:pt x="262166" y="117348"/>
                  </a:lnTo>
                  <a:lnTo>
                    <a:pt x="262166" y="73342"/>
                  </a:lnTo>
                  <a:lnTo>
                    <a:pt x="335775" y="73342"/>
                  </a:lnTo>
                  <a:lnTo>
                    <a:pt x="335775" y="57073"/>
                  </a:lnTo>
                  <a:lnTo>
                    <a:pt x="262166" y="57073"/>
                  </a:lnTo>
                  <a:lnTo>
                    <a:pt x="262166" y="12268"/>
                  </a:lnTo>
                  <a:lnTo>
                    <a:pt x="244030" y="12268"/>
                  </a:lnTo>
                  <a:lnTo>
                    <a:pt x="244030" y="133616"/>
                  </a:lnTo>
                  <a:lnTo>
                    <a:pt x="353910" y="133616"/>
                  </a:lnTo>
                  <a:lnTo>
                    <a:pt x="353910" y="117348"/>
                  </a:lnTo>
                  <a:lnTo>
                    <a:pt x="353910" y="73342"/>
                  </a:lnTo>
                  <a:lnTo>
                    <a:pt x="353910" y="57073"/>
                  </a:lnTo>
                  <a:lnTo>
                    <a:pt x="353910" y="12268"/>
                  </a:lnTo>
                  <a:close/>
                </a:path>
                <a:path w="1181100" h="1413510">
                  <a:moveTo>
                    <a:pt x="430453" y="224294"/>
                  </a:moveTo>
                  <a:lnTo>
                    <a:pt x="296037" y="224294"/>
                  </a:lnTo>
                  <a:lnTo>
                    <a:pt x="296037" y="162420"/>
                  </a:lnTo>
                  <a:lnTo>
                    <a:pt x="277101" y="162420"/>
                  </a:lnTo>
                  <a:lnTo>
                    <a:pt x="277101" y="240830"/>
                  </a:lnTo>
                  <a:lnTo>
                    <a:pt x="430453" y="240830"/>
                  </a:lnTo>
                  <a:lnTo>
                    <a:pt x="430453" y="224294"/>
                  </a:lnTo>
                  <a:close/>
                </a:path>
                <a:path w="1181100" h="1413510">
                  <a:moveTo>
                    <a:pt x="448322" y="1180947"/>
                  </a:moveTo>
                  <a:lnTo>
                    <a:pt x="336575" y="1180947"/>
                  </a:lnTo>
                  <a:lnTo>
                    <a:pt x="336575" y="1203083"/>
                  </a:lnTo>
                  <a:lnTo>
                    <a:pt x="424586" y="1203083"/>
                  </a:lnTo>
                  <a:lnTo>
                    <a:pt x="424586" y="1236941"/>
                  </a:lnTo>
                  <a:lnTo>
                    <a:pt x="406463" y="1282077"/>
                  </a:lnTo>
                  <a:lnTo>
                    <a:pt x="370192" y="1309725"/>
                  </a:lnTo>
                  <a:lnTo>
                    <a:pt x="333908" y="1331976"/>
                  </a:lnTo>
                  <a:lnTo>
                    <a:pt x="345579" y="1350568"/>
                  </a:lnTo>
                  <a:lnTo>
                    <a:pt x="389255" y="1324635"/>
                  </a:lnTo>
                  <a:lnTo>
                    <a:pt x="424776" y="1296758"/>
                  </a:lnTo>
                  <a:lnTo>
                    <a:pt x="444868" y="1263205"/>
                  </a:lnTo>
                  <a:lnTo>
                    <a:pt x="448322" y="1230820"/>
                  </a:lnTo>
                  <a:lnTo>
                    <a:pt x="448322" y="1180947"/>
                  </a:lnTo>
                  <a:close/>
                </a:path>
                <a:path w="1181100" h="1413510">
                  <a:moveTo>
                    <a:pt x="460324" y="72009"/>
                  </a:moveTo>
                  <a:lnTo>
                    <a:pt x="422986" y="72009"/>
                  </a:lnTo>
                  <a:lnTo>
                    <a:pt x="422986" y="0"/>
                  </a:lnTo>
                  <a:lnTo>
                    <a:pt x="404317" y="0"/>
                  </a:lnTo>
                  <a:lnTo>
                    <a:pt x="404317" y="174421"/>
                  </a:lnTo>
                  <a:lnTo>
                    <a:pt x="422986" y="174421"/>
                  </a:lnTo>
                  <a:lnTo>
                    <a:pt x="422986" y="88544"/>
                  </a:lnTo>
                  <a:lnTo>
                    <a:pt x="460324" y="88544"/>
                  </a:lnTo>
                  <a:lnTo>
                    <a:pt x="460324" y="72009"/>
                  </a:lnTo>
                  <a:close/>
                </a:path>
                <a:path w="1181100" h="1413510">
                  <a:moveTo>
                    <a:pt x="560870" y="1250823"/>
                  </a:moveTo>
                  <a:lnTo>
                    <a:pt x="520331" y="1250823"/>
                  </a:lnTo>
                  <a:lnTo>
                    <a:pt x="520331" y="1157744"/>
                  </a:lnTo>
                  <a:lnTo>
                    <a:pt x="496062" y="1157744"/>
                  </a:lnTo>
                  <a:lnTo>
                    <a:pt x="496062" y="1406575"/>
                  </a:lnTo>
                  <a:lnTo>
                    <a:pt x="520331" y="1406575"/>
                  </a:lnTo>
                  <a:lnTo>
                    <a:pt x="520331" y="1272692"/>
                  </a:lnTo>
                  <a:lnTo>
                    <a:pt x="560870" y="1272692"/>
                  </a:lnTo>
                  <a:lnTo>
                    <a:pt x="560870" y="1250823"/>
                  </a:lnTo>
                  <a:close/>
                </a:path>
                <a:path w="1181100" h="1413510">
                  <a:moveTo>
                    <a:pt x="619010" y="117881"/>
                  </a:moveTo>
                  <a:lnTo>
                    <a:pt x="584606" y="92900"/>
                  </a:lnTo>
                  <a:lnTo>
                    <a:pt x="561314" y="58851"/>
                  </a:lnTo>
                  <a:lnTo>
                    <a:pt x="561136" y="30937"/>
                  </a:lnTo>
                  <a:lnTo>
                    <a:pt x="613410" y="30937"/>
                  </a:lnTo>
                  <a:lnTo>
                    <a:pt x="613410" y="14668"/>
                  </a:lnTo>
                  <a:lnTo>
                    <a:pt x="487260" y="14668"/>
                  </a:lnTo>
                  <a:lnTo>
                    <a:pt x="487260" y="30937"/>
                  </a:lnTo>
                  <a:lnTo>
                    <a:pt x="542201" y="30937"/>
                  </a:lnTo>
                  <a:lnTo>
                    <a:pt x="542201" y="55829"/>
                  </a:lnTo>
                  <a:lnTo>
                    <a:pt x="521131" y="93611"/>
                  </a:lnTo>
                  <a:lnTo>
                    <a:pt x="486321" y="121564"/>
                  </a:lnTo>
                  <a:lnTo>
                    <a:pt x="480326" y="125882"/>
                  </a:lnTo>
                  <a:lnTo>
                    <a:pt x="491794" y="139217"/>
                  </a:lnTo>
                  <a:lnTo>
                    <a:pt x="526415" y="112280"/>
                  </a:lnTo>
                  <a:lnTo>
                    <a:pt x="531533" y="107746"/>
                  </a:lnTo>
                  <a:lnTo>
                    <a:pt x="537222" y="102768"/>
                  </a:lnTo>
                  <a:lnTo>
                    <a:pt x="541972" y="98234"/>
                  </a:lnTo>
                  <a:lnTo>
                    <a:pt x="549617" y="90055"/>
                  </a:lnTo>
                  <a:lnTo>
                    <a:pt x="551802" y="87033"/>
                  </a:lnTo>
                  <a:lnTo>
                    <a:pt x="552335" y="85077"/>
                  </a:lnTo>
                  <a:lnTo>
                    <a:pt x="552602" y="85077"/>
                  </a:lnTo>
                  <a:lnTo>
                    <a:pt x="580694" y="110947"/>
                  </a:lnTo>
                  <a:lnTo>
                    <a:pt x="608076" y="130949"/>
                  </a:lnTo>
                  <a:lnTo>
                    <a:pt x="619010" y="117881"/>
                  </a:lnTo>
                  <a:close/>
                </a:path>
                <a:path w="1181100" h="1413510">
                  <a:moveTo>
                    <a:pt x="676617" y="155752"/>
                  </a:moveTo>
                  <a:lnTo>
                    <a:pt x="519798" y="155752"/>
                  </a:lnTo>
                  <a:lnTo>
                    <a:pt x="519798" y="172288"/>
                  </a:lnTo>
                  <a:lnTo>
                    <a:pt x="657948" y="172288"/>
                  </a:lnTo>
                  <a:lnTo>
                    <a:pt x="657948" y="245630"/>
                  </a:lnTo>
                  <a:lnTo>
                    <a:pt x="676617" y="245630"/>
                  </a:lnTo>
                  <a:lnTo>
                    <a:pt x="676617" y="155752"/>
                  </a:lnTo>
                  <a:close/>
                </a:path>
                <a:path w="1181100" h="1413510">
                  <a:moveTo>
                    <a:pt x="676617" y="0"/>
                  </a:moveTo>
                  <a:lnTo>
                    <a:pt x="657948" y="0"/>
                  </a:lnTo>
                  <a:lnTo>
                    <a:pt x="657948" y="61074"/>
                  </a:lnTo>
                  <a:lnTo>
                    <a:pt x="607009" y="61074"/>
                  </a:lnTo>
                  <a:lnTo>
                    <a:pt x="607009" y="77609"/>
                  </a:lnTo>
                  <a:lnTo>
                    <a:pt x="657948" y="77609"/>
                  </a:lnTo>
                  <a:lnTo>
                    <a:pt x="657948" y="141351"/>
                  </a:lnTo>
                  <a:lnTo>
                    <a:pt x="676617" y="141351"/>
                  </a:lnTo>
                  <a:lnTo>
                    <a:pt x="676617" y="0"/>
                  </a:lnTo>
                  <a:close/>
                </a:path>
                <a:path w="1181100" h="1413510">
                  <a:moveTo>
                    <a:pt x="722490" y="1278940"/>
                  </a:moveTo>
                  <a:lnTo>
                    <a:pt x="687260" y="1252702"/>
                  </a:lnTo>
                  <a:lnTo>
                    <a:pt x="664781" y="1220317"/>
                  </a:lnTo>
                  <a:lnTo>
                    <a:pt x="664616" y="1217079"/>
                  </a:lnTo>
                  <a:lnTo>
                    <a:pt x="664616" y="1194549"/>
                  </a:lnTo>
                  <a:lnTo>
                    <a:pt x="716889" y="1194549"/>
                  </a:lnTo>
                  <a:lnTo>
                    <a:pt x="716889" y="1173213"/>
                  </a:lnTo>
                  <a:lnTo>
                    <a:pt x="585406" y="1173213"/>
                  </a:lnTo>
                  <a:lnTo>
                    <a:pt x="585406" y="1194549"/>
                  </a:lnTo>
                  <a:lnTo>
                    <a:pt x="640346" y="1194549"/>
                  </a:lnTo>
                  <a:lnTo>
                    <a:pt x="640346" y="1217079"/>
                  </a:lnTo>
                  <a:lnTo>
                    <a:pt x="619683" y="1254201"/>
                  </a:lnTo>
                  <a:lnTo>
                    <a:pt x="578472" y="1287030"/>
                  </a:lnTo>
                  <a:lnTo>
                    <a:pt x="592137" y="1303362"/>
                  </a:lnTo>
                  <a:lnTo>
                    <a:pt x="629094" y="1275689"/>
                  </a:lnTo>
                  <a:lnTo>
                    <a:pt x="634047" y="1271308"/>
                  </a:lnTo>
                  <a:lnTo>
                    <a:pt x="639660" y="1266405"/>
                  </a:lnTo>
                  <a:lnTo>
                    <a:pt x="644499" y="1261770"/>
                  </a:lnTo>
                  <a:lnTo>
                    <a:pt x="652665" y="1253032"/>
                  </a:lnTo>
                  <a:lnTo>
                    <a:pt x="653465" y="1252042"/>
                  </a:lnTo>
                  <a:lnTo>
                    <a:pt x="654278" y="1252880"/>
                  </a:lnTo>
                  <a:lnTo>
                    <a:pt x="684961" y="1278496"/>
                  </a:lnTo>
                  <a:lnTo>
                    <a:pt x="709358" y="1295361"/>
                  </a:lnTo>
                  <a:lnTo>
                    <a:pt x="722490" y="1278940"/>
                  </a:lnTo>
                  <a:close/>
                </a:path>
                <a:path w="1181100" h="1413510">
                  <a:moveTo>
                    <a:pt x="780097" y="1157744"/>
                  </a:moveTo>
                  <a:lnTo>
                    <a:pt x="756094" y="1157744"/>
                  </a:lnTo>
                  <a:lnTo>
                    <a:pt x="756094" y="1220152"/>
                  </a:lnTo>
                  <a:lnTo>
                    <a:pt x="705154" y="1220152"/>
                  </a:lnTo>
                  <a:lnTo>
                    <a:pt x="705154" y="1241755"/>
                  </a:lnTo>
                  <a:lnTo>
                    <a:pt x="756094" y="1241755"/>
                  </a:lnTo>
                  <a:lnTo>
                    <a:pt x="756094" y="1306563"/>
                  </a:lnTo>
                  <a:lnTo>
                    <a:pt x="780097" y="1306563"/>
                  </a:lnTo>
                  <a:lnTo>
                    <a:pt x="780097" y="1157744"/>
                  </a:lnTo>
                  <a:close/>
                </a:path>
                <a:path w="1181100" h="1413510">
                  <a:moveTo>
                    <a:pt x="781405" y="1372527"/>
                  </a:moveTo>
                  <a:lnTo>
                    <a:pt x="771004" y="1328623"/>
                  </a:lnTo>
                  <a:lnTo>
                    <a:pt x="757948" y="1319314"/>
                  </a:lnTo>
                  <a:lnTo>
                    <a:pt x="757948" y="1351216"/>
                  </a:lnTo>
                  <a:lnTo>
                    <a:pt x="757948" y="1368742"/>
                  </a:lnTo>
                  <a:lnTo>
                    <a:pt x="718578" y="1391272"/>
                  </a:lnTo>
                  <a:lnTo>
                    <a:pt x="711885" y="1391907"/>
                  </a:lnTo>
                  <a:lnTo>
                    <a:pt x="704888" y="1391907"/>
                  </a:lnTo>
                  <a:lnTo>
                    <a:pt x="697852" y="1391907"/>
                  </a:lnTo>
                  <a:lnTo>
                    <a:pt x="658799" y="1379080"/>
                  </a:lnTo>
                  <a:lnTo>
                    <a:pt x="651814" y="1368742"/>
                  </a:lnTo>
                  <a:lnTo>
                    <a:pt x="651814" y="1351216"/>
                  </a:lnTo>
                  <a:lnTo>
                    <a:pt x="691273" y="1328813"/>
                  </a:lnTo>
                  <a:lnTo>
                    <a:pt x="697966" y="1328166"/>
                  </a:lnTo>
                  <a:lnTo>
                    <a:pt x="711771" y="1328166"/>
                  </a:lnTo>
                  <a:lnTo>
                    <a:pt x="751001" y="1341056"/>
                  </a:lnTo>
                  <a:lnTo>
                    <a:pt x="757948" y="1351216"/>
                  </a:lnTo>
                  <a:lnTo>
                    <a:pt x="757948" y="1319314"/>
                  </a:lnTo>
                  <a:lnTo>
                    <a:pt x="719747" y="1307896"/>
                  </a:lnTo>
                  <a:lnTo>
                    <a:pt x="704888" y="1307096"/>
                  </a:lnTo>
                  <a:lnTo>
                    <a:pt x="697382" y="1307287"/>
                  </a:lnTo>
                  <a:lnTo>
                    <a:pt x="656818" y="1316405"/>
                  </a:lnTo>
                  <a:lnTo>
                    <a:pt x="628345" y="1347000"/>
                  </a:lnTo>
                  <a:lnTo>
                    <a:pt x="628345" y="1372527"/>
                  </a:lnTo>
                  <a:lnTo>
                    <a:pt x="656894" y="1403210"/>
                  </a:lnTo>
                  <a:lnTo>
                    <a:pt x="697293" y="1412773"/>
                  </a:lnTo>
                  <a:lnTo>
                    <a:pt x="704888" y="1412976"/>
                  </a:lnTo>
                  <a:lnTo>
                    <a:pt x="712457" y="1412773"/>
                  </a:lnTo>
                  <a:lnTo>
                    <a:pt x="752817" y="1403210"/>
                  </a:lnTo>
                  <a:lnTo>
                    <a:pt x="770166" y="1391907"/>
                  </a:lnTo>
                  <a:lnTo>
                    <a:pt x="770928" y="1391234"/>
                  </a:lnTo>
                  <a:lnTo>
                    <a:pt x="779284" y="1379258"/>
                  </a:lnTo>
                  <a:lnTo>
                    <a:pt x="779373" y="1379067"/>
                  </a:lnTo>
                  <a:lnTo>
                    <a:pt x="781405" y="1372527"/>
                  </a:lnTo>
                  <a:close/>
                </a:path>
                <a:path w="1181100" h="1413510">
                  <a:moveTo>
                    <a:pt x="909180" y="64630"/>
                  </a:moveTo>
                  <a:lnTo>
                    <a:pt x="907046" y="56680"/>
                  </a:lnTo>
                  <a:lnTo>
                    <a:pt x="898499" y="42278"/>
                  </a:lnTo>
                  <a:lnTo>
                    <a:pt x="892721" y="36182"/>
                  </a:lnTo>
                  <a:lnTo>
                    <a:pt x="890511" y="34683"/>
                  </a:lnTo>
                  <a:lnTo>
                    <a:pt x="890511" y="68097"/>
                  </a:lnTo>
                  <a:lnTo>
                    <a:pt x="890511" y="91655"/>
                  </a:lnTo>
                  <a:lnTo>
                    <a:pt x="860374" y="121843"/>
                  </a:lnTo>
                  <a:lnTo>
                    <a:pt x="837349" y="126949"/>
                  </a:lnTo>
                  <a:lnTo>
                    <a:pt x="819924" y="126949"/>
                  </a:lnTo>
                  <a:lnTo>
                    <a:pt x="779119" y="111709"/>
                  </a:lnTo>
                  <a:lnTo>
                    <a:pt x="766762" y="91655"/>
                  </a:lnTo>
                  <a:lnTo>
                    <a:pt x="766762" y="68097"/>
                  </a:lnTo>
                  <a:lnTo>
                    <a:pt x="796671" y="37922"/>
                  </a:lnTo>
                  <a:lnTo>
                    <a:pt x="819924" y="32804"/>
                  </a:lnTo>
                  <a:lnTo>
                    <a:pt x="837349" y="32804"/>
                  </a:lnTo>
                  <a:lnTo>
                    <a:pt x="878103" y="48056"/>
                  </a:lnTo>
                  <a:lnTo>
                    <a:pt x="890511" y="68097"/>
                  </a:lnTo>
                  <a:lnTo>
                    <a:pt x="890511" y="34683"/>
                  </a:lnTo>
                  <a:lnTo>
                    <a:pt x="852385" y="17805"/>
                  </a:lnTo>
                  <a:lnTo>
                    <a:pt x="828636" y="15468"/>
                  </a:lnTo>
                  <a:lnTo>
                    <a:pt x="820483" y="15735"/>
                  </a:lnTo>
                  <a:lnTo>
                    <a:pt x="777519" y="27686"/>
                  </a:lnTo>
                  <a:lnTo>
                    <a:pt x="750227" y="56680"/>
                  </a:lnTo>
                  <a:lnTo>
                    <a:pt x="748093" y="64630"/>
                  </a:lnTo>
                  <a:lnTo>
                    <a:pt x="748093" y="95300"/>
                  </a:lnTo>
                  <a:lnTo>
                    <a:pt x="771829" y="128549"/>
                  </a:lnTo>
                  <a:lnTo>
                    <a:pt x="812558" y="143256"/>
                  </a:lnTo>
                  <a:lnTo>
                    <a:pt x="828636" y="144284"/>
                  </a:lnTo>
                  <a:lnTo>
                    <a:pt x="836777" y="144030"/>
                  </a:lnTo>
                  <a:lnTo>
                    <a:pt x="879741" y="132080"/>
                  </a:lnTo>
                  <a:lnTo>
                    <a:pt x="887780" y="126949"/>
                  </a:lnTo>
                  <a:lnTo>
                    <a:pt x="892721" y="123571"/>
                  </a:lnTo>
                  <a:lnTo>
                    <a:pt x="898499" y="117525"/>
                  </a:lnTo>
                  <a:lnTo>
                    <a:pt x="907046" y="103301"/>
                  </a:lnTo>
                  <a:lnTo>
                    <a:pt x="909180" y="95300"/>
                  </a:lnTo>
                  <a:lnTo>
                    <a:pt x="909180" y="64630"/>
                  </a:lnTo>
                  <a:close/>
                </a:path>
                <a:path w="1181100" h="1413510">
                  <a:moveTo>
                    <a:pt x="940650" y="193090"/>
                  </a:moveTo>
                  <a:lnTo>
                    <a:pt x="716622" y="193090"/>
                  </a:lnTo>
                  <a:lnTo>
                    <a:pt x="716622" y="209359"/>
                  </a:lnTo>
                  <a:lnTo>
                    <a:pt x="940650" y="209359"/>
                  </a:lnTo>
                  <a:lnTo>
                    <a:pt x="940650" y="193090"/>
                  </a:lnTo>
                  <a:close/>
                </a:path>
                <a:path w="1181100" h="1413510">
                  <a:moveTo>
                    <a:pt x="1180680" y="193090"/>
                  </a:moveTo>
                  <a:lnTo>
                    <a:pt x="1078001" y="193090"/>
                  </a:lnTo>
                  <a:lnTo>
                    <a:pt x="1078001" y="147218"/>
                  </a:lnTo>
                  <a:lnTo>
                    <a:pt x="1152410" y="147218"/>
                  </a:lnTo>
                  <a:lnTo>
                    <a:pt x="1152410" y="130949"/>
                  </a:lnTo>
                  <a:lnTo>
                    <a:pt x="1008126" y="130949"/>
                  </a:lnTo>
                  <a:lnTo>
                    <a:pt x="1008126" y="91478"/>
                  </a:lnTo>
                  <a:lnTo>
                    <a:pt x="1146810" y="91478"/>
                  </a:lnTo>
                  <a:lnTo>
                    <a:pt x="1146810" y="19202"/>
                  </a:lnTo>
                  <a:lnTo>
                    <a:pt x="988923" y="19202"/>
                  </a:lnTo>
                  <a:lnTo>
                    <a:pt x="988923" y="35471"/>
                  </a:lnTo>
                  <a:lnTo>
                    <a:pt x="1128407" y="35471"/>
                  </a:lnTo>
                  <a:lnTo>
                    <a:pt x="1128407" y="75476"/>
                  </a:lnTo>
                  <a:lnTo>
                    <a:pt x="989723" y="75476"/>
                  </a:lnTo>
                  <a:lnTo>
                    <a:pt x="989723" y="147218"/>
                  </a:lnTo>
                  <a:lnTo>
                    <a:pt x="1059332" y="147218"/>
                  </a:lnTo>
                  <a:lnTo>
                    <a:pt x="1059332" y="193090"/>
                  </a:lnTo>
                  <a:lnTo>
                    <a:pt x="956652" y="193090"/>
                  </a:lnTo>
                  <a:lnTo>
                    <a:pt x="956652" y="209359"/>
                  </a:lnTo>
                  <a:lnTo>
                    <a:pt x="1180680" y="209359"/>
                  </a:lnTo>
                  <a:lnTo>
                    <a:pt x="1180680" y="1930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7742" y="4404017"/>
              <a:ext cx="4209325" cy="2501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7742" y="4821669"/>
              <a:ext cx="2529382" cy="25016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696322" y="4821681"/>
              <a:ext cx="537845" cy="278130"/>
            </a:xfrm>
            <a:custGeom>
              <a:avLst/>
              <a:gdLst/>
              <a:ahLst/>
              <a:cxnLst/>
              <a:rect l="l" t="t" r="r" b="b"/>
              <a:pathLst>
                <a:path w="537845" h="278129">
                  <a:moveTo>
                    <a:pt x="12661" y="181648"/>
                  </a:moveTo>
                  <a:lnTo>
                    <a:pt x="533" y="181648"/>
                  </a:lnTo>
                  <a:lnTo>
                    <a:pt x="533" y="277749"/>
                  </a:lnTo>
                  <a:lnTo>
                    <a:pt x="12661" y="277749"/>
                  </a:lnTo>
                  <a:lnTo>
                    <a:pt x="12661" y="181648"/>
                  </a:lnTo>
                  <a:close/>
                </a:path>
                <a:path w="537845" h="278129">
                  <a:moveTo>
                    <a:pt x="13195" y="149733"/>
                  </a:moveTo>
                  <a:lnTo>
                    <a:pt x="0" y="149733"/>
                  </a:lnTo>
                  <a:lnTo>
                    <a:pt x="0" y="163283"/>
                  </a:lnTo>
                  <a:lnTo>
                    <a:pt x="13195" y="163283"/>
                  </a:lnTo>
                  <a:lnTo>
                    <a:pt x="13195" y="149733"/>
                  </a:lnTo>
                  <a:close/>
                </a:path>
                <a:path w="537845" h="278129">
                  <a:moveTo>
                    <a:pt x="198018" y="23202"/>
                  </a:moveTo>
                  <a:lnTo>
                    <a:pt x="91605" y="23202"/>
                  </a:lnTo>
                  <a:lnTo>
                    <a:pt x="91605" y="40271"/>
                  </a:lnTo>
                  <a:lnTo>
                    <a:pt x="179616" y="40271"/>
                  </a:lnTo>
                  <a:lnTo>
                    <a:pt x="179616" y="76987"/>
                  </a:lnTo>
                  <a:lnTo>
                    <a:pt x="169037" y="113880"/>
                  </a:lnTo>
                  <a:lnTo>
                    <a:pt x="137655" y="142443"/>
                  </a:lnTo>
                  <a:lnTo>
                    <a:pt x="98844" y="166827"/>
                  </a:lnTo>
                  <a:lnTo>
                    <a:pt x="88938" y="172554"/>
                  </a:lnTo>
                  <a:lnTo>
                    <a:pt x="98806" y="187756"/>
                  </a:lnTo>
                  <a:lnTo>
                    <a:pt x="140347" y="162191"/>
                  </a:lnTo>
                  <a:lnTo>
                    <a:pt x="175183" y="134823"/>
                  </a:lnTo>
                  <a:lnTo>
                    <a:pt x="196151" y="95250"/>
                  </a:lnTo>
                  <a:lnTo>
                    <a:pt x="198018" y="70675"/>
                  </a:lnTo>
                  <a:lnTo>
                    <a:pt x="198018" y="23202"/>
                  </a:lnTo>
                  <a:close/>
                </a:path>
                <a:path w="537845" h="278129">
                  <a:moveTo>
                    <a:pt x="310565" y="93078"/>
                  </a:moveTo>
                  <a:lnTo>
                    <a:pt x="270027" y="93078"/>
                  </a:lnTo>
                  <a:lnTo>
                    <a:pt x="270027" y="0"/>
                  </a:lnTo>
                  <a:lnTo>
                    <a:pt x="251091" y="0"/>
                  </a:lnTo>
                  <a:lnTo>
                    <a:pt x="251091" y="243763"/>
                  </a:lnTo>
                  <a:lnTo>
                    <a:pt x="270027" y="243763"/>
                  </a:lnTo>
                  <a:lnTo>
                    <a:pt x="270027" y="109880"/>
                  </a:lnTo>
                  <a:lnTo>
                    <a:pt x="310565" y="109880"/>
                  </a:lnTo>
                  <a:lnTo>
                    <a:pt x="310565" y="93078"/>
                  </a:lnTo>
                  <a:close/>
                </a:path>
                <a:path w="537845" h="278129">
                  <a:moveTo>
                    <a:pt x="537527" y="214426"/>
                  </a:moveTo>
                  <a:lnTo>
                    <a:pt x="500634" y="131216"/>
                  </a:lnTo>
                  <a:lnTo>
                    <a:pt x="498856" y="127215"/>
                  </a:lnTo>
                  <a:lnTo>
                    <a:pt x="506450" y="123850"/>
                  </a:lnTo>
                  <a:lnTo>
                    <a:pt x="531202" y="94767"/>
                  </a:lnTo>
                  <a:lnTo>
                    <a:pt x="533527" y="78409"/>
                  </a:lnTo>
                  <a:lnTo>
                    <a:pt x="533527" y="66941"/>
                  </a:lnTo>
                  <a:lnTo>
                    <a:pt x="532193" y="60007"/>
                  </a:lnTo>
                  <a:lnTo>
                    <a:pt x="526859" y="47205"/>
                  </a:lnTo>
                  <a:lnTo>
                    <a:pt x="522909" y="41643"/>
                  </a:lnTo>
                  <a:lnTo>
                    <a:pt x="519887" y="38938"/>
                  </a:lnTo>
                  <a:lnTo>
                    <a:pt x="514591" y="34175"/>
                  </a:lnTo>
                  <a:lnTo>
                    <a:pt x="514591" y="74942"/>
                  </a:lnTo>
                  <a:lnTo>
                    <a:pt x="514527" y="78409"/>
                  </a:lnTo>
                  <a:lnTo>
                    <a:pt x="488962" y="112242"/>
                  </a:lnTo>
                  <a:lnTo>
                    <a:pt x="467385" y="114681"/>
                  </a:lnTo>
                  <a:lnTo>
                    <a:pt x="425246" y="114681"/>
                  </a:lnTo>
                  <a:lnTo>
                    <a:pt x="425246" y="38938"/>
                  </a:lnTo>
                  <a:lnTo>
                    <a:pt x="470319" y="38938"/>
                  </a:lnTo>
                  <a:lnTo>
                    <a:pt x="508520" y="53784"/>
                  </a:lnTo>
                  <a:lnTo>
                    <a:pt x="514591" y="74942"/>
                  </a:lnTo>
                  <a:lnTo>
                    <a:pt x="514591" y="34175"/>
                  </a:lnTo>
                  <a:lnTo>
                    <a:pt x="472986" y="22136"/>
                  </a:lnTo>
                  <a:lnTo>
                    <a:pt x="406577" y="22136"/>
                  </a:lnTo>
                  <a:lnTo>
                    <a:pt x="406577" y="214426"/>
                  </a:lnTo>
                  <a:lnTo>
                    <a:pt x="425246" y="214426"/>
                  </a:lnTo>
                  <a:lnTo>
                    <a:pt x="425246" y="131483"/>
                  </a:lnTo>
                  <a:lnTo>
                    <a:pt x="478015" y="131483"/>
                  </a:lnTo>
                  <a:lnTo>
                    <a:pt x="479209" y="131394"/>
                  </a:lnTo>
                  <a:lnTo>
                    <a:pt x="480453" y="131216"/>
                  </a:lnTo>
                  <a:lnTo>
                    <a:pt x="517525" y="214426"/>
                  </a:lnTo>
                  <a:lnTo>
                    <a:pt x="537527" y="2144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57290" y="4968909"/>
              <a:ext cx="87352" cy="13248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409084" y="4821669"/>
              <a:ext cx="760095" cy="250190"/>
            </a:xfrm>
            <a:custGeom>
              <a:avLst/>
              <a:gdLst/>
              <a:ahLst/>
              <a:cxnLst/>
              <a:rect l="l" t="t" r="r" b="b"/>
              <a:pathLst>
                <a:path w="760095" h="250189">
                  <a:moveTo>
                    <a:pt x="195757" y="147218"/>
                  </a:moveTo>
                  <a:lnTo>
                    <a:pt x="33070" y="147218"/>
                  </a:lnTo>
                  <a:lnTo>
                    <a:pt x="33070" y="75476"/>
                  </a:lnTo>
                  <a:lnTo>
                    <a:pt x="171754" y="75476"/>
                  </a:lnTo>
                  <a:lnTo>
                    <a:pt x="171754" y="35471"/>
                  </a:lnTo>
                  <a:lnTo>
                    <a:pt x="32270" y="35471"/>
                  </a:lnTo>
                  <a:lnTo>
                    <a:pt x="32270" y="19202"/>
                  </a:lnTo>
                  <a:lnTo>
                    <a:pt x="190157" y="19202"/>
                  </a:lnTo>
                  <a:lnTo>
                    <a:pt x="190157" y="91478"/>
                  </a:lnTo>
                  <a:lnTo>
                    <a:pt x="51473" y="91478"/>
                  </a:lnTo>
                  <a:lnTo>
                    <a:pt x="51473" y="130949"/>
                  </a:lnTo>
                  <a:lnTo>
                    <a:pt x="195757" y="130949"/>
                  </a:lnTo>
                  <a:lnTo>
                    <a:pt x="195757" y="147218"/>
                  </a:lnTo>
                  <a:close/>
                </a:path>
                <a:path w="760095" h="250189">
                  <a:moveTo>
                    <a:pt x="121348" y="193090"/>
                  </a:moveTo>
                  <a:lnTo>
                    <a:pt x="102679" y="193090"/>
                  </a:lnTo>
                  <a:lnTo>
                    <a:pt x="102679" y="147218"/>
                  </a:lnTo>
                  <a:lnTo>
                    <a:pt x="121348" y="147218"/>
                  </a:lnTo>
                  <a:lnTo>
                    <a:pt x="121348" y="193090"/>
                  </a:lnTo>
                  <a:close/>
                </a:path>
                <a:path w="760095" h="250189">
                  <a:moveTo>
                    <a:pt x="224027" y="209359"/>
                  </a:moveTo>
                  <a:lnTo>
                    <a:pt x="0" y="209359"/>
                  </a:lnTo>
                  <a:lnTo>
                    <a:pt x="0" y="193090"/>
                  </a:lnTo>
                  <a:lnTo>
                    <a:pt x="224027" y="193090"/>
                  </a:lnTo>
                  <a:lnTo>
                    <a:pt x="224027" y="209359"/>
                  </a:lnTo>
                  <a:close/>
                </a:path>
                <a:path w="760095" h="250189">
                  <a:moveTo>
                    <a:pt x="421385" y="250164"/>
                  </a:moveTo>
                  <a:lnTo>
                    <a:pt x="379814" y="244130"/>
                  </a:lnTo>
                  <a:lnTo>
                    <a:pt x="347732" y="220560"/>
                  </a:lnTo>
                  <a:lnTo>
                    <a:pt x="345717" y="191090"/>
                  </a:lnTo>
                  <a:lnTo>
                    <a:pt x="347732" y="185089"/>
                  </a:lnTo>
                  <a:lnTo>
                    <a:pt x="379814" y="161753"/>
                  </a:lnTo>
                  <a:lnTo>
                    <a:pt x="421385" y="155752"/>
                  </a:lnTo>
                  <a:lnTo>
                    <a:pt x="428778" y="155919"/>
                  </a:lnTo>
                  <a:lnTo>
                    <a:pt x="468783" y="163995"/>
                  </a:lnTo>
                  <a:lnTo>
                    <a:pt x="483052" y="171754"/>
                  </a:lnTo>
                  <a:lnTo>
                    <a:pt x="414096" y="171754"/>
                  </a:lnTo>
                  <a:lnTo>
                    <a:pt x="407028" y="172377"/>
                  </a:lnTo>
                  <a:lnTo>
                    <a:pt x="365423" y="191090"/>
                  </a:lnTo>
                  <a:lnTo>
                    <a:pt x="363778" y="195046"/>
                  </a:lnTo>
                  <a:lnTo>
                    <a:pt x="363778" y="210870"/>
                  </a:lnTo>
                  <a:lnTo>
                    <a:pt x="407028" y="233540"/>
                  </a:lnTo>
                  <a:lnTo>
                    <a:pt x="414096" y="234162"/>
                  </a:lnTo>
                  <a:lnTo>
                    <a:pt x="483052" y="234162"/>
                  </a:lnTo>
                  <a:lnTo>
                    <a:pt x="481126" y="235718"/>
                  </a:lnTo>
                  <a:lnTo>
                    <a:pt x="443113" y="248664"/>
                  </a:lnTo>
                  <a:lnTo>
                    <a:pt x="428778" y="249997"/>
                  </a:lnTo>
                  <a:lnTo>
                    <a:pt x="421385" y="250164"/>
                  </a:lnTo>
                  <a:close/>
                </a:path>
                <a:path w="760095" h="250189">
                  <a:moveTo>
                    <a:pt x="483052" y="234162"/>
                  </a:moveTo>
                  <a:lnTo>
                    <a:pt x="428497" y="234162"/>
                  </a:lnTo>
                  <a:lnTo>
                    <a:pt x="435521" y="233540"/>
                  </a:lnTo>
                  <a:lnTo>
                    <a:pt x="449389" y="231051"/>
                  </a:lnTo>
                  <a:lnTo>
                    <a:pt x="478993" y="210870"/>
                  </a:lnTo>
                  <a:lnTo>
                    <a:pt x="478993" y="195046"/>
                  </a:lnTo>
                  <a:lnTo>
                    <a:pt x="435521" y="172377"/>
                  </a:lnTo>
                  <a:lnTo>
                    <a:pt x="428497" y="171754"/>
                  </a:lnTo>
                  <a:lnTo>
                    <a:pt x="483052" y="171754"/>
                  </a:lnTo>
                  <a:lnTo>
                    <a:pt x="486683" y="174688"/>
                  </a:lnTo>
                  <a:lnTo>
                    <a:pt x="495039" y="185356"/>
                  </a:lnTo>
                  <a:lnTo>
                    <a:pt x="497068" y="191312"/>
                  </a:lnTo>
                  <a:lnTo>
                    <a:pt x="497128" y="214426"/>
                  </a:lnTo>
                  <a:lnTo>
                    <a:pt x="495039" y="220560"/>
                  </a:lnTo>
                  <a:lnTo>
                    <a:pt x="486683" y="231228"/>
                  </a:lnTo>
                  <a:lnTo>
                    <a:pt x="483052" y="234162"/>
                  </a:lnTo>
                  <a:close/>
                </a:path>
                <a:path w="760095" h="250189">
                  <a:moveTo>
                    <a:pt x="500062" y="89611"/>
                  </a:moveTo>
                  <a:lnTo>
                    <a:pt x="343242" y="89611"/>
                  </a:lnTo>
                  <a:lnTo>
                    <a:pt x="343242" y="9867"/>
                  </a:lnTo>
                  <a:lnTo>
                    <a:pt x="498728" y="9867"/>
                  </a:lnTo>
                  <a:lnTo>
                    <a:pt x="498728" y="25869"/>
                  </a:lnTo>
                  <a:lnTo>
                    <a:pt x="361645" y="25869"/>
                  </a:lnTo>
                  <a:lnTo>
                    <a:pt x="361645" y="73609"/>
                  </a:lnTo>
                  <a:lnTo>
                    <a:pt x="500062" y="73609"/>
                  </a:lnTo>
                  <a:lnTo>
                    <a:pt x="500062" y="89611"/>
                  </a:lnTo>
                  <a:close/>
                </a:path>
                <a:path w="760095" h="250189">
                  <a:moveTo>
                    <a:pt x="430720" y="120281"/>
                  </a:moveTo>
                  <a:lnTo>
                    <a:pt x="412051" y="120281"/>
                  </a:lnTo>
                  <a:lnTo>
                    <a:pt x="412051" y="89611"/>
                  </a:lnTo>
                  <a:lnTo>
                    <a:pt x="430720" y="89611"/>
                  </a:lnTo>
                  <a:lnTo>
                    <a:pt x="430720" y="120281"/>
                  </a:lnTo>
                  <a:close/>
                </a:path>
                <a:path w="760095" h="250189">
                  <a:moveTo>
                    <a:pt x="533399" y="136283"/>
                  </a:moveTo>
                  <a:lnTo>
                    <a:pt x="309372" y="136283"/>
                  </a:lnTo>
                  <a:lnTo>
                    <a:pt x="309372" y="120281"/>
                  </a:lnTo>
                  <a:lnTo>
                    <a:pt x="533399" y="120281"/>
                  </a:lnTo>
                  <a:lnTo>
                    <a:pt x="533399" y="136283"/>
                  </a:lnTo>
                  <a:close/>
                </a:path>
                <a:path w="760095" h="250189">
                  <a:moveTo>
                    <a:pt x="759828" y="244563"/>
                  </a:moveTo>
                  <a:lnTo>
                    <a:pt x="604342" y="244563"/>
                  </a:lnTo>
                  <a:lnTo>
                    <a:pt x="604342" y="181622"/>
                  </a:lnTo>
                  <a:lnTo>
                    <a:pt x="735025" y="181622"/>
                  </a:lnTo>
                  <a:lnTo>
                    <a:pt x="735025" y="150685"/>
                  </a:lnTo>
                  <a:lnTo>
                    <a:pt x="603008" y="150685"/>
                  </a:lnTo>
                  <a:lnTo>
                    <a:pt x="603008" y="134416"/>
                  </a:lnTo>
                  <a:lnTo>
                    <a:pt x="753427" y="134416"/>
                  </a:lnTo>
                  <a:lnTo>
                    <a:pt x="753427" y="197357"/>
                  </a:lnTo>
                  <a:lnTo>
                    <a:pt x="622744" y="197357"/>
                  </a:lnTo>
                  <a:lnTo>
                    <a:pt x="622744" y="228561"/>
                  </a:lnTo>
                  <a:lnTo>
                    <a:pt x="759828" y="228561"/>
                  </a:lnTo>
                  <a:lnTo>
                    <a:pt x="759828" y="244563"/>
                  </a:lnTo>
                  <a:close/>
                </a:path>
                <a:path w="760095" h="250189">
                  <a:moveTo>
                    <a:pt x="753427" y="120014"/>
                  </a:moveTo>
                  <a:lnTo>
                    <a:pt x="734758" y="120014"/>
                  </a:lnTo>
                  <a:lnTo>
                    <a:pt x="734758" y="0"/>
                  </a:lnTo>
                  <a:lnTo>
                    <a:pt x="753427" y="0"/>
                  </a:lnTo>
                  <a:lnTo>
                    <a:pt x="753427" y="120014"/>
                  </a:lnTo>
                  <a:close/>
                </a:path>
                <a:path w="760095" h="250189">
                  <a:moveTo>
                    <a:pt x="631723" y="113880"/>
                  </a:moveTo>
                  <a:lnTo>
                    <a:pt x="614298" y="113880"/>
                  </a:lnTo>
                  <a:lnTo>
                    <a:pt x="606298" y="112547"/>
                  </a:lnTo>
                  <a:lnTo>
                    <a:pt x="570871" y="89611"/>
                  </a:lnTo>
                  <a:lnTo>
                    <a:pt x="563537" y="71742"/>
                  </a:lnTo>
                  <a:lnTo>
                    <a:pt x="563537" y="47205"/>
                  </a:lnTo>
                  <a:lnTo>
                    <a:pt x="585450" y="15290"/>
                  </a:lnTo>
                  <a:lnTo>
                    <a:pt x="614298" y="5067"/>
                  </a:lnTo>
                  <a:lnTo>
                    <a:pt x="631723" y="5067"/>
                  </a:lnTo>
                  <a:lnTo>
                    <a:pt x="639724" y="6400"/>
                  </a:lnTo>
                  <a:lnTo>
                    <a:pt x="654303" y="11734"/>
                  </a:lnTo>
                  <a:lnTo>
                    <a:pt x="660571" y="15290"/>
                  </a:lnTo>
                  <a:lnTo>
                    <a:pt x="668334" y="21869"/>
                  </a:lnTo>
                  <a:lnTo>
                    <a:pt x="616965" y="21869"/>
                  </a:lnTo>
                  <a:lnTo>
                    <a:pt x="611409" y="22758"/>
                  </a:lnTo>
                  <a:lnTo>
                    <a:pt x="581672" y="50761"/>
                  </a:lnTo>
                  <a:lnTo>
                    <a:pt x="581672" y="68364"/>
                  </a:lnTo>
                  <a:lnTo>
                    <a:pt x="611409" y="96189"/>
                  </a:lnTo>
                  <a:lnTo>
                    <a:pt x="616965" y="97078"/>
                  </a:lnTo>
                  <a:lnTo>
                    <a:pt x="668334" y="97078"/>
                  </a:lnTo>
                  <a:lnTo>
                    <a:pt x="660571" y="103657"/>
                  </a:lnTo>
                  <a:lnTo>
                    <a:pt x="654303" y="107213"/>
                  </a:lnTo>
                  <a:lnTo>
                    <a:pt x="639724" y="112547"/>
                  </a:lnTo>
                  <a:lnTo>
                    <a:pt x="631723" y="113880"/>
                  </a:lnTo>
                  <a:close/>
                </a:path>
                <a:path w="760095" h="250189">
                  <a:moveTo>
                    <a:pt x="668334" y="97078"/>
                  </a:moveTo>
                  <a:lnTo>
                    <a:pt x="629056" y="97078"/>
                  </a:lnTo>
                  <a:lnTo>
                    <a:pt x="634612" y="96189"/>
                  </a:lnTo>
                  <a:lnTo>
                    <a:pt x="644747" y="92633"/>
                  </a:lnTo>
                  <a:lnTo>
                    <a:pt x="664349" y="68364"/>
                  </a:lnTo>
                  <a:lnTo>
                    <a:pt x="664349" y="50761"/>
                  </a:lnTo>
                  <a:lnTo>
                    <a:pt x="634612" y="22758"/>
                  </a:lnTo>
                  <a:lnTo>
                    <a:pt x="629056" y="21869"/>
                  </a:lnTo>
                  <a:lnTo>
                    <a:pt x="668334" y="21869"/>
                  </a:lnTo>
                  <a:lnTo>
                    <a:pt x="671061" y="24180"/>
                  </a:lnTo>
                  <a:lnTo>
                    <a:pt x="675151" y="29337"/>
                  </a:lnTo>
                  <a:lnTo>
                    <a:pt x="681018" y="41071"/>
                  </a:lnTo>
                  <a:lnTo>
                    <a:pt x="682485" y="47205"/>
                  </a:lnTo>
                  <a:lnTo>
                    <a:pt x="682485" y="71742"/>
                  </a:lnTo>
                  <a:lnTo>
                    <a:pt x="681018" y="77876"/>
                  </a:lnTo>
                  <a:lnTo>
                    <a:pt x="675151" y="89611"/>
                  </a:lnTo>
                  <a:lnTo>
                    <a:pt x="671061" y="94767"/>
                  </a:lnTo>
                  <a:lnTo>
                    <a:pt x="668334" y="970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435" y="6600444"/>
              <a:ext cx="972312" cy="15849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4809235" y="2738580"/>
            <a:ext cx="8255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b="1" i="1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46423" y="2528269"/>
            <a:ext cx="13970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b="1" i="1" spc="5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56964" y="3018673"/>
            <a:ext cx="123189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b="1" i="1" spc="5" dirty="0">
                <a:latin typeface="Times New Roman"/>
                <a:cs typeface="Times New Roman"/>
              </a:rPr>
              <a:t>i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28435" y="2738580"/>
            <a:ext cx="33909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b="1" i="1" spc="90" dirty="0">
                <a:latin typeface="Times New Roman"/>
                <a:cs typeface="Times New Roman"/>
              </a:rPr>
              <a:t>n</a:t>
            </a:r>
            <a:r>
              <a:rPr sz="1600" spc="5" dirty="0">
                <a:latin typeface="Symbol"/>
                <a:cs typeface="Symbol"/>
              </a:rPr>
              <a:t></a:t>
            </a:r>
            <a:r>
              <a:rPr sz="1600" spc="-260" dirty="0">
                <a:latin typeface="Times New Roman"/>
                <a:cs typeface="Times New Roman"/>
              </a:rPr>
              <a:t> </a:t>
            </a:r>
            <a:r>
              <a:rPr sz="1600" b="1" i="1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44415" y="3097920"/>
            <a:ext cx="160655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5" dirty="0">
                <a:latin typeface="Symbol"/>
                <a:cs typeface="Symbol"/>
              </a:rPr>
              <a:t>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31411" y="2736733"/>
            <a:ext cx="574040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25450" algn="l"/>
              </a:tabLst>
            </a:pPr>
            <a:r>
              <a:rPr sz="2750" spc="5" dirty="0">
                <a:latin typeface="Symbol"/>
                <a:cs typeface="Symbol"/>
              </a:rPr>
              <a:t></a:t>
            </a:r>
            <a:r>
              <a:rPr sz="2750" spc="5" dirty="0">
                <a:latin typeface="Times New Roman"/>
                <a:cs typeface="Times New Roman"/>
              </a:rPr>
              <a:t>	</a:t>
            </a:r>
            <a:r>
              <a:rPr sz="2750" spc="5" dirty="0">
                <a:latin typeface="Symbol"/>
                <a:cs typeface="Symbol"/>
              </a:rPr>
              <a:t>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13835" y="3084205"/>
            <a:ext cx="578485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b="1" i="1" dirty="0">
                <a:latin typeface="Times New Roman"/>
                <a:cs typeface="Times New Roman"/>
              </a:rPr>
              <a:t>i</a:t>
            </a:r>
            <a:r>
              <a:rPr sz="1600" b="1" i="1" spc="-229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</a:t>
            </a:r>
            <a:r>
              <a:rPr sz="1600" spc="-260" dirty="0">
                <a:latin typeface="Times New Roman"/>
                <a:cs typeface="Times New Roman"/>
              </a:rPr>
              <a:t> </a:t>
            </a:r>
            <a:r>
              <a:rPr sz="1600" b="1" i="1" spc="10" dirty="0">
                <a:latin typeface="Times New Roman"/>
                <a:cs typeface="Times New Roman"/>
              </a:rPr>
              <a:t>m</a:t>
            </a:r>
            <a:r>
              <a:rPr sz="1600" b="1" i="1" spc="-30" dirty="0">
                <a:latin typeface="Times New Roman"/>
                <a:cs typeface="Times New Roman"/>
              </a:rPr>
              <a:t> </a:t>
            </a:r>
            <a:r>
              <a:rPr sz="4125" spc="7" baseline="-2020" dirty="0">
                <a:latin typeface="Symbol"/>
                <a:cs typeface="Symbol"/>
              </a:rPr>
              <a:t></a:t>
            </a:r>
            <a:endParaRPr sz="4125" baseline="-202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31411" y="2511181"/>
            <a:ext cx="574040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5" dirty="0">
                <a:latin typeface="Symbol"/>
                <a:cs typeface="Symbol"/>
              </a:rPr>
              <a:t></a:t>
            </a:r>
            <a:r>
              <a:rPr sz="2750" spc="-275" dirty="0">
                <a:latin typeface="Times New Roman"/>
                <a:cs typeface="Times New Roman"/>
              </a:rPr>
              <a:t> </a:t>
            </a:r>
            <a:r>
              <a:rPr sz="4125" b="1" i="1" spc="359" baseline="3030" dirty="0">
                <a:latin typeface="Times New Roman"/>
                <a:cs typeface="Times New Roman"/>
              </a:rPr>
              <a:t>n</a:t>
            </a:r>
            <a:r>
              <a:rPr sz="2750" spc="5" dirty="0">
                <a:latin typeface="Symbol"/>
                <a:cs typeface="Symbol"/>
              </a:rPr>
              <a:t>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05760" y="2748925"/>
            <a:ext cx="537210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b="1" i="1" spc="10" dirty="0">
                <a:latin typeface="Times New Roman"/>
                <a:cs typeface="Times New Roman"/>
              </a:rPr>
              <a:t>R</a:t>
            </a:r>
            <a:r>
              <a:rPr sz="2750" b="1" i="1" spc="-114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Symbol"/>
                <a:cs typeface="Symbol"/>
              </a:rPr>
              <a:t>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10788" y="2653743"/>
            <a:ext cx="401955" cy="659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50" dirty="0">
                <a:latin typeface="Symbol"/>
                <a:cs typeface="Symbol"/>
              </a:rPr>
              <a:t>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4553203" y="2748925"/>
            <a:ext cx="1488440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358265" algn="l"/>
              </a:tabLst>
            </a:pPr>
            <a:r>
              <a:rPr sz="2750" b="1" i="1" spc="10" dirty="0">
                <a:latin typeface="Times New Roman"/>
                <a:cs typeface="Times New Roman"/>
              </a:rPr>
              <a:t>R</a:t>
            </a:r>
            <a:r>
              <a:rPr sz="2750" b="1" i="1" spc="320" dirty="0">
                <a:latin typeface="Times New Roman"/>
                <a:cs typeface="Times New Roman"/>
              </a:rPr>
              <a:t> </a:t>
            </a:r>
            <a:r>
              <a:rPr sz="2750" b="1" spc="-55" dirty="0">
                <a:latin typeface="Times New Roman"/>
                <a:cs typeface="Times New Roman"/>
              </a:rPr>
              <a:t>(</a:t>
            </a:r>
            <a:r>
              <a:rPr sz="2750" b="1" spc="10" dirty="0">
                <a:latin typeface="Times New Roman"/>
                <a:cs typeface="Times New Roman"/>
              </a:rPr>
              <a:t>1</a:t>
            </a:r>
            <a:r>
              <a:rPr sz="2750" b="1" spc="-34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Symbol"/>
                <a:cs typeface="Symbol"/>
              </a:rPr>
              <a:t>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b="1" i="1" spc="10" dirty="0">
                <a:latin typeface="Times New Roman"/>
                <a:cs typeface="Times New Roman"/>
              </a:rPr>
              <a:t>R</a:t>
            </a:r>
            <a:r>
              <a:rPr sz="2750" b="1" i="1" dirty="0">
                <a:latin typeface="Times New Roman"/>
                <a:cs typeface="Times New Roman"/>
              </a:rPr>
              <a:t>	</a:t>
            </a:r>
            <a:r>
              <a:rPr sz="2750" b="1" spc="5" dirty="0">
                <a:latin typeface="Times New Roman"/>
                <a:cs typeface="Times New Roman"/>
              </a:rPr>
              <a:t>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78755" y="2983944"/>
            <a:ext cx="1100455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984885" algn="l"/>
              </a:tabLst>
            </a:pPr>
            <a:r>
              <a:rPr sz="1600" b="1" spc="5" dirty="0">
                <a:latin typeface="Times New Roman"/>
                <a:cs typeface="Times New Roman"/>
              </a:rPr>
              <a:t>0	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8D6725-BA95-9A4E-8589-1E3D558DFC53}"/>
              </a:ext>
            </a:extLst>
          </p:cNvPr>
          <p:cNvSpPr txBox="1"/>
          <p:nvPr/>
        </p:nvSpPr>
        <p:spPr>
          <a:xfrm>
            <a:off x="2825079" y="2152769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rgbClr val="FF0000"/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rPr>
              <a:t>이항분포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16469" y="909365"/>
            <a:ext cx="1689735" cy="8267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54150" algn="l"/>
              </a:tabLst>
            </a:pPr>
            <a:r>
              <a:rPr sz="5250" b="1" dirty="0">
                <a:solidFill>
                  <a:srgbClr val="FFFFFF"/>
                </a:solidFill>
                <a:latin typeface="Arial"/>
                <a:cs typeface="Arial"/>
              </a:rPr>
              <a:t>[	]</a:t>
            </a:r>
            <a:endParaRPr sz="52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68373" y="1167739"/>
            <a:ext cx="750570" cy="513080"/>
          </a:xfrm>
          <a:custGeom>
            <a:avLst/>
            <a:gdLst/>
            <a:ahLst/>
            <a:cxnLst/>
            <a:rect l="l" t="t" r="r" b="b"/>
            <a:pathLst>
              <a:path w="750570" h="513080">
                <a:moveTo>
                  <a:pt x="57236" y="134800"/>
                </a:moveTo>
                <a:lnTo>
                  <a:pt x="10698" y="98425"/>
                </a:lnTo>
                <a:lnTo>
                  <a:pt x="20795" y="86473"/>
                </a:lnTo>
                <a:lnTo>
                  <a:pt x="31827" y="75758"/>
                </a:lnTo>
                <a:lnTo>
                  <a:pt x="71011" y="51369"/>
                </a:lnTo>
                <a:lnTo>
                  <a:pt x="125172" y="42793"/>
                </a:lnTo>
                <a:lnTo>
                  <a:pt x="138478" y="43228"/>
                </a:lnTo>
                <a:lnTo>
                  <a:pt x="184949" y="53575"/>
                </a:lnTo>
                <a:lnTo>
                  <a:pt x="219151" y="75892"/>
                </a:lnTo>
                <a:lnTo>
                  <a:pt x="237101" y="102705"/>
                </a:lnTo>
                <a:lnTo>
                  <a:pt x="125172" y="102705"/>
                </a:lnTo>
                <a:lnTo>
                  <a:pt x="113454" y="103273"/>
                </a:lnTo>
                <a:lnTo>
                  <a:pt x="70676" y="122096"/>
                </a:lnTo>
                <a:lnTo>
                  <a:pt x="63806" y="128147"/>
                </a:lnTo>
                <a:lnTo>
                  <a:pt x="57236" y="134800"/>
                </a:lnTo>
                <a:close/>
              </a:path>
              <a:path w="750570" h="513080">
                <a:moveTo>
                  <a:pt x="250704" y="379261"/>
                </a:moveTo>
                <a:lnTo>
                  <a:pt x="116256" y="379261"/>
                </a:lnTo>
                <a:lnTo>
                  <a:pt x="124102" y="379261"/>
                </a:lnTo>
                <a:lnTo>
                  <a:pt x="141086" y="378358"/>
                </a:lnTo>
                <a:lnTo>
                  <a:pt x="177594" y="364818"/>
                </a:lnTo>
                <a:lnTo>
                  <a:pt x="194712" y="324698"/>
                </a:lnTo>
                <a:lnTo>
                  <a:pt x="194712" y="317744"/>
                </a:lnTo>
                <a:lnTo>
                  <a:pt x="178129" y="276288"/>
                </a:lnTo>
                <a:lnTo>
                  <a:pt x="141821" y="264001"/>
                </a:lnTo>
                <a:lnTo>
                  <a:pt x="124637" y="263182"/>
                </a:lnTo>
                <a:lnTo>
                  <a:pt x="72749" y="263182"/>
                </a:lnTo>
                <a:lnTo>
                  <a:pt x="72749" y="204340"/>
                </a:lnTo>
                <a:lnTo>
                  <a:pt x="118753" y="204340"/>
                </a:lnTo>
                <a:lnTo>
                  <a:pt x="127428" y="204090"/>
                </a:lnTo>
                <a:lnTo>
                  <a:pt x="170640" y="184281"/>
                </a:lnTo>
                <a:lnTo>
                  <a:pt x="177594" y="144429"/>
                </a:lnTo>
                <a:lnTo>
                  <a:pt x="176708" y="134215"/>
                </a:lnTo>
                <a:lnTo>
                  <a:pt x="146769" y="105179"/>
                </a:lnTo>
                <a:lnTo>
                  <a:pt x="125172" y="102705"/>
                </a:lnTo>
                <a:lnTo>
                  <a:pt x="237101" y="102705"/>
                </a:lnTo>
                <a:lnTo>
                  <a:pt x="239645" y="108940"/>
                </a:lnTo>
                <a:lnTo>
                  <a:pt x="242320" y="118552"/>
                </a:lnTo>
                <a:lnTo>
                  <a:pt x="243925" y="128599"/>
                </a:lnTo>
                <a:lnTo>
                  <a:pt x="244460" y="139080"/>
                </a:lnTo>
                <a:lnTo>
                  <a:pt x="244460" y="151918"/>
                </a:lnTo>
                <a:lnTo>
                  <a:pt x="233226" y="193909"/>
                </a:lnTo>
                <a:lnTo>
                  <a:pt x="203939" y="225336"/>
                </a:lnTo>
                <a:lnTo>
                  <a:pt x="188828" y="232691"/>
                </a:lnTo>
                <a:lnTo>
                  <a:pt x="206814" y="237205"/>
                </a:lnTo>
                <a:lnTo>
                  <a:pt x="245530" y="263182"/>
                </a:lnTo>
                <a:lnTo>
                  <a:pt x="262580" y="303903"/>
                </a:lnTo>
                <a:lnTo>
                  <a:pt x="263717" y="319884"/>
                </a:lnTo>
                <a:lnTo>
                  <a:pt x="263717" y="327908"/>
                </a:lnTo>
                <a:lnTo>
                  <a:pt x="263182" y="338774"/>
                </a:lnTo>
                <a:lnTo>
                  <a:pt x="261577" y="349439"/>
                </a:lnTo>
                <a:lnTo>
                  <a:pt x="258903" y="359903"/>
                </a:lnTo>
                <a:lnTo>
                  <a:pt x="255158" y="370167"/>
                </a:lnTo>
                <a:lnTo>
                  <a:pt x="250704" y="379261"/>
                </a:lnTo>
                <a:close/>
              </a:path>
              <a:path w="750570" h="513080">
                <a:moveTo>
                  <a:pt x="123567" y="440242"/>
                </a:moveTo>
                <a:lnTo>
                  <a:pt x="74371" y="434374"/>
                </a:lnTo>
                <a:lnTo>
                  <a:pt x="28284" y="416505"/>
                </a:lnTo>
                <a:lnTo>
                  <a:pt x="0" y="397448"/>
                </a:lnTo>
                <a:lnTo>
                  <a:pt x="33700" y="343956"/>
                </a:lnTo>
                <a:lnTo>
                  <a:pt x="40503" y="348837"/>
                </a:lnTo>
                <a:lnTo>
                  <a:pt x="47006" y="353317"/>
                </a:lnTo>
                <a:lnTo>
                  <a:pt x="88440" y="374714"/>
                </a:lnTo>
                <a:lnTo>
                  <a:pt x="116256" y="379261"/>
                </a:lnTo>
                <a:lnTo>
                  <a:pt x="250704" y="379261"/>
                </a:lnTo>
                <a:lnTo>
                  <a:pt x="250327" y="380030"/>
                </a:lnTo>
                <a:lnTo>
                  <a:pt x="219954" y="413379"/>
                </a:lnTo>
                <a:lnTo>
                  <a:pt x="185351" y="430881"/>
                </a:lnTo>
                <a:lnTo>
                  <a:pt x="140668" y="439657"/>
                </a:lnTo>
                <a:lnTo>
                  <a:pt x="123567" y="440242"/>
                </a:lnTo>
                <a:close/>
              </a:path>
              <a:path w="750570" h="513080">
                <a:moveTo>
                  <a:pt x="685237" y="294208"/>
                </a:moveTo>
                <a:lnTo>
                  <a:pt x="617837" y="294208"/>
                </a:lnTo>
                <a:lnTo>
                  <a:pt x="617837" y="0"/>
                </a:lnTo>
                <a:lnTo>
                  <a:pt x="685237" y="0"/>
                </a:lnTo>
                <a:lnTo>
                  <a:pt x="685237" y="111264"/>
                </a:lnTo>
                <a:lnTo>
                  <a:pt x="750498" y="111264"/>
                </a:lnTo>
                <a:lnTo>
                  <a:pt x="750498" y="170105"/>
                </a:lnTo>
                <a:lnTo>
                  <a:pt x="685237" y="170105"/>
                </a:lnTo>
                <a:lnTo>
                  <a:pt x="685237" y="294208"/>
                </a:lnTo>
                <a:close/>
              </a:path>
              <a:path w="750570" h="513080">
                <a:moveTo>
                  <a:pt x="322024" y="304906"/>
                </a:moveTo>
                <a:lnTo>
                  <a:pt x="294743" y="249809"/>
                </a:lnTo>
                <a:lnTo>
                  <a:pt x="321673" y="238225"/>
                </a:lnTo>
                <a:lnTo>
                  <a:pt x="345761" y="227543"/>
                </a:lnTo>
                <a:lnTo>
                  <a:pt x="385412" y="208887"/>
                </a:lnTo>
                <a:lnTo>
                  <a:pt x="427487" y="184665"/>
                </a:lnTo>
                <a:lnTo>
                  <a:pt x="457777" y="154292"/>
                </a:lnTo>
                <a:lnTo>
                  <a:pt x="466988" y="109659"/>
                </a:lnTo>
                <a:lnTo>
                  <a:pt x="466988" y="86657"/>
                </a:lnTo>
                <a:lnTo>
                  <a:pt x="316140" y="86657"/>
                </a:lnTo>
                <a:lnTo>
                  <a:pt x="316140" y="29420"/>
                </a:lnTo>
                <a:lnTo>
                  <a:pt x="534389" y="29420"/>
                </a:lnTo>
                <a:lnTo>
                  <a:pt x="534295" y="119990"/>
                </a:lnTo>
                <a:lnTo>
                  <a:pt x="528036" y="163018"/>
                </a:lnTo>
                <a:lnTo>
                  <a:pt x="506104" y="201332"/>
                </a:lnTo>
                <a:lnTo>
                  <a:pt x="474611" y="229014"/>
                </a:lnTo>
                <a:lnTo>
                  <a:pt x="440760" y="249876"/>
                </a:lnTo>
                <a:lnTo>
                  <a:pt x="397181" y="271741"/>
                </a:lnTo>
                <a:lnTo>
                  <a:pt x="342769" y="296013"/>
                </a:lnTo>
                <a:lnTo>
                  <a:pt x="322024" y="304906"/>
                </a:lnTo>
                <a:close/>
              </a:path>
              <a:path w="750570" h="513080">
                <a:moveTo>
                  <a:pt x="534389" y="512457"/>
                </a:moveTo>
                <a:lnTo>
                  <a:pt x="486496" y="508545"/>
                </a:lnTo>
                <a:lnTo>
                  <a:pt x="445992" y="497078"/>
                </a:lnTo>
                <a:lnTo>
                  <a:pt x="406141" y="471602"/>
                </a:lnTo>
                <a:lnTo>
                  <a:pt x="384677" y="436163"/>
                </a:lnTo>
                <a:lnTo>
                  <a:pt x="382005" y="416705"/>
                </a:lnTo>
                <a:lnTo>
                  <a:pt x="382005" y="392099"/>
                </a:lnTo>
                <a:lnTo>
                  <a:pt x="392901" y="353852"/>
                </a:lnTo>
                <a:lnTo>
                  <a:pt x="423927" y="323094"/>
                </a:lnTo>
                <a:lnTo>
                  <a:pt x="458530" y="307146"/>
                </a:lnTo>
                <a:lnTo>
                  <a:pt x="501691" y="298086"/>
                </a:lnTo>
                <a:lnTo>
                  <a:pt x="534389" y="296347"/>
                </a:lnTo>
                <a:lnTo>
                  <a:pt x="551122" y="296782"/>
                </a:lnTo>
                <a:lnTo>
                  <a:pt x="596707" y="303301"/>
                </a:lnTo>
                <a:lnTo>
                  <a:pt x="634319" y="317042"/>
                </a:lnTo>
                <a:lnTo>
                  <a:pt x="669825" y="345209"/>
                </a:lnTo>
                <a:lnTo>
                  <a:pt x="674190" y="351445"/>
                </a:lnTo>
                <a:lnTo>
                  <a:pt x="534389" y="351445"/>
                </a:lnTo>
                <a:lnTo>
                  <a:pt x="524492" y="351712"/>
                </a:lnTo>
                <a:lnTo>
                  <a:pt x="483236" y="360605"/>
                </a:lnTo>
                <a:lnTo>
                  <a:pt x="450227" y="386750"/>
                </a:lnTo>
                <a:lnTo>
                  <a:pt x="448266" y="392099"/>
                </a:lnTo>
                <a:lnTo>
                  <a:pt x="448266" y="416705"/>
                </a:lnTo>
                <a:lnTo>
                  <a:pt x="476801" y="445307"/>
                </a:lnTo>
                <a:lnTo>
                  <a:pt x="515131" y="456290"/>
                </a:lnTo>
                <a:lnTo>
                  <a:pt x="534389" y="457359"/>
                </a:lnTo>
                <a:lnTo>
                  <a:pt x="674190" y="457359"/>
                </a:lnTo>
                <a:lnTo>
                  <a:pt x="669825" y="463595"/>
                </a:lnTo>
                <a:lnTo>
                  <a:pt x="634319" y="491762"/>
                </a:lnTo>
                <a:lnTo>
                  <a:pt x="596707" y="505503"/>
                </a:lnTo>
                <a:lnTo>
                  <a:pt x="551122" y="512022"/>
                </a:lnTo>
                <a:lnTo>
                  <a:pt x="534389" y="512457"/>
                </a:lnTo>
                <a:close/>
              </a:path>
              <a:path w="750570" h="513080">
                <a:moveTo>
                  <a:pt x="674190" y="457359"/>
                </a:moveTo>
                <a:lnTo>
                  <a:pt x="534389" y="457359"/>
                </a:lnTo>
                <a:lnTo>
                  <a:pt x="544285" y="457092"/>
                </a:lnTo>
                <a:lnTo>
                  <a:pt x="553646" y="456290"/>
                </a:lnTo>
                <a:lnTo>
                  <a:pt x="591976" y="445307"/>
                </a:lnTo>
                <a:lnTo>
                  <a:pt x="620511" y="416705"/>
                </a:lnTo>
                <a:lnTo>
                  <a:pt x="620511" y="392099"/>
                </a:lnTo>
                <a:lnTo>
                  <a:pt x="591976" y="363497"/>
                </a:lnTo>
                <a:lnTo>
                  <a:pt x="553646" y="352514"/>
                </a:lnTo>
                <a:lnTo>
                  <a:pt x="534389" y="351445"/>
                </a:lnTo>
                <a:lnTo>
                  <a:pt x="674190" y="351445"/>
                </a:lnTo>
                <a:lnTo>
                  <a:pt x="686772" y="392099"/>
                </a:lnTo>
                <a:lnTo>
                  <a:pt x="686772" y="416705"/>
                </a:lnTo>
                <a:lnTo>
                  <a:pt x="686156" y="426117"/>
                </a:lnTo>
                <a:lnTo>
                  <a:pt x="684100" y="436163"/>
                </a:lnTo>
                <a:lnTo>
                  <a:pt x="680674" y="445775"/>
                </a:lnTo>
                <a:lnTo>
                  <a:pt x="675876" y="454952"/>
                </a:lnTo>
                <a:lnTo>
                  <a:pt x="674190" y="4573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0114" y="4020534"/>
            <a:ext cx="4702646" cy="46521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990344" y="3837685"/>
            <a:ext cx="833755" cy="831850"/>
            <a:chOff x="1990344" y="3837685"/>
            <a:chExt cx="833755" cy="8318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344" y="3837685"/>
              <a:ext cx="833628" cy="8318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255239" y="4054188"/>
              <a:ext cx="273050" cy="391795"/>
            </a:xfrm>
            <a:custGeom>
              <a:avLst/>
              <a:gdLst/>
              <a:ahLst/>
              <a:cxnLst/>
              <a:rect l="l" t="t" r="r" b="b"/>
              <a:pathLst>
                <a:path w="273050" h="391795">
                  <a:moveTo>
                    <a:pt x="272811" y="391564"/>
                  </a:moveTo>
                  <a:lnTo>
                    <a:pt x="0" y="391564"/>
                  </a:lnTo>
                  <a:lnTo>
                    <a:pt x="0" y="340211"/>
                  </a:lnTo>
                  <a:lnTo>
                    <a:pt x="141754" y="194177"/>
                  </a:lnTo>
                  <a:lnTo>
                    <a:pt x="149611" y="185886"/>
                  </a:lnTo>
                  <a:lnTo>
                    <a:pt x="176391" y="152052"/>
                  </a:lnTo>
                  <a:lnTo>
                    <a:pt x="189363" y="111264"/>
                  </a:lnTo>
                  <a:lnTo>
                    <a:pt x="189363" y="101635"/>
                  </a:lnTo>
                  <a:lnTo>
                    <a:pt x="188577" y="94063"/>
                  </a:lnTo>
                  <a:lnTo>
                    <a:pt x="159875" y="64124"/>
                  </a:lnTo>
                  <a:lnTo>
                    <a:pt x="134265" y="60981"/>
                  </a:lnTo>
                  <a:lnTo>
                    <a:pt x="127133" y="60981"/>
                  </a:lnTo>
                  <a:lnTo>
                    <a:pt x="87476" y="74387"/>
                  </a:lnTo>
                  <a:lnTo>
                    <a:pt x="57788" y="107085"/>
                  </a:lnTo>
                  <a:lnTo>
                    <a:pt x="52957" y="115008"/>
                  </a:lnTo>
                  <a:lnTo>
                    <a:pt x="1604" y="81308"/>
                  </a:lnTo>
                  <a:lnTo>
                    <a:pt x="24539" y="47491"/>
                  </a:lnTo>
                  <a:lnTo>
                    <a:pt x="53458" y="22316"/>
                  </a:lnTo>
                  <a:lnTo>
                    <a:pt x="93962" y="4513"/>
                  </a:lnTo>
                  <a:lnTo>
                    <a:pt x="133730" y="0"/>
                  </a:lnTo>
                  <a:lnTo>
                    <a:pt x="149477" y="501"/>
                  </a:lnTo>
                  <a:lnTo>
                    <a:pt x="189898" y="8023"/>
                  </a:lnTo>
                  <a:lnTo>
                    <a:pt x="228679" y="29688"/>
                  </a:lnTo>
                  <a:lnTo>
                    <a:pt x="251146" y="61248"/>
                  </a:lnTo>
                  <a:lnTo>
                    <a:pt x="258368" y="98960"/>
                  </a:lnTo>
                  <a:lnTo>
                    <a:pt x="258368" y="104310"/>
                  </a:lnTo>
                  <a:lnTo>
                    <a:pt x="250394" y="149996"/>
                  </a:lnTo>
                  <a:lnTo>
                    <a:pt x="226740" y="192773"/>
                  </a:lnTo>
                  <a:lnTo>
                    <a:pt x="89332" y="334862"/>
                  </a:lnTo>
                  <a:lnTo>
                    <a:pt x="272811" y="334862"/>
                  </a:lnTo>
                  <a:lnTo>
                    <a:pt x="272811" y="3915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167383" y="3577590"/>
            <a:ext cx="8374380" cy="0"/>
          </a:xfrm>
          <a:custGeom>
            <a:avLst/>
            <a:gdLst/>
            <a:ahLst/>
            <a:cxnLst/>
            <a:rect l="l" t="t" r="r" b="b"/>
            <a:pathLst>
              <a:path w="8374380">
                <a:moveTo>
                  <a:pt x="0" y="0"/>
                </a:moveTo>
                <a:lnTo>
                  <a:pt x="8374379" y="0"/>
                </a:lnTo>
              </a:path>
            </a:pathLst>
          </a:custGeom>
          <a:ln w="19812">
            <a:solidFill>
              <a:srgbClr val="F7AF3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67383" y="4866894"/>
            <a:ext cx="8374380" cy="0"/>
          </a:xfrm>
          <a:custGeom>
            <a:avLst/>
            <a:gdLst/>
            <a:ahLst/>
            <a:cxnLst/>
            <a:rect l="l" t="t" r="r" b="b"/>
            <a:pathLst>
              <a:path w="8374380">
                <a:moveTo>
                  <a:pt x="0" y="0"/>
                </a:moveTo>
                <a:lnTo>
                  <a:pt x="8374379" y="0"/>
                </a:lnTo>
              </a:path>
            </a:pathLst>
          </a:custGeom>
          <a:ln w="19812">
            <a:solidFill>
              <a:srgbClr val="F7AF3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435" y="6600444"/>
            <a:ext cx="972312" cy="1584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579D90-83F5-264A-A1D0-173AD2436AEB}"/>
              </a:ext>
            </a:extLst>
          </p:cNvPr>
          <p:cNvSpPr txBox="1"/>
          <p:nvPr/>
        </p:nvSpPr>
        <p:spPr>
          <a:xfrm>
            <a:off x="3066111" y="5534025"/>
            <a:ext cx="455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MTTF = Mean Time To Failure = </a:t>
            </a:r>
            <a:r>
              <a:rPr kumimoji="1" lang="ko-KR" altLang="en-US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평균고장시간</a:t>
            </a:r>
            <a:endParaRPr kumimoji="1" lang="ko-Kore-KR" altLang="en-US" dirty="0">
              <a:latin typeface="Kakao OTF Regular" panose="020B0600000101010101" pitchFamily="34" charset="-127"/>
              <a:ea typeface="Kakao OTF Regular" panose="020B0600000101010101" pitchFamily="34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448" y="1364728"/>
            <a:ext cx="170215" cy="24430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7818" y="1285648"/>
            <a:ext cx="3683635" cy="466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직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렬</a:t>
            </a: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계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의</a:t>
            </a:r>
            <a:r>
              <a:rPr sz="2900" spc="-50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신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뢰</a:t>
            </a: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도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와</a:t>
            </a:r>
            <a:r>
              <a:rPr sz="2900" spc="-50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고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장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률</a:t>
            </a:r>
            <a:endParaRPr sz="2900">
              <a:latin typeface="Gulim"/>
              <a:cs typeface="Guli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731263"/>
            <a:ext cx="10692765" cy="6350"/>
            <a:chOff x="0" y="1731263"/>
            <a:chExt cx="10692765" cy="6350"/>
          </a:xfrm>
        </p:grpSpPr>
        <p:sp>
          <p:nvSpPr>
            <p:cNvPr id="5" name="object 5"/>
            <p:cNvSpPr/>
            <p:nvPr/>
          </p:nvSpPr>
          <p:spPr>
            <a:xfrm>
              <a:off x="0" y="1731263"/>
              <a:ext cx="17145" cy="6350"/>
            </a:xfrm>
            <a:custGeom>
              <a:avLst/>
              <a:gdLst/>
              <a:ahLst/>
              <a:cxnLst/>
              <a:rect l="l" t="t" r="r" b="b"/>
              <a:pathLst>
                <a:path w="17145" h="6350">
                  <a:moveTo>
                    <a:pt x="16764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528" y="1734311"/>
              <a:ext cx="10586085" cy="0"/>
            </a:xfrm>
            <a:custGeom>
              <a:avLst/>
              <a:gdLst/>
              <a:ahLst/>
              <a:cxnLst/>
              <a:rect l="l" t="t" r="r" b="b"/>
              <a:pathLst>
                <a:path w="10586085">
                  <a:moveTo>
                    <a:pt x="0" y="0"/>
                  </a:moveTo>
                  <a:lnTo>
                    <a:pt x="10585704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635996" y="1731263"/>
              <a:ext cx="56515" cy="6350"/>
            </a:xfrm>
            <a:custGeom>
              <a:avLst/>
              <a:gdLst/>
              <a:ahLst/>
              <a:cxnLst/>
              <a:rect l="l" t="t" r="r" b="b"/>
              <a:pathLst>
                <a:path w="56515" h="6350">
                  <a:moveTo>
                    <a:pt x="21336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21336" y="0"/>
                  </a:lnTo>
                  <a:lnTo>
                    <a:pt x="21336" y="6096"/>
                  </a:lnTo>
                  <a:close/>
                </a:path>
                <a:path w="56515" h="6350">
                  <a:moveTo>
                    <a:pt x="56387" y="6096"/>
                  </a:moveTo>
                  <a:lnTo>
                    <a:pt x="38100" y="6096"/>
                  </a:lnTo>
                  <a:lnTo>
                    <a:pt x="38100" y="0"/>
                  </a:lnTo>
                  <a:lnTo>
                    <a:pt x="56387" y="0"/>
                  </a:lnTo>
                  <a:lnTo>
                    <a:pt x="56387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3930" y="2213874"/>
            <a:ext cx="1479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9E7C08"/>
                </a:solidFill>
                <a:latin typeface="Wingdings"/>
                <a:cs typeface="Wingdings"/>
              </a:rPr>
              <a:t></a:t>
            </a:r>
            <a:endParaRPr sz="2100">
              <a:latin typeface="Wingdings"/>
              <a:cs typeface="Wingding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83335" y="2280818"/>
            <a:ext cx="445134" cy="255270"/>
          </a:xfrm>
          <a:custGeom>
            <a:avLst/>
            <a:gdLst/>
            <a:ahLst/>
            <a:cxnLst/>
            <a:rect l="l" t="t" r="r" b="b"/>
            <a:pathLst>
              <a:path w="445134" h="255269">
                <a:moveTo>
                  <a:pt x="186423" y="248831"/>
                </a:moveTo>
                <a:lnTo>
                  <a:pt x="162153" y="248831"/>
                </a:lnTo>
                <a:lnTo>
                  <a:pt x="162153" y="0"/>
                </a:lnTo>
                <a:lnTo>
                  <a:pt x="186423" y="0"/>
                </a:lnTo>
                <a:lnTo>
                  <a:pt x="186423" y="93078"/>
                </a:lnTo>
                <a:lnTo>
                  <a:pt x="226961" y="93078"/>
                </a:lnTo>
                <a:lnTo>
                  <a:pt x="226961" y="114947"/>
                </a:lnTo>
                <a:lnTo>
                  <a:pt x="186423" y="114947"/>
                </a:lnTo>
                <a:lnTo>
                  <a:pt x="186423" y="248831"/>
                </a:lnTo>
                <a:close/>
              </a:path>
              <a:path w="445134" h="255269">
                <a:moveTo>
                  <a:pt x="11680" y="192824"/>
                </a:moveTo>
                <a:lnTo>
                  <a:pt x="0" y="174230"/>
                </a:lnTo>
                <a:lnTo>
                  <a:pt x="10446" y="167949"/>
                </a:lnTo>
                <a:lnTo>
                  <a:pt x="28594" y="156819"/>
                </a:lnTo>
                <a:lnTo>
                  <a:pt x="60682" y="134700"/>
                </a:lnTo>
                <a:lnTo>
                  <a:pt x="87553" y="101021"/>
                </a:lnTo>
                <a:lnTo>
                  <a:pt x="90677" y="79193"/>
                </a:lnTo>
                <a:lnTo>
                  <a:pt x="90677" y="45338"/>
                </a:lnTo>
                <a:lnTo>
                  <a:pt x="2666" y="45338"/>
                </a:lnTo>
                <a:lnTo>
                  <a:pt x="2666" y="23202"/>
                </a:lnTo>
                <a:lnTo>
                  <a:pt x="114414" y="23202"/>
                </a:lnTo>
                <a:lnTo>
                  <a:pt x="114414" y="73075"/>
                </a:lnTo>
                <a:lnTo>
                  <a:pt x="108793" y="112352"/>
                </a:lnTo>
                <a:lnTo>
                  <a:pt x="83797" y="145726"/>
                </a:lnTo>
                <a:lnTo>
                  <a:pt x="42642" y="174885"/>
                </a:lnTo>
                <a:lnTo>
                  <a:pt x="28085" y="183531"/>
                </a:lnTo>
                <a:lnTo>
                  <a:pt x="11680" y="192824"/>
                </a:lnTo>
                <a:close/>
              </a:path>
              <a:path w="445134" h="255269">
                <a:moveTo>
                  <a:pt x="368312" y="255231"/>
                </a:moveTo>
                <a:lnTo>
                  <a:pt x="326202" y="247982"/>
                </a:lnTo>
                <a:lnTo>
                  <a:pt x="293862" y="221506"/>
                </a:lnTo>
                <a:lnTo>
                  <a:pt x="291769" y="189251"/>
                </a:lnTo>
                <a:lnTo>
                  <a:pt x="293846" y="182490"/>
                </a:lnTo>
                <a:lnTo>
                  <a:pt x="326158" y="156179"/>
                </a:lnTo>
                <a:lnTo>
                  <a:pt x="368312" y="149351"/>
                </a:lnTo>
                <a:lnTo>
                  <a:pt x="375825" y="149549"/>
                </a:lnTo>
                <a:lnTo>
                  <a:pt x="416322" y="158911"/>
                </a:lnTo>
                <a:lnTo>
                  <a:pt x="433935" y="170421"/>
                </a:lnTo>
                <a:lnTo>
                  <a:pt x="361395" y="170421"/>
                </a:lnTo>
                <a:lnTo>
                  <a:pt x="354705" y="171067"/>
                </a:lnTo>
                <a:lnTo>
                  <a:pt x="316620" y="189776"/>
                </a:lnTo>
                <a:lnTo>
                  <a:pt x="315239" y="193471"/>
                </a:lnTo>
                <a:lnTo>
                  <a:pt x="315239" y="210987"/>
                </a:lnTo>
                <a:lnTo>
                  <a:pt x="354579" y="233524"/>
                </a:lnTo>
                <a:lnTo>
                  <a:pt x="433600" y="234162"/>
                </a:lnTo>
                <a:lnTo>
                  <a:pt x="428742" y="238524"/>
                </a:lnTo>
                <a:lnTo>
                  <a:pt x="390436" y="253391"/>
                </a:lnTo>
                <a:lnTo>
                  <a:pt x="375884" y="255027"/>
                </a:lnTo>
                <a:lnTo>
                  <a:pt x="368312" y="255231"/>
                </a:lnTo>
                <a:close/>
              </a:path>
              <a:path w="445134" h="255269">
                <a:moveTo>
                  <a:pt x="433600" y="234162"/>
                </a:moveTo>
                <a:lnTo>
                  <a:pt x="368312" y="234162"/>
                </a:lnTo>
                <a:lnTo>
                  <a:pt x="375313" y="234162"/>
                </a:lnTo>
                <a:lnTo>
                  <a:pt x="382005" y="233524"/>
                </a:lnTo>
                <a:lnTo>
                  <a:pt x="419990" y="214710"/>
                </a:lnTo>
                <a:lnTo>
                  <a:pt x="421374" y="210987"/>
                </a:lnTo>
                <a:lnTo>
                  <a:pt x="421374" y="193471"/>
                </a:lnTo>
                <a:lnTo>
                  <a:pt x="381877" y="171067"/>
                </a:lnTo>
                <a:lnTo>
                  <a:pt x="375202" y="170421"/>
                </a:lnTo>
                <a:lnTo>
                  <a:pt x="433935" y="170421"/>
                </a:lnTo>
                <a:lnTo>
                  <a:pt x="434437" y="170871"/>
                </a:lnTo>
                <a:lnTo>
                  <a:pt x="442771" y="182806"/>
                </a:lnTo>
                <a:lnTo>
                  <a:pt x="444787" y="189251"/>
                </a:lnTo>
                <a:lnTo>
                  <a:pt x="444836" y="214772"/>
                </a:lnTo>
                <a:lnTo>
                  <a:pt x="442799" y="221315"/>
                </a:lnTo>
                <a:lnTo>
                  <a:pt x="442721" y="221506"/>
                </a:lnTo>
                <a:lnTo>
                  <a:pt x="434354" y="233485"/>
                </a:lnTo>
                <a:lnTo>
                  <a:pt x="433600" y="234162"/>
                </a:lnTo>
                <a:close/>
              </a:path>
              <a:path w="445134" h="255269">
                <a:moveTo>
                  <a:pt x="443522" y="148818"/>
                </a:moveTo>
                <a:lnTo>
                  <a:pt x="419519" y="148818"/>
                </a:lnTo>
                <a:lnTo>
                  <a:pt x="419519" y="84010"/>
                </a:lnTo>
                <a:lnTo>
                  <a:pt x="368579" y="84010"/>
                </a:lnTo>
                <a:lnTo>
                  <a:pt x="368579" y="62407"/>
                </a:lnTo>
                <a:lnTo>
                  <a:pt x="419519" y="62407"/>
                </a:lnTo>
                <a:lnTo>
                  <a:pt x="419519" y="0"/>
                </a:lnTo>
                <a:lnTo>
                  <a:pt x="443522" y="0"/>
                </a:lnTo>
                <a:lnTo>
                  <a:pt x="443522" y="148818"/>
                </a:lnTo>
                <a:close/>
              </a:path>
              <a:path w="445134" h="255269">
                <a:moveTo>
                  <a:pt x="380314" y="36804"/>
                </a:moveTo>
                <a:lnTo>
                  <a:pt x="248831" y="36804"/>
                </a:lnTo>
                <a:lnTo>
                  <a:pt x="248831" y="15468"/>
                </a:lnTo>
                <a:lnTo>
                  <a:pt x="380314" y="15468"/>
                </a:lnTo>
                <a:lnTo>
                  <a:pt x="380314" y="36804"/>
                </a:lnTo>
                <a:close/>
              </a:path>
              <a:path w="445134" h="255269">
                <a:moveTo>
                  <a:pt x="255573" y="145618"/>
                </a:moveTo>
                <a:lnTo>
                  <a:pt x="241896" y="129274"/>
                </a:lnTo>
                <a:lnTo>
                  <a:pt x="266970" y="109680"/>
                </a:lnTo>
                <a:lnTo>
                  <a:pt x="272718" y="105092"/>
                </a:lnTo>
                <a:lnTo>
                  <a:pt x="299752" y="76799"/>
                </a:lnTo>
                <a:lnTo>
                  <a:pt x="303771" y="59329"/>
                </a:lnTo>
                <a:lnTo>
                  <a:pt x="303771" y="36804"/>
                </a:lnTo>
                <a:lnTo>
                  <a:pt x="328040" y="36804"/>
                </a:lnTo>
                <a:lnTo>
                  <a:pt x="332074" y="76078"/>
                </a:lnTo>
                <a:lnTo>
                  <a:pt x="346552" y="91478"/>
                </a:lnTo>
                <a:lnTo>
                  <a:pt x="314818" y="91478"/>
                </a:lnTo>
                <a:lnTo>
                  <a:pt x="315097" y="92407"/>
                </a:lnTo>
                <a:lnTo>
                  <a:pt x="315205" y="92558"/>
                </a:lnTo>
                <a:lnTo>
                  <a:pt x="316893" y="94288"/>
                </a:lnTo>
                <a:lnTo>
                  <a:pt x="316095" y="95282"/>
                </a:lnTo>
                <a:lnTo>
                  <a:pt x="307936" y="104013"/>
                </a:lnTo>
                <a:lnTo>
                  <a:pt x="303089" y="108651"/>
                </a:lnTo>
                <a:lnTo>
                  <a:pt x="297474" y="113560"/>
                </a:lnTo>
                <a:lnTo>
                  <a:pt x="295335" y="115535"/>
                </a:lnTo>
                <a:lnTo>
                  <a:pt x="264048" y="140425"/>
                </a:lnTo>
                <a:lnTo>
                  <a:pt x="260013" y="143101"/>
                </a:lnTo>
                <a:lnTo>
                  <a:pt x="255573" y="145618"/>
                </a:lnTo>
                <a:close/>
              </a:path>
              <a:path w="445134" h="255269">
                <a:moveTo>
                  <a:pt x="316893" y="94288"/>
                </a:moveTo>
                <a:lnTo>
                  <a:pt x="315205" y="92558"/>
                </a:lnTo>
                <a:lnTo>
                  <a:pt x="315097" y="92407"/>
                </a:lnTo>
                <a:lnTo>
                  <a:pt x="314818" y="91478"/>
                </a:lnTo>
                <a:lnTo>
                  <a:pt x="318581" y="91478"/>
                </a:lnTo>
                <a:lnTo>
                  <a:pt x="318284" y="92558"/>
                </a:lnTo>
                <a:lnTo>
                  <a:pt x="316893" y="94288"/>
                </a:lnTo>
                <a:close/>
              </a:path>
              <a:path w="445134" h="255269">
                <a:moveTo>
                  <a:pt x="372788" y="137617"/>
                </a:moveTo>
                <a:lnTo>
                  <a:pt x="339313" y="113714"/>
                </a:lnTo>
                <a:lnTo>
                  <a:pt x="316893" y="94288"/>
                </a:lnTo>
                <a:lnTo>
                  <a:pt x="318284" y="92558"/>
                </a:lnTo>
                <a:lnTo>
                  <a:pt x="318581" y="91478"/>
                </a:lnTo>
                <a:lnTo>
                  <a:pt x="346552" y="91478"/>
                </a:lnTo>
                <a:lnTo>
                  <a:pt x="350691" y="94946"/>
                </a:lnTo>
                <a:lnTo>
                  <a:pt x="356009" y="99064"/>
                </a:lnTo>
                <a:lnTo>
                  <a:pt x="385914" y="121194"/>
                </a:lnTo>
                <a:lnTo>
                  <a:pt x="372788" y="1376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81797" y="2285885"/>
            <a:ext cx="3696970" cy="254635"/>
          </a:xfrm>
          <a:custGeom>
            <a:avLst/>
            <a:gdLst/>
            <a:ahLst/>
            <a:cxnLst/>
            <a:rect l="l" t="t" r="r" b="b"/>
            <a:pathLst>
              <a:path w="3696970" h="254635">
                <a:moveTo>
                  <a:pt x="26936" y="174155"/>
                </a:moveTo>
                <a:lnTo>
                  <a:pt x="0" y="174155"/>
                </a:lnTo>
                <a:lnTo>
                  <a:pt x="0" y="200825"/>
                </a:lnTo>
                <a:lnTo>
                  <a:pt x="26936" y="200825"/>
                </a:lnTo>
                <a:lnTo>
                  <a:pt x="26936" y="174155"/>
                </a:lnTo>
                <a:close/>
              </a:path>
              <a:path w="3696970" h="254635">
                <a:moveTo>
                  <a:pt x="26936" y="56273"/>
                </a:moveTo>
                <a:lnTo>
                  <a:pt x="0" y="56273"/>
                </a:lnTo>
                <a:lnTo>
                  <a:pt x="0" y="82943"/>
                </a:lnTo>
                <a:lnTo>
                  <a:pt x="26936" y="82943"/>
                </a:lnTo>
                <a:lnTo>
                  <a:pt x="26936" y="56273"/>
                </a:lnTo>
                <a:close/>
              </a:path>
              <a:path w="3696970" h="254635">
                <a:moveTo>
                  <a:pt x="229095" y="70675"/>
                </a:moveTo>
                <a:lnTo>
                  <a:pt x="210959" y="70675"/>
                </a:lnTo>
                <a:lnTo>
                  <a:pt x="210959" y="214426"/>
                </a:lnTo>
                <a:lnTo>
                  <a:pt x="229095" y="214426"/>
                </a:lnTo>
                <a:lnTo>
                  <a:pt x="229095" y="70675"/>
                </a:lnTo>
                <a:close/>
              </a:path>
              <a:path w="3696970" h="254635">
                <a:moveTo>
                  <a:pt x="229895" y="22936"/>
                </a:moveTo>
                <a:lnTo>
                  <a:pt x="210159" y="22936"/>
                </a:lnTo>
                <a:lnTo>
                  <a:pt x="210159" y="43205"/>
                </a:lnTo>
                <a:lnTo>
                  <a:pt x="229895" y="43205"/>
                </a:lnTo>
                <a:lnTo>
                  <a:pt x="229895" y="22936"/>
                </a:lnTo>
                <a:close/>
              </a:path>
              <a:path w="3696970" h="254635">
                <a:moveTo>
                  <a:pt x="326974" y="3200"/>
                </a:moveTo>
                <a:lnTo>
                  <a:pt x="309905" y="3200"/>
                </a:lnTo>
                <a:lnTo>
                  <a:pt x="300545" y="15455"/>
                </a:lnTo>
                <a:lnTo>
                  <a:pt x="280301" y="56807"/>
                </a:lnTo>
                <a:lnTo>
                  <a:pt x="271297" y="104914"/>
                </a:lnTo>
                <a:lnTo>
                  <a:pt x="270738" y="121081"/>
                </a:lnTo>
                <a:lnTo>
                  <a:pt x="270738" y="134416"/>
                </a:lnTo>
                <a:lnTo>
                  <a:pt x="276098" y="183540"/>
                </a:lnTo>
                <a:lnTo>
                  <a:pt x="292493" y="227495"/>
                </a:lnTo>
                <a:lnTo>
                  <a:pt x="309905" y="252831"/>
                </a:lnTo>
                <a:lnTo>
                  <a:pt x="326974" y="252831"/>
                </a:lnTo>
                <a:lnTo>
                  <a:pt x="317487" y="238607"/>
                </a:lnTo>
                <a:lnTo>
                  <a:pt x="309562" y="224167"/>
                </a:lnTo>
                <a:lnTo>
                  <a:pt x="294932" y="179730"/>
                </a:lnTo>
                <a:lnTo>
                  <a:pt x="290436" y="134416"/>
                </a:lnTo>
                <a:lnTo>
                  <a:pt x="290436" y="121081"/>
                </a:lnTo>
                <a:lnTo>
                  <a:pt x="295160" y="74256"/>
                </a:lnTo>
                <a:lnTo>
                  <a:pt x="310070" y="30581"/>
                </a:lnTo>
                <a:lnTo>
                  <a:pt x="317804" y="16713"/>
                </a:lnTo>
                <a:lnTo>
                  <a:pt x="326974" y="3200"/>
                </a:lnTo>
                <a:close/>
              </a:path>
              <a:path w="3696970" h="254635">
                <a:moveTo>
                  <a:pt x="373113" y="70675"/>
                </a:moveTo>
                <a:lnTo>
                  <a:pt x="354977" y="70675"/>
                </a:lnTo>
                <a:lnTo>
                  <a:pt x="354977" y="214426"/>
                </a:lnTo>
                <a:lnTo>
                  <a:pt x="373113" y="214426"/>
                </a:lnTo>
                <a:lnTo>
                  <a:pt x="373113" y="70675"/>
                </a:lnTo>
                <a:close/>
              </a:path>
              <a:path w="3696970" h="254635">
                <a:moveTo>
                  <a:pt x="373913" y="22936"/>
                </a:moveTo>
                <a:lnTo>
                  <a:pt x="354177" y="22936"/>
                </a:lnTo>
                <a:lnTo>
                  <a:pt x="354177" y="43205"/>
                </a:lnTo>
                <a:lnTo>
                  <a:pt x="373913" y="43205"/>
                </a:lnTo>
                <a:lnTo>
                  <a:pt x="373913" y="22936"/>
                </a:lnTo>
                <a:close/>
              </a:path>
              <a:path w="3696970" h="254635">
                <a:moveTo>
                  <a:pt x="579805" y="141617"/>
                </a:moveTo>
                <a:lnTo>
                  <a:pt x="459257" y="141617"/>
                </a:lnTo>
                <a:lnTo>
                  <a:pt x="459257" y="158953"/>
                </a:lnTo>
                <a:lnTo>
                  <a:pt x="579805" y="158953"/>
                </a:lnTo>
                <a:lnTo>
                  <a:pt x="579805" y="141617"/>
                </a:lnTo>
                <a:close/>
              </a:path>
              <a:path w="3696970" h="254635">
                <a:moveTo>
                  <a:pt x="579805" y="85344"/>
                </a:moveTo>
                <a:lnTo>
                  <a:pt x="459257" y="85344"/>
                </a:lnTo>
                <a:lnTo>
                  <a:pt x="459257" y="102679"/>
                </a:lnTo>
                <a:lnTo>
                  <a:pt x="579805" y="102679"/>
                </a:lnTo>
                <a:lnTo>
                  <a:pt x="579805" y="85344"/>
                </a:lnTo>
                <a:close/>
              </a:path>
              <a:path w="3696970" h="254635">
                <a:moveTo>
                  <a:pt x="701154" y="22136"/>
                </a:moveTo>
                <a:lnTo>
                  <a:pt x="687019" y="22136"/>
                </a:lnTo>
                <a:lnTo>
                  <a:pt x="627545" y="58940"/>
                </a:lnTo>
                <a:lnTo>
                  <a:pt x="636079" y="73875"/>
                </a:lnTo>
                <a:lnTo>
                  <a:pt x="682485" y="45605"/>
                </a:lnTo>
                <a:lnTo>
                  <a:pt x="682485" y="214426"/>
                </a:lnTo>
                <a:lnTo>
                  <a:pt x="701154" y="214426"/>
                </a:lnTo>
                <a:lnTo>
                  <a:pt x="701154" y="45605"/>
                </a:lnTo>
                <a:lnTo>
                  <a:pt x="701154" y="22136"/>
                </a:lnTo>
                <a:close/>
              </a:path>
              <a:path w="3696970" h="254635">
                <a:moveTo>
                  <a:pt x="806767" y="194157"/>
                </a:moveTo>
                <a:lnTo>
                  <a:pt x="783297" y="194157"/>
                </a:lnTo>
                <a:lnTo>
                  <a:pt x="772096" y="254165"/>
                </a:lnTo>
                <a:lnTo>
                  <a:pt x="787565" y="254165"/>
                </a:lnTo>
                <a:lnTo>
                  <a:pt x="806767" y="194157"/>
                </a:lnTo>
                <a:close/>
              </a:path>
              <a:path w="3696970" h="254635">
                <a:moveTo>
                  <a:pt x="968921" y="197358"/>
                </a:moveTo>
                <a:lnTo>
                  <a:pt x="870242" y="197358"/>
                </a:lnTo>
                <a:lnTo>
                  <a:pt x="945896" y="108458"/>
                </a:lnTo>
                <a:lnTo>
                  <a:pt x="949312" y="103835"/>
                </a:lnTo>
                <a:lnTo>
                  <a:pt x="955179" y="94589"/>
                </a:lnTo>
                <a:lnTo>
                  <a:pt x="957541" y="89839"/>
                </a:lnTo>
                <a:lnTo>
                  <a:pt x="961085" y="80060"/>
                </a:lnTo>
                <a:lnTo>
                  <a:pt x="961986" y="75031"/>
                </a:lnTo>
                <a:lnTo>
                  <a:pt x="961986" y="60096"/>
                </a:lnTo>
                <a:lnTo>
                  <a:pt x="960653" y="53568"/>
                </a:lnTo>
                <a:lnTo>
                  <a:pt x="955319" y="41656"/>
                </a:lnTo>
                <a:lnTo>
                  <a:pt x="951585" y="36588"/>
                </a:lnTo>
                <a:lnTo>
                  <a:pt x="951217" y="36271"/>
                </a:lnTo>
                <a:lnTo>
                  <a:pt x="941984" y="28232"/>
                </a:lnTo>
                <a:lnTo>
                  <a:pt x="936117" y="24980"/>
                </a:lnTo>
                <a:lnTo>
                  <a:pt x="922248" y="20358"/>
                </a:lnTo>
                <a:lnTo>
                  <a:pt x="914501" y="19202"/>
                </a:lnTo>
                <a:lnTo>
                  <a:pt x="897978" y="19202"/>
                </a:lnTo>
                <a:lnTo>
                  <a:pt x="863041" y="35026"/>
                </a:lnTo>
                <a:lnTo>
                  <a:pt x="847039" y="56007"/>
                </a:lnTo>
                <a:lnTo>
                  <a:pt x="861974" y="65341"/>
                </a:lnTo>
                <a:lnTo>
                  <a:pt x="866749" y="57607"/>
                </a:lnTo>
                <a:lnTo>
                  <a:pt x="871766" y="51206"/>
                </a:lnTo>
                <a:lnTo>
                  <a:pt x="877023" y="46139"/>
                </a:lnTo>
                <a:lnTo>
                  <a:pt x="882510" y="42405"/>
                </a:lnTo>
                <a:lnTo>
                  <a:pt x="889977" y="38315"/>
                </a:lnTo>
                <a:lnTo>
                  <a:pt x="897978" y="36271"/>
                </a:lnTo>
                <a:lnTo>
                  <a:pt x="906500" y="36271"/>
                </a:lnTo>
                <a:lnTo>
                  <a:pt x="942936" y="57607"/>
                </a:lnTo>
                <a:lnTo>
                  <a:pt x="943038" y="72097"/>
                </a:lnTo>
                <a:lnTo>
                  <a:pt x="942733" y="74676"/>
                </a:lnTo>
                <a:lnTo>
                  <a:pt x="923836" y="108191"/>
                </a:lnTo>
                <a:lnTo>
                  <a:pt x="846772" y="198424"/>
                </a:lnTo>
                <a:lnTo>
                  <a:pt x="846772" y="214426"/>
                </a:lnTo>
                <a:lnTo>
                  <a:pt x="968921" y="214426"/>
                </a:lnTo>
                <a:lnTo>
                  <a:pt x="968921" y="197358"/>
                </a:lnTo>
                <a:close/>
              </a:path>
              <a:path w="3696970" h="254635">
                <a:moveTo>
                  <a:pt x="1033462" y="194157"/>
                </a:moveTo>
                <a:lnTo>
                  <a:pt x="1009992" y="194157"/>
                </a:lnTo>
                <a:lnTo>
                  <a:pt x="998791" y="254165"/>
                </a:lnTo>
                <a:lnTo>
                  <a:pt x="1014260" y="254165"/>
                </a:lnTo>
                <a:lnTo>
                  <a:pt x="1033462" y="194157"/>
                </a:lnTo>
                <a:close/>
              </a:path>
              <a:path w="3696970" h="254635">
                <a:moveTo>
                  <a:pt x="1094422" y="63690"/>
                </a:moveTo>
                <a:lnTo>
                  <a:pt x="1076413" y="63690"/>
                </a:lnTo>
                <a:lnTo>
                  <a:pt x="1076413" y="81521"/>
                </a:lnTo>
                <a:lnTo>
                  <a:pt x="1094422" y="81521"/>
                </a:lnTo>
                <a:lnTo>
                  <a:pt x="1094422" y="63690"/>
                </a:lnTo>
                <a:close/>
              </a:path>
              <a:path w="3696970" h="254635">
                <a:moveTo>
                  <a:pt x="1141857" y="63690"/>
                </a:moveTo>
                <a:lnTo>
                  <a:pt x="1123835" y="63690"/>
                </a:lnTo>
                <a:lnTo>
                  <a:pt x="1123835" y="81521"/>
                </a:lnTo>
                <a:lnTo>
                  <a:pt x="1141857" y="81521"/>
                </a:lnTo>
                <a:lnTo>
                  <a:pt x="1141857" y="63690"/>
                </a:lnTo>
                <a:close/>
              </a:path>
              <a:path w="3696970" h="254635">
                <a:moveTo>
                  <a:pt x="1189278" y="63690"/>
                </a:moveTo>
                <a:lnTo>
                  <a:pt x="1171270" y="63690"/>
                </a:lnTo>
                <a:lnTo>
                  <a:pt x="1171270" y="81521"/>
                </a:lnTo>
                <a:lnTo>
                  <a:pt x="1189278" y="81521"/>
                </a:lnTo>
                <a:lnTo>
                  <a:pt x="1189278" y="63690"/>
                </a:lnTo>
                <a:close/>
              </a:path>
              <a:path w="3696970" h="254635">
                <a:moveTo>
                  <a:pt x="1244739" y="118605"/>
                </a:moveTo>
                <a:lnTo>
                  <a:pt x="1226731" y="118605"/>
                </a:lnTo>
                <a:lnTo>
                  <a:pt x="1226731" y="136436"/>
                </a:lnTo>
                <a:lnTo>
                  <a:pt x="1244739" y="136436"/>
                </a:lnTo>
                <a:lnTo>
                  <a:pt x="1244739" y="118605"/>
                </a:lnTo>
                <a:close/>
              </a:path>
              <a:path w="3696970" h="254635">
                <a:moveTo>
                  <a:pt x="1304683" y="194157"/>
                </a:moveTo>
                <a:lnTo>
                  <a:pt x="1281214" y="194157"/>
                </a:lnTo>
                <a:lnTo>
                  <a:pt x="1270012" y="254165"/>
                </a:lnTo>
                <a:lnTo>
                  <a:pt x="1285481" y="254165"/>
                </a:lnTo>
                <a:lnTo>
                  <a:pt x="1304683" y="194157"/>
                </a:lnTo>
                <a:close/>
              </a:path>
              <a:path w="3696970" h="254635">
                <a:moveTo>
                  <a:pt x="1459103" y="214426"/>
                </a:moveTo>
                <a:lnTo>
                  <a:pt x="1459052" y="116814"/>
                </a:lnTo>
                <a:lnTo>
                  <a:pt x="1438198" y="75590"/>
                </a:lnTo>
                <a:lnTo>
                  <a:pt x="1407375" y="68008"/>
                </a:lnTo>
                <a:lnTo>
                  <a:pt x="1401673" y="68008"/>
                </a:lnTo>
                <a:lnTo>
                  <a:pt x="1367091" y="85305"/>
                </a:lnTo>
                <a:lnTo>
                  <a:pt x="1363357" y="90678"/>
                </a:lnTo>
                <a:lnTo>
                  <a:pt x="1363357" y="70675"/>
                </a:lnTo>
                <a:lnTo>
                  <a:pt x="1345488" y="70675"/>
                </a:lnTo>
                <a:lnTo>
                  <a:pt x="1345488" y="214426"/>
                </a:lnTo>
                <a:lnTo>
                  <a:pt x="1363624" y="214426"/>
                </a:lnTo>
                <a:lnTo>
                  <a:pt x="1363624" y="116814"/>
                </a:lnTo>
                <a:lnTo>
                  <a:pt x="1364653" y="112547"/>
                </a:lnTo>
                <a:lnTo>
                  <a:pt x="1393101" y="85661"/>
                </a:lnTo>
                <a:lnTo>
                  <a:pt x="1398651" y="84543"/>
                </a:lnTo>
                <a:lnTo>
                  <a:pt x="1411808" y="84543"/>
                </a:lnTo>
                <a:lnTo>
                  <a:pt x="1440434" y="112153"/>
                </a:lnTo>
                <a:lnTo>
                  <a:pt x="1440967" y="214426"/>
                </a:lnTo>
                <a:lnTo>
                  <a:pt x="1459103" y="214426"/>
                </a:lnTo>
                <a:close/>
              </a:path>
              <a:path w="3696970" h="254635">
                <a:moveTo>
                  <a:pt x="1541741" y="121081"/>
                </a:moveTo>
                <a:lnTo>
                  <a:pt x="1536382" y="72110"/>
                </a:lnTo>
                <a:lnTo>
                  <a:pt x="1519986" y="28473"/>
                </a:lnTo>
                <a:lnTo>
                  <a:pt x="1502575" y="3200"/>
                </a:lnTo>
                <a:lnTo>
                  <a:pt x="1485506" y="3200"/>
                </a:lnTo>
                <a:lnTo>
                  <a:pt x="1494675" y="16713"/>
                </a:lnTo>
                <a:lnTo>
                  <a:pt x="1502410" y="30581"/>
                </a:lnTo>
                <a:lnTo>
                  <a:pt x="1517319" y="74256"/>
                </a:lnTo>
                <a:lnTo>
                  <a:pt x="1522044" y="121081"/>
                </a:lnTo>
                <a:lnTo>
                  <a:pt x="1522044" y="134416"/>
                </a:lnTo>
                <a:lnTo>
                  <a:pt x="1517548" y="179730"/>
                </a:lnTo>
                <a:lnTo>
                  <a:pt x="1502918" y="224167"/>
                </a:lnTo>
                <a:lnTo>
                  <a:pt x="1485506" y="252831"/>
                </a:lnTo>
                <a:lnTo>
                  <a:pt x="1502575" y="252831"/>
                </a:lnTo>
                <a:lnTo>
                  <a:pt x="1526730" y="213626"/>
                </a:lnTo>
                <a:lnTo>
                  <a:pt x="1539379" y="167424"/>
                </a:lnTo>
                <a:lnTo>
                  <a:pt x="1541741" y="134416"/>
                </a:lnTo>
                <a:lnTo>
                  <a:pt x="1541741" y="121081"/>
                </a:lnTo>
                <a:close/>
              </a:path>
              <a:path w="3696970" h="254635">
                <a:moveTo>
                  <a:pt x="1773542" y="0"/>
                </a:moveTo>
                <a:lnTo>
                  <a:pt x="1754886" y="0"/>
                </a:lnTo>
                <a:lnTo>
                  <a:pt x="1754886" y="63474"/>
                </a:lnTo>
                <a:lnTo>
                  <a:pt x="1697532" y="63474"/>
                </a:lnTo>
                <a:lnTo>
                  <a:pt x="1697532" y="57073"/>
                </a:lnTo>
                <a:lnTo>
                  <a:pt x="1697532" y="12268"/>
                </a:lnTo>
                <a:lnTo>
                  <a:pt x="1679409" y="12268"/>
                </a:lnTo>
                <a:lnTo>
                  <a:pt x="1679409" y="57073"/>
                </a:lnTo>
                <a:lnTo>
                  <a:pt x="1679409" y="73342"/>
                </a:lnTo>
                <a:lnTo>
                  <a:pt x="1679409" y="117348"/>
                </a:lnTo>
                <a:lnTo>
                  <a:pt x="1604721" y="117348"/>
                </a:lnTo>
                <a:lnTo>
                  <a:pt x="1604721" y="73342"/>
                </a:lnTo>
                <a:lnTo>
                  <a:pt x="1679409" y="73342"/>
                </a:lnTo>
                <a:lnTo>
                  <a:pt x="1679409" y="57073"/>
                </a:lnTo>
                <a:lnTo>
                  <a:pt x="1604721" y="57073"/>
                </a:lnTo>
                <a:lnTo>
                  <a:pt x="1604721" y="12268"/>
                </a:lnTo>
                <a:lnTo>
                  <a:pt x="1586585" y="12268"/>
                </a:lnTo>
                <a:lnTo>
                  <a:pt x="1586585" y="133616"/>
                </a:lnTo>
                <a:lnTo>
                  <a:pt x="1697532" y="133616"/>
                </a:lnTo>
                <a:lnTo>
                  <a:pt x="1697532" y="117348"/>
                </a:lnTo>
                <a:lnTo>
                  <a:pt x="1697532" y="80010"/>
                </a:lnTo>
                <a:lnTo>
                  <a:pt x="1754886" y="80010"/>
                </a:lnTo>
                <a:lnTo>
                  <a:pt x="1754886" y="174421"/>
                </a:lnTo>
                <a:lnTo>
                  <a:pt x="1773542" y="174421"/>
                </a:lnTo>
                <a:lnTo>
                  <a:pt x="1773542" y="80010"/>
                </a:lnTo>
                <a:lnTo>
                  <a:pt x="1773542" y="73342"/>
                </a:lnTo>
                <a:lnTo>
                  <a:pt x="1773542" y="63474"/>
                </a:lnTo>
                <a:lnTo>
                  <a:pt x="1773542" y="0"/>
                </a:lnTo>
                <a:close/>
              </a:path>
              <a:path w="3696970" h="254635">
                <a:moveTo>
                  <a:pt x="1779676" y="224294"/>
                </a:moveTo>
                <a:lnTo>
                  <a:pt x="1643138" y="224294"/>
                </a:lnTo>
                <a:lnTo>
                  <a:pt x="1643138" y="162420"/>
                </a:lnTo>
                <a:lnTo>
                  <a:pt x="1624190" y="162420"/>
                </a:lnTo>
                <a:lnTo>
                  <a:pt x="1624190" y="240830"/>
                </a:lnTo>
                <a:lnTo>
                  <a:pt x="1779676" y="240830"/>
                </a:lnTo>
                <a:lnTo>
                  <a:pt x="1779676" y="224294"/>
                </a:lnTo>
                <a:close/>
              </a:path>
              <a:path w="3696970" h="254635">
                <a:moveTo>
                  <a:pt x="2022373" y="170954"/>
                </a:moveTo>
                <a:lnTo>
                  <a:pt x="1999322" y="132549"/>
                </a:lnTo>
                <a:lnTo>
                  <a:pt x="1990369" y="40271"/>
                </a:lnTo>
                <a:lnTo>
                  <a:pt x="2015172" y="40271"/>
                </a:lnTo>
                <a:lnTo>
                  <a:pt x="2015172" y="24003"/>
                </a:lnTo>
                <a:lnTo>
                  <a:pt x="1972500" y="24003"/>
                </a:lnTo>
                <a:lnTo>
                  <a:pt x="1972500" y="40271"/>
                </a:lnTo>
                <a:lnTo>
                  <a:pt x="1972500" y="98590"/>
                </a:lnTo>
                <a:lnTo>
                  <a:pt x="1960054" y="138239"/>
                </a:lnTo>
                <a:lnTo>
                  <a:pt x="1951443" y="151752"/>
                </a:lnTo>
                <a:lnTo>
                  <a:pt x="1948942" y="148374"/>
                </a:lnTo>
                <a:lnTo>
                  <a:pt x="1946719" y="144995"/>
                </a:lnTo>
                <a:lnTo>
                  <a:pt x="1942807" y="138239"/>
                </a:lnTo>
                <a:lnTo>
                  <a:pt x="1940941" y="134861"/>
                </a:lnTo>
                <a:lnTo>
                  <a:pt x="1939734" y="132549"/>
                </a:lnTo>
                <a:lnTo>
                  <a:pt x="1939163" y="131483"/>
                </a:lnTo>
                <a:lnTo>
                  <a:pt x="1930361" y="98590"/>
                </a:lnTo>
                <a:lnTo>
                  <a:pt x="1930361" y="40271"/>
                </a:lnTo>
                <a:lnTo>
                  <a:pt x="1972500" y="40271"/>
                </a:lnTo>
                <a:lnTo>
                  <a:pt x="1972500" y="24003"/>
                </a:lnTo>
                <a:lnTo>
                  <a:pt x="1883156" y="24003"/>
                </a:lnTo>
                <a:lnTo>
                  <a:pt x="1883156" y="40271"/>
                </a:lnTo>
                <a:lnTo>
                  <a:pt x="1912493" y="40271"/>
                </a:lnTo>
                <a:lnTo>
                  <a:pt x="1912493" y="98590"/>
                </a:lnTo>
                <a:lnTo>
                  <a:pt x="1900402" y="138861"/>
                </a:lnTo>
                <a:lnTo>
                  <a:pt x="1878634" y="173621"/>
                </a:lnTo>
                <a:lnTo>
                  <a:pt x="1891969" y="183222"/>
                </a:lnTo>
                <a:lnTo>
                  <a:pt x="1913559" y="148374"/>
                </a:lnTo>
                <a:lnTo>
                  <a:pt x="1921294" y="132549"/>
                </a:lnTo>
                <a:lnTo>
                  <a:pt x="1921560" y="132549"/>
                </a:lnTo>
                <a:lnTo>
                  <a:pt x="1941766" y="165290"/>
                </a:lnTo>
                <a:lnTo>
                  <a:pt x="1951164" y="178422"/>
                </a:lnTo>
                <a:lnTo>
                  <a:pt x="1951710" y="178422"/>
                </a:lnTo>
                <a:lnTo>
                  <a:pt x="1954720" y="174155"/>
                </a:lnTo>
                <a:lnTo>
                  <a:pt x="1964232" y="160464"/>
                </a:lnTo>
                <a:lnTo>
                  <a:pt x="1967344" y="155752"/>
                </a:lnTo>
                <a:lnTo>
                  <a:pt x="1969871" y="151752"/>
                </a:lnTo>
                <a:lnTo>
                  <a:pt x="1972678" y="147396"/>
                </a:lnTo>
                <a:lnTo>
                  <a:pt x="1974811" y="143979"/>
                </a:lnTo>
                <a:lnTo>
                  <a:pt x="1978647" y="137528"/>
                </a:lnTo>
                <a:lnTo>
                  <a:pt x="1980145" y="134861"/>
                </a:lnTo>
                <a:lnTo>
                  <a:pt x="1981301" y="132549"/>
                </a:lnTo>
                <a:lnTo>
                  <a:pt x="1981568" y="132549"/>
                </a:lnTo>
                <a:lnTo>
                  <a:pt x="2002155" y="170294"/>
                </a:lnTo>
                <a:lnTo>
                  <a:pt x="2009038" y="180555"/>
                </a:lnTo>
                <a:lnTo>
                  <a:pt x="2022373" y="170954"/>
                </a:lnTo>
                <a:close/>
              </a:path>
              <a:path w="3696970" h="254635">
                <a:moveTo>
                  <a:pt x="2095182" y="0"/>
                </a:moveTo>
                <a:lnTo>
                  <a:pt x="2077046" y="0"/>
                </a:lnTo>
                <a:lnTo>
                  <a:pt x="2077046" y="91744"/>
                </a:lnTo>
                <a:lnTo>
                  <a:pt x="2049843" y="91744"/>
                </a:lnTo>
                <a:lnTo>
                  <a:pt x="2049843" y="5067"/>
                </a:lnTo>
                <a:lnTo>
                  <a:pt x="2031707" y="5067"/>
                </a:lnTo>
                <a:lnTo>
                  <a:pt x="2031707" y="231762"/>
                </a:lnTo>
                <a:lnTo>
                  <a:pt x="2049843" y="231762"/>
                </a:lnTo>
                <a:lnTo>
                  <a:pt x="2049843" y="108546"/>
                </a:lnTo>
                <a:lnTo>
                  <a:pt x="2077046" y="108546"/>
                </a:lnTo>
                <a:lnTo>
                  <a:pt x="2077046" y="243763"/>
                </a:lnTo>
                <a:lnTo>
                  <a:pt x="2095182" y="243763"/>
                </a:lnTo>
                <a:lnTo>
                  <a:pt x="2095182" y="108546"/>
                </a:lnTo>
                <a:lnTo>
                  <a:pt x="2095182" y="91744"/>
                </a:lnTo>
                <a:lnTo>
                  <a:pt x="2095182" y="0"/>
                </a:lnTo>
                <a:close/>
              </a:path>
              <a:path w="3696970" h="254635">
                <a:moveTo>
                  <a:pt x="2383218" y="9334"/>
                </a:moveTo>
                <a:lnTo>
                  <a:pt x="2364829" y="9334"/>
                </a:lnTo>
                <a:lnTo>
                  <a:pt x="2364829" y="45872"/>
                </a:lnTo>
                <a:lnTo>
                  <a:pt x="2364829" y="62141"/>
                </a:lnTo>
                <a:lnTo>
                  <a:pt x="2364829" y="98145"/>
                </a:lnTo>
                <a:lnTo>
                  <a:pt x="2243734" y="98145"/>
                </a:lnTo>
                <a:lnTo>
                  <a:pt x="2243734" y="62141"/>
                </a:lnTo>
                <a:lnTo>
                  <a:pt x="2364829" y="62141"/>
                </a:lnTo>
                <a:lnTo>
                  <a:pt x="2364829" y="45872"/>
                </a:lnTo>
                <a:lnTo>
                  <a:pt x="2243734" y="45872"/>
                </a:lnTo>
                <a:lnTo>
                  <a:pt x="2243734" y="9334"/>
                </a:lnTo>
                <a:lnTo>
                  <a:pt x="2225344" y="9334"/>
                </a:lnTo>
                <a:lnTo>
                  <a:pt x="2225344" y="113880"/>
                </a:lnTo>
                <a:lnTo>
                  <a:pt x="2383218" y="113880"/>
                </a:lnTo>
                <a:lnTo>
                  <a:pt x="2383218" y="98145"/>
                </a:lnTo>
                <a:lnTo>
                  <a:pt x="2383218" y="62141"/>
                </a:lnTo>
                <a:lnTo>
                  <a:pt x="2383218" y="45872"/>
                </a:lnTo>
                <a:lnTo>
                  <a:pt x="2383218" y="9334"/>
                </a:lnTo>
                <a:close/>
              </a:path>
              <a:path w="3696970" h="254635">
                <a:moveTo>
                  <a:pt x="2416302" y="146418"/>
                </a:moveTo>
                <a:lnTo>
                  <a:pt x="2192261" y="146418"/>
                </a:lnTo>
                <a:lnTo>
                  <a:pt x="2192261" y="162687"/>
                </a:lnTo>
                <a:lnTo>
                  <a:pt x="2294953" y="162687"/>
                </a:lnTo>
                <a:lnTo>
                  <a:pt x="2294953" y="243763"/>
                </a:lnTo>
                <a:lnTo>
                  <a:pt x="2313889" y="243763"/>
                </a:lnTo>
                <a:lnTo>
                  <a:pt x="2313889" y="162687"/>
                </a:lnTo>
                <a:lnTo>
                  <a:pt x="2416302" y="162687"/>
                </a:lnTo>
                <a:lnTo>
                  <a:pt x="2416302" y="146418"/>
                </a:lnTo>
                <a:close/>
              </a:path>
              <a:path w="3696970" h="254635">
                <a:moveTo>
                  <a:pt x="2633662" y="76542"/>
                </a:moveTo>
                <a:lnTo>
                  <a:pt x="2597658" y="76542"/>
                </a:lnTo>
                <a:lnTo>
                  <a:pt x="2597658" y="25336"/>
                </a:lnTo>
                <a:lnTo>
                  <a:pt x="2632595" y="25336"/>
                </a:lnTo>
                <a:lnTo>
                  <a:pt x="2632595" y="9867"/>
                </a:lnTo>
                <a:lnTo>
                  <a:pt x="2578989" y="9867"/>
                </a:lnTo>
                <a:lnTo>
                  <a:pt x="2578989" y="25336"/>
                </a:lnTo>
                <a:lnTo>
                  <a:pt x="2578989" y="76542"/>
                </a:lnTo>
                <a:lnTo>
                  <a:pt x="2514981" y="76542"/>
                </a:lnTo>
                <a:lnTo>
                  <a:pt x="2514981" y="25336"/>
                </a:lnTo>
                <a:lnTo>
                  <a:pt x="2578989" y="25336"/>
                </a:lnTo>
                <a:lnTo>
                  <a:pt x="2578989" y="9867"/>
                </a:lnTo>
                <a:lnTo>
                  <a:pt x="2461374" y="9867"/>
                </a:lnTo>
                <a:lnTo>
                  <a:pt x="2461374" y="25336"/>
                </a:lnTo>
                <a:lnTo>
                  <a:pt x="2496312" y="25336"/>
                </a:lnTo>
                <a:lnTo>
                  <a:pt x="2496312" y="76542"/>
                </a:lnTo>
                <a:lnTo>
                  <a:pt x="2460307" y="76542"/>
                </a:lnTo>
                <a:lnTo>
                  <a:pt x="2460307" y="92011"/>
                </a:lnTo>
                <a:lnTo>
                  <a:pt x="2633662" y="92011"/>
                </a:lnTo>
                <a:lnTo>
                  <a:pt x="2633662" y="76542"/>
                </a:lnTo>
                <a:close/>
              </a:path>
              <a:path w="3696970" h="254635">
                <a:moveTo>
                  <a:pt x="2658999" y="114681"/>
                </a:moveTo>
                <a:lnTo>
                  <a:pt x="2434971" y="114681"/>
                </a:lnTo>
                <a:lnTo>
                  <a:pt x="2434971" y="130683"/>
                </a:lnTo>
                <a:lnTo>
                  <a:pt x="2537650" y="130683"/>
                </a:lnTo>
                <a:lnTo>
                  <a:pt x="2537650" y="162687"/>
                </a:lnTo>
                <a:lnTo>
                  <a:pt x="2467775" y="162687"/>
                </a:lnTo>
                <a:lnTo>
                  <a:pt x="2467775" y="243230"/>
                </a:lnTo>
                <a:lnTo>
                  <a:pt x="2626195" y="243230"/>
                </a:lnTo>
                <a:lnTo>
                  <a:pt x="2626195" y="226428"/>
                </a:lnTo>
                <a:lnTo>
                  <a:pt x="2626195" y="179222"/>
                </a:lnTo>
                <a:lnTo>
                  <a:pt x="2626195" y="162687"/>
                </a:lnTo>
                <a:lnTo>
                  <a:pt x="2608059" y="162687"/>
                </a:lnTo>
                <a:lnTo>
                  <a:pt x="2608059" y="179222"/>
                </a:lnTo>
                <a:lnTo>
                  <a:pt x="2608059" y="226428"/>
                </a:lnTo>
                <a:lnTo>
                  <a:pt x="2485910" y="226428"/>
                </a:lnTo>
                <a:lnTo>
                  <a:pt x="2485910" y="179222"/>
                </a:lnTo>
                <a:lnTo>
                  <a:pt x="2608059" y="179222"/>
                </a:lnTo>
                <a:lnTo>
                  <a:pt x="2608059" y="162687"/>
                </a:lnTo>
                <a:lnTo>
                  <a:pt x="2556319" y="162687"/>
                </a:lnTo>
                <a:lnTo>
                  <a:pt x="2556319" y="130683"/>
                </a:lnTo>
                <a:lnTo>
                  <a:pt x="2658999" y="130683"/>
                </a:lnTo>
                <a:lnTo>
                  <a:pt x="2658999" y="114681"/>
                </a:lnTo>
                <a:close/>
              </a:path>
              <a:path w="3696970" h="254635">
                <a:moveTo>
                  <a:pt x="2823540" y="87833"/>
                </a:moveTo>
                <a:lnTo>
                  <a:pt x="2815094" y="41300"/>
                </a:lnTo>
                <a:lnTo>
                  <a:pt x="2805417" y="31750"/>
                </a:lnTo>
                <a:lnTo>
                  <a:pt x="2805417" y="63830"/>
                </a:lnTo>
                <a:lnTo>
                  <a:pt x="2805417" y="84455"/>
                </a:lnTo>
                <a:lnTo>
                  <a:pt x="2771584" y="114554"/>
                </a:lnTo>
                <a:lnTo>
                  <a:pt x="2765933" y="115481"/>
                </a:lnTo>
                <a:lnTo>
                  <a:pt x="2754211" y="115481"/>
                </a:lnTo>
                <a:lnTo>
                  <a:pt x="2715984" y="89128"/>
                </a:lnTo>
                <a:lnTo>
                  <a:pt x="2714726" y="84455"/>
                </a:lnTo>
                <a:lnTo>
                  <a:pt x="2714726" y="63830"/>
                </a:lnTo>
                <a:lnTo>
                  <a:pt x="2748559" y="33743"/>
                </a:lnTo>
                <a:lnTo>
                  <a:pt x="2754211" y="32804"/>
                </a:lnTo>
                <a:lnTo>
                  <a:pt x="2765933" y="32804"/>
                </a:lnTo>
                <a:lnTo>
                  <a:pt x="2804160" y="59169"/>
                </a:lnTo>
                <a:lnTo>
                  <a:pt x="2805417" y="63830"/>
                </a:lnTo>
                <a:lnTo>
                  <a:pt x="2805417" y="31750"/>
                </a:lnTo>
                <a:lnTo>
                  <a:pt x="2798965" y="26581"/>
                </a:lnTo>
                <a:lnTo>
                  <a:pt x="2792260" y="22936"/>
                </a:lnTo>
                <a:lnTo>
                  <a:pt x="2776969" y="17602"/>
                </a:lnTo>
                <a:lnTo>
                  <a:pt x="2768777" y="16268"/>
                </a:lnTo>
                <a:lnTo>
                  <a:pt x="2751366" y="16268"/>
                </a:lnTo>
                <a:lnTo>
                  <a:pt x="2709621" y="35826"/>
                </a:lnTo>
                <a:lnTo>
                  <a:pt x="2696591" y="60452"/>
                </a:lnTo>
                <a:lnTo>
                  <a:pt x="2696591" y="87833"/>
                </a:lnTo>
                <a:lnTo>
                  <a:pt x="2721178" y="121704"/>
                </a:lnTo>
                <a:lnTo>
                  <a:pt x="2751366" y="132016"/>
                </a:lnTo>
                <a:lnTo>
                  <a:pt x="2768777" y="132016"/>
                </a:lnTo>
                <a:lnTo>
                  <a:pt x="2776969" y="130683"/>
                </a:lnTo>
                <a:lnTo>
                  <a:pt x="2792260" y="125349"/>
                </a:lnTo>
                <a:lnTo>
                  <a:pt x="2798965" y="121704"/>
                </a:lnTo>
                <a:lnTo>
                  <a:pt x="2806738" y="115481"/>
                </a:lnTo>
                <a:lnTo>
                  <a:pt x="2810522" y="112458"/>
                </a:lnTo>
                <a:lnTo>
                  <a:pt x="2815094" y="107035"/>
                </a:lnTo>
                <a:lnTo>
                  <a:pt x="2821851" y="94589"/>
                </a:lnTo>
                <a:lnTo>
                  <a:pt x="2823540" y="87833"/>
                </a:lnTo>
                <a:close/>
              </a:path>
              <a:path w="3696970" h="254635">
                <a:moveTo>
                  <a:pt x="2847022" y="184023"/>
                </a:moveTo>
                <a:lnTo>
                  <a:pt x="2845422" y="167754"/>
                </a:lnTo>
                <a:lnTo>
                  <a:pt x="2829750" y="169265"/>
                </a:lnTo>
                <a:lnTo>
                  <a:pt x="2813685" y="170561"/>
                </a:lnTo>
                <a:lnTo>
                  <a:pt x="2768358" y="172732"/>
                </a:lnTo>
                <a:lnTo>
                  <a:pt x="2724023" y="173482"/>
                </a:lnTo>
                <a:lnTo>
                  <a:pt x="2683802" y="173621"/>
                </a:lnTo>
                <a:lnTo>
                  <a:pt x="2683802" y="190157"/>
                </a:lnTo>
                <a:lnTo>
                  <a:pt x="2748800" y="189725"/>
                </a:lnTo>
                <a:lnTo>
                  <a:pt x="2788640" y="188404"/>
                </a:lnTo>
                <a:lnTo>
                  <a:pt x="2822435" y="186207"/>
                </a:lnTo>
                <a:lnTo>
                  <a:pt x="2847022" y="184023"/>
                </a:lnTo>
                <a:close/>
              </a:path>
              <a:path w="3696970" h="254635">
                <a:moveTo>
                  <a:pt x="2883027" y="0"/>
                </a:moveTo>
                <a:lnTo>
                  <a:pt x="2864091" y="0"/>
                </a:lnTo>
                <a:lnTo>
                  <a:pt x="2864091" y="243763"/>
                </a:lnTo>
                <a:lnTo>
                  <a:pt x="2883027" y="243763"/>
                </a:lnTo>
                <a:lnTo>
                  <a:pt x="2883027" y="0"/>
                </a:lnTo>
                <a:close/>
              </a:path>
              <a:path w="3696970" h="254635">
                <a:moveTo>
                  <a:pt x="3180118" y="22936"/>
                </a:moveTo>
                <a:lnTo>
                  <a:pt x="3017977" y="22936"/>
                </a:lnTo>
                <a:lnTo>
                  <a:pt x="3017977" y="39471"/>
                </a:lnTo>
                <a:lnTo>
                  <a:pt x="3160661" y="39471"/>
                </a:lnTo>
                <a:lnTo>
                  <a:pt x="3160611" y="68224"/>
                </a:lnTo>
                <a:lnTo>
                  <a:pt x="3157321" y="119532"/>
                </a:lnTo>
                <a:lnTo>
                  <a:pt x="3151060" y="159486"/>
                </a:lnTo>
                <a:lnTo>
                  <a:pt x="3170783" y="161886"/>
                </a:lnTo>
                <a:lnTo>
                  <a:pt x="3176524" y="123850"/>
                </a:lnTo>
                <a:lnTo>
                  <a:pt x="3179597" y="83083"/>
                </a:lnTo>
                <a:lnTo>
                  <a:pt x="3180067" y="61607"/>
                </a:lnTo>
                <a:lnTo>
                  <a:pt x="3180118" y="22936"/>
                </a:lnTo>
                <a:close/>
              </a:path>
              <a:path w="3696970" h="254635">
                <a:moveTo>
                  <a:pt x="3213722" y="193090"/>
                </a:moveTo>
                <a:lnTo>
                  <a:pt x="3093986" y="193090"/>
                </a:lnTo>
                <a:lnTo>
                  <a:pt x="3093986" y="99479"/>
                </a:lnTo>
                <a:lnTo>
                  <a:pt x="3074771" y="99479"/>
                </a:lnTo>
                <a:lnTo>
                  <a:pt x="3074771" y="193090"/>
                </a:lnTo>
                <a:lnTo>
                  <a:pt x="2989694" y="193090"/>
                </a:lnTo>
                <a:lnTo>
                  <a:pt x="2989694" y="209359"/>
                </a:lnTo>
                <a:lnTo>
                  <a:pt x="3213722" y="209359"/>
                </a:lnTo>
                <a:lnTo>
                  <a:pt x="3213722" y="193090"/>
                </a:lnTo>
                <a:close/>
              </a:path>
              <a:path w="3696970" h="254635">
                <a:moveTo>
                  <a:pt x="3374275" y="117614"/>
                </a:moveTo>
                <a:lnTo>
                  <a:pt x="3339871" y="92633"/>
                </a:lnTo>
                <a:lnTo>
                  <a:pt x="3330791" y="84810"/>
                </a:lnTo>
                <a:lnTo>
                  <a:pt x="3327920" y="82016"/>
                </a:lnTo>
                <a:lnTo>
                  <a:pt x="3316401" y="31737"/>
                </a:lnTo>
                <a:lnTo>
                  <a:pt x="3368941" y="31737"/>
                </a:lnTo>
                <a:lnTo>
                  <a:pt x="3368941" y="15468"/>
                </a:lnTo>
                <a:lnTo>
                  <a:pt x="3242538" y="15468"/>
                </a:lnTo>
                <a:lnTo>
                  <a:pt x="3242538" y="31737"/>
                </a:lnTo>
                <a:lnTo>
                  <a:pt x="3297466" y="31737"/>
                </a:lnTo>
                <a:lnTo>
                  <a:pt x="3297466" y="55562"/>
                </a:lnTo>
                <a:lnTo>
                  <a:pt x="3276396" y="93345"/>
                </a:lnTo>
                <a:lnTo>
                  <a:pt x="3241598" y="121297"/>
                </a:lnTo>
                <a:lnTo>
                  <a:pt x="3235591" y="125615"/>
                </a:lnTo>
                <a:lnTo>
                  <a:pt x="3247059" y="138950"/>
                </a:lnTo>
                <a:lnTo>
                  <a:pt x="3281692" y="112014"/>
                </a:lnTo>
                <a:lnTo>
                  <a:pt x="3286798" y="107480"/>
                </a:lnTo>
                <a:lnTo>
                  <a:pt x="3292487" y="102501"/>
                </a:lnTo>
                <a:lnTo>
                  <a:pt x="3297250" y="97967"/>
                </a:lnTo>
                <a:lnTo>
                  <a:pt x="3304895" y="89789"/>
                </a:lnTo>
                <a:lnTo>
                  <a:pt x="3307067" y="86766"/>
                </a:lnTo>
                <a:lnTo>
                  <a:pt x="3307600" y="84810"/>
                </a:lnTo>
                <a:lnTo>
                  <a:pt x="3307867" y="84810"/>
                </a:lnTo>
                <a:lnTo>
                  <a:pt x="3335959" y="110680"/>
                </a:lnTo>
                <a:lnTo>
                  <a:pt x="3363341" y="130949"/>
                </a:lnTo>
                <a:lnTo>
                  <a:pt x="3374275" y="117614"/>
                </a:lnTo>
                <a:close/>
              </a:path>
              <a:path w="3696970" h="254635">
                <a:moveTo>
                  <a:pt x="3425215" y="211493"/>
                </a:moveTo>
                <a:lnTo>
                  <a:pt x="3415665" y="169799"/>
                </a:lnTo>
                <a:lnTo>
                  <a:pt x="3407079" y="162991"/>
                </a:lnTo>
                <a:lnTo>
                  <a:pt x="3407079" y="190423"/>
                </a:lnTo>
                <a:lnTo>
                  <a:pt x="3407079" y="208559"/>
                </a:lnTo>
                <a:lnTo>
                  <a:pt x="3366630" y="233451"/>
                </a:lnTo>
                <a:lnTo>
                  <a:pt x="3359785" y="234162"/>
                </a:lnTo>
                <a:lnTo>
                  <a:pt x="3345561" y="234162"/>
                </a:lnTo>
                <a:lnTo>
                  <a:pt x="3305822" y="220294"/>
                </a:lnTo>
                <a:lnTo>
                  <a:pt x="3298266" y="208559"/>
                </a:lnTo>
                <a:lnTo>
                  <a:pt x="3298266" y="190423"/>
                </a:lnTo>
                <a:lnTo>
                  <a:pt x="3338715" y="165531"/>
                </a:lnTo>
                <a:lnTo>
                  <a:pt x="3345561" y="164820"/>
                </a:lnTo>
                <a:lnTo>
                  <a:pt x="3359785" y="164820"/>
                </a:lnTo>
                <a:lnTo>
                  <a:pt x="3399523" y="178689"/>
                </a:lnTo>
                <a:lnTo>
                  <a:pt x="3407079" y="190423"/>
                </a:lnTo>
                <a:lnTo>
                  <a:pt x="3407079" y="162991"/>
                </a:lnTo>
                <a:lnTo>
                  <a:pt x="3367176" y="149618"/>
                </a:lnTo>
                <a:lnTo>
                  <a:pt x="3352673" y="148818"/>
                </a:lnTo>
                <a:lnTo>
                  <a:pt x="3345319" y="149021"/>
                </a:lnTo>
                <a:lnTo>
                  <a:pt x="3294888" y="164731"/>
                </a:lnTo>
                <a:lnTo>
                  <a:pt x="3280130" y="187312"/>
                </a:lnTo>
                <a:lnTo>
                  <a:pt x="3280130" y="211493"/>
                </a:lnTo>
                <a:lnTo>
                  <a:pt x="3308045" y="241808"/>
                </a:lnTo>
                <a:lnTo>
                  <a:pt x="3345319" y="249974"/>
                </a:lnTo>
                <a:lnTo>
                  <a:pt x="3352673" y="250164"/>
                </a:lnTo>
                <a:lnTo>
                  <a:pt x="3360039" y="249974"/>
                </a:lnTo>
                <a:lnTo>
                  <a:pt x="3397300" y="241808"/>
                </a:lnTo>
                <a:lnTo>
                  <a:pt x="3423310" y="217805"/>
                </a:lnTo>
                <a:lnTo>
                  <a:pt x="3425215" y="211493"/>
                </a:lnTo>
                <a:close/>
              </a:path>
              <a:path w="3696970" h="254635">
                <a:moveTo>
                  <a:pt x="3461220" y="61607"/>
                </a:moveTo>
                <a:lnTo>
                  <a:pt x="3423882" y="61607"/>
                </a:lnTo>
                <a:lnTo>
                  <a:pt x="3423882" y="0"/>
                </a:lnTo>
                <a:lnTo>
                  <a:pt x="3405213" y="0"/>
                </a:lnTo>
                <a:lnTo>
                  <a:pt x="3405213" y="143484"/>
                </a:lnTo>
                <a:lnTo>
                  <a:pt x="3423882" y="143484"/>
                </a:lnTo>
                <a:lnTo>
                  <a:pt x="3423882" y="78143"/>
                </a:lnTo>
                <a:lnTo>
                  <a:pt x="3461220" y="78143"/>
                </a:lnTo>
                <a:lnTo>
                  <a:pt x="3461220" y="61607"/>
                </a:lnTo>
                <a:close/>
              </a:path>
              <a:path w="3696970" h="254635">
                <a:moveTo>
                  <a:pt x="3667112" y="78143"/>
                </a:moveTo>
                <a:lnTo>
                  <a:pt x="3523894" y="78143"/>
                </a:lnTo>
                <a:lnTo>
                  <a:pt x="3523894" y="57873"/>
                </a:lnTo>
                <a:lnTo>
                  <a:pt x="3661778" y="57873"/>
                </a:lnTo>
                <a:lnTo>
                  <a:pt x="3661778" y="6400"/>
                </a:lnTo>
                <a:lnTo>
                  <a:pt x="3505225" y="6400"/>
                </a:lnTo>
                <a:lnTo>
                  <a:pt x="3505225" y="22136"/>
                </a:lnTo>
                <a:lnTo>
                  <a:pt x="3643909" y="22136"/>
                </a:lnTo>
                <a:lnTo>
                  <a:pt x="3643909" y="42405"/>
                </a:lnTo>
                <a:lnTo>
                  <a:pt x="3506025" y="42405"/>
                </a:lnTo>
                <a:lnTo>
                  <a:pt x="3506025" y="93878"/>
                </a:lnTo>
                <a:lnTo>
                  <a:pt x="3667112" y="93878"/>
                </a:lnTo>
                <a:lnTo>
                  <a:pt x="3667112" y="78143"/>
                </a:lnTo>
                <a:close/>
              </a:path>
              <a:path w="3696970" h="254635">
                <a:moveTo>
                  <a:pt x="3696449" y="113347"/>
                </a:moveTo>
                <a:lnTo>
                  <a:pt x="3614051" y="113347"/>
                </a:lnTo>
                <a:lnTo>
                  <a:pt x="3614051" y="129349"/>
                </a:lnTo>
                <a:lnTo>
                  <a:pt x="3614051" y="154952"/>
                </a:lnTo>
                <a:lnTo>
                  <a:pt x="3554844" y="154952"/>
                </a:lnTo>
                <a:lnTo>
                  <a:pt x="3554844" y="129349"/>
                </a:lnTo>
                <a:lnTo>
                  <a:pt x="3614051" y="129349"/>
                </a:lnTo>
                <a:lnTo>
                  <a:pt x="3614051" y="113347"/>
                </a:lnTo>
                <a:lnTo>
                  <a:pt x="3472421" y="113347"/>
                </a:lnTo>
                <a:lnTo>
                  <a:pt x="3472421" y="129349"/>
                </a:lnTo>
                <a:lnTo>
                  <a:pt x="3536429" y="129349"/>
                </a:lnTo>
                <a:lnTo>
                  <a:pt x="3536429" y="154952"/>
                </a:lnTo>
                <a:lnTo>
                  <a:pt x="3504438" y="154952"/>
                </a:lnTo>
                <a:lnTo>
                  <a:pt x="3504438" y="170688"/>
                </a:lnTo>
                <a:lnTo>
                  <a:pt x="3644976" y="170688"/>
                </a:lnTo>
                <a:lnTo>
                  <a:pt x="3644976" y="192290"/>
                </a:lnTo>
                <a:lnTo>
                  <a:pt x="3505758" y="192290"/>
                </a:lnTo>
                <a:lnTo>
                  <a:pt x="3505758" y="245097"/>
                </a:lnTo>
                <a:lnTo>
                  <a:pt x="3670312" y="245097"/>
                </a:lnTo>
                <a:lnTo>
                  <a:pt x="3670312" y="229362"/>
                </a:lnTo>
                <a:lnTo>
                  <a:pt x="3524161" y="229362"/>
                </a:lnTo>
                <a:lnTo>
                  <a:pt x="3524161" y="207759"/>
                </a:lnTo>
                <a:lnTo>
                  <a:pt x="3663111" y="207759"/>
                </a:lnTo>
                <a:lnTo>
                  <a:pt x="3663111" y="154952"/>
                </a:lnTo>
                <a:lnTo>
                  <a:pt x="3632441" y="154952"/>
                </a:lnTo>
                <a:lnTo>
                  <a:pt x="3632441" y="129349"/>
                </a:lnTo>
                <a:lnTo>
                  <a:pt x="3696449" y="129349"/>
                </a:lnTo>
                <a:lnTo>
                  <a:pt x="3696449" y="1133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5477" y="2799283"/>
            <a:ext cx="3802783" cy="25283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18348" y="3221469"/>
            <a:ext cx="2581655" cy="250164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719148" y="3607117"/>
            <a:ext cx="929640" cy="245745"/>
          </a:xfrm>
          <a:custGeom>
            <a:avLst/>
            <a:gdLst/>
            <a:ahLst/>
            <a:cxnLst/>
            <a:rect l="l" t="t" r="r" b="b"/>
            <a:pathLst>
              <a:path w="929639" h="245745">
                <a:moveTo>
                  <a:pt x="134416" y="30937"/>
                </a:moveTo>
                <a:lnTo>
                  <a:pt x="6934" y="30937"/>
                </a:lnTo>
                <a:lnTo>
                  <a:pt x="6934" y="14668"/>
                </a:lnTo>
                <a:lnTo>
                  <a:pt x="134416" y="14668"/>
                </a:lnTo>
                <a:lnTo>
                  <a:pt x="134416" y="30937"/>
                </a:lnTo>
                <a:close/>
              </a:path>
              <a:path w="929639" h="245745">
                <a:moveTo>
                  <a:pt x="11468" y="138417"/>
                </a:moveTo>
                <a:lnTo>
                  <a:pt x="0" y="125082"/>
                </a:lnTo>
                <a:lnTo>
                  <a:pt x="6017" y="120748"/>
                </a:lnTo>
                <a:lnTo>
                  <a:pt x="12068" y="116281"/>
                </a:lnTo>
                <a:lnTo>
                  <a:pt x="46405" y="87744"/>
                </a:lnTo>
                <a:lnTo>
                  <a:pt x="62407" y="30937"/>
                </a:lnTo>
                <a:lnTo>
                  <a:pt x="81343" y="30937"/>
                </a:lnTo>
                <a:lnTo>
                  <a:pt x="85744" y="72453"/>
                </a:lnTo>
                <a:lnTo>
                  <a:pt x="95731" y="84010"/>
                </a:lnTo>
                <a:lnTo>
                  <a:pt x="72542" y="84010"/>
                </a:lnTo>
                <a:lnTo>
                  <a:pt x="51739" y="106679"/>
                </a:lnTo>
                <a:lnTo>
                  <a:pt x="49428" y="108813"/>
                </a:lnTo>
                <a:lnTo>
                  <a:pt x="46628" y="111213"/>
                </a:lnTo>
                <a:lnTo>
                  <a:pt x="29292" y="125215"/>
                </a:lnTo>
                <a:lnTo>
                  <a:pt x="25603" y="128060"/>
                </a:lnTo>
                <a:lnTo>
                  <a:pt x="18135" y="133572"/>
                </a:lnTo>
                <a:lnTo>
                  <a:pt x="11468" y="138417"/>
                </a:lnTo>
                <a:close/>
              </a:path>
              <a:path w="929639" h="245745">
                <a:moveTo>
                  <a:pt x="128816" y="130149"/>
                </a:moveTo>
                <a:lnTo>
                  <a:pt x="96812" y="106679"/>
                </a:lnTo>
                <a:lnTo>
                  <a:pt x="72809" y="84010"/>
                </a:lnTo>
                <a:lnTo>
                  <a:pt x="95731" y="84010"/>
                </a:lnTo>
                <a:lnTo>
                  <a:pt x="96278" y="84543"/>
                </a:lnTo>
                <a:lnTo>
                  <a:pt x="100545" y="88277"/>
                </a:lnTo>
                <a:lnTo>
                  <a:pt x="133850" y="113205"/>
                </a:lnTo>
                <a:lnTo>
                  <a:pt x="139750" y="117081"/>
                </a:lnTo>
                <a:lnTo>
                  <a:pt x="128816" y="130149"/>
                </a:lnTo>
                <a:close/>
              </a:path>
              <a:path w="929639" h="245745">
                <a:moveTo>
                  <a:pt x="193890" y="245630"/>
                </a:moveTo>
                <a:lnTo>
                  <a:pt x="175221" y="245630"/>
                </a:lnTo>
                <a:lnTo>
                  <a:pt x="175221" y="172021"/>
                </a:lnTo>
                <a:lnTo>
                  <a:pt x="37071" y="172021"/>
                </a:lnTo>
                <a:lnTo>
                  <a:pt x="37071" y="155486"/>
                </a:lnTo>
                <a:lnTo>
                  <a:pt x="193890" y="155486"/>
                </a:lnTo>
                <a:lnTo>
                  <a:pt x="193890" y="245630"/>
                </a:lnTo>
                <a:close/>
              </a:path>
              <a:path w="929639" h="245745">
                <a:moveTo>
                  <a:pt x="193890" y="141084"/>
                </a:moveTo>
                <a:lnTo>
                  <a:pt x="175221" y="141084"/>
                </a:lnTo>
                <a:lnTo>
                  <a:pt x="175221" y="0"/>
                </a:lnTo>
                <a:lnTo>
                  <a:pt x="193890" y="0"/>
                </a:lnTo>
                <a:lnTo>
                  <a:pt x="193890" y="141084"/>
                </a:lnTo>
                <a:close/>
              </a:path>
              <a:path w="929639" h="245745">
                <a:moveTo>
                  <a:pt x="444322" y="244563"/>
                </a:moveTo>
                <a:lnTo>
                  <a:pt x="288836" y="244563"/>
                </a:lnTo>
                <a:lnTo>
                  <a:pt x="288836" y="185356"/>
                </a:lnTo>
                <a:lnTo>
                  <a:pt x="419519" y="185356"/>
                </a:lnTo>
                <a:lnTo>
                  <a:pt x="419519" y="157886"/>
                </a:lnTo>
                <a:lnTo>
                  <a:pt x="287502" y="157886"/>
                </a:lnTo>
                <a:lnTo>
                  <a:pt x="287502" y="141617"/>
                </a:lnTo>
                <a:lnTo>
                  <a:pt x="437921" y="141617"/>
                </a:lnTo>
                <a:lnTo>
                  <a:pt x="437921" y="201091"/>
                </a:lnTo>
                <a:lnTo>
                  <a:pt x="307238" y="201091"/>
                </a:lnTo>
                <a:lnTo>
                  <a:pt x="307238" y="228561"/>
                </a:lnTo>
                <a:lnTo>
                  <a:pt x="444322" y="228561"/>
                </a:lnTo>
                <a:lnTo>
                  <a:pt x="444322" y="244563"/>
                </a:lnTo>
                <a:close/>
              </a:path>
              <a:path w="929639" h="245745">
                <a:moveTo>
                  <a:pt x="437921" y="127215"/>
                </a:moveTo>
                <a:lnTo>
                  <a:pt x="419519" y="127215"/>
                </a:lnTo>
                <a:lnTo>
                  <a:pt x="419519" y="81610"/>
                </a:lnTo>
                <a:lnTo>
                  <a:pt x="368579" y="81610"/>
                </a:lnTo>
                <a:lnTo>
                  <a:pt x="368579" y="65341"/>
                </a:lnTo>
                <a:lnTo>
                  <a:pt x="419519" y="65341"/>
                </a:lnTo>
                <a:lnTo>
                  <a:pt x="419519" y="40805"/>
                </a:lnTo>
                <a:lnTo>
                  <a:pt x="368579" y="40805"/>
                </a:lnTo>
                <a:lnTo>
                  <a:pt x="368579" y="24536"/>
                </a:lnTo>
                <a:lnTo>
                  <a:pt x="419519" y="24536"/>
                </a:lnTo>
                <a:lnTo>
                  <a:pt x="419519" y="0"/>
                </a:lnTo>
                <a:lnTo>
                  <a:pt x="437921" y="0"/>
                </a:lnTo>
                <a:lnTo>
                  <a:pt x="437921" y="127215"/>
                </a:lnTo>
                <a:close/>
              </a:path>
              <a:path w="929639" h="245745">
                <a:moveTo>
                  <a:pt x="250698" y="116814"/>
                </a:moveTo>
                <a:lnTo>
                  <a:pt x="250698" y="54673"/>
                </a:lnTo>
                <a:lnTo>
                  <a:pt x="331508" y="54673"/>
                </a:lnTo>
                <a:lnTo>
                  <a:pt x="331508" y="24536"/>
                </a:lnTo>
                <a:lnTo>
                  <a:pt x="250698" y="24536"/>
                </a:lnTo>
                <a:lnTo>
                  <a:pt x="250698" y="8267"/>
                </a:lnTo>
                <a:lnTo>
                  <a:pt x="349910" y="8267"/>
                </a:lnTo>
                <a:lnTo>
                  <a:pt x="349910" y="70408"/>
                </a:lnTo>
                <a:lnTo>
                  <a:pt x="269100" y="70408"/>
                </a:lnTo>
                <a:lnTo>
                  <a:pt x="269100" y="100545"/>
                </a:lnTo>
                <a:lnTo>
                  <a:pt x="381612" y="100545"/>
                </a:lnTo>
                <a:lnTo>
                  <a:pt x="382981" y="112280"/>
                </a:lnTo>
                <a:lnTo>
                  <a:pt x="337283" y="115722"/>
                </a:lnTo>
                <a:lnTo>
                  <a:pt x="295236" y="116681"/>
                </a:lnTo>
                <a:lnTo>
                  <a:pt x="250698" y="116814"/>
                </a:lnTo>
                <a:close/>
              </a:path>
              <a:path w="929639" h="245745">
                <a:moveTo>
                  <a:pt x="381612" y="100545"/>
                </a:moveTo>
                <a:lnTo>
                  <a:pt x="269100" y="100545"/>
                </a:lnTo>
                <a:lnTo>
                  <a:pt x="316172" y="100212"/>
                </a:lnTo>
                <a:lnTo>
                  <a:pt x="336908" y="99645"/>
                </a:lnTo>
                <a:lnTo>
                  <a:pt x="381114" y="96278"/>
                </a:lnTo>
                <a:lnTo>
                  <a:pt x="381612" y="100545"/>
                </a:lnTo>
                <a:close/>
              </a:path>
              <a:path w="929639" h="245745">
                <a:moveTo>
                  <a:pt x="555269" y="133883"/>
                </a:moveTo>
                <a:lnTo>
                  <a:pt x="537133" y="133883"/>
                </a:lnTo>
                <a:lnTo>
                  <a:pt x="528910" y="132327"/>
                </a:lnTo>
                <a:lnTo>
                  <a:pt x="493350" y="106146"/>
                </a:lnTo>
                <a:lnTo>
                  <a:pt x="486460" y="86855"/>
                </a:lnTo>
                <a:lnTo>
                  <a:pt x="486460" y="57696"/>
                </a:lnTo>
                <a:lnTo>
                  <a:pt x="507841" y="22536"/>
                </a:lnTo>
                <a:lnTo>
                  <a:pt x="537133" y="10668"/>
                </a:lnTo>
                <a:lnTo>
                  <a:pt x="555269" y="10668"/>
                </a:lnTo>
                <a:lnTo>
                  <a:pt x="563492" y="12223"/>
                </a:lnTo>
                <a:lnTo>
                  <a:pt x="578250" y="18446"/>
                </a:lnTo>
                <a:lnTo>
                  <a:pt x="584561" y="22536"/>
                </a:lnTo>
                <a:lnTo>
                  <a:pt x="589668" y="27470"/>
                </a:lnTo>
                <a:lnTo>
                  <a:pt x="539978" y="27470"/>
                </a:lnTo>
                <a:lnTo>
                  <a:pt x="534333" y="28536"/>
                </a:lnTo>
                <a:lnTo>
                  <a:pt x="505618" y="56095"/>
                </a:lnTo>
                <a:lnTo>
                  <a:pt x="504596" y="60896"/>
                </a:lnTo>
                <a:lnTo>
                  <a:pt x="504596" y="83654"/>
                </a:lnTo>
                <a:lnTo>
                  <a:pt x="534333" y="116014"/>
                </a:lnTo>
                <a:lnTo>
                  <a:pt x="539978" y="117081"/>
                </a:lnTo>
                <a:lnTo>
                  <a:pt x="589668" y="117081"/>
                </a:lnTo>
                <a:lnTo>
                  <a:pt x="584561" y="122015"/>
                </a:lnTo>
                <a:lnTo>
                  <a:pt x="578250" y="126104"/>
                </a:lnTo>
                <a:lnTo>
                  <a:pt x="563492" y="132327"/>
                </a:lnTo>
                <a:lnTo>
                  <a:pt x="555269" y="133883"/>
                </a:lnTo>
                <a:close/>
              </a:path>
              <a:path w="929639" h="245745">
                <a:moveTo>
                  <a:pt x="589668" y="117081"/>
                </a:moveTo>
                <a:lnTo>
                  <a:pt x="552424" y="117081"/>
                </a:lnTo>
                <a:lnTo>
                  <a:pt x="558069" y="116014"/>
                </a:lnTo>
                <a:lnTo>
                  <a:pt x="568204" y="111747"/>
                </a:lnTo>
                <a:lnTo>
                  <a:pt x="587806" y="83654"/>
                </a:lnTo>
                <a:lnTo>
                  <a:pt x="587806" y="60896"/>
                </a:lnTo>
                <a:lnTo>
                  <a:pt x="558069" y="28536"/>
                </a:lnTo>
                <a:lnTo>
                  <a:pt x="546201" y="27470"/>
                </a:lnTo>
                <a:lnTo>
                  <a:pt x="589668" y="27470"/>
                </a:lnTo>
                <a:lnTo>
                  <a:pt x="595052" y="32670"/>
                </a:lnTo>
                <a:lnTo>
                  <a:pt x="599052" y="38404"/>
                </a:lnTo>
                <a:lnTo>
                  <a:pt x="604564" y="51206"/>
                </a:lnTo>
                <a:lnTo>
                  <a:pt x="605942" y="57696"/>
                </a:lnTo>
                <a:lnTo>
                  <a:pt x="605942" y="86855"/>
                </a:lnTo>
                <a:lnTo>
                  <a:pt x="604564" y="93344"/>
                </a:lnTo>
                <a:lnTo>
                  <a:pt x="599052" y="106146"/>
                </a:lnTo>
                <a:lnTo>
                  <a:pt x="595052" y="111880"/>
                </a:lnTo>
                <a:lnTo>
                  <a:pt x="589668" y="117081"/>
                </a:lnTo>
                <a:close/>
              </a:path>
              <a:path w="929639" h="245745">
                <a:moveTo>
                  <a:pt x="680618" y="174421"/>
                </a:moveTo>
                <a:lnTo>
                  <a:pt x="662216" y="174421"/>
                </a:lnTo>
                <a:lnTo>
                  <a:pt x="662216" y="109346"/>
                </a:lnTo>
                <a:lnTo>
                  <a:pt x="618477" y="109346"/>
                </a:lnTo>
                <a:lnTo>
                  <a:pt x="618477" y="93078"/>
                </a:lnTo>
                <a:lnTo>
                  <a:pt x="662216" y="93078"/>
                </a:lnTo>
                <a:lnTo>
                  <a:pt x="662216" y="51206"/>
                </a:lnTo>
                <a:lnTo>
                  <a:pt x="618477" y="51206"/>
                </a:lnTo>
                <a:lnTo>
                  <a:pt x="618477" y="34937"/>
                </a:lnTo>
                <a:lnTo>
                  <a:pt x="662216" y="34937"/>
                </a:lnTo>
                <a:lnTo>
                  <a:pt x="662216" y="0"/>
                </a:lnTo>
                <a:lnTo>
                  <a:pt x="680618" y="0"/>
                </a:lnTo>
                <a:lnTo>
                  <a:pt x="680618" y="174421"/>
                </a:lnTo>
                <a:close/>
              </a:path>
              <a:path w="929639" h="245745">
                <a:moveTo>
                  <a:pt x="686752" y="240830"/>
                </a:moveTo>
                <a:lnTo>
                  <a:pt x="531266" y="240830"/>
                </a:lnTo>
                <a:lnTo>
                  <a:pt x="531266" y="161086"/>
                </a:lnTo>
                <a:lnTo>
                  <a:pt x="550202" y="161086"/>
                </a:lnTo>
                <a:lnTo>
                  <a:pt x="550202" y="224294"/>
                </a:lnTo>
                <a:lnTo>
                  <a:pt x="686752" y="224294"/>
                </a:lnTo>
                <a:lnTo>
                  <a:pt x="686752" y="240830"/>
                </a:lnTo>
                <a:close/>
              </a:path>
              <a:path w="929639" h="245745">
                <a:moveTo>
                  <a:pt x="929182" y="244563"/>
                </a:moveTo>
                <a:lnTo>
                  <a:pt x="773696" y="244563"/>
                </a:lnTo>
                <a:lnTo>
                  <a:pt x="773696" y="182689"/>
                </a:lnTo>
                <a:lnTo>
                  <a:pt x="904379" y="182689"/>
                </a:lnTo>
                <a:lnTo>
                  <a:pt x="904379" y="152819"/>
                </a:lnTo>
                <a:lnTo>
                  <a:pt x="772363" y="152819"/>
                </a:lnTo>
                <a:lnTo>
                  <a:pt x="772363" y="136550"/>
                </a:lnTo>
                <a:lnTo>
                  <a:pt x="922781" y="136550"/>
                </a:lnTo>
                <a:lnTo>
                  <a:pt x="922781" y="198424"/>
                </a:lnTo>
                <a:lnTo>
                  <a:pt x="792099" y="198424"/>
                </a:lnTo>
                <a:lnTo>
                  <a:pt x="792099" y="228561"/>
                </a:lnTo>
                <a:lnTo>
                  <a:pt x="929182" y="228561"/>
                </a:lnTo>
                <a:lnTo>
                  <a:pt x="929182" y="244563"/>
                </a:lnTo>
                <a:close/>
              </a:path>
              <a:path w="929639" h="245745">
                <a:moveTo>
                  <a:pt x="737692" y="128549"/>
                </a:moveTo>
                <a:lnTo>
                  <a:pt x="730757" y="113080"/>
                </a:lnTo>
                <a:lnTo>
                  <a:pt x="745784" y="107180"/>
                </a:lnTo>
                <a:lnTo>
                  <a:pt x="759128" y="101746"/>
                </a:lnTo>
                <a:lnTo>
                  <a:pt x="796799" y="83843"/>
                </a:lnTo>
                <a:lnTo>
                  <a:pt x="821702" y="52139"/>
                </a:lnTo>
                <a:lnTo>
                  <a:pt x="822502" y="44538"/>
                </a:lnTo>
                <a:lnTo>
                  <a:pt x="822502" y="27470"/>
                </a:lnTo>
                <a:lnTo>
                  <a:pt x="738759" y="27470"/>
                </a:lnTo>
                <a:lnTo>
                  <a:pt x="738759" y="10934"/>
                </a:lnTo>
                <a:lnTo>
                  <a:pt x="840905" y="10934"/>
                </a:lnTo>
                <a:lnTo>
                  <a:pt x="840879" y="44538"/>
                </a:lnTo>
                <a:lnTo>
                  <a:pt x="827303" y="82677"/>
                </a:lnTo>
                <a:lnTo>
                  <a:pt x="791165" y="106279"/>
                </a:lnTo>
                <a:lnTo>
                  <a:pt x="748393" y="124382"/>
                </a:lnTo>
                <a:lnTo>
                  <a:pt x="737692" y="128549"/>
                </a:lnTo>
                <a:close/>
              </a:path>
              <a:path w="929639" h="245745">
                <a:moveTo>
                  <a:pt x="922781" y="122148"/>
                </a:moveTo>
                <a:lnTo>
                  <a:pt x="904379" y="122148"/>
                </a:lnTo>
                <a:lnTo>
                  <a:pt x="904379" y="92811"/>
                </a:lnTo>
                <a:lnTo>
                  <a:pt x="851839" y="92811"/>
                </a:lnTo>
                <a:lnTo>
                  <a:pt x="851839" y="76542"/>
                </a:lnTo>
                <a:lnTo>
                  <a:pt x="904379" y="76542"/>
                </a:lnTo>
                <a:lnTo>
                  <a:pt x="904379" y="46405"/>
                </a:lnTo>
                <a:lnTo>
                  <a:pt x="855840" y="46405"/>
                </a:lnTo>
                <a:lnTo>
                  <a:pt x="855840" y="30137"/>
                </a:lnTo>
                <a:lnTo>
                  <a:pt x="904379" y="30137"/>
                </a:lnTo>
                <a:lnTo>
                  <a:pt x="904379" y="0"/>
                </a:lnTo>
                <a:lnTo>
                  <a:pt x="922781" y="0"/>
                </a:lnTo>
                <a:lnTo>
                  <a:pt x="922781" y="122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5989" y="4642180"/>
            <a:ext cx="283210" cy="149225"/>
          </a:xfrm>
          <a:custGeom>
            <a:avLst/>
            <a:gdLst/>
            <a:ahLst/>
            <a:cxnLst/>
            <a:rect l="l" t="t" r="r" b="b"/>
            <a:pathLst>
              <a:path w="283209" h="149225">
                <a:moveTo>
                  <a:pt x="120548" y="55206"/>
                </a:moveTo>
                <a:lnTo>
                  <a:pt x="0" y="55206"/>
                </a:lnTo>
                <a:lnTo>
                  <a:pt x="0" y="37871"/>
                </a:lnTo>
                <a:lnTo>
                  <a:pt x="120548" y="37871"/>
                </a:lnTo>
                <a:lnTo>
                  <a:pt x="120548" y="55206"/>
                </a:lnTo>
                <a:close/>
              </a:path>
              <a:path w="283209" h="149225">
                <a:moveTo>
                  <a:pt x="120548" y="111480"/>
                </a:moveTo>
                <a:lnTo>
                  <a:pt x="0" y="111480"/>
                </a:lnTo>
                <a:lnTo>
                  <a:pt x="0" y="94145"/>
                </a:lnTo>
                <a:lnTo>
                  <a:pt x="120548" y="94145"/>
                </a:lnTo>
                <a:lnTo>
                  <a:pt x="120548" y="111480"/>
                </a:lnTo>
                <a:close/>
              </a:path>
              <a:path w="283209" h="149225">
                <a:moveTo>
                  <a:pt x="157619" y="149085"/>
                </a:moveTo>
                <a:lnTo>
                  <a:pt x="157619" y="129616"/>
                </a:lnTo>
                <a:lnTo>
                  <a:pt x="261632" y="75476"/>
                </a:lnTo>
                <a:lnTo>
                  <a:pt x="261632" y="73875"/>
                </a:lnTo>
                <a:lnTo>
                  <a:pt x="157619" y="19202"/>
                </a:lnTo>
                <a:lnTo>
                  <a:pt x="157619" y="0"/>
                </a:lnTo>
                <a:lnTo>
                  <a:pt x="282968" y="66674"/>
                </a:lnTo>
                <a:lnTo>
                  <a:pt x="282968" y="82410"/>
                </a:lnTo>
                <a:lnTo>
                  <a:pt x="157619" y="1490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66037" y="4589640"/>
            <a:ext cx="714375" cy="248920"/>
          </a:xfrm>
          <a:custGeom>
            <a:avLst/>
            <a:gdLst/>
            <a:ahLst/>
            <a:cxnLst/>
            <a:rect l="l" t="t" r="r" b="b"/>
            <a:pathLst>
              <a:path w="714375" h="248920">
                <a:moveTo>
                  <a:pt x="202158" y="178955"/>
                </a:moveTo>
                <a:lnTo>
                  <a:pt x="178155" y="178955"/>
                </a:lnTo>
                <a:lnTo>
                  <a:pt x="178155" y="0"/>
                </a:lnTo>
                <a:lnTo>
                  <a:pt x="202158" y="0"/>
                </a:lnTo>
                <a:lnTo>
                  <a:pt x="202158" y="178955"/>
                </a:lnTo>
                <a:close/>
              </a:path>
              <a:path w="714375" h="248920">
                <a:moveTo>
                  <a:pt x="14043" y="149618"/>
                </a:moveTo>
                <a:lnTo>
                  <a:pt x="0" y="133370"/>
                </a:lnTo>
                <a:lnTo>
                  <a:pt x="23548" y="113841"/>
                </a:lnTo>
                <a:lnTo>
                  <a:pt x="29147" y="109098"/>
                </a:lnTo>
                <a:lnTo>
                  <a:pt x="56168" y="81490"/>
                </a:lnTo>
                <a:lnTo>
                  <a:pt x="62141" y="58090"/>
                </a:lnTo>
                <a:lnTo>
                  <a:pt x="62141" y="11468"/>
                </a:lnTo>
                <a:lnTo>
                  <a:pt x="86677" y="11468"/>
                </a:lnTo>
                <a:lnTo>
                  <a:pt x="86695" y="58090"/>
                </a:lnTo>
                <a:lnTo>
                  <a:pt x="103059" y="91744"/>
                </a:lnTo>
                <a:lnTo>
                  <a:pt x="73517" y="91744"/>
                </a:lnTo>
                <a:lnTo>
                  <a:pt x="75399" y="94861"/>
                </a:lnTo>
                <a:lnTo>
                  <a:pt x="75710" y="95207"/>
                </a:lnTo>
                <a:lnTo>
                  <a:pt x="75241" y="95832"/>
                </a:lnTo>
                <a:lnTo>
                  <a:pt x="45699" y="124748"/>
                </a:lnTo>
                <a:lnTo>
                  <a:pt x="20996" y="144513"/>
                </a:lnTo>
                <a:lnTo>
                  <a:pt x="14043" y="149618"/>
                </a:lnTo>
                <a:close/>
              </a:path>
              <a:path w="714375" h="248920">
                <a:moveTo>
                  <a:pt x="75710" y="95207"/>
                </a:moveTo>
                <a:lnTo>
                  <a:pt x="75399" y="94861"/>
                </a:lnTo>
                <a:lnTo>
                  <a:pt x="73517" y="91744"/>
                </a:lnTo>
                <a:lnTo>
                  <a:pt x="77488" y="91744"/>
                </a:lnTo>
                <a:lnTo>
                  <a:pt x="77274" y="93125"/>
                </a:lnTo>
                <a:lnTo>
                  <a:pt x="75710" y="95207"/>
                </a:lnTo>
                <a:close/>
              </a:path>
              <a:path w="714375" h="248920">
                <a:moveTo>
                  <a:pt x="132124" y="142151"/>
                </a:moveTo>
                <a:lnTo>
                  <a:pt x="99331" y="117053"/>
                </a:lnTo>
                <a:lnTo>
                  <a:pt x="75710" y="95207"/>
                </a:lnTo>
                <a:lnTo>
                  <a:pt x="77274" y="93125"/>
                </a:lnTo>
                <a:lnTo>
                  <a:pt x="77488" y="91744"/>
                </a:lnTo>
                <a:lnTo>
                  <a:pt x="103059" y="91744"/>
                </a:lnTo>
                <a:lnTo>
                  <a:pt x="106146" y="95011"/>
                </a:lnTo>
                <a:lnTo>
                  <a:pt x="112058" y="99254"/>
                </a:lnTo>
                <a:lnTo>
                  <a:pt x="118475" y="104162"/>
                </a:lnTo>
                <a:lnTo>
                  <a:pt x="145618" y="126124"/>
                </a:lnTo>
                <a:lnTo>
                  <a:pt x="132124" y="142151"/>
                </a:lnTo>
                <a:close/>
              </a:path>
              <a:path w="714375" h="248920">
                <a:moveTo>
                  <a:pt x="208292" y="245897"/>
                </a:moveTo>
                <a:lnTo>
                  <a:pt x="48005" y="245897"/>
                </a:lnTo>
                <a:lnTo>
                  <a:pt x="48005" y="159486"/>
                </a:lnTo>
                <a:lnTo>
                  <a:pt x="72275" y="159486"/>
                </a:lnTo>
                <a:lnTo>
                  <a:pt x="72275" y="224294"/>
                </a:lnTo>
                <a:lnTo>
                  <a:pt x="208292" y="224294"/>
                </a:lnTo>
                <a:lnTo>
                  <a:pt x="208292" y="245897"/>
                </a:lnTo>
                <a:close/>
              </a:path>
              <a:path w="714375" h="248920">
                <a:moveTo>
                  <a:pt x="397382" y="138150"/>
                </a:moveTo>
                <a:lnTo>
                  <a:pt x="264833" y="138150"/>
                </a:lnTo>
                <a:lnTo>
                  <a:pt x="264833" y="67741"/>
                </a:lnTo>
                <a:lnTo>
                  <a:pt x="365912" y="67741"/>
                </a:lnTo>
                <a:lnTo>
                  <a:pt x="365912" y="40271"/>
                </a:lnTo>
                <a:lnTo>
                  <a:pt x="264566" y="40271"/>
                </a:lnTo>
                <a:lnTo>
                  <a:pt x="264566" y="18668"/>
                </a:lnTo>
                <a:lnTo>
                  <a:pt x="389915" y="18668"/>
                </a:lnTo>
                <a:lnTo>
                  <a:pt x="389915" y="89077"/>
                </a:lnTo>
                <a:lnTo>
                  <a:pt x="288836" y="89077"/>
                </a:lnTo>
                <a:lnTo>
                  <a:pt x="288836" y="116547"/>
                </a:lnTo>
                <a:lnTo>
                  <a:pt x="397382" y="116547"/>
                </a:lnTo>
                <a:lnTo>
                  <a:pt x="397382" y="138150"/>
                </a:lnTo>
                <a:close/>
              </a:path>
              <a:path w="714375" h="248920">
                <a:moveTo>
                  <a:pt x="248030" y="197091"/>
                </a:moveTo>
                <a:lnTo>
                  <a:pt x="248030" y="175488"/>
                </a:lnTo>
                <a:lnTo>
                  <a:pt x="297482" y="175463"/>
                </a:lnTo>
                <a:lnTo>
                  <a:pt x="312248" y="175258"/>
                </a:lnTo>
                <a:lnTo>
                  <a:pt x="318439" y="175080"/>
                </a:lnTo>
                <a:lnTo>
                  <a:pt x="318439" y="138150"/>
                </a:lnTo>
                <a:lnTo>
                  <a:pt x="342709" y="138150"/>
                </a:lnTo>
                <a:lnTo>
                  <a:pt x="342709" y="174155"/>
                </a:lnTo>
                <a:lnTo>
                  <a:pt x="415925" y="174155"/>
                </a:lnTo>
                <a:lnTo>
                  <a:pt x="417385" y="190702"/>
                </a:lnTo>
                <a:lnTo>
                  <a:pt x="374099" y="194321"/>
                </a:lnTo>
                <a:lnTo>
                  <a:pt x="316015" y="196657"/>
                </a:lnTo>
                <a:lnTo>
                  <a:pt x="248030" y="197091"/>
                </a:lnTo>
                <a:close/>
              </a:path>
              <a:path w="714375" h="248920">
                <a:moveTo>
                  <a:pt x="415925" y="174155"/>
                </a:moveTo>
                <a:lnTo>
                  <a:pt x="342709" y="174155"/>
                </a:lnTo>
                <a:lnTo>
                  <a:pt x="351720" y="173983"/>
                </a:lnTo>
                <a:lnTo>
                  <a:pt x="360655" y="173690"/>
                </a:lnTo>
                <a:lnTo>
                  <a:pt x="405783" y="170388"/>
                </a:lnTo>
                <a:lnTo>
                  <a:pt x="415501" y="169354"/>
                </a:lnTo>
                <a:lnTo>
                  <a:pt x="415925" y="174155"/>
                </a:lnTo>
                <a:close/>
              </a:path>
              <a:path w="714375" h="248920">
                <a:moveTo>
                  <a:pt x="452589" y="248831"/>
                </a:moveTo>
                <a:lnTo>
                  <a:pt x="428320" y="248831"/>
                </a:lnTo>
                <a:lnTo>
                  <a:pt x="428320" y="0"/>
                </a:lnTo>
                <a:lnTo>
                  <a:pt x="452589" y="0"/>
                </a:lnTo>
                <a:lnTo>
                  <a:pt x="452589" y="248831"/>
                </a:lnTo>
                <a:close/>
              </a:path>
              <a:path w="714375" h="248920">
                <a:moveTo>
                  <a:pt x="684352" y="136283"/>
                </a:moveTo>
                <a:lnTo>
                  <a:pt x="516864" y="136283"/>
                </a:lnTo>
                <a:lnTo>
                  <a:pt x="516864" y="21335"/>
                </a:lnTo>
                <a:lnTo>
                  <a:pt x="681685" y="21335"/>
                </a:lnTo>
                <a:lnTo>
                  <a:pt x="681685" y="42671"/>
                </a:lnTo>
                <a:lnTo>
                  <a:pt x="541134" y="42671"/>
                </a:lnTo>
                <a:lnTo>
                  <a:pt x="541134" y="114947"/>
                </a:lnTo>
                <a:lnTo>
                  <a:pt x="684352" y="114947"/>
                </a:lnTo>
                <a:lnTo>
                  <a:pt x="684352" y="136283"/>
                </a:lnTo>
                <a:close/>
              </a:path>
              <a:path w="714375" h="248920">
                <a:moveTo>
                  <a:pt x="611276" y="193090"/>
                </a:moveTo>
                <a:lnTo>
                  <a:pt x="587273" y="193090"/>
                </a:lnTo>
                <a:lnTo>
                  <a:pt x="587273" y="136283"/>
                </a:lnTo>
                <a:lnTo>
                  <a:pt x="611276" y="136283"/>
                </a:lnTo>
                <a:lnTo>
                  <a:pt x="611276" y="193090"/>
                </a:lnTo>
                <a:close/>
              </a:path>
              <a:path w="714375" h="248920">
                <a:moveTo>
                  <a:pt x="713955" y="214426"/>
                </a:moveTo>
                <a:lnTo>
                  <a:pt x="484593" y="214426"/>
                </a:lnTo>
                <a:lnTo>
                  <a:pt x="484593" y="193090"/>
                </a:lnTo>
                <a:lnTo>
                  <a:pt x="713955" y="193090"/>
                </a:lnTo>
                <a:lnTo>
                  <a:pt x="713955" y="2144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27903" y="2199909"/>
            <a:ext cx="258445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200" i="1" spc="-515" dirty="0">
                <a:latin typeface="Symbol" pitchFamily="2" charset="2"/>
                <a:cs typeface="Cambria"/>
              </a:rPr>
              <a:t></a:t>
            </a:r>
            <a:r>
              <a:rPr lang="en-US" sz="2200" i="1" spc="-515" dirty="0">
                <a:latin typeface="Symbol" pitchFamily="2" charset="2"/>
                <a:cs typeface="Cambria"/>
              </a:rPr>
              <a:t>             </a:t>
            </a:r>
            <a:r>
              <a:rPr sz="1800" i="1" spc="7" baseline="-25462" dirty="0" err="1">
                <a:latin typeface="Times New Roman"/>
                <a:cs typeface="Times New Roman"/>
              </a:rPr>
              <a:t>i</a:t>
            </a:r>
            <a:endParaRPr sz="1800" baseline="-25462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33244" y="4532895"/>
            <a:ext cx="2861056" cy="10977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i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100" spc="5" dirty="0">
                <a:latin typeface="Symbol" pitchFamily="2" charset="2"/>
                <a:cs typeface="Times New Roman"/>
              </a:rPr>
              <a:t>(</a:t>
            </a:r>
            <a:r>
              <a:rPr sz="2100" i="1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100" dirty="0">
                <a:latin typeface="Symbol" pitchFamily="2" charset="2"/>
                <a:cs typeface="Times New Roman"/>
              </a:rPr>
              <a:t>)</a:t>
            </a:r>
            <a:r>
              <a:rPr sz="2100" spc="-35" dirty="0">
                <a:latin typeface="Symbol" pitchFamily="2" charset="2"/>
                <a:cs typeface="Times New Roman"/>
              </a:rPr>
              <a:t> </a:t>
            </a:r>
            <a:r>
              <a:rPr sz="2100" dirty="0">
                <a:latin typeface="Symbol" pitchFamily="2" charset="2"/>
                <a:cs typeface="Symbol"/>
              </a:rPr>
              <a:t></a:t>
            </a:r>
            <a:r>
              <a:rPr sz="2100" spc="15" dirty="0">
                <a:latin typeface="Symbol" pitchFamily="2" charset="2"/>
                <a:cs typeface="Times New Roman"/>
              </a:rPr>
              <a:t> </a:t>
            </a:r>
            <a:r>
              <a:rPr sz="2100" i="1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800" spc="7" baseline="-25462" dirty="0">
                <a:latin typeface="Symbol" pitchFamily="2" charset="2"/>
                <a:cs typeface="Times New Roman"/>
              </a:rPr>
              <a:t>1</a:t>
            </a:r>
            <a:r>
              <a:rPr sz="1800" spc="-225" baseline="-25462" dirty="0">
                <a:latin typeface="Symbol" pitchFamily="2" charset="2"/>
                <a:cs typeface="Times New Roman"/>
              </a:rPr>
              <a:t> </a:t>
            </a:r>
            <a:r>
              <a:rPr sz="2100" spc="-20" dirty="0">
                <a:latin typeface="Symbol" pitchFamily="2" charset="2"/>
                <a:cs typeface="Times New Roman"/>
              </a:rPr>
              <a:t>(</a:t>
            </a:r>
            <a:r>
              <a:rPr sz="2100" i="1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100" spc="130" dirty="0">
                <a:latin typeface="Symbol" pitchFamily="2" charset="2"/>
                <a:cs typeface="Times New Roman"/>
              </a:rPr>
              <a:t>)</a:t>
            </a:r>
            <a:r>
              <a:rPr sz="21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800" spc="7" baseline="-25462" dirty="0">
                <a:latin typeface="Symbol" pitchFamily="2" charset="2"/>
                <a:cs typeface="Times New Roman"/>
              </a:rPr>
              <a:t>2</a:t>
            </a:r>
            <a:r>
              <a:rPr sz="1800" spc="-112" baseline="-25462" dirty="0">
                <a:latin typeface="Symbol" pitchFamily="2" charset="2"/>
                <a:cs typeface="Times New Roman"/>
              </a:rPr>
              <a:t> </a:t>
            </a:r>
            <a:r>
              <a:rPr sz="2100" spc="5" dirty="0">
                <a:latin typeface="Symbol" pitchFamily="2" charset="2"/>
                <a:cs typeface="Times New Roman"/>
              </a:rPr>
              <a:t>(</a:t>
            </a:r>
            <a:r>
              <a:rPr sz="2100" i="1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100" spc="20" dirty="0">
                <a:latin typeface="Symbol" pitchFamily="2" charset="2"/>
                <a:cs typeface="Times New Roman"/>
              </a:rPr>
              <a:t>)</a:t>
            </a:r>
            <a:r>
              <a:rPr lang="en-US" altLang="ko-Kore-KR" sz="2100" dirty="0">
                <a:latin typeface="Symbol" pitchFamily="2" charset="2"/>
                <a:cs typeface="Times New Roman" panose="02020603050405020304" pitchFamily="18" charset="0"/>
              </a:rPr>
              <a:t>…</a:t>
            </a:r>
            <a:r>
              <a:rPr sz="2100" i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800" i="1" spc="7" baseline="-254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800" i="1" spc="-60" baseline="-25462" dirty="0">
                <a:latin typeface="Symbol" pitchFamily="2" charset="2"/>
                <a:cs typeface="Times New Roman"/>
              </a:rPr>
              <a:t> </a:t>
            </a:r>
            <a:r>
              <a:rPr sz="2100" spc="-20" dirty="0">
                <a:latin typeface="Symbol" pitchFamily="2" charset="2"/>
                <a:cs typeface="Times New Roman"/>
              </a:rPr>
              <a:t>(</a:t>
            </a:r>
            <a:r>
              <a:rPr sz="2100" i="1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100" dirty="0">
                <a:latin typeface="Symbol" pitchFamily="2" charset="2"/>
                <a:cs typeface="Times New Roman"/>
              </a:rPr>
              <a:t>)</a:t>
            </a:r>
          </a:p>
          <a:p>
            <a:pPr marL="535940">
              <a:lnSpc>
                <a:spcPct val="100000"/>
              </a:lnSpc>
              <a:spcBef>
                <a:spcPts val="40"/>
              </a:spcBef>
            </a:pPr>
            <a:r>
              <a:rPr sz="3150" baseline="-25132" dirty="0">
                <a:latin typeface="Symbol" pitchFamily="2" charset="2"/>
                <a:cs typeface="Symbol"/>
              </a:rPr>
              <a:t></a:t>
            </a:r>
            <a:r>
              <a:rPr sz="3150" spc="-112" baseline="-25132" dirty="0">
                <a:latin typeface="Symbol" pitchFamily="2" charset="2"/>
                <a:cs typeface="Times New Roman"/>
              </a:rPr>
              <a:t> </a:t>
            </a:r>
            <a:r>
              <a:rPr sz="3150" i="1" spc="104" baseline="-25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200" spc="95" dirty="0">
                <a:latin typeface="Symbol" pitchFamily="2" charset="2"/>
                <a:cs typeface="Symbol"/>
              </a:rPr>
              <a:t></a:t>
            </a:r>
            <a:r>
              <a:rPr sz="1250" i="1" spc="-355" dirty="0">
                <a:latin typeface="Symbol" pitchFamily="2" charset="2"/>
                <a:cs typeface="Cambria"/>
              </a:rPr>
              <a:t></a:t>
            </a:r>
            <a:r>
              <a:rPr sz="1275" spc="-82" baseline="-19607" dirty="0">
                <a:latin typeface="Symbol" pitchFamily="2" charset="2"/>
                <a:cs typeface="Times New Roman"/>
              </a:rPr>
              <a:t>1</a:t>
            </a:r>
            <a:r>
              <a:rPr sz="1200" i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200" i="1" spc="-150" dirty="0">
                <a:latin typeface="Symbol" pitchFamily="2" charset="2"/>
                <a:cs typeface="Times New Roman"/>
              </a:rPr>
              <a:t> </a:t>
            </a:r>
            <a:r>
              <a:rPr sz="3150" i="1" spc="112" baseline="-25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200" spc="95" dirty="0">
                <a:latin typeface="Symbol" pitchFamily="2" charset="2"/>
                <a:cs typeface="Symbol"/>
              </a:rPr>
              <a:t></a:t>
            </a:r>
            <a:r>
              <a:rPr sz="1250" i="1" spc="-265" dirty="0">
                <a:latin typeface="Symbol" pitchFamily="2" charset="2"/>
                <a:cs typeface="Cambria"/>
              </a:rPr>
              <a:t></a:t>
            </a:r>
            <a:r>
              <a:rPr sz="1275" spc="37" baseline="-19607" dirty="0">
                <a:latin typeface="Symbol" pitchFamily="2" charset="2"/>
                <a:cs typeface="Times New Roman"/>
              </a:rPr>
              <a:t>2</a:t>
            </a:r>
            <a:r>
              <a:rPr sz="1200" i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200" i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50" i="1" spc="142" baseline="-25132" dirty="0">
                <a:latin typeface="Symbol" pitchFamily="2" charset="2"/>
                <a:cs typeface="Times New Roman"/>
              </a:rPr>
              <a:t>…</a:t>
            </a:r>
            <a:r>
              <a:rPr sz="3150" i="1" spc="97" baseline="-25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200" spc="105" dirty="0">
                <a:latin typeface="Symbol" pitchFamily="2" charset="2"/>
                <a:cs typeface="Symbol"/>
              </a:rPr>
              <a:t></a:t>
            </a:r>
            <a:r>
              <a:rPr sz="1250" i="1" spc="-260" dirty="0">
                <a:latin typeface="Symbol" pitchFamily="2" charset="2"/>
                <a:cs typeface="Cambria"/>
              </a:rPr>
              <a:t></a:t>
            </a:r>
            <a:r>
              <a:rPr sz="1275" i="1" spc="37" baseline="-19607" dirty="0">
                <a:latin typeface="Symbol" pitchFamily="2" charset="2"/>
                <a:cs typeface="Times New Roman"/>
              </a:rPr>
              <a:t>n</a:t>
            </a:r>
            <a:r>
              <a:rPr sz="1200" i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5940">
              <a:lnSpc>
                <a:spcPct val="100000"/>
              </a:lnSpc>
              <a:spcBef>
                <a:spcPts val="910"/>
              </a:spcBef>
            </a:pPr>
            <a:r>
              <a:rPr sz="3150" baseline="-25132" dirty="0">
                <a:latin typeface="Symbol" pitchFamily="2" charset="2"/>
                <a:cs typeface="Symbol"/>
              </a:rPr>
              <a:t></a:t>
            </a:r>
            <a:r>
              <a:rPr sz="3150" spc="-112" baseline="-25132" dirty="0">
                <a:latin typeface="Symbol" pitchFamily="2" charset="2"/>
                <a:cs typeface="Times New Roman"/>
              </a:rPr>
              <a:t> </a:t>
            </a:r>
            <a:r>
              <a:rPr sz="3150" i="1" spc="104" baseline="-25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200" spc="95" dirty="0">
                <a:latin typeface="Symbol" pitchFamily="2" charset="2"/>
                <a:cs typeface="Symbol"/>
              </a:rPr>
              <a:t></a:t>
            </a:r>
            <a:r>
              <a:rPr sz="1200" spc="90" dirty="0">
                <a:latin typeface="Symbol" pitchFamily="2" charset="2"/>
                <a:cs typeface="Times New Roman"/>
              </a:rPr>
              <a:t>(</a:t>
            </a:r>
            <a:r>
              <a:rPr sz="1250" i="1" spc="-355" dirty="0">
                <a:latin typeface="Symbol" pitchFamily="2" charset="2"/>
                <a:cs typeface="Cambria"/>
              </a:rPr>
              <a:t></a:t>
            </a:r>
            <a:r>
              <a:rPr sz="1275" spc="135" baseline="-19607" dirty="0">
                <a:latin typeface="Symbol" pitchFamily="2" charset="2"/>
                <a:cs typeface="Times New Roman"/>
              </a:rPr>
              <a:t>1</a:t>
            </a:r>
            <a:r>
              <a:rPr sz="1200" spc="50" dirty="0">
                <a:latin typeface="Symbol" pitchFamily="2" charset="2"/>
                <a:cs typeface="Symbol"/>
              </a:rPr>
              <a:t></a:t>
            </a:r>
            <a:r>
              <a:rPr sz="1250" i="1" spc="-265" dirty="0">
                <a:latin typeface="Symbol" pitchFamily="2" charset="2"/>
                <a:cs typeface="Cambria"/>
              </a:rPr>
              <a:t></a:t>
            </a:r>
            <a:r>
              <a:rPr sz="1275" spc="22" baseline="-19607" dirty="0">
                <a:latin typeface="Symbol" pitchFamily="2" charset="2"/>
                <a:cs typeface="Times New Roman"/>
              </a:rPr>
              <a:t>2</a:t>
            </a:r>
            <a:r>
              <a:rPr sz="1275" spc="-127" baseline="-19607" dirty="0">
                <a:latin typeface="Symbol" pitchFamily="2" charset="2"/>
                <a:cs typeface="Times New Roman"/>
              </a:rPr>
              <a:t> </a:t>
            </a:r>
            <a:r>
              <a:rPr sz="1200" spc="-55" dirty="0">
                <a:latin typeface="Symbol" pitchFamily="2" charset="2"/>
                <a:cs typeface="Symbol"/>
              </a:rPr>
              <a:t></a:t>
            </a:r>
            <a:r>
              <a:rPr lang="en-US" sz="1200" spc="-30" dirty="0">
                <a:latin typeface="Symbol" pitchFamily="2" charset="2"/>
                <a:cs typeface="Symbol"/>
              </a:rPr>
              <a:t>…</a:t>
            </a:r>
            <a:r>
              <a:rPr sz="1200" spc="60" dirty="0">
                <a:latin typeface="Symbol" pitchFamily="2" charset="2"/>
                <a:cs typeface="Symbol"/>
              </a:rPr>
              <a:t></a:t>
            </a:r>
            <a:r>
              <a:rPr sz="1250" i="1" spc="-260" dirty="0">
                <a:latin typeface="Symbol" pitchFamily="2" charset="2"/>
                <a:cs typeface="Cambria"/>
              </a:rPr>
              <a:t></a:t>
            </a:r>
            <a:r>
              <a:rPr sz="1275" i="1" spc="22" baseline="-19607" dirty="0">
                <a:latin typeface="Symbol" pitchFamily="2" charset="2"/>
                <a:cs typeface="Times New Roman"/>
              </a:rPr>
              <a:t>n</a:t>
            </a:r>
            <a:r>
              <a:rPr sz="1275" i="1" spc="-22" baseline="-19607" dirty="0">
                <a:latin typeface="Symbol" pitchFamily="2" charset="2"/>
                <a:cs typeface="Times New Roman"/>
              </a:rPr>
              <a:t> </a:t>
            </a:r>
            <a:r>
              <a:rPr sz="1200" spc="70" dirty="0">
                <a:latin typeface="Symbol" pitchFamily="2" charset="2"/>
                <a:cs typeface="Times New Roman"/>
              </a:rPr>
              <a:t>)</a:t>
            </a:r>
            <a:r>
              <a:rPr sz="1200" i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435" y="6600444"/>
            <a:ext cx="972312" cy="1584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A97B6B2-6A64-504E-8521-808E85D99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8083"/>
            <a:ext cx="10693400" cy="580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88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448" y="1364728"/>
            <a:ext cx="170215" cy="24430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7818" y="1285648"/>
            <a:ext cx="3683635" cy="466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직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렬</a:t>
            </a: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계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의</a:t>
            </a:r>
            <a:r>
              <a:rPr sz="2900" spc="-50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신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뢰</a:t>
            </a: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도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와</a:t>
            </a:r>
            <a:r>
              <a:rPr sz="2900" spc="-50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고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장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률</a:t>
            </a:r>
            <a:endParaRPr sz="2900">
              <a:latin typeface="Gulim"/>
              <a:cs typeface="Guli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731263"/>
            <a:ext cx="10692765" cy="6350"/>
            <a:chOff x="0" y="1731263"/>
            <a:chExt cx="10692765" cy="6350"/>
          </a:xfrm>
        </p:grpSpPr>
        <p:sp>
          <p:nvSpPr>
            <p:cNvPr id="5" name="object 5"/>
            <p:cNvSpPr/>
            <p:nvPr/>
          </p:nvSpPr>
          <p:spPr>
            <a:xfrm>
              <a:off x="0" y="1731263"/>
              <a:ext cx="17145" cy="6350"/>
            </a:xfrm>
            <a:custGeom>
              <a:avLst/>
              <a:gdLst/>
              <a:ahLst/>
              <a:cxnLst/>
              <a:rect l="l" t="t" r="r" b="b"/>
              <a:pathLst>
                <a:path w="17145" h="6350">
                  <a:moveTo>
                    <a:pt x="16764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528" y="1734311"/>
              <a:ext cx="10586085" cy="0"/>
            </a:xfrm>
            <a:custGeom>
              <a:avLst/>
              <a:gdLst/>
              <a:ahLst/>
              <a:cxnLst/>
              <a:rect l="l" t="t" r="r" b="b"/>
              <a:pathLst>
                <a:path w="10586085">
                  <a:moveTo>
                    <a:pt x="0" y="0"/>
                  </a:moveTo>
                  <a:lnTo>
                    <a:pt x="10585704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635996" y="1731263"/>
              <a:ext cx="56515" cy="6350"/>
            </a:xfrm>
            <a:custGeom>
              <a:avLst/>
              <a:gdLst/>
              <a:ahLst/>
              <a:cxnLst/>
              <a:rect l="l" t="t" r="r" b="b"/>
              <a:pathLst>
                <a:path w="56515" h="6350">
                  <a:moveTo>
                    <a:pt x="21336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21336" y="0"/>
                  </a:lnTo>
                  <a:lnTo>
                    <a:pt x="21336" y="6096"/>
                  </a:lnTo>
                  <a:close/>
                </a:path>
                <a:path w="56515" h="6350">
                  <a:moveTo>
                    <a:pt x="56387" y="6096"/>
                  </a:moveTo>
                  <a:lnTo>
                    <a:pt x="38100" y="6096"/>
                  </a:lnTo>
                  <a:lnTo>
                    <a:pt x="38100" y="0"/>
                  </a:lnTo>
                  <a:lnTo>
                    <a:pt x="56387" y="0"/>
                  </a:lnTo>
                  <a:lnTo>
                    <a:pt x="56387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44105" y="2447239"/>
            <a:ext cx="2125980" cy="250190"/>
          </a:xfrm>
          <a:custGeom>
            <a:avLst/>
            <a:gdLst/>
            <a:ahLst/>
            <a:cxnLst/>
            <a:rect l="l" t="t" r="r" b="b"/>
            <a:pathLst>
              <a:path w="2125980" h="250189">
                <a:moveTo>
                  <a:pt x="120548" y="102679"/>
                </a:moveTo>
                <a:lnTo>
                  <a:pt x="0" y="102679"/>
                </a:lnTo>
                <a:lnTo>
                  <a:pt x="0" y="85343"/>
                </a:lnTo>
                <a:lnTo>
                  <a:pt x="120548" y="85343"/>
                </a:lnTo>
                <a:lnTo>
                  <a:pt x="120548" y="102679"/>
                </a:lnTo>
                <a:close/>
              </a:path>
              <a:path w="2125980" h="250189">
                <a:moveTo>
                  <a:pt x="120548" y="158953"/>
                </a:moveTo>
                <a:lnTo>
                  <a:pt x="0" y="158953"/>
                </a:lnTo>
                <a:lnTo>
                  <a:pt x="0" y="141617"/>
                </a:lnTo>
                <a:lnTo>
                  <a:pt x="120548" y="141617"/>
                </a:lnTo>
                <a:lnTo>
                  <a:pt x="120548" y="158953"/>
                </a:lnTo>
                <a:close/>
              </a:path>
              <a:path w="2125980" h="250189">
                <a:moveTo>
                  <a:pt x="157619" y="196557"/>
                </a:moveTo>
                <a:lnTo>
                  <a:pt x="157619" y="177088"/>
                </a:lnTo>
                <a:lnTo>
                  <a:pt x="261632" y="122948"/>
                </a:lnTo>
                <a:lnTo>
                  <a:pt x="261632" y="121348"/>
                </a:lnTo>
                <a:lnTo>
                  <a:pt x="157619" y="66674"/>
                </a:lnTo>
                <a:lnTo>
                  <a:pt x="157619" y="47472"/>
                </a:lnTo>
                <a:lnTo>
                  <a:pt x="282968" y="114147"/>
                </a:lnTo>
                <a:lnTo>
                  <a:pt x="282968" y="129882"/>
                </a:lnTo>
                <a:lnTo>
                  <a:pt x="157619" y="196557"/>
                </a:lnTo>
                <a:close/>
              </a:path>
              <a:path w="2125980" h="250189">
                <a:moveTo>
                  <a:pt x="577405" y="243763"/>
                </a:moveTo>
                <a:lnTo>
                  <a:pt x="558469" y="243763"/>
                </a:lnTo>
                <a:lnTo>
                  <a:pt x="558469" y="0"/>
                </a:lnTo>
                <a:lnTo>
                  <a:pt x="577405" y="0"/>
                </a:lnTo>
                <a:lnTo>
                  <a:pt x="577405" y="243763"/>
                </a:lnTo>
                <a:close/>
              </a:path>
              <a:path w="2125980" h="250189">
                <a:moveTo>
                  <a:pt x="390982" y="183222"/>
                </a:moveTo>
                <a:lnTo>
                  <a:pt x="378447" y="170154"/>
                </a:lnTo>
                <a:lnTo>
                  <a:pt x="384973" y="164353"/>
                </a:lnTo>
                <a:lnTo>
                  <a:pt x="391215" y="158686"/>
                </a:lnTo>
                <a:lnTo>
                  <a:pt x="418477" y="131749"/>
                </a:lnTo>
                <a:lnTo>
                  <a:pt x="440677" y="97923"/>
                </a:lnTo>
                <a:lnTo>
                  <a:pt x="442721" y="81076"/>
                </a:lnTo>
                <a:lnTo>
                  <a:pt x="442721" y="17602"/>
                </a:lnTo>
                <a:lnTo>
                  <a:pt x="462191" y="17602"/>
                </a:lnTo>
                <a:lnTo>
                  <a:pt x="462250" y="81076"/>
                </a:lnTo>
                <a:lnTo>
                  <a:pt x="474947" y="116547"/>
                </a:lnTo>
                <a:lnTo>
                  <a:pt x="452589" y="116547"/>
                </a:lnTo>
                <a:lnTo>
                  <a:pt x="428542" y="146773"/>
                </a:lnTo>
                <a:lnTo>
                  <a:pt x="398894" y="176199"/>
                </a:lnTo>
                <a:lnTo>
                  <a:pt x="394893" y="179844"/>
                </a:lnTo>
                <a:lnTo>
                  <a:pt x="390982" y="183222"/>
                </a:lnTo>
                <a:close/>
              </a:path>
              <a:path w="2125980" h="250189">
                <a:moveTo>
                  <a:pt x="512330" y="179489"/>
                </a:moveTo>
                <a:lnTo>
                  <a:pt x="483502" y="151427"/>
                </a:lnTo>
                <a:lnTo>
                  <a:pt x="469925" y="137350"/>
                </a:lnTo>
                <a:lnTo>
                  <a:pt x="465835" y="133083"/>
                </a:lnTo>
                <a:lnTo>
                  <a:pt x="462146" y="128993"/>
                </a:lnTo>
                <a:lnTo>
                  <a:pt x="455568" y="121170"/>
                </a:lnTo>
                <a:lnTo>
                  <a:pt x="453567" y="118325"/>
                </a:lnTo>
                <a:lnTo>
                  <a:pt x="452856" y="116547"/>
                </a:lnTo>
                <a:lnTo>
                  <a:pt x="474947" y="116547"/>
                </a:lnTo>
                <a:lnTo>
                  <a:pt x="482418" y="125098"/>
                </a:lnTo>
                <a:lnTo>
                  <a:pt x="487094" y="130216"/>
                </a:lnTo>
                <a:lnTo>
                  <a:pt x="517222" y="160003"/>
                </a:lnTo>
                <a:lnTo>
                  <a:pt x="524598" y="166687"/>
                </a:lnTo>
                <a:lnTo>
                  <a:pt x="512330" y="179489"/>
                </a:lnTo>
                <a:close/>
              </a:path>
              <a:path w="2125980" h="250189">
                <a:moveTo>
                  <a:pt x="642480" y="149351"/>
                </a:moveTo>
                <a:lnTo>
                  <a:pt x="632345" y="134416"/>
                </a:lnTo>
                <a:lnTo>
                  <a:pt x="640963" y="129907"/>
                </a:lnTo>
                <a:lnTo>
                  <a:pt x="649214" y="125449"/>
                </a:lnTo>
                <a:lnTo>
                  <a:pt x="683631" y="104946"/>
                </a:lnTo>
                <a:lnTo>
                  <a:pt x="717289" y="74275"/>
                </a:lnTo>
                <a:lnTo>
                  <a:pt x="721156" y="17335"/>
                </a:lnTo>
                <a:lnTo>
                  <a:pt x="740625" y="17335"/>
                </a:lnTo>
                <a:lnTo>
                  <a:pt x="740625" y="53962"/>
                </a:lnTo>
                <a:lnTo>
                  <a:pt x="741070" y="60051"/>
                </a:lnTo>
                <a:lnTo>
                  <a:pt x="754880" y="88010"/>
                </a:lnTo>
                <a:lnTo>
                  <a:pt x="730757" y="88010"/>
                </a:lnTo>
                <a:lnTo>
                  <a:pt x="699554" y="115214"/>
                </a:lnTo>
                <a:lnTo>
                  <a:pt x="664608" y="136925"/>
                </a:lnTo>
                <a:lnTo>
                  <a:pt x="649739" y="145393"/>
                </a:lnTo>
                <a:lnTo>
                  <a:pt x="642480" y="149351"/>
                </a:lnTo>
                <a:close/>
              </a:path>
              <a:path w="2125980" h="250189">
                <a:moveTo>
                  <a:pt x="818768" y="148818"/>
                </a:moveTo>
                <a:lnTo>
                  <a:pt x="781956" y="127549"/>
                </a:lnTo>
                <a:lnTo>
                  <a:pt x="749560" y="106079"/>
                </a:lnTo>
                <a:lnTo>
                  <a:pt x="731024" y="88010"/>
                </a:lnTo>
                <a:lnTo>
                  <a:pt x="754880" y="88010"/>
                </a:lnTo>
                <a:lnTo>
                  <a:pt x="760939" y="93167"/>
                </a:lnTo>
                <a:lnTo>
                  <a:pt x="766317" y="97167"/>
                </a:lnTo>
                <a:lnTo>
                  <a:pt x="804208" y="120848"/>
                </a:lnTo>
                <a:lnTo>
                  <a:pt x="828636" y="134150"/>
                </a:lnTo>
                <a:lnTo>
                  <a:pt x="818768" y="148818"/>
                </a:lnTo>
                <a:close/>
              </a:path>
              <a:path w="2125980" h="250189">
                <a:moveTo>
                  <a:pt x="843038" y="209359"/>
                </a:moveTo>
                <a:lnTo>
                  <a:pt x="619010" y="209359"/>
                </a:lnTo>
                <a:lnTo>
                  <a:pt x="619010" y="193090"/>
                </a:lnTo>
                <a:lnTo>
                  <a:pt x="843038" y="193090"/>
                </a:lnTo>
                <a:lnTo>
                  <a:pt x="843038" y="209359"/>
                </a:lnTo>
                <a:close/>
              </a:path>
              <a:path w="2125980" h="250189">
                <a:moveTo>
                  <a:pt x="1068400" y="243497"/>
                </a:moveTo>
                <a:lnTo>
                  <a:pt x="917181" y="243497"/>
                </a:lnTo>
                <a:lnTo>
                  <a:pt x="917181" y="155752"/>
                </a:lnTo>
                <a:lnTo>
                  <a:pt x="1068400" y="155752"/>
                </a:lnTo>
                <a:lnTo>
                  <a:pt x="1068400" y="172554"/>
                </a:lnTo>
                <a:lnTo>
                  <a:pt x="935316" y="172554"/>
                </a:lnTo>
                <a:lnTo>
                  <a:pt x="935316" y="226694"/>
                </a:lnTo>
                <a:lnTo>
                  <a:pt x="1068400" y="226694"/>
                </a:lnTo>
                <a:lnTo>
                  <a:pt x="1068400" y="243497"/>
                </a:lnTo>
                <a:close/>
              </a:path>
              <a:path w="2125980" h="250189">
                <a:moveTo>
                  <a:pt x="1068400" y="226694"/>
                </a:moveTo>
                <a:lnTo>
                  <a:pt x="1050264" y="226694"/>
                </a:lnTo>
                <a:lnTo>
                  <a:pt x="1050264" y="172554"/>
                </a:lnTo>
                <a:lnTo>
                  <a:pt x="1068400" y="172554"/>
                </a:lnTo>
                <a:lnTo>
                  <a:pt x="1068400" y="226694"/>
                </a:lnTo>
                <a:close/>
              </a:path>
              <a:path w="2125980" h="250189">
                <a:moveTo>
                  <a:pt x="1022527" y="140817"/>
                </a:moveTo>
                <a:lnTo>
                  <a:pt x="1004125" y="140817"/>
                </a:lnTo>
                <a:lnTo>
                  <a:pt x="1004125" y="77609"/>
                </a:lnTo>
                <a:lnTo>
                  <a:pt x="968654" y="77609"/>
                </a:lnTo>
                <a:lnTo>
                  <a:pt x="968654" y="61074"/>
                </a:lnTo>
                <a:lnTo>
                  <a:pt x="1004125" y="61074"/>
                </a:lnTo>
                <a:lnTo>
                  <a:pt x="1004125" y="3200"/>
                </a:lnTo>
                <a:lnTo>
                  <a:pt x="1022527" y="3200"/>
                </a:lnTo>
                <a:lnTo>
                  <a:pt x="1022527" y="140817"/>
                </a:lnTo>
                <a:close/>
              </a:path>
              <a:path w="2125980" h="250189">
                <a:moveTo>
                  <a:pt x="872642" y="129082"/>
                </a:moveTo>
                <a:lnTo>
                  <a:pt x="872642" y="13868"/>
                </a:lnTo>
                <a:lnTo>
                  <a:pt x="964920" y="13868"/>
                </a:lnTo>
                <a:lnTo>
                  <a:pt x="964920" y="30137"/>
                </a:lnTo>
                <a:lnTo>
                  <a:pt x="891044" y="30137"/>
                </a:lnTo>
                <a:lnTo>
                  <a:pt x="891044" y="63207"/>
                </a:lnTo>
                <a:lnTo>
                  <a:pt x="952919" y="63207"/>
                </a:lnTo>
                <a:lnTo>
                  <a:pt x="952919" y="79476"/>
                </a:lnTo>
                <a:lnTo>
                  <a:pt x="891044" y="79476"/>
                </a:lnTo>
                <a:lnTo>
                  <a:pt x="891044" y="112814"/>
                </a:lnTo>
                <a:lnTo>
                  <a:pt x="976922" y="112814"/>
                </a:lnTo>
                <a:lnTo>
                  <a:pt x="978522" y="124815"/>
                </a:lnTo>
                <a:lnTo>
                  <a:pt x="920081" y="128749"/>
                </a:lnTo>
                <a:lnTo>
                  <a:pt x="872642" y="129082"/>
                </a:lnTo>
                <a:close/>
              </a:path>
              <a:path w="2125980" h="250189">
                <a:moveTo>
                  <a:pt x="976922" y="112814"/>
                </a:moveTo>
                <a:lnTo>
                  <a:pt x="899579" y="112814"/>
                </a:lnTo>
                <a:lnTo>
                  <a:pt x="921404" y="112591"/>
                </a:lnTo>
                <a:lnTo>
                  <a:pt x="928204" y="112414"/>
                </a:lnTo>
                <a:lnTo>
                  <a:pt x="968565" y="109702"/>
                </a:lnTo>
                <a:lnTo>
                  <a:pt x="976388" y="108813"/>
                </a:lnTo>
                <a:lnTo>
                  <a:pt x="976922" y="112814"/>
                </a:lnTo>
                <a:close/>
              </a:path>
              <a:path w="2125980" h="250189">
                <a:moveTo>
                  <a:pt x="1068400" y="141350"/>
                </a:moveTo>
                <a:lnTo>
                  <a:pt x="1049997" y="141350"/>
                </a:lnTo>
                <a:lnTo>
                  <a:pt x="1049997" y="0"/>
                </a:lnTo>
                <a:lnTo>
                  <a:pt x="1068400" y="0"/>
                </a:lnTo>
                <a:lnTo>
                  <a:pt x="1068400" y="141350"/>
                </a:lnTo>
                <a:close/>
              </a:path>
              <a:path w="2125980" h="250189">
                <a:moveTo>
                  <a:pt x="1328432" y="144551"/>
                </a:moveTo>
                <a:lnTo>
                  <a:pt x="1104404" y="144551"/>
                </a:lnTo>
                <a:lnTo>
                  <a:pt x="1104404" y="128282"/>
                </a:lnTo>
                <a:lnTo>
                  <a:pt x="1328432" y="128282"/>
                </a:lnTo>
                <a:lnTo>
                  <a:pt x="1328432" y="144551"/>
                </a:lnTo>
                <a:close/>
              </a:path>
              <a:path w="2125980" h="250189">
                <a:moveTo>
                  <a:pt x="1300429" y="240830"/>
                </a:moveTo>
                <a:lnTo>
                  <a:pt x="1137475" y="240830"/>
                </a:lnTo>
                <a:lnTo>
                  <a:pt x="1137475" y="169087"/>
                </a:lnTo>
                <a:lnTo>
                  <a:pt x="1156411" y="169087"/>
                </a:lnTo>
                <a:lnTo>
                  <a:pt x="1156411" y="224294"/>
                </a:lnTo>
                <a:lnTo>
                  <a:pt x="1300429" y="224294"/>
                </a:lnTo>
                <a:lnTo>
                  <a:pt x="1300429" y="240830"/>
                </a:lnTo>
                <a:close/>
              </a:path>
              <a:path w="2125980" h="250189">
                <a:moveTo>
                  <a:pt x="1216418" y="105879"/>
                </a:moveTo>
                <a:lnTo>
                  <a:pt x="1173079" y="98812"/>
                </a:lnTo>
                <a:lnTo>
                  <a:pt x="1141831" y="73742"/>
                </a:lnTo>
                <a:lnTo>
                  <a:pt x="1139875" y="67563"/>
                </a:lnTo>
                <a:lnTo>
                  <a:pt x="1139875" y="43916"/>
                </a:lnTo>
                <a:lnTo>
                  <a:pt x="1167245" y="15101"/>
                </a:lnTo>
                <a:lnTo>
                  <a:pt x="1208426" y="5800"/>
                </a:lnTo>
                <a:lnTo>
                  <a:pt x="1216418" y="5600"/>
                </a:lnTo>
                <a:lnTo>
                  <a:pt x="1224411" y="5800"/>
                </a:lnTo>
                <a:lnTo>
                  <a:pt x="1265591" y="15101"/>
                </a:lnTo>
                <a:lnTo>
                  <a:pt x="1277492" y="21602"/>
                </a:lnTo>
                <a:lnTo>
                  <a:pt x="1208595" y="21602"/>
                </a:lnTo>
                <a:lnTo>
                  <a:pt x="1201172" y="22358"/>
                </a:lnTo>
                <a:lnTo>
                  <a:pt x="1159611" y="43472"/>
                </a:lnTo>
                <a:lnTo>
                  <a:pt x="1158011" y="47561"/>
                </a:lnTo>
                <a:lnTo>
                  <a:pt x="1158011" y="63919"/>
                </a:lnTo>
                <a:lnTo>
                  <a:pt x="1201172" y="89122"/>
                </a:lnTo>
                <a:lnTo>
                  <a:pt x="1208595" y="89877"/>
                </a:lnTo>
                <a:lnTo>
                  <a:pt x="1277493" y="89877"/>
                </a:lnTo>
                <a:lnTo>
                  <a:pt x="1270958" y="93611"/>
                </a:lnTo>
                <a:lnTo>
                  <a:pt x="1232120" y="105079"/>
                </a:lnTo>
                <a:lnTo>
                  <a:pt x="1224411" y="105679"/>
                </a:lnTo>
                <a:lnTo>
                  <a:pt x="1216418" y="105879"/>
                </a:lnTo>
                <a:close/>
              </a:path>
              <a:path w="2125980" h="250189">
                <a:moveTo>
                  <a:pt x="1277493" y="89877"/>
                </a:moveTo>
                <a:lnTo>
                  <a:pt x="1224241" y="89877"/>
                </a:lnTo>
                <a:lnTo>
                  <a:pt x="1231665" y="89122"/>
                </a:lnTo>
                <a:lnTo>
                  <a:pt x="1245711" y="86099"/>
                </a:lnTo>
                <a:lnTo>
                  <a:pt x="1274825" y="63919"/>
                </a:lnTo>
                <a:lnTo>
                  <a:pt x="1274825" y="47561"/>
                </a:lnTo>
                <a:lnTo>
                  <a:pt x="1231665" y="22358"/>
                </a:lnTo>
                <a:lnTo>
                  <a:pt x="1216418" y="21602"/>
                </a:lnTo>
                <a:lnTo>
                  <a:pt x="1277493" y="21602"/>
                </a:lnTo>
                <a:lnTo>
                  <a:pt x="1277804" y="21780"/>
                </a:lnTo>
                <a:lnTo>
                  <a:pt x="1283182" y="26536"/>
                </a:lnTo>
                <a:lnTo>
                  <a:pt x="1291005" y="37738"/>
                </a:lnTo>
                <a:lnTo>
                  <a:pt x="1292961" y="43916"/>
                </a:lnTo>
                <a:lnTo>
                  <a:pt x="1292961" y="67563"/>
                </a:lnTo>
                <a:lnTo>
                  <a:pt x="1291005" y="73742"/>
                </a:lnTo>
                <a:lnTo>
                  <a:pt x="1283182" y="84943"/>
                </a:lnTo>
                <a:lnTo>
                  <a:pt x="1277804" y="89700"/>
                </a:lnTo>
                <a:lnTo>
                  <a:pt x="1277493" y="89877"/>
                </a:lnTo>
                <a:close/>
              </a:path>
              <a:path w="2125980" h="250189">
                <a:moveTo>
                  <a:pt x="1600200" y="161886"/>
                </a:moveTo>
                <a:lnTo>
                  <a:pt x="1580464" y="159486"/>
                </a:lnTo>
                <a:lnTo>
                  <a:pt x="1582064" y="151307"/>
                </a:lnTo>
                <a:lnTo>
                  <a:pt x="1583504" y="142834"/>
                </a:lnTo>
                <a:lnTo>
                  <a:pt x="1588331" y="103701"/>
                </a:lnTo>
                <a:lnTo>
                  <a:pt x="1590065" y="39471"/>
                </a:lnTo>
                <a:lnTo>
                  <a:pt x="1447380" y="39471"/>
                </a:lnTo>
                <a:lnTo>
                  <a:pt x="1447380" y="22936"/>
                </a:lnTo>
                <a:lnTo>
                  <a:pt x="1609534" y="22936"/>
                </a:lnTo>
                <a:lnTo>
                  <a:pt x="1609481" y="61607"/>
                </a:lnTo>
                <a:lnTo>
                  <a:pt x="1607825" y="104129"/>
                </a:lnTo>
                <a:lnTo>
                  <a:pt x="1603358" y="143262"/>
                </a:lnTo>
                <a:lnTo>
                  <a:pt x="1601358" y="155502"/>
                </a:lnTo>
                <a:lnTo>
                  <a:pt x="1600200" y="161886"/>
                </a:lnTo>
                <a:close/>
              </a:path>
              <a:path w="2125980" h="250189">
                <a:moveTo>
                  <a:pt x="1523390" y="193090"/>
                </a:moveTo>
                <a:lnTo>
                  <a:pt x="1504188" y="193090"/>
                </a:lnTo>
                <a:lnTo>
                  <a:pt x="1504188" y="99479"/>
                </a:lnTo>
                <a:lnTo>
                  <a:pt x="1523390" y="99479"/>
                </a:lnTo>
                <a:lnTo>
                  <a:pt x="1523390" y="193090"/>
                </a:lnTo>
                <a:close/>
              </a:path>
              <a:path w="2125980" h="250189">
                <a:moveTo>
                  <a:pt x="1643138" y="209359"/>
                </a:moveTo>
                <a:lnTo>
                  <a:pt x="1419110" y="209359"/>
                </a:lnTo>
                <a:lnTo>
                  <a:pt x="1419110" y="193090"/>
                </a:lnTo>
                <a:lnTo>
                  <a:pt x="1643138" y="193090"/>
                </a:lnTo>
                <a:lnTo>
                  <a:pt x="1643138" y="209359"/>
                </a:lnTo>
                <a:close/>
              </a:path>
              <a:path w="2125980" h="250189">
                <a:moveTo>
                  <a:pt x="1779422" y="250164"/>
                </a:moveTo>
                <a:lnTo>
                  <a:pt x="1734794" y="241807"/>
                </a:lnTo>
                <a:lnTo>
                  <a:pt x="1706880" y="211493"/>
                </a:lnTo>
                <a:lnTo>
                  <a:pt x="1706880" y="187312"/>
                </a:lnTo>
                <a:lnTo>
                  <a:pt x="1734794" y="156908"/>
                </a:lnTo>
                <a:lnTo>
                  <a:pt x="1779422" y="148818"/>
                </a:lnTo>
                <a:lnTo>
                  <a:pt x="1786781" y="149018"/>
                </a:lnTo>
                <a:lnTo>
                  <a:pt x="1824050" y="157175"/>
                </a:lnTo>
                <a:lnTo>
                  <a:pt x="1836908" y="164820"/>
                </a:lnTo>
                <a:lnTo>
                  <a:pt x="1772310" y="164820"/>
                </a:lnTo>
                <a:lnTo>
                  <a:pt x="1765465" y="165531"/>
                </a:lnTo>
                <a:lnTo>
                  <a:pt x="1726526" y="186156"/>
                </a:lnTo>
                <a:lnTo>
                  <a:pt x="1725015" y="190423"/>
                </a:lnTo>
                <a:lnTo>
                  <a:pt x="1725015" y="208559"/>
                </a:lnTo>
                <a:lnTo>
                  <a:pt x="1765465" y="233451"/>
                </a:lnTo>
                <a:lnTo>
                  <a:pt x="1772310" y="234162"/>
                </a:lnTo>
                <a:lnTo>
                  <a:pt x="1836908" y="234162"/>
                </a:lnTo>
                <a:lnTo>
                  <a:pt x="1824050" y="241807"/>
                </a:lnTo>
                <a:lnTo>
                  <a:pt x="1786781" y="249964"/>
                </a:lnTo>
                <a:lnTo>
                  <a:pt x="1779422" y="250164"/>
                </a:lnTo>
                <a:close/>
              </a:path>
              <a:path w="2125980" h="250189">
                <a:moveTo>
                  <a:pt x="1836908" y="234162"/>
                </a:moveTo>
                <a:lnTo>
                  <a:pt x="1786534" y="234162"/>
                </a:lnTo>
                <a:lnTo>
                  <a:pt x="1793379" y="233451"/>
                </a:lnTo>
                <a:lnTo>
                  <a:pt x="1806536" y="230606"/>
                </a:lnTo>
                <a:lnTo>
                  <a:pt x="1833829" y="208559"/>
                </a:lnTo>
                <a:lnTo>
                  <a:pt x="1833829" y="190423"/>
                </a:lnTo>
                <a:lnTo>
                  <a:pt x="1793379" y="165531"/>
                </a:lnTo>
                <a:lnTo>
                  <a:pt x="1786534" y="164820"/>
                </a:lnTo>
                <a:lnTo>
                  <a:pt x="1836908" y="164820"/>
                </a:lnTo>
                <a:lnTo>
                  <a:pt x="1851964" y="211493"/>
                </a:lnTo>
                <a:lnTo>
                  <a:pt x="1850053" y="217804"/>
                </a:lnTo>
                <a:lnTo>
                  <a:pt x="1842407" y="229184"/>
                </a:lnTo>
                <a:lnTo>
                  <a:pt x="1837207" y="233984"/>
                </a:lnTo>
                <a:lnTo>
                  <a:pt x="1836908" y="234162"/>
                </a:lnTo>
                <a:close/>
              </a:path>
              <a:path w="2125980" h="250189">
                <a:moveTo>
                  <a:pt x="1795691" y="31737"/>
                </a:moveTo>
                <a:lnTo>
                  <a:pt x="1669275" y="31737"/>
                </a:lnTo>
                <a:lnTo>
                  <a:pt x="1669275" y="15468"/>
                </a:lnTo>
                <a:lnTo>
                  <a:pt x="1795691" y="15468"/>
                </a:lnTo>
                <a:lnTo>
                  <a:pt x="1795691" y="31737"/>
                </a:lnTo>
                <a:close/>
              </a:path>
              <a:path w="2125980" h="250189">
                <a:moveTo>
                  <a:pt x="1673809" y="138950"/>
                </a:moveTo>
                <a:lnTo>
                  <a:pt x="1662341" y="125615"/>
                </a:lnTo>
                <a:lnTo>
                  <a:pt x="1668341" y="121290"/>
                </a:lnTo>
                <a:lnTo>
                  <a:pt x="1674342" y="116847"/>
                </a:lnTo>
                <a:lnTo>
                  <a:pt x="1708213" y="88544"/>
                </a:lnTo>
                <a:lnTo>
                  <a:pt x="1724215" y="55562"/>
                </a:lnTo>
                <a:lnTo>
                  <a:pt x="1724215" y="31737"/>
                </a:lnTo>
                <a:lnTo>
                  <a:pt x="1743151" y="31737"/>
                </a:lnTo>
                <a:lnTo>
                  <a:pt x="1747551" y="73253"/>
                </a:lnTo>
                <a:lnTo>
                  <a:pt x="1757538" y="84810"/>
                </a:lnTo>
                <a:lnTo>
                  <a:pt x="1734350" y="84810"/>
                </a:lnTo>
                <a:lnTo>
                  <a:pt x="1713547" y="107480"/>
                </a:lnTo>
                <a:lnTo>
                  <a:pt x="1711236" y="109613"/>
                </a:lnTo>
                <a:lnTo>
                  <a:pt x="1680165" y="134327"/>
                </a:lnTo>
                <a:lnTo>
                  <a:pt x="1676831" y="136817"/>
                </a:lnTo>
                <a:lnTo>
                  <a:pt x="1673809" y="138950"/>
                </a:lnTo>
                <a:close/>
              </a:path>
              <a:path w="2125980" h="250189">
                <a:moveTo>
                  <a:pt x="1790090" y="130949"/>
                </a:moveTo>
                <a:lnTo>
                  <a:pt x="1758619" y="107480"/>
                </a:lnTo>
                <a:lnTo>
                  <a:pt x="1734616" y="84810"/>
                </a:lnTo>
                <a:lnTo>
                  <a:pt x="1757538" y="84810"/>
                </a:lnTo>
                <a:lnTo>
                  <a:pt x="1758086" y="85343"/>
                </a:lnTo>
                <a:lnTo>
                  <a:pt x="1762353" y="89077"/>
                </a:lnTo>
                <a:lnTo>
                  <a:pt x="1795357" y="113747"/>
                </a:lnTo>
                <a:lnTo>
                  <a:pt x="1801025" y="117614"/>
                </a:lnTo>
                <a:lnTo>
                  <a:pt x="1790090" y="130949"/>
                </a:lnTo>
                <a:close/>
              </a:path>
              <a:path w="2125980" h="250189">
                <a:moveTo>
                  <a:pt x="1850631" y="143484"/>
                </a:moveTo>
                <a:lnTo>
                  <a:pt x="1831962" y="143484"/>
                </a:lnTo>
                <a:lnTo>
                  <a:pt x="1831962" y="0"/>
                </a:lnTo>
                <a:lnTo>
                  <a:pt x="1850631" y="0"/>
                </a:lnTo>
                <a:lnTo>
                  <a:pt x="1850631" y="61607"/>
                </a:lnTo>
                <a:lnTo>
                  <a:pt x="1887969" y="61607"/>
                </a:lnTo>
                <a:lnTo>
                  <a:pt x="1887969" y="78143"/>
                </a:lnTo>
                <a:lnTo>
                  <a:pt x="1850631" y="78143"/>
                </a:lnTo>
                <a:lnTo>
                  <a:pt x="1850631" y="143484"/>
                </a:lnTo>
                <a:close/>
              </a:path>
              <a:path w="2125980" h="250189">
                <a:moveTo>
                  <a:pt x="2125865" y="129349"/>
                </a:moveTo>
                <a:lnTo>
                  <a:pt x="1901837" y="129349"/>
                </a:lnTo>
                <a:lnTo>
                  <a:pt x="1901837" y="113347"/>
                </a:lnTo>
                <a:lnTo>
                  <a:pt x="2125865" y="113347"/>
                </a:lnTo>
                <a:lnTo>
                  <a:pt x="2125865" y="129349"/>
                </a:lnTo>
                <a:close/>
              </a:path>
              <a:path w="2125980" h="250189">
                <a:moveTo>
                  <a:pt x="1984248" y="154952"/>
                </a:moveTo>
                <a:lnTo>
                  <a:pt x="1965845" y="154952"/>
                </a:lnTo>
                <a:lnTo>
                  <a:pt x="1965845" y="129349"/>
                </a:lnTo>
                <a:lnTo>
                  <a:pt x="1984248" y="129349"/>
                </a:lnTo>
                <a:lnTo>
                  <a:pt x="1984248" y="154952"/>
                </a:lnTo>
                <a:close/>
              </a:path>
              <a:path w="2125980" h="250189">
                <a:moveTo>
                  <a:pt x="2061857" y="154952"/>
                </a:moveTo>
                <a:lnTo>
                  <a:pt x="2043455" y="154952"/>
                </a:lnTo>
                <a:lnTo>
                  <a:pt x="2043455" y="129349"/>
                </a:lnTo>
                <a:lnTo>
                  <a:pt x="2061857" y="129349"/>
                </a:lnTo>
                <a:lnTo>
                  <a:pt x="2061857" y="154952"/>
                </a:lnTo>
                <a:close/>
              </a:path>
              <a:path w="2125980" h="250189">
                <a:moveTo>
                  <a:pt x="2099729" y="245097"/>
                </a:moveTo>
                <a:lnTo>
                  <a:pt x="1935175" y="245097"/>
                </a:lnTo>
                <a:lnTo>
                  <a:pt x="1935175" y="192290"/>
                </a:lnTo>
                <a:lnTo>
                  <a:pt x="2074392" y="192290"/>
                </a:lnTo>
                <a:lnTo>
                  <a:pt x="2074392" y="170687"/>
                </a:lnTo>
                <a:lnTo>
                  <a:pt x="1933841" y="170687"/>
                </a:lnTo>
                <a:lnTo>
                  <a:pt x="1933841" y="154952"/>
                </a:lnTo>
                <a:lnTo>
                  <a:pt x="2092528" y="154952"/>
                </a:lnTo>
                <a:lnTo>
                  <a:pt x="2092528" y="207759"/>
                </a:lnTo>
                <a:lnTo>
                  <a:pt x="1953577" y="207759"/>
                </a:lnTo>
                <a:lnTo>
                  <a:pt x="1953577" y="229361"/>
                </a:lnTo>
                <a:lnTo>
                  <a:pt x="2099729" y="229361"/>
                </a:lnTo>
                <a:lnTo>
                  <a:pt x="2099729" y="245097"/>
                </a:lnTo>
                <a:close/>
              </a:path>
              <a:path w="2125980" h="250189">
                <a:moveTo>
                  <a:pt x="2096528" y="93878"/>
                </a:moveTo>
                <a:lnTo>
                  <a:pt x="1935441" y="93878"/>
                </a:lnTo>
                <a:lnTo>
                  <a:pt x="1935441" y="42405"/>
                </a:lnTo>
                <a:lnTo>
                  <a:pt x="2073325" y="42405"/>
                </a:lnTo>
                <a:lnTo>
                  <a:pt x="2073325" y="22136"/>
                </a:lnTo>
                <a:lnTo>
                  <a:pt x="1934641" y="22136"/>
                </a:lnTo>
                <a:lnTo>
                  <a:pt x="1934641" y="6400"/>
                </a:lnTo>
                <a:lnTo>
                  <a:pt x="2091194" y="6400"/>
                </a:lnTo>
                <a:lnTo>
                  <a:pt x="2091194" y="57873"/>
                </a:lnTo>
                <a:lnTo>
                  <a:pt x="1953310" y="57873"/>
                </a:lnTo>
                <a:lnTo>
                  <a:pt x="1953310" y="78143"/>
                </a:lnTo>
                <a:lnTo>
                  <a:pt x="2096528" y="78143"/>
                </a:lnTo>
                <a:lnTo>
                  <a:pt x="2096528" y="938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15601" y="2532583"/>
            <a:ext cx="120650" cy="73660"/>
          </a:xfrm>
          <a:custGeom>
            <a:avLst/>
            <a:gdLst/>
            <a:ahLst/>
            <a:cxnLst/>
            <a:rect l="l" t="t" r="r" b="b"/>
            <a:pathLst>
              <a:path w="120650" h="73660">
                <a:moveTo>
                  <a:pt x="120548" y="56273"/>
                </a:moveTo>
                <a:lnTo>
                  <a:pt x="0" y="56273"/>
                </a:lnTo>
                <a:lnTo>
                  <a:pt x="0" y="73609"/>
                </a:lnTo>
                <a:lnTo>
                  <a:pt x="120548" y="73609"/>
                </a:lnTo>
                <a:lnTo>
                  <a:pt x="120548" y="56273"/>
                </a:lnTo>
                <a:close/>
              </a:path>
              <a:path w="120650" h="73660">
                <a:moveTo>
                  <a:pt x="120548" y="0"/>
                </a:moveTo>
                <a:lnTo>
                  <a:pt x="0" y="0"/>
                </a:lnTo>
                <a:lnTo>
                  <a:pt x="0" y="17335"/>
                </a:lnTo>
                <a:lnTo>
                  <a:pt x="120548" y="17335"/>
                </a:lnTo>
                <a:lnTo>
                  <a:pt x="1205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20869" y="2596342"/>
            <a:ext cx="49530" cy="128905"/>
          </a:xfrm>
          <a:custGeom>
            <a:avLst/>
            <a:gdLst/>
            <a:ahLst/>
            <a:cxnLst/>
            <a:rect l="l" t="t" r="r" b="b"/>
            <a:pathLst>
              <a:path w="49529" h="128905">
                <a:moveTo>
                  <a:pt x="49213" y="128560"/>
                </a:moveTo>
                <a:lnTo>
                  <a:pt x="36731" y="128560"/>
                </a:lnTo>
                <a:lnTo>
                  <a:pt x="36731" y="15691"/>
                </a:lnTo>
                <a:lnTo>
                  <a:pt x="5705" y="34591"/>
                </a:lnTo>
                <a:lnTo>
                  <a:pt x="0" y="24606"/>
                </a:lnTo>
                <a:lnTo>
                  <a:pt x="39762" y="0"/>
                </a:lnTo>
                <a:lnTo>
                  <a:pt x="49213" y="0"/>
                </a:lnTo>
                <a:lnTo>
                  <a:pt x="49213" y="128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23107" y="2503601"/>
            <a:ext cx="131445" cy="135890"/>
          </a:xfrm>
          <a:custGeom>
            <a:avLst/>
            <a:gdLst/>
            <a:ahLst/>
            <a:cxnLst/>
            <a:rect l="l" t="t" r="r" b="b"/>
            <a:pathLst>
              <a:path w="131445" h="135889">
                <a:moveTo>
                  <a:pt x="131216" y="57150"/>
                </a:moveTo>
                <a:lnTo>
                  <a:pt x="74409" y="57150"/>
                </a:lnTo>
                <a:lnTo>
                  <a:pt x="74409" y="0"/>
                </a:lnTo>
                <a:lnTo>
                  <a:pt x="56807" y="0"/>
                </a:lnTo>
                <a:lnTo>
                  <a:pt x="56807" y="57150"/>
                </a:lnTo>
                <a:lnTo>
                  <a:pt x="0" y="57150"/>
                </a:lnTo>
                <a:lnTo>
                  <a:pt x="0" y="74930"/>
                </a:lnTo>
                <a:lnTo>
                  <a:pt x="56807" y="74930"/>
                </a:lnTo>
                <a:lnTo>
                  <a:pt x="56807" y="135890"/>
                </a:lnTo>
                <a:lnTo>
                  <a:pt x="74409" y="135890"/>
                </a:lnTo>
                <a:lnTo>
                  <a:pt x="74409" y="74930"/>
                </a:lnTo>
                <a:lnTo>
                  <a:pt x="131216" y="74930"/>
                </a:lnTo>
                <a:lnTo>
                  <a:pt x="131216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3928838" y="2503601"/>
            <a:ext cx="531495" cy="221615"/>
            <a:chOff x="3928838" y="2503601"/>
            <a:chExt cx="531495" cy="22161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8838" y="2594381"/>
              <a:ext cx="81665" cy="13052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036237" y="2503601"/>
              <a:ext cx="424180" cy="135890"/>
            </a:xfrm>
            <a:custGeom>
              <a:avLst/>
              <a:gdLst/>
              <a:ahLst/>
              <a:cxnLst/>
              <a:rect l="l" t="t" r="r" b="b"/>
              <a:pathLst>
                <a:path w="424179" h="135889">
                  <a:moveTo>
                    <a:pt x="131216" y="57150"/>
                  </a:moveTo>
                  <a:lnTo>
                    <a:pt x="74409" y="57150"/>
                  </a:lnTo>
                  <a:lnTo>
                    <a:pt x="74409" y="0"/>
                  </a:lnTo>
                  <a:lnTo>
                    <a:pt x="56807" y="0"/>
                  </a:lnTo>
                  <a:lnTo>
                    <a:pt x="56807" y="57150"/>
                  </a:lnTo>
                  <a:lnTo>
                    <a:pt x="0" y="57150"/>
                  </a:lnTo>
                  <a:lnTo>
                    <a:pt x="0" y="74930"/>
                  </a:lnTo>
                  <a:lnTo>
                    <a:pt x="56807" y="74930"/>
                  </a:lnTo>
                  <a:lnTo>
                    <a:pt x="56807" y="135890"/>
                  </a:lnTo>
                  <a:lnTo>
                    <a:pt x="74409" y="135890"/>
                  </a:lnTo>
                  <a:lnTo>
                    <a:pt x="74409" y="74930"/>
                  </a:lnTo>
                  <a:lnTo>
                    <a:pt x="131216" y="74930"/>
                  </a:lnTo>
                  <a:lnTo>
                    <a:pt x="131216" y="57150"/>
                  </a:lnTo>
                  <a:close/>
                </a:path>
                <a:path w="424179" h="135889">
                  <a:moveTo>
                    <a:pt x="176466" y="62433"/>
                  </a:moveTo>
                  <a:lnTo>
                    <a:pt x="158445" y="62433"/>
                  </a:lnTo>
                  <a:lnTo>
                    <a:pt x="158445" y="80264"/>
                  </a:lnTo>
                  <a:lnTo>
                    <a:pt x="176466" y="80264"/>
                  </a:lnTo>
                  <a:lnTo>
                    <a:pt x="176466" y="62433"/>
                  </a:lnTo>
                  <a:close/>
                </a:path>
                <a:path w="424179" h="135889">
                  <a:moveTo>
                    <a:pt x="221043" y="62433"/>
                  </a:moveTo>
                  <a:lnTo>
                    <a:pt x="203022" y="62433"/>
                  </a:lnTo>
                  <a:lnTo>
                    <a:pt x="203022" y="80264"/>
                  </a:lnTo>
                  <a:lnTo>
                    <a:pt x="221043" y="80264"/>
                  </a:lnTo>
                  <a:lnTo>
                    <a:pt x="221043" y="62433"/>
                  </a:lnTo>
                  <a:close/>
                </a:path>
                <a:path w="424179" h="135889">
                  <a:moveTo>
                    <a:pt x="265620" y="62433"/>
                  </a:moveTo>
                  <a:lnTo>
                    <a:pt x="247599" y="62433"/>
                  </a:lnTo>
                  <a:lnTo>
                    <a:pt x="247599" y="80264"/>
                  </a:lnTo>
                  <a:lnTo>
                    <a:pt x="265620" y="80264"/>
                  </a:lnTo>
                  <a:lnTo>
                    <a:pt x="265620" y="62433"/>
                  </a:lnTo>
                  <a:close/>
                </a:path>
                <a:path w="424179" h="135889">
                  <a:moveTo>
                    <a:pt x="423786" y="57150"/>
                  </a:moveTo>
                  <a:lnTo>
                    <a:pt x="366979" y="57150"/>
                  </a:lnTo>
                  <a:lnTo>
                    <a:pt x="366979" y="0"/>
                  </a:lnTo>
                  <a:lnTo>
                    <a:pt x="349377" y="0"/>
                  </a:lnTo>
                  <a:lnTo>
                    <a:pt x="349377" y="57150"/>
                  </a:lnTo>
                  <a:lnTo>
                    <a:pt x="292569" y="57150"/>
                  </a:lnTo>
                  <a:lnTo>
                    <a:pt x="292569" y="74930"/>
                  </a:lnTo>
                  <a:lnTo>
                    <a:pt x="349377" y="74930"/>
                  </a:lnTo>
                  <a:lnTo>
                    <a:pt x="349377" y="135890"/>
                  </a:lnTo>
                  <a:lnTo>
                    <a:pt x="366979" y="135890"/>
                  </a:lnTo>
                  <a:lnTo>
                    <a:pt x="366979" y="74930"/>
                  </a:lnTo>
                  <a:lnTo>
                    <a:pt x="423786" y="74930"/>
                  </a:lnTo>
                  <a:lnTo>
                    <a:pt x="423786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36761" y="2375352"/>
            <a:ext cx="15970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8770" algn="l"/>
                <a:tab pos="731520" algn="l"/>
                <a:tab pos="1437640" algn="l"/>
              </a:tabLst>
            </a:pPr>
            <a:r>
              <a:rPr sz="2100" dirty="0">
                <a:latin typeface="Symbol"/>
                <a:cs typeface="Symbol"/>
              </a:rPr>
              <a:t>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dirty="0">
                <a:latin typeface="Symbol"/>
                <a:cs typeface="Symbol"/>
              </a:rPr>
              <a:t>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dirty="0">
                <a:latin typeface="Symbol"/>
                <a:cs typeface="Symbol"/>
              </a:rPr>
              <a:t>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dirty="0">
                <a:latin typeface="Symbol"/>
                <a:cs typeface="Symbol"/>
              </a:rPr>
              <a:t></a:t>
            </a:r>
          </a:p>
        </p:txBody>
      </p:sp>
      <p:grpSp>
        <p:nvGrpSpPr>
          <p:cNvPr id="16" name="object 16"/>
          <p:cNvGrpSpPr/>
          <p:nvPr/>
        </p:nvGrpSpPr>
        <p:grpSpPr>
          <a:xfrm>
            <a:off x="4635116" y="2447239"/>
            <a:ext cx="1915160" cy="278130"/>
            <a:chOff x="4635116" y="2447239"/>
            <a:chExt cx="1915160" cy="27813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35116" y="2627011"/>
              <a:ext cx="75959" cy="9789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744859" y="2447239"/>
              <a:ext cx="1805305" cy="243840"/>
            </a:xfrm>
            <a:custGeom>
              <a:avLst/>
              <a:gdLst/>
              <a:ahLst/>
              <a:cxnLst/>
              <a:rect l="l" t="t" r="r" b="b"/>
              <a:pathLst>
                <a:path w="1805304" h="243839">
                  <a:moveTo>
                    <a:pt x="190157" y="174421"/>
                  </a:moveTo>
                  <a:lnTo>
                    <a:pt x="171488" y="174421"/>
                  </a:lnTo>
                  <a:lnTo>
                    <a:pt x="171488" y="0"/>
                  </a:lnTo>
                  <a:lnTo>
                    <a:pt x="190157" y="0"/>
                  </a:lnTo>
                  <a:lnTo>
                    <a:pt x="190157" y="174421"/>
                  </a:lnTo>
                  <a:close/>
                </a:path>
                <a:path w="1805304" h="243839">
                  <a:moveTo>
                    <a:pt x="69075" y="133883"/>
                  </a:moveTo>
                  <a:lnTo>
                    <a:pt x="50939" y="133883"/>
                  </a:lnTo>
                  <a:lnTo>
                    <a:pt x="42671" y="132327"/>
                  </a:lnTo>
                  <a:lnTo>
                    <a:pt x="7112" y="106146"/>
                  </a:lnTo>
                  <a:lnTo>
                    <a:pt x="0" y="86855"/>
                  </a:lnTo>
                  <a:lnTo>
                    <a:pt x="0" y="57696"/>
                  </a:lnTo>
                  <a:lnTo>
                    <a:pt x="21424" y="22536"/>
                  </a:lnTo>
                  <a:lnTo>
                    <a:pt x="50939" y="10668"/>
                  </a:lnTo>
                  <a:lnTo>
                    <a:pt x="69075" y="10668"/>
                  </a:lnTo>
                  <a:lnTo>
                    <a:pt x="77342" y="12223"/>
                  </a:lnTo>
                  <a:lnTo>
                    <a:pt x="92278" y="18446"/>
                  </a:lnTo>
                  <a:lnTo>
                    <a:pt x="98590" y="22536"/>
                  </a:lnTo>
                  <a:lnTo>
                    <a:pt x="103610" y="27470"/>
                  </a:lnTo>
                  <a:lnTo>
                    <a:pt x="53784" y="27470"/>
                  </a:lnTo>
                  <a:lnTo>
                    <a:pt x="48094" y="28536"/>
                  </a:lnTo>
                  <a:lnTo>
                    <a:pt x="19157" y="56095"/>
                  </a:lnTo>
                  <a:lnTo>
                    <a:pt x="18135" y="60896"/>
                  </a:lnTo>
                  <a:lnTo>
                    <a:pt x="18135" y="83654"/>
                  </a:lnTo>
                  <a:lnTo>
                    <a:pt x="48094" y="116014"/>
                  </a:lnTo>
                  <a:lnTo>
                    <a:pt x="53784" y="117081"/>
                  </a:lnTo>
                  <a:lnTo>
                    <a:pt x="103610" y="117081"/>
                  </a:lnTo>
                  <a:lnTo>
                    <a:pt x="98590" y="122015"/>
                  </a:lnTo>
                  <a:lnTo>
                    <a:pt x="92278" y="126104"/>
                  </a:lnTo>
                  <a:lnTo>
                    <a:pt x="77342" y="132327"/>
                  </a:lnTo>
                  <a:lnTo>
                    <a:pt x="69075" y="133883"/>
                  </a:lnTo>
                  <a:close/>
                </a:path>
                <a:path w="1805304" h="243839">
                  <a:moveTo>
                    <a:pt x="103610" y="117081"/>
                  </a:moveTo>
                  <a:lnTo>
                    <a:pt x="66230" y="117081"/>
                  </a:lnTo>
                  <a:lnTo>
                    <a:pt x="71920" y="116014"/>
                  </a:lnTo>
                  <a:lnTo>
                    <a:pt x="82232" y="111747"/>
                  </a:lnTo>
                  <a:lnTo>
                    <a:pt x="101879" y="83654"/>
                  </a:lnTo>
                  <a:lnTo>
                    <a:pt x="101879" y="60896"/>
                  </a:lnTo>
                  <a:lnTo>
                    <a:pt x="71920" y="28536"/>
                  </a:lnTo>
                  <a:lnTo>
                    <a:pt x="60007" y="27470"/>
                  </a:lnTo>
                  <a:lnTo>
                    <a:pt x="103610" y="27470"/>
                  </a:lnTo>
                  <a:lnTo>
                    <a:pt x="108902" y="32670"/>
                  </a:lnTo>
                  <a:lnTo>
                    <a:pt x="112902" y="38404"/>
                  </a:lnTo>
                  <a:lnTo>
                    <a:pt x="118592" y="51206"/>
                  </a:lnTo>
                  <a:lnTo>
                    <a:pt x="120014" y="57696"/>
                  </a:lnTo>
                  <a:lnTo>
                    <a:pt x="120014" y="86855"/>
                  </a:lnTo>
                  <a:lnTo>
                    <a:pt x="118592" y="93344"/>
                  </a:lnTo>
                  <a:lnTo>
                    <a:pt x="112902" y="106146"/>
                  </a:lnTo>
                  <a:lnTo>
                    <a:pt x="108902" y="111880"/>
                  </a:lnTo>
                  <a:lnTo>
                    <a:pt x="103610" y="117081"/>
                  </a:lnTo>
                  <a:close/>
                </a:path>
                <a:path w="1805304" h="243839">
                  <a:moveTo>
                    <a:pt x="196291" y="240830"/>
                  </a:moveTo>
                  <a:lnTo>
                    <a:pt x="41071" y="240830"/>
                  </a:lnTo>
                  <a:lnTo>
                    <a:pt x="41071" y="161086"/>
                  </a:lnTo>
                  <a:lnTo>
                    <a:pt x="60007" y="161086"/>
                  </a:lnTo>
                  <a:lnTo>
                    <a:pt x="60007" y="224294"/>
                  </a:lnTo>
                  <a:lnTo>
                    <a:pt x="196291" y="224294"/>
                  </a:lnTo>
                  <a:lnTo>
                    <a:pt x="196291" y="240830"/>
                  </a:lnTo>
                  <a:close/>
                </a:path>
                <a:path w="1805304" h="243839">
                  <a:moveTo>
                    <a:pt x="443788" y="38938"/>
                  </a:moveTo>
                  <a:lnTo>
                    <a:pt x="313639" y="38938"/>
                  </a:lnTo>
                  <a:lnTo>
                    <a:pt x="313639" y="22402"/>
                  </a:lnTo>
                  <a:lnTo>
                    <a:pt x="443788" y="22402"/>
                  </a:lnTo>
                  <a:lnTo>
                    <a:pt x="443788" y="38938"/>
                  </a:lnTo>
                  <a:close/>
                </a:path>
                <a:path w="1805304" h="243839">
                  <a:moveTo>
                    <a:pt x="318706" y="184556"/>
                  </a:moveTo>
                  <a:lnTo>
                    <a:pt x="306171" y="172021"/>
                  </a:lnTo>
                  <a:lnTo>
                    <a:pt x="312464" y="166437"/>
                  </a:lnTo>
                  <a:lnTo>
                    <a:pt x="318539" y="160886"/>
                  </a:lnTo>
                  <a:lnTo>
                    <a:pt x="345668" y="133783"/>
                  </a:lnTo>
                  <a:lnTo>
                    <a:pt x="367645" y="100545"/>
                  </a:lnTo>
                  <a:lnTo>
                    <a:pt x="369646" y="84366"/>
                  </a:lnTo>
                  <a:lnTo>
                    <a:pt x="369646" y="38938"/>
                  </a:lnTo>
                  <a:lnTo>
                    <a:pt x="388581" y="38938"/>
                  </a:lnTo>
                  <a:lnTo>
                    <a:pt x="388635" y="84366"/>
                  </a:lnTo>
                  <a:lnTo>
                    <a:pt x="401071" y="119214"/>
                  </a:lnTo>
                  <a:lnTo>
                    <a:pt x="379247" y="119214"/>
                  </a:lnTo>
                  <a:lnTo>
                    <a:pt x="349138" y="155419"/>
                  </a:lnTo>
                  <a:lnTo>
                    <a:pt x="322618" y="181178"/>
                  </a:lnTo>
                  <a:lnTo>
                    <a:pt x="318706" y="184556"/>
                  </a:lnTo>
                  <a:close/>
                </a:path>
                <a:path w="1805304" h="243839">
                  <a:moveTo>
                    <a:pt x="437921" y="180822"/>
                  </a:moveTo>
                  <a:lnTo>
                    <a:pt x="409176" y="152919"/>
                  </a:lnTo>
                  <a:lnTo>
                    <a:pt x="396049" y="139217"/>
                  </a:lnTo>
                  <a:lnTo>
                    <a:pt x="392097" y="135083"/>
                  </a:lnTo>
                  <a:lnTo>
                    <a:pt x="388581" y="131216"/>
                  </a:lnTo>
                  <a:lnTo>
                    <a:pt x="382181" y="123748"/>
                  </a:lnTo>
                  <a:lnTo>
                    <a:pt x="380225" y="120992"/>
                  </a:lnTo>
                  <a:lnTo>
                    <a:pt x="379514" y="119214"/>
                  </a:lnTo>
                  <a:lnTo>
                    <a:pt x="401071" y="119214"/>
                  </a:lnTo>
                  <a:lnTo>
                    <a:pt x="408426" y="127632"/>
                  </a:lnTo>
                  <a:lnTo>
                    <a:pt x="413125" y="132727"/>
                  </a:lnTo>
                  <a:lnTo>
                    <a:pt x="442930" y="161736"/>
                  </a:lnTo>
                  <a:lnTo>
                    <a:pt x="450189" y="168287"/>
                  </a:lnTo>
                  <a:lnTo>
                    <a:pt x="437921" y="180822"/>
                  </a:lnTo>
                  <a:close/>
                </a:path>
                <a:path w="1805304" h="243839">
                  <a:moveTo>
                    <a:pt x="502196" y="243763"/>
                  </a:moveTo>
                  <a:lnTo>
                    <a:pt x="483260" y="243763"/>
                  </a:lnTo>
                  <a:lnTo>
                    <a:pt x="483260" y="0"/>
                  </a:lnTo>
                  <a:lnTo>
                    <a:pt x="502196" y="0"/>
                  </a:lnTo>
                  <a:lnTo>
                    <a:pt x="502196" y="243763"/>
                  </a:lnTo>
                  <a:close/>
                </a:path>
                <a:path w="1805304" h="243839">
                  <a:moveTo>
                    <a:pt x="762228" y="156286"/>
                  </a:moveTo>
                  <a:lnTo>
                    <a:pt x="538200" y="156286"/>
                  </a:lnTo>
                  <a:lnTo>
                    <a:pt x="538200" y="140017"/>
                  </a:lnTo>
                  <a:lnTo>
                    <a:pt x="762228" y="140017"/>
                  </a:lnTo>
                  <a:lnTo>
                    <a:pt x="762228" y="156286"/>
                  </a:lnTo>
                  <a:close/>
                </a:path>
                <a:path w="1805304" h="243839">
                  <a:moveTo>
                    <a:pt x="659815" y="243763"/>
                  </a:moveTo>
                  <a:lnTo>
                    <a:pt x="640880" y="243763"/>
                  </a:lnTo>
                  <a:lnTo>
                    <a:pt x="640880" y="156286"/>
                  </a:lnTo>
                  <a:lnTo>
                    <a:pt x="659815" y="156286"/>
                  </a:lnTo>
                  <a:lnTo>
                    <a:pt x="659815" y="243763"/>
                  </a:lnTo>
                  <a:close/>
                </a:path>
                <a:path w="1805304" h="243839">
                  <a:moveTo>
                    <a:pt x="561936" y="113880"/>
                  </a:moveTo>
                  <a:lnTo>
                    <a:pt x="553669" y="98945"/>
                  </a:lnTo>
                  <a:lnTo>
                    <a:pt x="561178" y="96062"/>
                  </a:lnTo>
                  <a:lnTo>
                    <a:pt x="568771" y="93011"/>
                  </a:lnTo>
                  <a:lnTo>
                    <a:pt x="606050" y="76151"/>
                  </a:lnTo>
                  <a:lnTo>
                    <a:pt x="636568" y="53073"/>
                  </a:lnTo>
                  <a:lnTo>
                    <a:pt x="640613" y="35737"/>
                  </a:lnTo>
                  <a:lnTo>
                    <a:pt x="640613" y="8534"/>
                  </a:lnTo>
                  <a:lnTo>
                    <a:pt x="659549" y="8534"/>
                  </a:lnTo>
                  <a:lnTo>
                    <a:pt x="661993" y="49339"/>
                  </a:lnTo>
                  <a:lnTo>
                    <a:pt x="675505" y="65874"/>
                  </a:lnTo>
                  <a:lnTo>
                    <a:pt x="649947" y="65874"/>
                  </a:lnTo>
                  <a:lnTo>
                    <a:pt x="618744" y="88544"/>
                  </a:lnTo>
                  <a:lnTo>
                    <a:pt x="577838" y="107380"/>
                  </a:lnTo>
                  <a:lnTo>
                    <a:pt x="569979" y="110655"/>
                  </a:lnTo>
                  <a:lnTo>
                    <a:pt x="561936" y="113880"/>
                  </a:lnTo>
                  <a:close/>
                </a:path>
                <a:path w="1805304" h="243839">
                  <a:moveTo>
                    <a:pt x="737692" y="113347"/>
                  </a:moveTo>
                  <a:lnTo>
                    <a:pt x="693253" y="93945"/>
                  </a:lnTo>
                  <a:lnTo>
                    <a:pt x="653765" y="70675"/>
                  </a:lnTo>
                  <a:lnTo>
                    <a:pt x="650214" y="65874"/>
                  </a:lnTo>
                  <a:lnTo>
                    <a:pt x="675505" y="65874"/>
                  </a:lnTo>
                  <a:lnTo>
                    <a:pt x="677773" y="67519"/>
                  </a:lnTo>
                  <a:lnTo>
                    <a:pt x="682129" y="70142"/>
                  </a:lnTo>
                  <a:lnTo>
                    <a:pt x="723065" y="89602"/>
                  </a:lnTo>
                  <a:lnTo>
                    <a:pt x="745693" y="98678"/>
                  </a:lnTo>
                  <a:lnTo>
                    <a:pt x="737692" y="113347"/>
                  </a:lnTo>
                  <a:close/>
                </a:path>
                <a:path w="1805304" h="243839">
                  <a:moveTo>
                    <a:pt x="971588" y="99745"/>
                  </a:moveTo>
                  <a:lnTo>
                    <a:pt x="814235" y="99745"/>
                  </a:lnTo>
                  <a:lnTo>
                    <a:pt x="814235" y="6934"/>
                  </a:lnTo>
                  <a:lnTo>
                    <a:pt x="832637" y="6934"/>
                  </a:lnTo>
                  <a:lnTo>
                    <a:pt x="832637" y="37338"/>
                  </a:lnTo>
                  <a:lnTo>
                    <a:pt x="971588" y="37338"/>
                  </a:lnTo>
                  <a:lnTo>
                    <a:pt x="971588" y="53073"/>
                  </a:lnTo>
                  <a:lnTo>
                    <a:pt x="832637" y="53073"/>
                  </a:lnTo>
                  <a:lnTo>
                    <a:pt x="832637" y="83477"/>
                  </a:lnTo>
                  <a:lnTo>
                    <a:pt x="971588" y="83477"/>
                  </a:lnTo>
                  <a:lnTo>
                    <a:pt x="971588" y="99745"/>
                  </a:lnTo>
                  <a:close/>
                </a:path>
                <a:path w="1805304" h="243839">
                  <a:moveTo>
                    <a:pt x="971588" y="37338"/>
                  </a:moveTo>
                  <a:lnTo>
                    <a:pt x="953185" y="37338"/>
                  </a:lnTo>
                  <a:lnTo>
                    <a:pt x="953185" y="6934"/>
                  </a:lnTo>
                  <a:lnTo>
                    <a:pt x="971588" y="6934"/>
                  </a:lnTo>
                  <a:lnTo>
                    <a:pt x="971588" y="37338"/>
                  </a:lnTo>
                  <a:close/>
                </a:path>
                <a:path w="1805304" h="243839">
                  <a:moveTo>
                    <a:pt x="971588" y="83477"/>
                  </a:moveTo>
                  <a:lnTo>
                    <a:pt x="953185" y="83477"/>
                  </a:lnTo>
                  <a:lnTo>
                    <a:pt x="953185" y="53073"/>
                  </a:lnTo>
                  <a:lnTo>
                    <a:pt x="971588" y="53073"/>
                  </a:lnTo>
                  <a:lnTo>
                    <a:pt x="971588" y="83477"/>
                  </a:lnTo>
                  <a:close/>
                </a:path>
                <a:path w="1805304" h="243839">
                  <a:moveTo>
                    <a:pt x="1004925" y="144017"/>
                  </a:moveTo>
                  <a:lnTo>
                    <a:pt x="780897" y="144017"/>
                  </a:lnTo>
                  <a:lnTo>
                    <a:pt x="780897" y="128015"/>
                  </a:lnTo>
                  <a:lnTo>
                    <a:pt x="1004925" y="128015"/>
                  </a:lnTo>
                  <a:lnTo>
                    <a:pt x="1004925" y="144017"/>
                  </a:lnTo>
                  <a:close/>
                </a:path>
                <a:path w="1805304" h="243839">
                  <a:moveTo>
                    <a:pt x="904913" y="193090"/>
                  </a:moveTo>
                  <a:lnTo>
                    <a:pt x="886244" y="193090"/>
                  </a:lnTo>
                  <a:lnTo>
                    <a:pt x="886244" y="144017"/>
                  </a:lnTo>
                  <a:lnTo>
                    <a:pt x="904913" y="144017"/>
                  </a:lnTo>
                  <a:lnTo>
                    <a:pt x="904913" y="193090"/>
                  </a:lnTo>
                  <a:close/>
                </a:path>
                <a:path w="1805304" h="243839">
                  <a:moveTo>
                    <a:pt x="976922" y="240830"/>
                  </a:moveTo>
                  <a:lnTo>
                    <a:pt x="813968" y="240830"/>
                  </a:lnTo>
                  <a:lnTo>
                    <a:pt x="813968" y="171488"/>
                  </a:lnTo>
                  <a:lnTo>
                    <a:pt x="832904" y="171488"/>
                  </a:lnTo>
                  <a:lnTo>
                    <a:pt x="832904" y="224294"/>
                  </a:lnTo>
                  <a:lnTo>
                    <a:pt x="976922" y="224294"/>
                  </a:lnTo>
                  <a:lnTo>
                    <a:pt x="976922" y="240830"/>
                  </a:lnTo>
                  <a:close/>
                </a:path>
                <a:path w="1805304" h="243839">
                  <a:moveTo>
                    <a:pt x="1221752" y="37071"/>
                  </a:moveTo>
                  <a:lnTo>
                    <a:pt x="1049464" y="37071"/>
                  </a:lnTo>
                  <a:lnTo>
                    <a:pt x="1049464" y="21335"/>
                  </a:lnTo>
                  <a:lnTo>
                    <a:pt x="1221752" y="21335"/>
                  </a:lnTo>
                  <a:lnTo>
                    <a:pt x="1221752" y="37071"/>
                  </a:lnTo>
                  <a:close/>
                </a:path>
                <a:path w="1805304" h="243839">
                  <a:moveTo>
                    <a:pt x="1103337" y="122415"/>
                  </a:moveTo>
                  <a:lnTo>
                    <a:pt x="1084668" y="122415"/>
                  </a:lnTo>
                  <a:lnTo>
                    <a:pt x="1084668" y="37071"/>
                  </a:lnTo>
                  <a:lnTo>
                    <a:pt x="1103337" y="37071"/>
                  </a:lnTo>
                  <a:lnTo>
                    <a:pt x="1103337" y="122415"/>
                  </a:lnTo>
                  <a:close/>
                </a:path>
                <a:path w="1805304" h="243839">
                  <a:moveTo>
                    <a:pt x="1186548" y="122415"/>
                  </a:moveTo>
                  <a:lnTo>
                    <a:pt x="1167879" y="122415"/>
                  </a:lnTo>
                  <a:lnTo>
                    <a:pt x="1167879" y="37071"/>
                  </a:lnTo>
                  <a:lnTo>
                    <a:pt x="1186548" y="37071"/>
                  </a:lnTo>
                  <a:lnTo>
                    <a:pt x="1186548" y="122415"/>
                  </a:lnTo>
                  <a:close/>
                </a:path>
                <a:path w="1805304" h="243839">
                  <a:moveTo>
                    <a:pt x="1224153" y="138150"/>
                  </a:moveTo>
                  <a:lnTo>
                    <a:pt x="1047064" y="138150"/>
                  </a:lnTo>
                  <a:lnTo>
                    <a:pt x="1047064" y="122415"/>
                  </a:lnTo>
                  <a:lnTo>
                    <a:pt x="1224153" y="122415"/>
                  </a:lnTo>
                  <a:lnTo>
                    <a:pt x="1224153" y="138150"/>
                  </a:lnTo>
                  <a:close/>
                </a:path>
                <a:path w="1805304" h="243839">
                  <a:moveTo>
                    <a:pt x="1144943" y="193090"/>
                  </a:moveTo>
                  <a:lnTo>
                    <a:pt x="1126274" y="193090"/>
                  </a:lnTo>
                  <a:lnTo>
                    <a:pt x="1126274" y="138150"/>
                  </a:lnTo>
                  <a:lnTo>
                    <a:pt x="1144943" y="138150"/>
                  </a:lnTo>
                  <a:lnTo>
                    <a:pt x="1144943" y="193090"/>
                  </a:lnTo>
                  <a:close/>
                </a:path>
                <a:path w="1805304" h="243839">
                  <a:moveTo>
                    <a:pt x="1247622" y="209359"/>
                  </a:moveTo>
                  <a:lnTo>
                    <a:pt x="1023594" y="209359"/>
                  </a:lnTo>
                  <a:lnTo>
                    <a:pt x="1023594" y="193090"/>
                  </a:lnTo>
                  <a:lnTo>
                    <a:pt x="1247622" y="193090"/>
                  </a:lnTo>
                  <a:lnTo>
                    <a:pt x="1247622" y="209359"/>
                  </a:lnTo>
                  <a:close/>
                </a:path>
                <a:path w="1805304" h="243839">
                  <a:moveTo>
                    <a:pt x="1530591" y="243763"/>
                  </a:moveTo>
                  <a:lnTo>
                    <a:pt x="1511655" y="243763"/>
                  </a:lnTo>
                  <a:lnTo>
                    <a:pt x="1511655" y="0"/>
                  </a:lnTo>
                  <a:lnTo>
                    <a:pt x="1530591" y="0"/>
                  </a:lnTo>
                  <a:lnTo>
                    <a:pt x="1530591" y="90144"/>
                  </a:lnTo>
                  <a:lnTo>
                    <a:pt x="1567129" y="90144"/>
                  </a:lnTo>
                  <a:lnTo>
                    <a:pt x="1567129" y="106946"/>
                  </a:lnTo>
                  <a:lnTo>
                    <a:pt x="1530591" y="106946"/>
                  </a:lnTo>
                  <a:lnTo>
                    <a:pt x="1530591" y="243763"/>
                  </a:lnTo>
                  <a:close/>
                </a:path>
                <a:path w="1805304" h="243839">
                  <a:moveTo>
                    <a:pt x="1434312" y="178422"/>
                  </a:moveTo>
                  <a:lnTo>
                    <a:pt x="1420977" y="178422"/>
                  </a:lnTo>
                  <a:lnTo>
                    <a:pt x="1420977" y="22402"/>
                  </a:lnTo>
                  <a:lnTo>
                    <a:pt x="1485518" y="22402"/>
                  </a:lnTo>
                  <a:lnTo>
                    <a:pt x="1485518" y="39471"/>
                  </a:lnTo>
                  <a:lnTo>
                    <a:pt x="1439646" y="39471"/>
                  </a:lnTo>
                  <a:lnTo>
                    <a:pt x="1439646" y="161353"/>
                  </a:lnTo>
                  <a:lnTo>
                    <a:pt x="1495238" y="161353"/>
                  </a:lnTo>
                  <a:lnTo>
                    <a:pt x="1496720" y="174688"/>
                  </a:lnTo>
                  <a:lnTo>
                    <a:pt x="1453014" y="178122"/>
                  </a:lnTo>
                  <a:lnTo>
                    <a:pt x="1443855" y="178347"/>
                  </a:lnTo>
                  <a:lnTo>
                    <a:pt x="1434312" y="178422"/>
                  </a:lnTo>
                  <a:close/>
                </a:path>
                <a:path w="1805304" h="243839">
                  <a:moveTo>
                    <a:pt x="1495238" y="161353"/>
                  </a:moveTo>
                  <a:lnTo>
                    <a:pt x="1439646" y="161353"/>
                  </a:lnTo>
                  <a:lnTo>
                    <a:pt x="1447514" y="161295"/>
                  </a:lnTo>
                  <a:lnTo>
                    <a:pt x="1455115" y="161120"/>
                  </a:lnTo>
                  <a:lnTo>
                    <a:pt x="1494853" y="157886"/>
                  </a:lnTo>
                  <a:lnTo>
                    <a:pt x="1495238" y="161353"/>
                  </a:lnTo>
                  <a:close/>
                </a:path>
                <a:path w="1805304" h="243839">
                  <a:moveTo>
                    <a:pt x="1356702" y="178422"/>
                  </a:moveTo>
                  <a:lnTo>
                    <a:pt x="1345501" y="178422"/>
                  </a:lnTo>
                  <a:lnTo>
                    <a:pt x="1345501" y="22402"/>
                  </a:lnTo>
                  <a:lnTo>
                    <a:pt x="1406042" y="22402"/>
                  </a:lnTo>
                  <a:lnTo>
                    <a:pt x="1406042" y="39471"/>
                  </a:lnTo>
                  <a:lnTo>
                    <a:pt x="1364170" y="39471"/>
                  </a:lnTo>
                  <a:lnTo>
                    <a:pt x="1364170" y="161353"/>
                  </a:lnTo>
                  <a:lnTo>
                    <a:pt x="1411126" y="161353"/>
                  </a:lnTo>
                  <a:lnTo>
                    <a:pt x="1412443" y="174955"/>
                  </a:lnTo>
                  <a:lnTo>
                    <a:pt x="1371438" y="178188"/>
                  </a:lnTo>
                  <a:lnTo>
                    <a:pt x="1364053" y="178363"/>
                  </a:lnTo>
                  <a:lnTo>
                    <a:pt x="1356702" y="178422"/>
                  </a:lnTo>
                  <a:close/>
                </a:path>
                <a:path w="1805304" h="243839">
                  <a:moveTo>
                    <a:pt x="1411126" y="161353"/>
                  </a:moveTo>
                  <a:lnTo>
                    <a:pt x="1372171" y="161353"/>
                  </a:lnTo>
                  <a:lnTo>
                    <a:pt x="1379950" y="161131"/>
                  </a:lnTo>
                  <a:lnTo>
                    <a:pt x="1395063" y="160242"/>
                  </a:lnTo>
                  <a:lnTo>
                    <a:pt x="1402842" y="159486"/>
                  </a:lnTo>
                  <a:lnTo>
                    <a:pt x="1410843" y="158419"/>
                  </a:lnTo>
                  <a:lnTo>
                    <a:pt x="1411126" y="161353"/>
                  </a:lnTo>
                  <a:close/>
                </a:path>
                <a:path w="1805304" h="243839">
                  <a:moveTo>
                    <a:pt x="1805025" y="144551"/>
                  </a:moveTo>
                  <a:lnTo>
                    <a:pt x="1580997" y="144551"/>
                  </a:lnTo>
                  <a:lnTo>
                    <a:pt x="1580997" y="128549"/>
                  </a:lnTo>
                  <a:lnTo>
                    <a:pt x="1805025" y="128549"/>
                  </a:lnTo>
                  <a:lnTo>
                    <a:pt x="1805025" y="144551"/>
                  </a:lnTo>
                  <a:close/>
                </a:path>
                <a:path w="1805304" h="243839">
                  <a:moveTo>
                    <a:pt x="1775688" y="106679"/>
                  </a:moveTo>
                  <a:lnTo>
                    <a:pt x="1614601" y="106679"/>
                  </a:lnTo>
                  <a:lnTo>
                    <a:pt x="1614601" y="49872"/>
                  </a:lnTo>
                  <a:lnTo>
                    <a:pt x="1752485" y="49872"/>
                  </a:lnTo>
                  <a:lnTo>
                    <a:pt x="1752485" y="24269"/>
                  </a:lnTo>
                  <a:lnTo>
                    <a:pt x="1613801" y="24269"/>
                  </a:lnTo>
                  <a:lnTo>
                    <a:pt x="1613801" y="8534"/>
                  </a:lnTo>
                  <a:lnTo>
                    <a:pt x="1770354" y="8534"/>
                  </a:lnTo>
                  <a:lnTo>
                    <a:pt x="1770354" y="65341"/>
                  </a:lnTo>
                  <a:lnTo>
                    <a:pt x="1632470" y="65341"/>
                  </a:lnTo>
                  <a:lnTo>
                    <a:pt x="1632470" y="90944"/>
                  </a:lnTo>
                  <a:lnTo>
                    <a:pt x="1775688" y="90944"/>
                  </a:lnTo>
                  <a:lnTo>
                    <a:pt x="1775688" y="106679"/>
                  </a:lnTo>
                  <a:close/>
                </a:path>
                <a:path w="1805304" h="243839">
                  <a:moveTo>
                    <a:pt x="1772221" y="243497"/>
                  </a:moveTo>
                  <a:lnTo>
                    <a:pt x="1613801" y="243497"/>
                  </a:lnTo>
                  <a:lnTo>
                    <a:pt x="1613801" y="167220"/>
                  </a:lnTo>
                  <a:lnTo>
                    <a:pt x="1772221" y="167220"/>
                  </a:lnTo>
                  <a:lnTo>
                    <a:pt x="1772221" y="184022"/>
                  </a:lnTo>
                  <a:lnTo>
                    <a:pt x="1631937" y="184022"/>
                  </a:lnTo>
                  <a:lnTo>
                    <a:pt x="1631937" y="226694"/>
                  </a:lnTo>
                  <a:lnTo>
                    <a:pt x="1772221" y="226694"/>
                  </a:lnTo>
                  <a:lnTo>
                    <a:pt x="1772221" y="243497"/>
                  </a:lnTo>
                  <a:close/>
                </a:path>
                <a:path w="1805304" h="243839">
                  <a:moveTo>
                    <a:pt x="1772221" y="226694"/>
                  </a:moveTo>
                  <a:lnTo>
                    <a:pt x="1754085" y="226694"/>
                  </a:lnTo>
                  <a:lnTo>
                    <a:pt x="1754085" y="184022"/>
                  </a:lnTo>
                  <a:lnTo>
                    <a:pt x="1772221" y="184022"/>
                  </a:lnTo>
                  <a:lnTo>
                    <a:pt x="1772221" y="2266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1578863" y="3250692"/>
            <a:ext cx="285115" cy="83820"/>
          </a:xfrm>
          <a:custGeom>
            <a:avLst/>
            <a:gdLst/>
            <a:ahLst/>
            <a:cxnLst/>
            <a:rect l="l" t="t" r="r" b="b"/>
            <a:pathLst>
              <a:path w="285114" h="83820">
                <a:moveTo>
                  <a:pt x="201168" y="83820"/>
                </a:moveTo>
                <a:lnTo>
                  <a:pt x="201168" y="0"/>
                </a:lnTo>
                <a:lnTo>
                  <a:pt x="257048" y="27432"/>
                </a:lnTo>
                <a:lnTo>
                  <a:pt x="214883" y="27432"/>
                </a:lnTo>
                <a:lnTo>
                  <a:pt x="214883" y="56388"/>
                </a:lnTo>
                <a:lnTo>
                  <a:pt x="255052" y="56388"/>
                </a:lnTo>
                <a:lnTo>
                  <a:pt x="201168" y="83820"/>
                </a:lnTo>
                <a:close/>
              </a:path>
              <a:path w="285114" h="83820">
                <a:moveTo>
                  <a:pt x="201168" y="56388"/>
                </a:moveTo>
                <a:lnTo>
                  <a:pt x="0" y="56388"/>
                </a:lnTo>
                <a:lnTo>
                  <a:pt x="0" y="27432"/>
                </a:lnTo>
                <a:lnTo>
                  <a:pt x="201168" y="27432"/>
                </a:lnTo>
                <a:lnTo>
                  <a:pt x="201168" y="56388"/>
                </a:lnTo>
                <a:close/>
              </a:path>
              <a:path w="285114" h="83820">
                <a:moveTo>
                  <a:pt x="255052" y="56388"/>
                </a:moveTo>
                <a:lnTo>
                  <a:pt x="214883" y="56388"/>
                </a:lnTo>
                <a:lnTo>
                  <a:pt x="214883" y="27432"/>
                </a:lnTo>
                <a:lnTo>
                  <a:pt x="257048" y="27432"/>
                </a:lnTo>
                <a:lnTo>
                  <a:pt x="284988" y="41148"/>
                </a:lnTo>
                <a:lnTo>
                  <a:pt x="255052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48744" y="3270694"/>
            <a:ext cx="660400" cy="0"/>
          </a:xfrm>
          <a:custGeom>
            <a:avLst/>
            <a:gdLst/>
            <a:ahLst/>
            <a:cxnLst/>
            <a:rect l="l" t="t" r="r" b="b"/>
            <a:pathLst>
              <a:path w="660400">
                <a:moveTo>
                  <a:pt x="0" y="0"/>
                </a:moveTo>
                <a:lnTo>
                  <a:pt x="660273" y="0"/>
                </a:lnTo>
              </a:path>
            </a:pathLst>
          </a:custGeom>
          <a:ln w="117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38951" y="3270694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609" y="0"/>
                </a:lnTo>
              </a:path>
            </a:pathLst>
          </a:custGeom>
          <a:ln w="117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50779" y="3270694"/>
            <a:ext cx="711200" cy="0"/>
          </a:xfrm>
          <a:custGeom>
            <a:avLst/>
            <a:gdLst/>
            <a:ahLst/>
            <a:cxnLst/>
            <a:rect l="l" t="t" r="r" b="b"/>
            <a:pathLst>
              <a:path w="711200">
                <a:moveTo>
                  <a:pt x="0" y="0"/>
                </a:moveTo>
                <a:lnTo>
                  <a:pt x="710946" y="0"/>
                </a:lnTo>
              </a:path>
            </a:pathLst>
          </a:custGeom>
          <a:ln w="117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59050" y="3270694"/>
            <a:ext cx="713740" cy="0"/>
          </a:xfrm>
          <a:custGeom>
            <a:avLst/>
            <a:gdLst/>
            <a:ahLst/>
            <a:cxnLst/>
            <a:rect l="l" t="t" r="r" b="b"/>
            <a:pathLst>
              <a:path w="713739">
                <a:moveTo>
                  <a:pt x="0" y="0"/>
                </a:moveTo>
                <a:lnTo>
                  <a:pt x="713327" y="0"/>
                </a:lnTo>
              </a:path>
            </a:pathLst>
          </a:custGeom>
          <a:ln w="117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407411" y="2831723"/>
            <a:ext cx="1081405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913765" algn="l"/>
              </a:tabLst>
            </a:pPr>
            <a:r>
              <a:rPr sz="2400" spc="15" dirty="0">
                <a:latin typeface="Times New Roman"/>
                <a:cs typeface="Times New Roman"/>
              </a:rPr>
              <a:t>1	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29027" y="3267587"/>
            <a:ext cx="2558415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927100" algn="l"/>
                <a:tab pos="1840864" algn="l"/>
              </a:tabLst>
            </a:pPr>
            <a:r>
              <a:rPr sz="2400" i="1" spc="-254" dirty="0">
                <a:latin typeface="Times New Roman"/>
                <a:cs typeface="Times New Roman"/>
              </a:rPr>
              <a:t>MTTF	</a:t>
            </a:r>
            <a:r>
              <a:rPr sz="2400" i="1" spc="-320" dirty="0">
                <a:latin typeface="Times New Roman"/>
                <a:cs typeface="Times New Roman"/>
              </a:rPr>
              <a:t>MTTF</a:t>
            </a:r>
            <a:r>
              <a:rPr sz="2100" spc="-480" baseline="-23809" dirty="0">
                <a:latin typeface="Times New Roman"/>
                <a:cs typeface="Times New Roman"/>
              </a:rPr>
              <a:t>1	</a:t>
            </a:r>
            <a:r>
              <a:rPr sz="2400" i="1" spc="-305" dirty="0">
                <a:latin typeface="Times New Roman"/>
                <a:cs typeface="Times New Roman"/>
              </a:rPr>
              <a:t>MTTF</a:t>
            </a:r>
            <a:r>
              <a:rPr sz="2100" spc="-457" baseline="-23809" dirty="0">
                <a:latin typeface="Times New Roman"/>
                <a:cs typeface="Times New Roman"/>
              </a:rPr>
              <a:t>2</a:t>
            </a:r>
            <a:endParaRPr sz="2100" baseline="-23809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35110" y="2831723"/>
            <a:ext cx="180340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15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42932" y="2831723"/>
            <a:ext cx="180340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15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39850" y="3267587"/>
            <a:ext cx="755650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400" i="1" spc="-300" dirty="0">
                <a:latin typeface="Times New Roman"/>
                <a:cs typeface="Times New Roman"/>
              </a:rPr>
              <a:t>MTTF</a:t>
            </a:r>
            <a:r>
              <a:rPr sz="2100" i="1" spc="-450" baseline="-23809" dirty="0">
                <a:latin typeface="Times New Roman"/>
                <a:cs typeface="Times New Roman"/>
              </a:rPr>
              <a:t>n</a:t>
            </a:r>
            <a:endParaRPr sz="2100" baseline="-23809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60039" y="3026794"/>
            <a:ext cx="1096645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913765" algn="l"/>
              </a:tabLst>
            </a:pPr>
            <a:r>
              <a:rPr sz="2400" spc="15" dirty="0">
                <a:latin typeface="Symbol"/>
                <a:cs typeface="Symbol"/>
              </a:rPr>
              <a:t></a:t>
            </a:r>
            <a:r>
              <a:rPr sz="2400" spc="15" dirty="0">
                <a:latin typeface="Times New Roman"/>
                <a:cs typeface="Times New Roman"/>
              </a:rPr>
              <a:t>	</a:t>
            </a:r>
            <a:r>
              <a:rPr sz="2400" spc="15" dirty="0">
                <a:latin typeface="Symbol"/>
                <a:cs typeface="Symbol"/>
              </a:rPr>
              <a:t>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90826" y="3026794"/>
            <a:ext cx="636905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165" dirty="0">
                <a:latin typeface="Symbol"/>
                <a:cs typeface="Symbol"/>
              </a:rPr>
              <a:t></a:t>
            </a:r>
            <a:r>
              <a:rPr lang="en-US" altLang="ko-KR" sz="2400" spc="-409" dirty="0">
                <a:latin typeface="Symbol" pitchFamily="2" charset="2"/>
                <a:cs typeface="Times New Roman" panose="02020603050405020304" pitchFamily="18" charset="0"/>
              </a:rPr>
              <a:t>…</a:t>
            </a:r>
            <a:r>
              <a:rPr sz="2400" spc="15" dirty="0">
                <a:latin typeface="Symbol"/>
                <a:cs typeface="Symbol"/>
              </a:rPr>
              <a:t></a:t>
            </a:r>
            <a:endParaRPr sz="2400" dirty="0">
              <a:latin typeface="Symbol"/>
              <a:cs typeface="Symbo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238845" y="4600003"/>
            <a:ext cx="830580" cy="0"/>
          </a:xfrm>
          <a:custGeom>
            <a:avLst/>
            <a:gdLst/>
            <a:ahLst/>
            <a:cxnLst/>
            <a:rect l="l" t="t" r="r" b="b"/>
            <a:pathLst>
              <a:path w="830579">
                <a:moveTo>
                  <a:pt x="0" y="0"/>
                </a:moveTo>
                <a:lnTo>
                  <a:pt x="830294" y="0"/>
                </a:lnTo>
              </a:path>
            </a:pathLst>
          </a:custGeom>
          <a:ln w="143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568188" y="4127412"/>
            <a:ext cx="192405" cy="424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spc="1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32123" y="4337723"/>
            <a:ext cx="1319530" cy="424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i="1" spc="-285" dirty="0">
                <a:latin typeface="Times New Roman"/>
                <a:cs typeface="Times New Roman"/>
              </a:rPr>
              <a:t>M</a:t>
            </a:r>
            <a:r>
              <a:rPr sz="2600" i="1" spc="-165" dirty="0">
                <a:latin typeface="Times New Roman"/>
                <a:cs typeface="Times New Roman"/>
              </a:rPr>
              <a:t>TT</a:t>
            </a:r>
            <a:r>
              <a:rPr sz="2600" i="1" spc="10" dirty="0">
                <a:latin typeface="Times New Roman"/>
                <a:cs typeface="Times New Roman"/>
              </a:rPr>
              <a:t>F</a:t>
            </a:r>
            <a:r>
              <a:rPr sz="2600" i="1" spc="-12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Symbol"/>
                <a:cs typeface="Symbol"/>
              </a:rPr>
              <a:t></a:t>
            </a:r>
            <a:r>
              <a:rPr sz="2600" spc="35" dirty="0">
                <a:latin typeface="Times New Roman"/>
                <a:cs typeface="Times New Roman"/>
              </a:rPr>
              <a:t>1</a:t>
            </a:r>
            <a:r>
              <a:rPr sz="2600" spc="5" dirty="0">
                <a:latin typeface="Times New Roman"/>
                <a:cs typeface="Times New Roman"/>
              </a:rPr>
              <a:t>/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86020" y="4139807"/>
            <a:ext cx="121920" cy="2565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i="1" spc="5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62903" y="4824083"/>
            <a:ext cx="79375" cy="2565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i="1" dirty="0">
                <a:latin typeface="Times New Roman"/>
                <a:cs typeface="Times New Roman"/>
              </a:rPr>
              <a:t>i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48147" y="4598327"/>
            <a:ext cx="795020" cy="424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i="1" spc="-285" dirty="0">
                <a:latin typeface="Times New Roman"/>
                <a:cs typeface="Times New Roman"/>
              </a:rPr>
              <a:t>M</a:t>
            </a:r>
            <a:r>
              <a:rPr sz="2600" i="1" spc="-165" dirty="0">
                <a:latin typeface="Times New Roman"/>
                <a:cs typeface="Times New Roman"/>
              </a:rPr>
              <a:t>TT</a:t>
            </a:r>
            <a:r>
              <a:rPr sz="2600" i="1" spc="10" dirty="0">
                <a:latin typeface="Times New Roman"/>
                <a:cs typeface="Times New Roman"/>
              </a:rPr>
              <a:t>F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73244" y="4247508"/>
            <a:ext cx="381635" cy="802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4480"/>
              </a:lnSpc>
              <a:spcBef>
                <a:spcPts val="130"/>
              </a:spcBef>
            </a:pPr>
            <a:r>
              <a:rPr sz="3900" spc="20" dirty="0">
                <a:latin typeface="Symbol"/>
                <a:cs typeface="Symbol"/>
              </a:rPr>
              <a:t></a:t>
            </a:r>
            <a:endParaRPr sz="3900">
              <a:latin typeface="Symbol"/>
              <a:cs typeface="Symbol"/>
            </a:endParaRPr>
          </a:p>
          <a:p>
            <a:pPr marL="57785">
              <a:lnSpc>
                <a:spcPts val="1600"/>
              </a:lnSpc>
            </a:pPr>
            <a:r>
              <a:rPr sz="1500" i="1" spc="-40" dirty="0">
                <a:latin typeface="Times New Roman"/>
                <a:cs typeface="Times New Roman"/>
              </a:rPr>
              <a:t>i</a:t>
            </a:r>
            <a:r>
              <a:rPr sz="1500" spc="-40" dirty="0">
                <a:latin typeface="Symbol"/>
                <a:cs typeface="Symbol"/>
              </a:rPr>
              <a:t></a:t>
            </a:r>
            <a:r>
              <a:rPr sz="1500" spc="-4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355636" y="4422419"/>
            <a:ext cx="1725295" cy="250190"/>
          </a:xfrm>
          <a:custGeom>
            <a:avLst/>
            <a:gdLst/>
            <a:ahLst/>
            <a:cxnLst/>
            <a:rect l="l" t="t" r="r" b="b"/>
            <a:pathLst>
              <a:path w="1725295" h="250189">
                <a:moveTo>
                  <a:pt x="198958" y="243763"/>
                </a:moveTo>
                <a:lnTo>
                  <a:pt x="180022" y="243763"/>
                </a:lnTo>
                <a:lnTo>
                  <a:pt x="180022" y="0"/>
                </a:lnTo>
                <a:lnTo>
                  <a:pt x="198958" y="0"/>
                </a:lnTo>
                <a:lnTo>
                  <a:pt x="198958" y="243763"/>
                </a:lnTo>
                <a:close/>
              </a:path>
              <a:path w="1725295" h="250189">
                <a:moveTo>
                  <a:pt x="12534" y="183222"/>
                </a:moveTo>
                <a:lnTo>
                  <a:pt x="0" y="170154"/>
                </a:lnTo>
                <a:lnTo>
                  <a:pt x="6525" y="164353"/>
                </a:lnTo>
                <a:lnTo>
                  <a:pt x="12768" y="158686"/>
                </a:lnTo>
                <a:lnTo>
                  <a:pt x="40029" y="131749"/>
                </a:lnTo>
                <a:lnTo>
                  <a:pt x="62229" y="97923"/>
                </a:lnTo>
                <a:lnTo>
                  <a:pt x="64274" y="81076"/>
                </a:lnTo>
                <a:lnTo>
                  <a:pt x="64274" y="17602"/>
                </a:lnTo>
                <a:lnTo>
                  <a:pt x="83743" y="17602"/>
                </a:lnTo>
                <a:lnTo>
                  <a:pt x="83803" y="81076"/>
                </a:lnTo>
                <a:lnTo>
                  <a:pt x="96500" y="116547"/>
                </a:lnTo>
                <a:lnTo>
                  <a:pt x="74142" y="116547"/>
                </a:lnTo>
                <a:lnTo>
                  <a:pt x="50095" y="146773"/>
                </a:lnTo>
                <a:lnTo>
                  <a:pt x="20446" y="176199"/>
                </a:lnTo>
                <a:lnTo>
                  <a:pt x="16446" y="179844"/>
                </a:lnTo>
                <a:lnTo>
                  <a:pt x="12534" y="183222"/>
                </a:lnTo>
                <a:close/>
              </a:path>
              <a:path w="1725295" h="250189">
                <a:moveTo>
                  <a:pt x="133883" y="179489"/>
                </a:moveTo>
                <a:lnTo>
                  <a:pt x="105054" y="151427"/>
                </a:lnTo>
                <a:lnTo>
                  <a:pt x="91478" y="137350"/>
                </a:lnTo>
                <a:lnTo>
                  <a:pt x="87388" y="133083"/>
                </a:lnTo>
                <a:lnTo>
                  <a:pt x="83699" y="128993"/>
                </a:lnTo>
                <a:lnTo>
                  <a:pt x="77120" y="121170"/>
                </a:lnTo>
                <a:lnTo>
                  <a:pt x="75120" y="118325"/>
                </a:lnTo>
                <a:lnTo>
                  <a:pt x="74409" y="116547"/>
                </a:lnTo>
                <a:lnTo>
                  <a:pt x="96500" y="116547"/>
                </a:lnTo>
                <a:lnTo>
                  <a:pt x="103971" y="125098"/>
                </a:lnTo>
                <a:lnTo>
                  <a:pt x="108646" y="130216"/>
                </a:lnTo>
                <a:lnTo>
                  <a:pt x="138775" y="160003"/>
                </a:lnTo>
                <a:lnTo>
                  <a:pt x="146151" y="166687"/>
                </a:lnTo>
                <a:lnTo>
                  <a:pt x="133883" y="179489"/>
                </a:lnTo>
                <a:close/>
              </a:path>
              <a:path w="1725295" h="250189">
                <a:moveTo>
                  <a:pt x="264032" y="149351"/>
                </a:moveTo>
                <a:lnTo>
                  <a:pt x="253898" y="134416"/>
                </a:lnTo>
                <a:lnTo>
                  <a:pt x="262516" y="129907"/>
                </a:lnTo>
                <a:lnTo>
                  <a:pt x="270767" y="125449"/>
                </a:lnTo>
                <a:lnTo>
                  <a:pt x="305183" y="104946"/>
                </a:lnTo>
                <a:lnTo>
                  <a:pt x="338842" y="74275"/>
                </a:lnTo>
                <a:lnTo>
                  <a:pt x="342709" y="53962"/>
                </a:lnTo>
                <a:lnTo>
                  <a:pt x="342709" y="17335"/>
                </a:lnTo>
                <a:lnTo>
                  <a:pt x="362178" y="17335"/>
                </a:lnTo>
                <a:lnTo>
                  <a:pt x="362623" y="60051"/>
                </a:lnTo>
                <a:lnTo>
                  <a:pt x="376433" y="88010"/>
                </a:lnTo>
                <a:lnTo>
                  <a:pt x="352310" y="88010"/>
                </a:lnTo>
                <a:lnTo>
                  <a:pt x="321106" y="115214"/>
                </a:lnTo>
                <a:lnTo>
                  <a:pt x="286160" y="136925"/>
                </a:lnTo>
                <a:lnTo>
                  <a:pt x="271292" y="145393"/>
                </a:lnTo>
                <a:lnTo>
                  <a:pt x="264032" y="149351"/>
                </a:lnTo>
                <a:close/>
              </a:path>
              <a:path w="1725295" h="250189">
                <a:moveTo>
                  <a:pt x="440321" y="148818"/>
                </a:moveTo>
                <a:lnTo>
                  <a:pt x="403508" y="127549"/>
                </a:lnTo>
                <a:lnTo>
                  <a:pt x="371113" y="106079"/>
                </a:lnTo>
                <a:lnTo>
                  <a:pt x="352577" y="88010"/>
                </a:lnTo>
                <a:lnTo>
                  <a:pt x="376433" y="88010"/>
                </a:lnTo>
                <a:lnTo>
                  <a:pt x="382492" y="93167"/>
                </a:lnTo>
                <a:lnTo>
                  <a:pt x="387870" y="97167"/>
                </a:lnTo>
                <a:lnTo>
                  <a:pt x="425761" y="120848"/>
                </a:lnTo>
                <a:lnTo>
                  <a:pt x="450189" y="134150"/>
                </a:lnTo>
                <a:lnTo>
                  <a:pt x="440321" y="148818"/>
                </a:lnTo>
                <a:close/>
              </a:path>
              <a:path w="1725295" h="250189">
                <a:moveTo>
                  <a:pt x="464591" y="209359"/>
                </a:moveTo>
                <a:lnTo>
                  <a:pt x="240563" y="209359"/>
                </a:lnTo>
                <a:lnTo>
                  <a:pt x="240563" y="193090"/>
                </a:lnTo>
                <a:lnTo>
                  <a:pt x="464591" y="193090"/>
                </a:lnTo>
                <a:lnTo>
                  <a:pt x="464591" y="209359"/>
                </a:lnTo>
                <a:close/>
              </a:path>
              <a:path w="1725295" h="250189">
                <a:moveTo>
                  <a:pt x="689952" y="243497"/>
                </a:moveTo>
                <a:lnTo>
                  <a:pt x="538734" y="243497"/>
                </a:lnTo>
                <a:lnTo>
                  <a:pt x="538734" y="155752"/>
                </a:lnTo>
                <a:lnTo>
                  <a:pt x="689952" y="155752"/>
                </a:lnTo>
                <a:lnTo>
                  <a:pt x="689952" y="172554"/>
                </a:lnTo>
                <a:lnTo>
                  <a:pt x="556869" y="172554"/>
                </a:lnTo>
                <a:lnTo>
                  <a:pt x="556869" y="226694"/>
                </a:lnTo>
                <a:lnTo>
                  <a:pt x="689952" y="226694"/>
                </a:lnTo>
                <a:lnTo>
                  <a:pt x="689952" y="243497"/>
                </a:lnTo>
                <a:close/>
              </a:path>
              <a:path w="1725295" h="250189">
                <a:moveTo>
                  <a:pt x="689952" y="226694"/>
                </a:moveTo>
                <a:lnTo>
                  <a:pt x="671817" y="226694"/>
                </a:lnTo>
                <a:lnTo>
                  <a:pt x="671817" y="172554"/>
                </a:lnTo>
                <a:lnTo>
                  <a:pt x="689952" y="172554"/>
                </a:lnTo>
                <a:lnTo>
                  <a:pt x="689952" y="226694"/>
                </a:lnTo>
                <a:close/>
              </a:path>
              <a:path w="1725295" h="250189">
                <a:moveTo>
                  <a:pt x="644080" y="140817"/>
                </a:moveTo>
                <a:lnTo>
                  <a:pt x="625678" y="140817"/>
                </a:lnTo>
                <a:lnTo>
                  <a:pt x="625678" y="77609"/>
                </a:lnTo>
                <a:lnTo>
                  <a:pt x="590207" y="77609"/>
                </a:lnTo>
                <a:lnTo>
                  <a:pt x="590207" y="61074"/>
                </a:lnTo>
                <a:lnTo>
                  <a:pt x="625678" y="61074"/>
                </a:lnTo>
                <a:lnTo>
                  <a:pt x="625678" y="3200"/>
                </a:lnTo>
                <a:lnTo>
                  <a:pt x="644080" y="3200"/>
                </a:lnTo>
                <a:lnTo>
                  <a:pt x="644080" y="140817"/>
                </a:lnTo>
                <a:close/>
              </a:path>
              <a:path w="1725295" h="250189">
                <a:moveTo>
                  <a:pt x="494195" y="129082"/>
                </a:moveTo>
                <a:lnTo>
                  <a:pt x="494195" y="13868"/>
                </a:lnTo>
                <a:lnTo>
                  <a:pt x="586473" y="13868"/>
                </a:lnTo>
                <a:lnTo>
                  <a:pt x="586473" y="30137"/>
                </a:lnTo>
                <a:lnTo>
                  <a:pt x="512597" y="30137"/>
                </a:lnTo>
                <a:lnTo>
                  <a:pt x="512597" y="63207"/>
                </a:lnTo>
                <a:lnTo>
                  <a:pt x="574471" y="63207"/>
                </a:lnTo>
                <a:lnTo>
                  <a:pt x="574471" y="79476"/>
                </a:lnTo>
                <a:lnTo>
                  <a:pt x="512597" y="79476"/>
                </a:lnTo>
                <a:lnTo>
                  <a:pt x="512597" y="112814"/>
                </a:lnTo>
                <a:lnTo>
                  <a:pt x="598474" y="112814"/>
                </a:lnTo>
                <a:lnTo>
                  <a:pt x="600074" y="124815"/>
                </a:lnTo>
                <a:lnTo>
                  <a:pt x="541634" y="128749"/>
                </a:lnTo>
                <a:lnTo>
                  <a:pt x="494195" y="129082"/>
                </a:lnTo>
                <a:close/>
              </a:path>
              <a:path w="1725295" h="250189">
                <a:moveTo>
                  <a:pt x="598474" y="112814"/>
                </a:moveTo>
                <a:lnTo>
                  <a:pt x="521131" y="112814"/>
                </a:lnTo>
                <a:lnTo>
                  <a:pt x="542956" y="112591"/>
                </a:lnTo>
                <a:lnTo>
                  <a:pt x="549757" y="112414"/>
                </a:lnTo>
                <a:lnTo>
                  <a:pt x="590118" y="109702"/>
                </a:lnTo>
                <a:lnTo>
                  <a:pt x="597941" y="108813"/>
                </a:lnTo>
                <a:lnTo>
                  <a:pt x="598474" y="112814"/>
                </a:lnTo>
                <a:close/>
              </a:path>
              <a:path w="1725295" h="250189">
                <a:moveTo>
                  <a:pt x="689952" y="141350"/>
                </a:moveTo>
                <a:lnTo>
                  <a:pt x="671550" y="141350"/>
                </a:lnTo>
                <a:lnTo>
                  <a:pt x="671550" y="0"/>
                </a:lnTo>
                <a:lnTo>
                  <a:pt x="689952" y="0"/>
                </a:lnTo>
                <a:lnTo>
                  <a:pt x="689952" y="141350"/>
                </a:lnTo>
                <a:close/>
              </a:path>
              <a:path w="1725295" h="250189">
                <a:moveTo>
                  <a:pt x="925715" y="250164"/>
                </a:moveTo>
                <a:lnTo>
                  <a:pt x="880465" y="242385"/>
                </a:lnTo>
                <a:lnTo>
                  <a:pt x="851839" y="212826"/>
                </a:lnTo>
                <a:lnTo>
                  <a:pt x="851839" y="188645"/>
                </a:lnTo>
                <a:lnTo>
                  <a:pt x="880465" y="159219"/>
                </a:lnTo>
                <a:lnTo>
                  <a:pt x="918339" y="151668"/>
                </a:lnTo>
                <a:lnTo>
                  <a:pt x="925715" y="151485"/>
                </a:lnTo>
                <a:lnTo>
                  <a:pt x="933091" y="151668"/>
                </a:lnTo>
                <a:lnTo>
                  <a:pt x="970965" y="159264"/>
                </a:lnTo>
                <a:lnTo>
                  <a:pt x="985138" y="167487"/>
                </a:lnTo>
                <a:lnTo>
                  <a:pt x="918603" y="167487"/>
                </a:lnTo>
                <a:lnTo>
                  <a:pt x="911713" y="168109"/>
                </a:lnTo>
                <a:lnTo>
                  <a:pt x="871531" y="187801"/>
                </a:lnTo>
                <a:lnTo>
                  <a:pt x="869975" y="192023"/>
                </a:lnTo>
                <a:lnTo>
                  <a:pt x="869975" y="209626"/>
                </a:lnTo>
                <a:lnTo>
                  <a:pt x="911713" y="233540"/>
                </a:lnTo>
                <a:lnTo>
                  <a:pt x="918603" y="234162"/>
                </a:lnTo>
                <a:lnTo>
                  <a:pt x="985138" y="234162"/>
                </a:lnTo>
                <a:lnTo>
                  <a:pt x="984478" y="234740"/>
                </a:lnTo>
                <a:lnTo>
                  <a:pt x="947293" y="248514"/>
                </a:lnTo>
                <a:lnTo>
                  <a:pt x="933091" y="249981"/>
                </a:lnTo>
                <a:lnTo>
                  <a:pt x="925715" y="250164"/>
                </a:lnTo>
                <a:close/>
              </a:path>
              <a:path w="1725295" h="250189">
                <a:moveTo>
                  <a:pt x="985138" y="234162"/>
                </a:moveTo>
                <a:lnTo>
                  <a:pt x="932827" y="234162"/>
                </a:lnTo>
                <a:lnTo>
                  <a:pt x="939717" y="233540"/>
                </a:lnTo>
                <a:lnTo>
                  <a:pt x="953052" y="231051"/>
                </a:lnTo>
                <a:lnTo>
                  <a:pt x="981456" y="209626"/>
                </a:lnTo>
                <a:lnTo>
                  <a:pt x="981456" y="192023"/>
                </a:lnTo>
                <a:lnTo>
                  <a:pt x="939717" y="168109"/>
                </a:lnTo>
                <a:lnTo>
                  <a:pt x="932827" y="167487"/>
                </a:lnTo>
                <a:lnTo>
                  <a:pt x="985138" y="167487"/>
                </a:lnTo>
                <a:lnTo>
                  <a:pt x="989812" y="171576"/>
                </a:lnTo>
                <a:lnTo>
                  <a:pt x="997635" y="182600"/>
                </a:lnTo>
                <a:lnTo>
                  <a:pt x="999535" y="188645"/>
                </a:lnTo>
                <a:lnTo>
                  <a:pt x="999591" y="212826"/>
                </a:lnTo>
                <a:lnTo>
                  <a:pt x="997635" y="219049"/>
                </a:lnTo>
                <a:lnTo>
                  <a:pt x="989812" y="230073"/>
                </a:lnTo>
                <a:lnTo>
                  <a:pt x="985138" y="234162"/>
                </a:lnTo>
                <a:close/>
              </a:path>
              <a:path w="1725295" h="250189">
                <a:moveTo>
                  <a:pt x="998258" y="145884"/>
                </a:moveTo>
                <a:lnTo>
                  <a:pt x="979855" y="145884"/>
                </a:lnTo>
                <a:lnTo>
                  <a:pt x="979855" y="95745"/>
                </a:lnTo>
                <a:lnTo>
                  <a:pt x="937450" y="95745"/>
                </a:lnTo>
                <a:lnTo>
                  <a:pt x="937450" y="79743"/>
                </a:lnTo>
                <a:lnTo>
                  <a:pt x="979855" y="79743"/>
                </a:lnTo>
                <a:lnTo>
                  <a:pt x="979855" y="57607"/>
                </a:lnTo>
                <a:lnTo>
                  <a:pt x="937450" y="57607"/>
                </a:lnTo>
                <a:lnTo>
                  <a:pt x="937450" y="41605"/>
                </a:lnTo>
                <a:lnTo>
                  <a:pt x="979855" y="41605"/>
                </a:lnTo>
                <a:lnTo>
                  <a:pt x="979855" y="0"/>
                </a:lnTo>
                <a:lnTo>
                  <a:pt x="998258" y="0"/>
                </a:lnTo>
                <a:lnTo>
                  <a:pt x="998258" y="145884"/>
                </a:lnTo>
                <a:close/>
              </a:path>
              <a:path w="1725295" h="250189">
                <a:moveTo>
                  <a:pt x="936383" y="31470"/>
                </a:moveTo>
                <a:lnTo>
                  <a:pt x="803300" y="31470"/>
                </a:lnTo>
                <a:lnTo>
                  <a:pt x="803300" y="15468"/>
                </a:lnTo>
                <a:lnTo>
                  <a:pt x="936383" y="15468"/>
                </a:lnTo>
                <a:lnTo>
                  <a:pt x="936383" y="31470"/>
                </a:lnTo>
                <a:close/>
              </a:path>
              <a:path w="1725295" h="250189">
                <a:moveTo>
                  <a:pt x="845705" y="115481"/>
                </a:moveTo>
                <a:lnTo>
                  <a:pt x="827570" y="115481"/>
                </a:lnTo>
                <a:lnTo>
                  <a:pt x="827570" y="31470"/>
                </a:lnTo>
                <a:lnTo>
                  <a:pt x="845705" y="31470"/>
                </a:lnTo>
                <a:lnTo>
                  <a:pt x="845705" y="115481"/>
                </a:lnTo>
                <a:close/>
              </a:path>
              <a:path w="1725295" h="250189">
                <a:moveTo>
                  <a:pt x="801700" y="131483"/>
                </a:moveTo>
                <a:lnTo>
                  <a:pt x="801700" y="115481"/>
                </a:lnTo>
                <a:lnTo>
                  <a:pt x="868841" y="115281"/>
                </a:lnTo>
                <a:lnTo>
                  <a:pt x="891311" y="114680"/>
                </a:lnTo>
                <a:lnTo>
                  <a:pt x="891311" y="31470"/>
                </a:lnTo>
                <a:lnTo>
                  <a:pt x="909447" y="31470"/>
                </a:lnTo>
                <a:lnTo>
                  <a:pt x="909447" y="114147"/>
                </a:lnTo>
                <a:lnTo>
                  <a:pt x="947350" y="114147"/>
                </a:lnTo>
                <a:lnTo>
                  <a:pt x="895995" y="130499"/>
                </a:lnTo>
                <a:lnTo>
                  <a:pt x="877443" y="130949"/>
                </a:lnTo>
                <a:lnTo>
                  <a:pt x="801700" y="131483"/>
                </a:lnTo>
                <a:close/>
              </a:path>
              <a:path w="1725295" h="250189">
                <a:moveTo>
                  <a:pt x="947350" y="114147"/>
                </a:moveTo>
                <a:lnTo>
                  <a:pt x="909447" y="114147"/>
                </a:lnTo>
                <a:lnTo>
                  <a:pt x="915847" y="113791"/>
                </a:lnTo>
                <a:lnTo>
                  <a:pt x="934605" y="112502"/>
                </a:lnTo>
                <a:lnTo>
                  <a:pt x="940828" y="111925"/>
                </a:lnTo>
                <a:lnTo>
                  <a:pt x="947051" y="111213"/>
                </a:lnTo>
                <a:lnTo>
                  <a:pt x="947350" y="114147"/>
                </a:lnTo>
                <a:close/>
              </a:path>
              <a:path w="1725295" h="250189">
                <a:moveTo>
                  <a:pt x="1221485" y="104279"/>
                </a:moveTo>
                <a:lnTo>
                  <a:pt x="1202016" y="104279"/>
                </a:lnTo>
                <a:lnTo>
                  <a:pt x="1203742" y="96445"/>
                </a:lnTo>
                <a:lnTo>
                  <a:pt x="1205183" y="88677"/>
                </a:lnTo>
                <a:lnTo>
                  <a:pt x="1208684" y="28536"/>
                </a:lnTo>
                <a:lnTo>
                  <a:pt x="1067600" y="28536"/>
                </a:lnTo>
                <a:lnTo>
                  <a:pt x="1067600" y="12001"/>
                </a:lnTo>
                <a:lnTo>
                  <a:pt x="1227353" y="12001"/>
                </a:lnTo>
                <a:lnTo>
                  <a:pt x="1227261" y="52764"/>
                </a:lnTo>
                <a:lnTo>
                  <a:pt x="1222861" y="96920"/>
                </a:lnTo>
                <a:lnTo>
                  <a:pt x="1221485" y="104279"/>
                </a:lnTo>
                <a:close/>
              </a:path>
              <a:path w="1725295" h="250189">
                <a:moveTo>
                  <a:pt x="1262024" y="120281"/>
                </a:moveTo>
                <a:lnTo>
                  <a:pt x="1037996" y="120281"/>
                </a:lnTo>
                <a:lnTo>
                  <a:pt x="1037996" y="104279"/>
                </a:lnTo>
                <a:lnTo>
                  <a:pt x="1262024" y="104279"/>
                </a:lnTo>
                <a:lnTo>
                  <a:pt x="1262024" y="120281"/>
                </a:lnTo>
                <a:close/>
              </a:path>
              <a:path w="1725295" h="250189">
                <a:moveTo>
                  <a:pt x="1135341" y="184556"/>
                </a:moveTo>
                <a:lnTo>
                  <a:pt x="1116939" y="184556"/>
                </a:lnTo>
                <a:lnTo>
                  <a:pt x="1116939" y="120281"/>
                </a:lnTo>
                <a:lnTo>
                  <a:pt x="1135341" y="120281"/>
                </a:lnTo>
                <a:lnTo>
                  <a:pt x="1135341" y="184556"/>
                </a:lnTo>
                <a:close/>
              </a:path>
              <a:path w="1725295" h="250189">
                <a:moveTo>
                  <a:pt x="1200950" y="184556"/>
                </a:moveTo>
                <a:lnTo>
                  <a:pt x="1182547" y="184556"/>
                </a:lnTo>
                <a:lnTo>
                  <a:pt x="1182547" y="120281"/>
                </a:lnTo>
                <a:lnTo>
                  <a:pt x="1200950" y="120281"/>
                </a:lnTo>
                <a:lnTo>
                  <a:pt x="1200950" y="184556"/>
                </a:lnTo>
                <a:close/>
              </a:path>
              <a:path w="1725295" h="250189">
                <a:moveTo>
                  <a:pt x="1236154" y="240830"/>
                </a:moveTo>
                <a:lnTo>
                  <a:pt x="1070267" y="240830"/>
                </a:lnTo>
                <a:lnTo>
                  <a:pt x="1070267" y="162953"/>
                </a:lnTo>
                <a:lnTo>
                  <a:pt x="1089202" y="162953"/>
                </a:lnTo>
                <a:lnTo>
                  <a:pt x="1089202" y="224294"/>
                </a:lnTo>
                <a:lnTo>
                  <a:pt x="1236154" y="224294"/>
                </a:lnTo>
                <a:lnTo>
                  <a:pt x="1236154" y="240830"/>
                </a:lnTo>
                <a:close/>
              </a:path>
              <a:path w="1725295" h="250189">
                <a:moveTo>
                  <a:pt x="1504721" y="156286"/>
                </a:moveTo>
                <a:lnTo>
                  <a:pt x="1280693" y="156286"/>
                </a:lnTo>
                <a:lnTo>
                  <a:pt x="1280693" y="140017"/>
                </a:lnTo>
                <a:lnTo>
                  <a:pt x="1504721" y="140017"/>
                </a:lnTo>
                <a:lnTo>
                  <a:pt x="1504721" y="156286"/>
                </a:lnTo>
                <a:close/>
              </a:path>
              <a:path w="1725295" h="250189">
                <a:moveTo>
                  <a:pt x="1402308" y="243763"/>
                </a:moveTo>
                <a:lnTo>
                  <a:pt x="1383372" y="243763"/>
                </a:lnTo>
                <a:lnTo>
                  <a:pt x="1383372" y="156286"/>
                </a:lnTo>
                <a:lnTo>
                  <a:pt x="1402308" y="156286"/>
                </a:lnTo>
                <a:lnTo>
                  <a:pt x="1402308" y="243763"/>
                </a:lnTo>
                <a:close/>
              </a:path>
              <a:path w="1725295" h="250189">
                <a:moveTo>
                  <a:pt x="1304429" y="113880"/>
                </a:moveTo>
                <a:lnTo>
                  <a:pt x="1296161" y="98945"/>
                </a:lnTo>
                <a:lnTo>
                  <a:pt x="1303671" y="96062"/>
                </a:lnTo>
                <a:lnTo>
                  <a:pt x="1311263" y="93011"/>
                </a:lnTo>
                <a:lnTo>
                  <a:pt x="1348543" y="76151"/>
                </a:lnTo>
                <a:lnTo>
                  <a:pt x="1379061" y="53073"/>
                </a:lnTo>
                <a:lnTo>
                  <a:pt x="1383106" y="35737"/>
                </a:lnTo>
                <a:lnTo>
                  <a:pt x="1383106" y="8534"/>
                </a:lnTo>
                <a:lnTo>
                  <a:pt x="1402041" y="8534"/>
                </a:lnTo>
                <a:lnTo>
                  <a:pt x="1402041" y="35737"/>
                </a:lnTo>
                <a:lnTo>
                  <a:pt x="1402530" y="40805"/>
                </a:lnTo>
                <a:lnTo>
                  <a:pt x="1417997" y="65874"/>
                </a:lnTo>
                <a:lnTo>
                  <a:pt x="1392440" y="65874"/>
                </a:lnTo>
                <a:lnTo>
                  <a:pt x="1361236" y="88544"/>
                </a:lnTo>
                <a:lnTo>
                  <a:pt x="1320331" y="107380"/>
                </a:lnTo>
                <a:lnTo>
                  <a:pt x="1312472" y="110655"/>
                </a:lnTo>
                <a:lnTo>
                  <a:pt x="1304429" y="113880"/>
                </a:lnTo>
                <a:close/>
              </a:path>
              <a:path w="1725295" h="250189">
                <a:moveTo>
                  <a:pt x="1480184" y="113347"/>
                </a:moveTo>
                <a:lnTo>
                  <a:pt x="1435746" y="93945"/>
                </a:lnTo>
                <a:lnTo>
                  <a:pt x="1396257" y="70675"/>
                </a:lnTo>
                <a:lnTo>
                  <a:pt x="1392707" y="65874"/>
                </a:lnTo>
                <a:lnTo>
                  <a:pt x="1417997" y="65874"/>
                </a:lnTo>
                <a:lnTo>
                  <a:pt x="1420266" y="67519"/>
                </a:lnTo>
                <a:lnTo>
                  <a:pt x="1424622" y="70142"/>
                </a:lnTo>
                <a:lnTo>
                  <a:pt x="1465558" y="89602"/>
                </a:lnTo>
                <a:lnTo>
                  <a:pt x="1488185" y="98678"/>
                </a:lnTo>
                <a:lnTo>
                  <a:pt x="1480184" y="113347"/>
                </a:lnTo>
                <a:close/>
              </a:path>
              <a:path w="1725295" h="250189">
                <a:moveTo>
                  <a:pt x="1650872" y="250164"/>
                </a:moveTo>
                <a:lnTo>
                  <a:pt x="1605622" y="241807"/>
                </a:lnTo>
                <a:lnTo>
                  <a:pt x="1576996" y="211493"/>
                </a:lnTo>
                <a:lnTo>
                  <a:pt x="1576996" y="187045"/>
                </a:lnTo>
                <a:lnTo>
                  <a:pt x="1605622" y="156864"/>
                </a:lnTo>
                <a:lnTo>
                  <a:pt x="1643496" y="149010"/>
                </a:lnTo>
                <a:lnTo>
                  <a:pt x="1650872" y="148818"/>
                </a:lnTo>
                <a:lnTo>
                  <a:pt x="1658248" y="149018"/>
                </a:lnTo>
                <a:lnTo>
                  <a:pt x="1696122" y="157175"/>
                </a:lnTo>
                <a:lnTo>
                  <a:pt x="1709328" y="164820"/>
                </a:lnTo>
                <a:lnTo>
                  <a:pt x="1643760" y="164820"/>
                </a:lnTo>
                <a:lnTo>
                  <a:pt x="1636871" y="165487"/>
                </a:lnTo>
                <a:lnTo>
                  <a:pt x="1596688" y="185889"/>
                </a:lnTo>
                <a:lnTo>
                  <a:pt x="1595132" y="190157"/>
                </a:lnTo>
                <a:lnTo>
                  <a:pt x="1595132" y="208826"/>
                </a:lnTo>
                <a:lnTo>
                  <a:pt x="1636871" y="233495"/>
                </a:lnTo>
                <a:lnTo>
                  <a:pt x="1643760" y="234162"/>
                </a:lnTo>
                <a:lnTo>
                  <a:pt x="1709328" y="234162"/>
                </a:lnTo>
                <a:lnTo>
                  <a:pt x="1696122" y="241807"/>
                </a:lnTo>
                <a:lnTo>
                  <a:pt x="1658248" y="249964"/>
                </a:lnTo>
                <a:lnTo>
                  <a:pt x="1650872" y="250164"/>
                </a:lnTo>
                <a:close/>
              </a:path>
              <a:path w="1725295" h="250189">
                <a:moveTo>
                  <a:pt x="1709328" y="234162"/>
                </a:moveTo>
                <a:lnTo>
                  <a:pt x="1657984" y="234162"/>
                </a:lnTo>
                <a:lnTo>
                  <a:pt x="1664874" y="233495"/>
                </a:lnTo>
                <a:lnTo>
                  <a:pt x="1678209" y="230828"/>
                </a:lnTo>
                <a:lnTo>
                  <a:pt x="1706613" y="208826"/>
                </a:lnTo>
                <a:lnTo>
                  <a:pt x="1706613" y="190157"/>
                </a:lnTo>
                <a:lnTo>
                  <a:pt x="1664874" y="165487"/>
                </a:lnTo>
                <a:lnTo>
                  <a:pt x="1657984" y="164820"/>
                </a:lnTo>
                <a:lnTo>
                  <a:pt x="1709328" y="164820"/>
                </a:lnTo>
                <a:lnTo>
                  <a:pt x="1724748" y="211493"/>
                </a:lnTo>
                <a:lnTo>
                  <a:pt x="1722793" y="217804"/>
                </a:lnTo>
                <a:lnTo>
                  <a:pt x="1714969" y="229184"/>
                </a:lnTo>
                <a:lnTo>
                  <a:pt x="1709635" y="233984"/>
                </a:lnTo>
                <a:lnTo>
                  <a:pt x="1709328" y="234162"/>
                </a:lnTo>
                <a:close/>
              </a:path>
              <a:path w="1725295" h="250189">
                <a:moveTo>
                  <a:pt x="1644472" y="123482"/>
                </a:moveTo>
                <a:lnTo>
                  <a:pt x="1535925" y="123482"/>
                </a:lnTo>
                <a:lnTo>
                  <a:pt x="1535925" y="14668"/>
                </a:lnTo>
                <a:lnTo>
                  <a:pt x="1644472" y="14668"/>
                </a:lnTo>
                <a:lnTo>
                  <a:pt x="1644472" y="31203"/>
                </a:lnTo>
                <a:lnTo>
                  <a:pt x="1553794" y="31203"/>
                </a:lnTo>
                <a:lnTo>
                  <a:pt x="1553794" y="106946"/>
                </a:lnTo>
                <a:lnTo>
                  <a:pt x="1644472" y="106946"/>
                </a:lnTo>
                <a:lnTo>
                  <a:pt x="1644472" y="123482"/>
                </a:lnTo>
                <a:close/>
              </a:path>
              <a:path w="1725295" h="250189">
                <a:moveTo>
                  <a:pt x="1644472" y="106946"/>
                </a:moveTo>
                <a:lnTo>
                  <a:pt x="1626603" y="106946"/>
                </a:lnTo>
                <a:lnTo>
                  <a:pt x="1626603" y="31203"/>
                </a:lnTo>
                <a:lnTo>
                  <a:pt x="1644472" y="31203"/>
                </a:lnTo>
                <a:lnTo>
                  <a:pt x="1644472" y="106946"/>
                </a:lnTo>
                <a:close/>
              </a:path>
              <a:path w="1725295" h="250189">
                <a:moveTo>
                  <a:pt x="1723415" y="143484"/>
                </a:moveTo>
                <a:lnTo>
                  <a:pt x="1705013" y="143484"/>
                </a:lnTo>
                <a:lnTo>
                  <a:pt x="1705013" y="101612"/>
                </a:lnTo>
                <a:lnTo>
                  <a:pt x="1660474" y="101612"/>
                </a:lnTo>
                <a:lnTo>
                  <a:pt x="1660474" y="85077"/>
                </a:lnTo>
                <a:lnTo>
                  <a:pt x="1705013" y="85077"/>
                </a:lnTo>
                <a:lnTo>
                  <a:pt x="1705013" y="53873"/>
                </a:lnTo>
                <a:lnTo>
                  <a:pt x="1660474" y="53873"/>
                </a:lnTo>
                <a:lnTo>
                  <a:pt x="1660474" y="37338"/>
                </a:lnTo>
                <a:lnTo>
                  <a:pt x="1705013" y="37338"/>
                </a:lnTo>
                <a:lnTo>
                  <a:pt x="1705013" y="0"/>
                </a:lnTo>
                <a:lnTo>
                  <a:pt x="1723415" y="0"/>
                </a:lnTo>
                <a:lnTo>
                  <a:pt x="1723415" y="143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9" name="object 3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435" y="6600444"/>
            <a:ext cx="972312" cy="1584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818" y="1285648"/>
            <a:ext cx="3683635" cy="466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직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렬</a:t>
            </a: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계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의</a:t>
            </a:r>
            <a:r>
              <a:rPr sz="2900" spc="-50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신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뢰</a:t>
            </a: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도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와</a:t>
            </a:r>
            <a:r>
              <a:rPr sz="2900" spc="-50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고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장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률</a:t>
            </a:r>
            <a:endParaRPr sz="2900">
              <a:latin typeface="Gulim"/>
              <a:cs typeface="Gulim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364728"/>
            <a:ext cx="10692765" cy="372745"/>
            <a:chOff x="0" y="1364728"/>
            <a:chExt cx="10692765" cy="372745"/>
          </a:xfrm>
        </p:grpSpPr>
        <p:sp>
          <p:nvSpPr>
            <p:cNvPr id="4" name="object 4"/>
            <p:cNvSpPr/>
            <p:nvPr/>
          </p:nvSpPr>
          <p:spPr>
            <a:xfrm>
              <a:off x="0" y="1731263"/>
              <a:ext cx="17145" cy="6350"/>
            </a:xfrm>
            <a:custGeom>
              <a:avLst/>
              <a:gdLst/>
              <a:ahLst/>
              <a:cxnLst/>
              <a:rect l="l" t="t" r="r" b="b"/>
              <a:pathLst>
                <a:path w="17145" h="6350">
                  <a:moveTo>
                    <a:pt x="16764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528" y="1734311"/>
              <a:ext cx="10586085" cy="0"/>
            </a:xfrm>
            <a:custGeom>
              <a:avLst/>
              <a:gdLst/>
              <a:ahLst/>
              <a:cxnLst/>
              <a:rect l="l" t="t" r="r" b="b"/>
              <a:pathLst>
                <a:path w="10586085">
                  <a:moveTo>
                    <a:pt x="0" y="0"/>
                  </a:moveTo>
                  <a:lnTo>
                    <a:pt x="10585704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35996" y="1731263"/>
              <a:ext cx="56515" cy="6350"/>
            </a:xfrm>
            <a:custGeom>
              <a:avLst/>
              <a:gdLst/>
              <a:ahLst/>
              <a:cxnLst/>
              <a:rect l="l" t="t" r="r" b="b"/>
              <a:pathLst>
                <a:path w="56515" h="6350">
                  <a:moveTo>
                    <a:pt x="21336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21336" y="0"/>
                  </a:lnTo>
                  <a:lnTo>
                    <a:pt x="21336" y="6096"/>
                  </a:lnTo>
                  <a:close/>
                </a:path>
                <a:path w="56515" h="6350">
                  <a:moveTo>
                    <a:pt x="56387" y="6096"/>
                  </a:moveTo>
                  <a:lnTo>
                    <a:pt x="38100" y="6096"/>
                  </a:lnTo>
                  <a:lnTo>
                    <a:pt x="38100" y="0"/>
                  </a:lnTo>
                  <a:lnTo>
                    <a:pt x="56387" y="0"/>
                  </a:lnTo>
                  <a:lnTo>
                    <a:pt x="56387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7448" y="1364728"/>
              <a:ext cx="170215" cy="244309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979101" y="2449906"/>
            <a:ext cx="1075055" cy="258445"/>
          </a:xfrm>
          <a:custGeom>
            <a:avLst/>
            <a:gdLst/>
            <a:ahLst/>
            <a:cxnLst/>
            <a:rect l="l" t="t" r="r" b="b"/>
            <a:pathLst>
              <a:path w="1075055" h="258444">
                <a:moveTo>
                  <a:pt x="61561" y="257898"/>
                </a:moveTo>
                <a:lnTo>
                  <a:pt x="40555" y="257898"/>
                </a:lnTo>
                <a:lnTo>
                  <a:pt x="30711" y="245026"/>
                </a:lnTo>
                <a:lnTo>
                  <a:pt x="9701" y="202256"/>
                </a:lnTo>
                <a:lnTo>
                  <a:pt x="563" y="153225"/>
                </a:lnTo>
                <a:lnTo>
                  <a:pt x="0" y="136817"/>
                </a:lnTo>
                <a:lnTo>
                  <a:pt x="0" y="123482"/>
                </a:lnTo>
                <a:lnTo>
                  <a:pt x="5424" y="73988"/>
                </a:lnTo>
                <a:lnTo>
                  <a:pt x="22248" y="29547"/>
                </a:lnTo>
                <a:lnTo>
                  <a:pt x="40509" y="3200"/>
                </a:lnTo>
                <a:lnTo>
                  <a:pt x="61561" y="3200"/>
                </a:lnTo>
                <a:lnTo>
                  <a:pt x="52294" y="18279"/>
                </a:lnTo>
                <a:lnTo>
                  <a:pt x="44493" y="33193"/>
                </a:lnTo>
                <a:lnTo>
                  <a:pt x="29674" y="77206"/>
                </a:lnTo>
                <a:lnTo>
                  <a:pt x="25024" y="123482"/>
                </a:lnTo>
                <a:lnTo>
                  <a:pt x="25024" y="136817"/>
                </a:lnTo>
                <a:lnTo>
                  <a:pt x="29463" y="181770"/>
                </a:lnTo>
                <a:lnTo>
                  <a:pt x="44024" y="226623"/>
                </a:lnTo>
                <a:lnTo>
                  <a:pt x="51989" y="242110"/>
                </a:lnTo>
                <a:lnTo>
                  <a:pt x="61561" y="257898"/>
                </a:lnTo>
                <a:close/>
              </a:path>
              <a:path w="1075055" h="258444">
                <a:moveTo>
                  <a:pt x="243451" y="56273"/>
                </a:moveTo>
                <a:lnTo>
                  <a:pt x="219448" y="56273"/>
                </a:lnTo>
                <a:lnTo>
                  <a:pt x="219448" y="5067"/>
                </a:lnTo>
                <a:lnTo>
                  <a:pt x="243451" y="5067"/>
                </a:lnTo>
                <a:lnTo>
                  <a:pt x="243451" y="56273"/>
                </a:lnTo>
                <a:close/>
              </a:path>
              <a:path w="1075055" h="258444">
                <a:moveTo>
                  <a:pt x="136237" y="187756"/>
                </a:moveTo>
                <a:lnTo>
                  <a:pt x="94855" y="168729"/>
                </a:lnTo>
                <a:lnTo>
                  <a:pt x="82395" y="131041"/>
                </a:lnTo>
                <a:lnTo>
                  <a:pt x="81564" y="114414"/>
                </a:lnTo>
                <a:lnTo>
                  <a:pt x="81564" y="92544"/>
                </a:lnTo>
                <a:lnTo>
                  <a:pt x="89025" y="48957"/>
                </a:lnTo>
                <a:lnTo>
                  <a:pt x="123095" y="20655"/>
                </a:lnTo>
                <a:lnTo>
                  <a:pt x="136237" y="19469"/>
                </a:lnTo>
                <a:lnTo>
                  <a:pt x="145722" y="20087"/>
                </a:lnTo>
                <a:lnTo>
                  <a:pt x="179148" y="41031"/>
                </a:lnTo>
                <a:lnTo>
                  <a:pt x="179605" y="41871"/>
                </a:lnTo>
                <a:lnTo>
                  <a:pt x="136237" y="41871"/>
                </a:lnTo>
                <a:lnTo>
                  <a:pt x="128618" y="42687"/>
                </a:lnTo>
                <a:lnTo>
                  <a:pt x="105497" y="82173"/>
                </a:lnTo>
                <a:lnTo>
                  <a:pt x="105112" y="114414"/>
                </a:lnTo>
                <a:lnTo>
                  <a:pt x="105500" y="124894"/>
                </a:lnTo>
                <a:lnTo>
                  <a:pt x="122159" y="162090"/>
                </a:lnTo>
                <a:lnTo>
                  <a:pt x="136237" y="165353"/>
                </a:lnTo>
                <a:lnTo>
                  <a:pt x="179793" y="165353"/>
                </a:lnTo>
                <a:lnTo>
                  <a:pt x="179333" y="166454"/>
                </a:lnTo>
                <a:lnTo>
                  <a:pt x="168687" y="178288"/>
                </a:lnTo>
                <a:lnTo>
                  <a:pt x="154322" y="185389"/>
                </a:lnTo>
                <a:lnTo>
                  <a:pt x="136237" y="187756"/>
                </a:lnTo>
                <a:close/>
              </a:path>
              <a:path w="1075055" h="258444">
                <a:moveTo>
                  <a:pt x="179793" y="165353"/>
                </a:moveTo>
                <a:lnTo>
                  <a:pt x="136237" y="165353"/>
                </a:lnTo>
                <a:lnTo>
                  <a:pt x="143812" y="164535"/>
                </a:lnTo>
                <a:lnTo>
                  <a:pt x="150290" y="162081"/>
                </a:lnTo>
                <a:lnTo>
                  <a:pt x="166975" y="124840"/>
                </a:lnTo>
                <a:lnTo>
                  <a:pt x="167362" y="114414"/>
                </a:lnTo>
                <a:lnTo>
                  <a:pt x="167362" y="92544"/>
                </a:lnTo>
                <a:lnTo>
                  <a:pt x="159962" y="54879"/>
                </a:lnTo>
                <a:lnTo>
                  <a:pt x="136237" y="41871"/>
                </a:lnTo>
                <a:lnTo>
                  <a:pt x="179605" y="41871"/>
                </a:lnTo>
                <a:lnTo>
                  <a:pt x="183044" y="48206"/>
                </a:lnTo>
                <a:lnTo>
                  <a:pt x="186010" y="56273"/>
                </a:lnTo>
                <a:lnTo>
                  <a:pt x="243451" y="56273"/>
                </a:lnTo>
                <a:lnTo>
                  <a:pt x="243451" y="77876"/>
                </a:lnTo>
                <a:lnTo>
                  <a:pt x="189844" y="77876"/>
                </a:lnTo>
                <a:lnTo>
                  <a:pt x="190158" y="78645"/>
                </a:lnTo>
                <a:lnTo>
                  <a:pt x="190414" y="80616"/>
                </a:lnTo>
                <a:lnTo>
                  <a:pt x="190812" y="86958"/>
                </a:lnTo>
                <a:lnTo>
                  <a:pt x="190911" y="120217"/>
                </a:lnTo>
                <a:lnTo>
                  <a:pt x="190636" y="124894"/>
                </a:lnTo>
                <a:lnTo>
                  <a:pt x="190111" y="128282"/>
                </a:lnTo>
                <a:lnTo>
                  <a:pt x="243451" y="128282"/>
                </a:lnTo>
                <a:lnTo>
                  <a:pt x="243451" y="149885"/>
                </a:lnTo>
                <a:lnTo>
                  <a:pt x="186260" y="149885"/>
                </a:lnTo>
                <a:lnTo>
                  <a:pt x="179793" y="165353"/>
                </a:lnTo>
                <a:close/>
              </a:path>
              <a:path w="1075055" h="258444">
                <a:moveTo>
                  <a:pt x="243451" y="128282"/>
                </a:moveTo>
                <a:lnTo>
                  <a:pt x="219448" y="128282"/>
                </a:lnTo>
                <a:lnTo>
                  <a:pt x="219448" y="77876"/>
                </a:lnTo>
                <a:lnTo>
                  <a:pt x="243451" y="77876"/>
                </a:lnTo>
                <a:lnTo>
                  <a:pt x="243451" y="128282"/>
                </a:lnTo>
                <a:close/>
              </a:path>
              <a:path w="1075055" h="258444">
                <a:moveTo>
                  <a:pt x="243451" y="236829"/>
                </a:moveTo>
                <a:lnTo>
                  <a:pt x="219448" y="236829"/>
                </a:lnTo>
                <a:lnTo>
                  <a:pt x="219448" y="149885"/>
                </a:lnTo>
                <a:lnTo>
                  <a:pt x="243451" y="149885"/>
                </a:lnTo>
                <a:lnTo>
                  <a:pt x="243451" y="236829"/>
                </a:lnTo>
                <a:close/>
              </a:path>
              <a:path w="1075055" h="258444">
                <a:moveTo>
                  <a:pt x="289323" y="248831"/>
                </a:moveTo>
                <a:lnTo>
                  <a:pt x="265320" y="248831"/>
                </a:lnTo>
                <a:lnTo>
                  <a:pt x="265320" y="0"/>
                </a:lnTo>
                <a:lnTo>
                  <a:pt x="289323" y="0"/>
                </a:lnTo>
                <a:lnTo>
                  <a:pt x="289323" y="248831"/>
                </a:lnTo>
                <a:close/>
              </a:path>
              <a:path w="1075055" h="258444">
                <a:moveTo>
                  <a:pt x="487215" y="236829"/>
                </a:moveTo>
                <a:lnTo>
                  <a:pt x="463212" y="236829"/>
                </a:lnTo>
                <a:lnTo>
                  <a:pt x="463212" y="104546"/>
                </a:lnTo>
                <a:lnTo>
                  <a:pt x="420006" y="104546"/>
                </a:lnTo>
                <a:lnTo>
                  <a:pt x="420006" y="82410"/>
                </a:lnTo>
                <a:lnTo>
                  <a:pt x="463212" y="82410"/>
                </a:lnTo>
                <a:lnTo>
                  <a:pt x="463212" y="5067"/>
                </a:lnTo>
                <a:lnTo>
                  <a:pt x="487215" y="5067"/>
                </a:lnTo>
                <a:lnTo>
                  <a:pt x="487215" y="236829"/>
                </a:lnTo>
                <a:close/>
              </a:path>
              <a:path w="1075055" h="258444">
                <a:moveTo>
                  <a:pt x="438408" y="45605"/>
                </a:moveTo>
                <a:lnTo>
                  <a:pt x="326661" y="45605"/>
                </a:lnTo>
                <a:lnTo>
                  <a:pt x="326661" y="24003"/>
                </a:lnTo>
                <a:lnTo>
                  <a:pt x="438408" y="24003"/>
                </a:lnTo>
                <a:lnTo>
                  <a:pt x="438408" y="45605"/>
                </a:lnTo>
                <a:close/>
              </a:path>
              <a:path w="1075055" h="258444">
                <a:moveTo>
                  <a:pt x="331399" y="187756"/>
                </a:moveTo>
                <a:lnTo>
                  <a:pt x="316260" y="172629"/>
                </a:lnTo>
                <a:lnTo>
                  <a:pt x="320610" y="167782"/>
                </a:lnTo>
                <a:lnTo>
                  <a:pt x="324822" y="163321"/>
                </a:lnTo>
                <a:lnTo>
                  <a:pt x="332968" y="155176"/>
                </a:lnTo>
                <a:lnTo>
                  <a:pt x="336624" y="151394"/>
                </a:lnTo>
                <a:lnTo>
                  <a:pt x="356736" y="128436"/>
                </a:lnTo>
                <a:lnTo>
                  <a:pt x="359780" y="124536"/>
                </a:lnTo>
                <a:lnTo>
                  <a:pt x="371440" y="85560"/>
                </a:lnTo>
                <a:lnTo>
                  <a:pt x="371467" y="45605"/>
                </a:lnTo>
                <a:lnTo>
                  <a:pt x="395470" y="45605"/>
                </a:lnTo>
                <a:lnTo>
                  <a:pt x="395470" y="85560"/>
                </a:lnTo>
                <a:lnTo>
                  <a:pt x="408134" y="124633"/>
                </a:lnTo>
                <a:lnTo>
                  <a:pt x="409320" y="126149"/>
                </a:lnTo>
                <a:lnTo>
                  <a:pt x="382143" y="126149"/>
                </a:lnTo>
                <a:lnTo>
                  <a:pt x="382346" y="126693"/>
                </a:lnTo>
                <a:lnTo>
                  <a:pt x="384029" y="129309"/>
                </a:lnTo>
                <a:lnTo>
                  <a:pt x="379859" y="135982"/>
                </a:lnTo>
                <a:lnTo>
                  <a:pt x="375995" y="140750"/>
                </a:lnTo>
                <a:lnTo>
                  <a:pt x="370971" y="146151"/>
                </a:lnTo>
                <a:lnTo>
                  <a:pt x="366993" y="151204"/>
                </a:lnTo>
                <a:lnTo>
                  <a:pt x="338552" y="181164"/>
                </a:lnTo>
                <a:lnTo>
                  <a:pt x="331399" y="187756"/>
                </a:lnTo>
                <a:close/>
              </a:path>
              <a:path w="1075055" h="258444">
                <a:moveTo>
                  <a:pt x="384029" y="129309"/>
                </a:moveTo>
                <a:lnTo>
                  <a:pt x="382346" y="126693"/>
                </a:lnTo>
                <a:lnTo>
                  <a:pt x="382143" y="126149"/>
                </a:lnTo>
                <a:lnTo>
                  <a:pt x="385819" y="126149"/>
                </a:lnTo>
                <a:lnTo>
                  <a:pt x="385735" y="126479"/>
                </a:lnTo>
                <a:lnTo>
                  <a:pt x="384527" y="128512"/>
                </a:lnTo>
                <a:lnTo>
                  <a:pt x="384029" y="129309"/>
                </a:lnTo>
                <a:close/>
              </a:path>
              <a:path w="1075055" h="258444">
                <a:moveTo>
                  <a:pt x="433354" y="184556"/>
                </a:moveTo>
                <a:lnTo>
                  <a:pt x="428971" y="181115"/>
                </a:lnTo>
                <a:lnTo>
                  <a:pt x="425539" y="177871"/>
                </a:lnTo>
                <a:lnTo>
                  <a:pt x="420266" y="171484"/>
                </a:lnTo>
                <a:lnTo>
                  <a:pt x="417219" y="168139"/>
                </a:lnTo>
                <a:lnTo>
                  <a:pt x="410304" y="161143"/>
                </a:lnTo>
                <a:lnTo>
                  <a:pt x="407102" y="157684"/>
                </a:lnTo>
                <a:lnTo>
                  <a:pt x="401210" y="150841"/>
                </a:lnTo>
                <a:lnTo>
                  <a:pt x="398403" y="147621"/>
                </a:lnTo>
                <a:lnTo>
                  <a:pt x="395736" y="144601"/>
                </a:lnTo>
                <a:lnTo>
                  <a:pt x="392105" y="140617"/>
                </a:lnTo>
                <a:lnTo>
                  <a:pt x="389115" y="136849"/>
                </a:lnTo>
                <a:lnTo>
                  <a:pt x="384029" y="129309"/>
                </a:lnTo>
                <a:lnTo>
                  <a:pt x="384572" y="128436"/>
                </a:lnTo>
                <a:lnTo>
                  <a:pt x="385735" y="126479"/>
                </a:lnTo>
                <a:lnTo>
                  <a:pt x="385819" y="126149"/>
                </a:lnTo>
                <a:lnTo>
                  <a:pt x="409320" y="126149"/>
                </a:lnTo>
                <a:lnTo>
                  <a:pt x="411798" y="129309"/>
                </a:lnTo>
                <a:lnTo>
                  <a:pt x="415661" y="134051"/>
                </a:lnTo>
                <a:lnTo>
                  <a:pt x="420763" y="139912"/>
                </a:lnTo>
                <a:lnTo>
                  <a:pt x="437064" y="157796"/>
                </a:lnTo>
                <a:lnTo>
                  <a:pt x="448276" y="170000"/>
                </a:lnTo>
                <a:lnTo>
                  <a:pt x="433354" y="184556"/>
                </a:lnTo>
                <a:close/>
              </a:path>
              <a:path w="1075055" h="258444">
                <a:moveTo>
                  <a:pt x="534687" y="248831"/>
                </a:moveTo>
                <a:lnTo>
                  <a:pt x="510684" y="248831"/>
                </a:lnTo>
                <a:lnTo>
                  <a:pt x="510684" y="0"/>
                </a:lnTo>
                <a:lnTo>
                  <a:pt x="534687" y="0"/>
                </a:lnTo>
                <a:lnTo>
                  <a:pt x="534687" y="248831"/>
                </a:lnTo>
                <a:close/>
              </a:path>
              <a:path w="1075055" h="258444">
                <a:moveTo>
                  <a:pt x="657369" y="63741"/>
                </a:moveTo>
                <a:lnTo>
                  <a:pt x="639234" y="52364"/>
                </a:lnTo>
                <a:lnTo>
                  <a:pt x="641826" y="46958"/>
                </a:lnTo>
                <a:lnTo>
                  <a:pt x="644877" y="42408"/>
                </a:lnTo>
                <a:lnTo>
                  <a:pt x="683041" y="20087"/>
                </a:lnTo>
                <a:lnTo>
                  <a:pt x="689837" y="19202"/>
                </a:lnTo>
                <a:lnTo>
                  <a:pt x="706339" y="19202"/>
                </a:lnTo>
                <a:lnTo>
                  <a:pt x="745851" y="37527"/>
                </a:lnTo>
                <a:lnTo>
                  <a:pt x="748698" y="41338"/>
                </a:lnTo>
                <a:lnTo>
                  <a:pt x="690373" y="41338"/>
                </a:lnTo>
                <a:lnTo>
                  <a:pt x="683395" y="42801"/>
                </a:lnTo>
                <a:lnTo>
                  <a:pt x="676707" y="45726"/>
                </a:lnTo>
                <a:lnTo>
                  <a:pt x="671736" y="48497"/>
                </a:lnTo>
                <a:lnTo>
                  <a:pt x="666856" y="52424"/>
                </a:lnTo>
                <a:lnTo>
                  <a:pt x="662067" y="57505"/>
                </a:lnTo>
                <a:lnTo>
                  <a:pt x="657369" y="63741"/>
                </a:lnTo>
                <a:close/>
              </a:path>
              <a:path w="1075055" h="258444">
                <a:moveTo>
                  <a:pt x="742769" y="106146"/>
                </a:moveTo>
                <a:lnTo>
                  <a:pt x="705097" y="106146"/>
                </a:lnTo>
                <a:lnTo>
                  <a:pt x="709928" y="105128"/>
                </a:lnTo>
                <a:lnTo>
                  <a:pt x="718070" y="101055"/>
                </a:lnTo>
                <a:lnTo>
                  <a:pt x="732579" y="61149"/>
                </a:lnTo>
                <a:lnTo>
                  <a:pt x="729513" y="54211"/>
                </a:lnTo>
                <a:lnTo>
                  <a:pt x="697641" y="41338"/>
                </a:lnTo>
                <a:lnTo>
                  <a:pt x="748698" y="41338"/>
                </a:lnTo>
                <a:lnTo>
                  <a:pt x="749840" y="42868"/>
                </a:lnTo>
                <a:lnTo>
                  <a:pt x="755447" y="55389"/>
                </a:lnTo>
                <a:lnTo>
                  <a:pt x="756848" y="62216"/>
                </a:lnTo>
                <a:lnTo>
                  <a:pt x="756848" y="76237"/>
                </a:lnTo>
                <a:lnTo>
                  <a:pt x="743216" y="105793"/>
                </a:lnTo>
                <a:lnTo>
                  <a:pt x="742769" y="106146"/>
                </a:lnTo>
                <a:close/>
              </a:path>
              <a:path w="1075055" h="258444">
                <a:moveTo>
                  <a:pt x="752775" y="200291"/>
                </a:moveTo>
                <a:lnTo>
                  <a:pt x="705114" y="200291"/>
                </a:lnTo>
                <a:lnTo>
                  <a:pt x="711863" y="199210"/>
                </a:lnTo>
                <a:lnTo>
                  <a:pt x="722848" y="194884"/>
                </a:lnTo>
                <a:lnTo>
                  <a:pt x="740580" y="168746"/>
                </a:lnTo>
                <a:lnTo>
                  <a:pt x="740580" y="154338"/>
                </a:lnTo>
                <a:lnTo>
                  <a:pt x="707805" y="127722"/>
                </a:lnTo>
                <a:lnTo>
                  <a:pt x="698708" y="127215"/>
                </a:lnTo>
                <a:lnTo>
                  <a:pt x="674438" y="127215"/>
                </a:lnTo>
                <a:lnTo>
                  <a:pt x="674438" y="106146"/>
                </a:lnTo>
                <a:lnTo>
                  <a:pt x="742769" y="106146"/>
                </a:lnTo>
                <a:lnTo>
                  <a:pt x="734243" y="112896"/>
                </a:lnTo>
                <a:lnTo>
                  <a:pt x="729259" y="114729"/>
                </a:lnTo>
                <a:lnTo>
                  <a:pt x="723777" y="114843"/>
                </a:lnTo>
                <a:lnTo>
                  <a:pt x="732701" y="116499"/>
                </a:lnTo>
                <a:lnTo>
                  <a:pt x="761605" y="143851"/>
                </a:lnTo>
                <a:lnTo>
                  <a:pt x="764316" y="160286"/>
                </a:lnTo>
                <a:lnTo>
                  <a:pt x="764316" y="171515"/>
                </a:lnTo>
                <a:lnTo>
                  <a:pt x="763100" y="178591"/>
                </a:lnTo>
                <a:lnTo>
                  <a:pt x="758235" y="192437"/>
                </a:lnTo>
                <a:lnTo>
                  <a:pt x="754356" y="198656"/>
                </a:lnTo>
                <a:lnTo>
                  <a:pt x="752775" y="200291"/>
                </a:lnTo>
                <a:close/>
              </a:path>
              <a:path w="1075055" h="258444">
                <a:moveTo>
                  <a:pt x="697107" y="222427"/>
                </a:moveTo>
                <a:lnTo>
                  <a:pt x="655848" y="213959"/>
                </a:lnTo>
                <a:lnTo>
                  <a:pt x="632833" y="199083"/>
                </a:lnTo>
                <a:lnTo>
                  <a:pt x="644038" y="180822"/>
                </a:lnTo>
                <a:lnTo>
                  <a:pt x="651922" y="185793"/>
                </a:lnTo>
                <a:lnTo>
                  <a:pt x="659260" y="189968"/>
                </a:lnTo>
                <a:lnTo>
                  <a:pt x="666051" y="193345"/>
                </a:lnTo>
                <a:lnTo>
                  <a:pt x="672296" y="195926"/>
                </a:lnTo>
                <a:lnTo>
                  <a:pt x="680258" y="198836"/>
                </a:lnTo>
                <a:lnTo>
                  <a:pt x="688529" y="200291"/>
                </a:lnTo>
                <a:lnTo>
                  <a:pt x="752775" y="200291"/>
                </a:lnTo>
                <a:lnTo>
                  <a:pt x="743701" y="209682"/>
                </a:lnTo>
                <a:lnTo>
                  <a:pt x="705846" y="222115"/>
                </a:lnTo>
                <a:lnTo>
                  <a:pt x="697107" y="222427"/>
                </a:lnTo>
                <a:close/>
              </a:path>
              <a:path w="1075055" h="258444">
                <a:moveTo>
                  <a:pt x="830991" y="227228"/>
                </a:moveTo>
                <a:lnTo>
                  <a:pt x="798720" y="227228"/>
                </a:lnTo>
                <a:lnTo>
                  <a:pt x="798720" y="195491"/>
                </a:lnTo>
                <a:lnTo>
                  <a:pt x="830991" y="195491"/>
                </a:lnTo>
                <a:lnTo>
                  <a:pt x="830991" y="227228"/>
                </a:lnTo>
                <a:close/>
              </a:path>
              <a:path w="1075055" h="258444">
                <a:moveTo>
                  <a:pt x="886731" y="63741"/>
                </a:moveTo>
                <a:lnTo>
                  <a:pt x="868596" y="52364"/>
                </a:lnTo>
                <a:lnTo>
                  <a:pt x="871188" y="46958"/>
                </a:lnTo>
                <a:lnTo>
                  <a:pt x="874239" y="42408"/>
                </a:lnTo>
                <a:lnTo>
                  <a:pt x="912403" y="20087"/>
                </a:lnTo>
                <a:lnTo>
                  <a:pt x="919199" y="19202"/>
                </a:lnTo>
                <a:lnTo>
                  <a:pt x="935701" y="19202"/>
                </a:lnTo>
                <a:lnTo>
                  <a:pt x="975213" y="37527"/>
                </a:lnTo>
                <a:lnTo>
                  <a:pt x="978060" y="41338"/>
                </a:lnTo>
                <a:lnTo>
                  <a:pt x="919735" y="41338"/>
                </a:lnTo>
                <a:lnTo>
                  <a:pt x="912757" y="42801"/>
                </a:lnTo>
                <a:lnTo>
                  <a:pt x="906069" y="45726"/>
                </a:lnTo>
                <a:lnTo>
                  <a:pt x="901098" y="48497"/>
                </a:lnTo>
                <a:lnTo>
                  <a:pt x="896218" y="52424"/>
                </a:lnTo>
                <a:lnTo>
                  <a:pt x="891429" y="57505"/>
                </a:lnTo>
                <a:lnTo>
                  <a:pt x="886731" y="63741"/>
                </a:lnTo>
                <a:close/>
              </a:path>
              <a:path w="1075055" h="258444">
                <a:moveTo>
                  <a:pt x="972131" y="106146"/>
                </a:moveTo>
                <a:lnTo>
                  <a:pt x="934459" y="106146"/>
                </a:lnTo>
                <a:lnTo>
                  <a:pt x="939290" y="105128"/>
                </a:lnTo>
                <a:lnTo>
                  <a:pt x="947432" y="101055"/>
                </a:lnTo>
                <a:lnTo>
                  <a:pt x="961941" y="61149"/>
                </a:lnTo>
                <a:lnTo>
                  <a:pt x="958875" y="54211"/>
                </a:lnTo>
                <a:lnTo>
                  <a:pt x="927003" y="41338"/>
                </a:lnTo>
                <a:lnTo>
                  <a:pt x="978060" y="41338"/>
                </a:lnTo>
                <a:lnTo>
                  <a:pt x="979202" y="42868"/>
                </a:lnTo>
                <a:lnTo>
                  <a:pt x="984809" y="55389"/>
                </a:lnTo>
                <a:lnTo>
                  <a:pt x="986210" y="62216"/>
                </a:lnTo>
                <a:lnTo>
                  <a:pt x="986210" y="76237"/>
                </a:lnTo>
                <a:lnTo>
                  <a:pt x="972578" y="105793"/>
                </a:lnTo>
                <a:lnTo>
                  <a:pt x="972131" y="106146"/>
                </a:lnTo>
                <a:close/>
              </a:path>
              <a:path w="1075055" h="258444">
                <a:moveTo>
                  <a:pt x="982137" y="200291"/>
                </a:moveTo>
                <a:lnTo>
                  <a:pt x="934476" y="200291"/>
                </a:lnTo>
                <a:lnTo>
                  <a:pt x="941225" y="199210"/>
                </a:lnTo>
                <a:lnTo>
                  <a:pt x="952210" y="194884"/>
                </a:lnTo>
                <a:lnTo>
                  <a:pt x="969942" y="168746"/>
                </a:lnTo>
                <a:lnTo>
                  <a:pt x="969942" y="154338"/>
                </a:lnTo>
                <a:lnTo>
                  <a:pt x="937167" y="127722"/>
                </a:lnTo>
                <a:lnTo>
                  <a:pt x="928070" y="127215"/>
                </a:lnTo>
                <a:lnTo>
                  <a:pt x="903800" y="127215"/>
                </a:lnTo>
                <a:lnTo>
                  <a:pt x="903800" y="106146"/>
                </a:lnTo>
                <a:lnTo>
                  <a:pt x="972131" y="106146"/>
                </a:lnTo>
                <a:lnTo>
                  <a:pt x="963605" y="112896"/>
                </a:lnTo>
                <a:lnTo>
                  <a:pt x="958621" y="114729"/>
                </a:lnTo>
                <a:lnTo>
                  <a:pt x="953139" y="114843"/>
                </a:lnTo>
                <a:lnTo>
                  <a:pt x="962063" y="116499"/>
                </a:lnTo>
                <a:lnTo>
                  <a:pt x="990967" y="143851"/>
                </a:lnTo>
                <a:lnTo>
                  <a:pt x="993678" y="160286"/>
                </a:lnTo>
                <a:lnTo>
                  <a:pt x="993678" y="171515"/>
                </a:lnTo>
                <a:lnTo>
                  <a:pt x="992462" y="178591"/>
                </a:lnTo>
                <a:lnTo>
                  <a:pt x="987597" y="192437"/>
                </a:lnTo>
                <a:lnTo>
                  <a:pt x="983718" y="198656"/>
                </a:lnTo>
                <a:lnTo>
                  <a:pt x="982137" y="200291"/>
                </a:lnTo>
                <a:close/>
              </a:path>
              <a:path w="1075055" h="258444">
                <a:moveTo>
                  <a:pt x="926469" y="222427"/>
                </a:moveTo>
                <a:lnTo>
                  <a:pt x="885210" y="213959"/>
                </a:lnTo>
                <a:lnTo>
                  <a:pt x="862195" y="199083"/>
                </a:lnTo>
                <a:lnTo>
                  <a:pt x="873400" y="180822"/>
                </a:lnTo>
                <a:lnTo>
                  <a:pt x="881284" y="185793"/>
                </a:lnTo>
                <a:lnTo>
                  <a:pt x="888622" y="189968"/>
                </a:lnTo>
                <a:lnTo>
                  <a:pt x="895413" y="193345"/>
                </a:lnTo>
                <a:lnTo>
                  <a:pt x="901658" y="195926"/>
                </a:lnTo>
                <a:lnTo>
                  <a:pt x="909620" y="198836"/>
                </a:lnTo>
                <a:lnTo>
                  <a:pt x="917891" y="200291"/>
                </a:lnTo>
                <a:lnTo>
                  <a:pt x="982137" y="200291"/>
                </a:lnTo>
                <a:lnTo>
                  <a:pt x="973064" y="209682"/>
                </a:lnTo>
                <a:lnTo>
                  <a:pt x="935208" y="222115"/>
                </a:lnTo>
                <a:lnTo>
                  <a:pt x="926469" y="222427"/>
                </a:lnTo>
                <a:close/>
              </a:path>
              <a:path w="1075055" h="258444">
                <a:moveTo>
                  <a:pt x="1033845" y="257898"/>
                </a:moveTo>
                <a:lnTo>
                  <a:pt x="1012880" y="257898"/>
                </a:lnTo>
                <a:lnTo>
                  <a:pt x="1022436" y="242106"/>
                </a:lnTo>
                <a:lnTo>
                  <a:pt x="1030392" y="226605"/>
                </a:lnTo>
                <a:lnTo>
                  <a:pt x="1044967" y="181664"/>
                </a:lnTo>
                <a:lnTo>
                  <a:pt x="1049418" y="136817"/>
                </a:lnTo>
                <a:lnTo>
                  <a:pt x="1049418" y="123482"/>
                </a:lnTo>
                <a:lnTo>
                  <a:pt x="1044757" y="77306"/>
                </a:lnTo>
                <a:lnTo>
                  <a:pt x="1029926" y="33214"/>
                </a:lnTo>
                <a:lnTo>
                  <a:pt x="1012880" y="3200"/>
                </a:lnTo>
                <a:lnTo>
                  <a:pt x="1033891" y="3200"/>
                </a:lnTo>
                <a:lnTo>
                  <a:pt x="1059160" y="43736"/>
                </a:lnTo>
                <a:lnTo>
                  <a:pt x="1072052" y="90286"/>
                </a:lnTo>
                <a:lnTo>
                  <a:pt x="1074442" y="136817"/>
                </a:lnTo>
                <a:lnTo>
                  <a:pt x="1073878" y="153170"/>
                </a:lnTo>
                <a:lnTo>
                  <a:pt x="1064720" y="202189"/>
                </a:lnTo>
                <a:lnTo>
                  <a:pt x="1043690" y="245023"/>
                </a:lnTo>
                <a:lnTo>
                  <a:pt x="1033845" y="2578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53335" y="2474175"/>
            <a:ext cx="501015" cy="235585"/>
          </a:xfrm>
          <a:custGeom>
            <a:avLst/>
            <a:gdLst/>
            <a:ahLst/>
            <a:cxnLst/>
            <a:rect l="l" t="t" r="r" b="b"/>
            <a:pathLst>
              <a:path w="501014" h="235585">
                <a:moveTo>
                  <a:pt x="36609" y="71475"/>
                </a:moveTo>
                <a:lnTo>
                  <a:pt x="17868" y="71475"/>
                </a:lnTo>
                <a:lnTo>
                  <a:pt x="19469" y="68808"/>
                </a:lnTo>
                <a:lnTo>
                  <a:pt x="56184" y="48806"/>
                </a:lnTo>
                <a:lnTo>
                  <a:pt x="61874" y="48806"/>
                </a:lnTo>
                <a:lnTo>
                  <a:pt x="100145" y="62274"/>
                </a:lnTo>
                <a:lnTo>
                  <a:pt x="102618" y="65341"/>
                </a:lnTo>
                <a:lnTo>
                  <a:pt x="53162" y="65341"/>
                </a:lnTo>
                <a:lnTo>
                  <a:pt x="47605" y="66452"/>
                </a:lnTo>
                <a:lnTo>
                  <a:pt x="37471" y="70897"/>
                </a:lnTo>
                <a:lnTo>
                  <a:pt x="36609" y="71475"/>
                </a:lnTo>
                <a:close/>
              </a:path>
              <a:path w="501014" h="235585">
                <a:moveTo>
                  <a:pt x="18135" y="195224"/>
                </a:moveTo>
                <a:lnTo>
                  <a:pt x="0" y="195224"/>
                </a:lnTo>
                <a:lnTo>
                  <a:pt x="0" y="51473"/>
                </a:lnTo>
                <a:lnTo>
                  <a:pt x="17868" y="51473"/>
                </a:lnTo>
                <a:lnTo>
                  <a:pt x="17868" y="71475"/>
                </a:lnTo>
                <a:lnTo>
                  <a:pt x="36609" y="71475"/>
                </a:lnTo>
                <a:lnTo>
                  <a:pt x="18135" y="97612"/>
                </a:lnTo>
                <a:lnTo>
                  <a:pt x="18135" y="195224"/>
                </a:lnTo>
                <a:close/>
              </a:path>
              <a:path w="501014" h="235585">
                <a:moveTo>
                  <a:pt x="113614" y="195224"/>
                </a:moveTo>
                <a:lnTo>
                  <a:pt x="95478" y="195224"/>
                </a:lnTo>
                <a:lnTo>
                  <a:pt x="95459" y="97612"/>
                </a:lnTo>
                <a:lnTo>
                  <a:pt x="94945" y="92944"/>
                </a:lnTo>
                <a:lnTo>
                  <a:pt x="66319" y="65341"/>
                </a:lnTo>
                <a:lnTo>
                  <a:pt x="102618" y="65341"/>
                </a:lnTo>
                <a:lnTo>
                  <a:pt x="106038" y="69583"/>
                </a:lnTo>
                <a:lnTo>
                  <a:pt x="110247" y="78043"/>
                </a:lnTo>
                <a:lnTo>
                  <a:pt x="112772" y="87652"/>
                </a:lnTo>
                <a:lnTo>
                  <a:pt x="113551" y="97612"/>
                </a:lnTo>
                <a:lnTo>
                  <a:pt x="113614" y="195224"/>
                </a:lnTo>
                <a:close/>
              </a:path>
              <a:path w="501014" h="235585">
                <a:moveTo>
                  <a:pt x="273634" y="83477"/>
                </a:moveTo>
                <a:lnTo>
                  <a:pt x="153085" y="83477"/>
                </a:lnTo>
                <a:lnTo>
                  <a:pt x="153085" y="66141"/>
                </a:lnTo>
                <a:lnTo>
                  <a:pt x="273634" y="66141"/>
                </a:lnTo>
                <a:lnTo>
                  <a:pt x="273634" y="83477"/>
                </a:lnTo>
                <a:close/>
              </a:path>
              <a:path w="501014" h="235585">
                <a:moveTo>
                  <a:pt x="273634" y="139750"/>
                </a:moveTo>
                <a:lnTo>
                  <a:pt x="153085" y="139750"/>
                </a:lnTo>
                <a:lnTo>
                  <a:pt x="153085" y="122415"/>
                </a:lnTo>
                <a:lnTo>
                  <a:pt x="273634" y="122415"/>
                </a:lnTo>
                <a:lnTo>
                  <a:pt x="273634" y="139750"/>
                </a:lnTo>
                <a:close/>
              </a:path>
              <a:path w="501014" h="235585">
                <a:moveTo>
                  <a:pt x="329107" y="46139"/>
                </a:moveTo>
                <a:lnTo>
                  <a:pt x="314172" y="36804"/>
                </a:lnTo>
                <a:lnTo>
                  <a:pt x="316483" y="32715"/>
                </a:lnTo>
                <a:lnTo>
                  <a:pt x="319328" y="28492"/>
                </a:lnTo>
                <a:lnTo>
                  <a:pt x="357955" y="1155"/>
                </a:lnTo>
                <a:lnTo>
                  <a:pt x="365112" y="0"/>
                </a:lnTo>
                <a:lnTo>
                  <a:pt x="381647" y="0"/>
                </a:lnTo>
                <a:lnTo>
                  <a:pt x="389381" y="1155"/>
                </a:lnTo>
                <a:lnTo>
                  <a:pt x="403250" y="5778"/>
                </a:lnTo>
                <a:lnTo>
                  <a:pt x="409117" y="9023"/>
                </a:lnTo>
                <a:lnTo>
                  <a:pt x="418361" y="17068"/>
                </a:lnTo>
                <a:lnTo>
                  <a:pt x="365112" y="17068"/>
                </a:lnTo>
                <a:lnTo>
                  <a:pt x="357111" y="19113"/>
                </a:lnTo>
                <a:lnTo>
                  <a:pt x="349643" y="23202"/>
                </a:lnTo>
                <a:lnTo>
                  <a:pt x="344159" y="26936"/>
                </a:lnTo>
                <a:lnTo>
                  <a:pt x="338909" y="32003"/>
                </a:lnTo>
                <a:lnTo>
                  <a:pt x="333891" y="38404"/>
                </a:lnTo>
                <a:lnTo>
                  <a:pt x="329107" y="46139"/>
                </a:lnTo>
                <a:close/>
              </a:path>
              <a:path w="501014" h="235585">
                <a:moveTo>
                  <a:pt x="436054" y="195224"/>
                </a:moveTo>
                <a:lnTo>
                  <a:pt x="313905" y="195224"/>
                </a:lnTo>
                <a:lnTo>
                  <a:pt x="313905" y="179222"/>
                </a:lnTo>
                <a:lnTo>
                  <a:pt x="390982" y="88988"/>
                </a:lnTo>
                <a:lnTo>
                  <a:pt x="395249" y="83654"/>
                </a:lnTo>
                <a:lnTo>
                  <a:pt x="410184" y="52895"/>
                </a:lnTo>
                <a:lnTo>
                  <a:pt x="410073" y="38404"/>
                </a:lnTo>
                <a:lnTo>
                  <a:pt x="373646" y="17068"/>
                </a:lnTo>
                <a:lnTo>
                  <a:pt x="418361" y="17068"/>
                </a:lnTo>
                <a:lnTo>
                  <a:pt x="418718" y="17379"/>
                </a:lnTo>
                <a:lnTo>
                  <a:pt x="422452" y="22447"/>
                </a:lnTo>
                <a:lnTo>
                  <a:pt x="427786" y="34359"/>
                </a:lnTo>
                <a:lnTo>
                  <a:pt x="429120" y="40893"/>
                </a:lnTo>
                <a:lnTo>
                  <a:pt x="429120" y="55829"/>
                </a:lnTo>
                <a:lnTo>
                  <a:pt x="337375" y="178155"/>
                </a:lnTo>
                <a:lnTo>
                  <a:pt x="436054" y="178155"/>
                </a:lnTo>
                <a:lnTo>
                  <a:pt x="436054" y="195224"/>
                </a:lnTo>
                <a:close/>
              </a:path>
              <a:path w="501014" h="235585">
                <a:moveTo>
                  <a:pt x="481393" y="234962"/>
                </a:moveTo>
                <a:lnTo>
                  <a:pt x="465924" y="234962"/>
                </a:lnTo>
                <a:lnTo>
                  <a:pt x="477126" y="174955"/>
                </a:lnTo>
                <a:lnTo>
                  <a:pt x="500595" y="174955"/>
                </a:lnTo>
                <a:lnTo>
                  <a:pt x="481393" y="2349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27479" y="2383035"/>
            <a:ext cx="17208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Symbol"/>
                <a:cs typeface="Symbol"/>
              </a:rPr>
              <a:t>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05172" y="2604010"/>
            <a:ext cx="49530" cy="128905"/>
          </a:xfrm>
          <a:custGeom>
            <a:avLst/>
            <a:gdLst/>
            <a:ahLst/>
            <a:cxnLst/>
            <a:rect l="l" t="t" r="r" b="b"/>
            <a:pathLst>
              <a:path w="49530" h="128905">
                <a:moveTo>
                  <a:pt x="49213" y="128560"/>
                </a:moveTo>
                <a:lnTo>
                  <a:pt x="36731" y="128560"/>
                </a:lnTo>
                <a:lnTo>
                  <a:pt x="36731" y="15691"/>
                </a:lnTo>
                <a:lnTo>
                  <a:pt x="5705" y="34591"/>
                </a:lnTo>
                <a:lnTo>
                  <a:pt x="0" y="24606"/>
                </a:lnTo>
                <a:lnTo>
                  <a:pt x="39762" y="0"/>
                </a:lnTo>
                <a:lnTo>
                  <a:pt x="49213" y="0"/>
                </a:lnTo>
                <a:lnTo>
                  <a:pt x="49213" y="128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57181" y="2454973"/>
            <a:ext cx="1043940" cy="254635"/>
          </a:xfrm>
          <a:custGeom>
            <a:avLst/>
            <a:gdLst/>
            <a:ahLst/>
            <a:cxnLst/>
            <a:rect l="l" t="t" r="r" b="b"/>
            <a:pathLst>
              <a:path w="1043939" h="254635">
                <a:moveTo>
                  <a:pt x="120548" y="102679"/>
                </a:moveTo>
                <a:lnTo>
                  <a:pt x="0" y="102679"/>
                </a:lnTo>
                <a:lnTo>
                  <a:pt x="0" y="85343"/>
                </a:lnTo>
                <a:lnTo>
                  <a:pt x="120548" y="85343"/>
                </a:lnTo>
                <a:lnTo>
                  <a:pt x="120548" y="102679"/>
                </a:lnTo>
                <a:close/>
              </a:path>
              <a:path w="1043939" h="254635">
                <a:moveTo>
                  <a:pt x="120548" y="158953"/>
                </a:moveTo>
                <a:lnTo>
                  <a:pt x="0" y="158953"/>
                </a:lnTo>
                <a:lnTo>
                  <a:pt x="0" y="141617"/>
                </a:lnTo>
                <a:lnTo>
                  <a:pt x="120548" y="141617"/>
                </a:lnTo>
                <a:lnTo>
                  <a:pt x="120548" y="158953"/>
                </a:lnTo>
                <a:close/>
              </a:path>
              <a:path w="1043939" h="254635">
                <a:moveTo>
                  <a:pt x="174955" y="61874"/>
                </a:moveTo>
                <a:lnTo>
                  <a:pt x="152819" y="61874"/>
                </a:lnTo>
                <a:lnTo>
                  <a:pt x="171488" y="1866"/>
                </a:lnTo>
                <a:lnTo>
                  <a:pt x="186156" y="1866"/>
                </a:lnTo>
                <a:lnTo>
                  <a:pt x="174955" y="61874"/>
                </a:lnTo>
                <a:close/>
              </a:path>
              <a:path w="1043939" h="254635">
                <a:moveTo>
                  <a:pt x="230162" y="73875"/>
                </a:moveTo>
                <a:lnTo>
                  <a:pt x="221627" y="58940"/>
                </a:lnTo>
                <a:lnTo>
                  <a:pt x="281101" y="22136"/>
                </a:lnTo>
                <a:lnTo>
                  <a:pt x="295236" y="22136"/>
                </a:lnTo>
                <a:lnTo>
                  <a:pt x="295236" y="45605"/>
                </a:lnTo>
                <a:lnTo>
                  <a:pt x="276567" y="45605"/>
                </a:lnTo>
                <a:lnTo>
                  <a:pt x="230162" y="73875"/>
                </a:lnTo>
                <a:close/>
              </a:path>
              <a:path w="1043939" h="254635">
                <a:moveTo>
                  <a:pt x="295236" y="214426"/>
                </a:moveTo>
                <a:lnTo>
                  <a:pt x="276567" y="214426"/>
                </a:lnTo>
                <a:lnTo>
                  <a:pt x="276567" y="45605"/>
                </a:lnTo>
                <a:lnTo>
                  <a:pt x="295236" y="45605"/>
                </a:lnTo>
                <a:lnTo>
                  <a:pt x="295236" y="214426"/>
                </a:lnTo>
                <a:close/>
              </a:path>
              <a:path w="1043939" h="254635">
                <a:moveTo>
                  <a:pt x="565670" y="63474"/>
                </a:moveTo>
                <a:lnTo>
                  <a:pt x="547001" y="63474"/>
                </a:lnTo>
                <a:lnTo>
                  <a:pt x="547001" y="0"/>
                </a:lnTo>
                <a:lnTo>
                  <a:pt x="565670" y="0"/>
                </a:lnTo>
                <a:lnTo>
                  <a:pt x="565670" y="63474"/>
                </a:lnTo>
                <a:close/>
              </a:path>
              <a:path w="1043939" h="254635">
                <a:moveTo>
                  <a:pt x="489661" y="133616"/>
                </a:moveTo>
                <a:lnTo>
                  <a:pt x="378713" y="133616"/>
                </a:lnTo>
                <a:lnTo>
                  <a:pt x="378713" y="12268"/>
                </a:lnTo>
                <a:lnTo>
                  <a:pt x="396849" y="12268"/>
                </a:lnTo>
                <a:lnTo>
                  <a:pt x="396849" y="57073"/>
                </a:lnTo>
                <a:lnTo>
                  <a:pt x="489661" y="57073"/>
                </a:lnTo>
                <a:lnTo>
                  <a:pt x="489661" y="63474"/>
                </a:lnTo>
                <a:lnTo>
                  <a:pt x="565670" y="63474"/>
                </a:lnTo>
                <a:lnTo>
                  <a:pt x="565670" y="73342"/>
                </a:lnTo>
                <a:lnTo>
                  <a:pt x="396849" y="73342"/>
                </a:lnTo>
                <a:lnTo>
                  <a:pt x="396849" y="117347"/>
                </a:lnTo>
                <a:lnTo>
                  <a:pt x="489661" y="117347"/>
                </a:lnTo>
                <a:lnTo>
                  <a:pt x="489661" y="133616"/>
                </a:lnTo>
                <a:close/>
              </a:path>
              <a:path w="1043939" h="254635">
                <a:moveTo>
                  <a:pt x="489661" y="57073"/>
                </a:moveTo>
                <a:lnTo>
                  <a:pt x="471525" y="57073"/>
                </a:lnTo>
                <a:lnTo>
                  <a:pt x="471525" y="12268"/>
                </a:lnTo>
                <a:lnTo>
                  <a:pt x="489661" y="12268"/>
                </a:lnTo>
                <a:lnTo>
                  <a:pt x="489661" y="57073"/>
                </a:lnTo>
                <a:close/>
              </a:path>
              <a:path w="1043939" h="254635">
                <a:moveTo>
                  <a:pt x="489661" y="117347"/>
                </a:moveTo>
                <a:lnTo>
                  <a:pt x="471525" y="117347"/>
                </a:lnTo>
                <a:lnTo>
                  <a:pt x="471525" y="73342"/>
                </a:lnTo>
                <a:lnTo>
                  <a:pt x="565670" y="73342"/>
                </a:lnTo>
                <a:lnTo>
                  <a:pt x="565670" y="80009"/>
                </a:lnTo>
                <a:lnTo>
                  <a:pt x="489661" y="80009"/>
                </a:lnTo>
                <a:lnTo>
                  <a:pt x="489661" y="117347"/>
                </a:lnTo>
                <a:close/>
              </a:path>
              <a:path w="1043939" h="254635">
                <a:moveTo>
                  <a:pt x="565670" y="174421"/>
                </a:moveTo>
                <a:lnTo>
                  <a:pt x="547001" y="174421"/>
                </a:lnTo>
                <a:lnTo>
                  <a:pt x="547001" y="80009"/>
                </a:lnTo>
                <a:lnTo>
                  <a:pt x="565670" y="80009"/>
                </a:lnTo>
                <a:lnTo>
                  <a:pt x="565670" y="174421"/>
                </a:lnTo>
                <a:close/>
              </a:path>
              <a:path w="1043939" h="254635">
                <a:moveTo>
                  <a:pt x="571804" y="240830"/>
                </a:moveTo>
                <a:lnTo>
                  <a:pt x="416318" y="240830"/>
                </a:lnTo>
                <a:lnTo>
                  <a:pt x="416318" y="162420"/>
                </a:lnTo>
                <a:lnTo>
                  <a:pt x="435254" y="162420"/>
                </a:lnTo>
                <a:lnTo>
                  <a:pt x="435254" y="224294"/>
                </a:lnTo>
                <a:lnTo>
                  <a:pt x="571804" y="224294"/>
                </a:lnTo>
                <a:lnTo>
                  <a:pt x="571804" y="240830"/>
                </a:lnTo>
                <a:close/>
              </a:path>
              <a:path w="1043939" h="254635">
                <a:moveTo>
                  <a:pt x="616877" y="240830"/>
                </a:moveTo>
                <a:lnTo>
                  <a:pt x="599008" y="240830"/>
                </a:lnTo>
                <a:lnTo>
                  <a:pt x="679284" y="5067"/>
                </a:lnTo>
                <a:lnTo>
                  <a:pt x="697420" y="5067"/>
                </a:lnTo>
                <a:lnTo>
                  <a:pt x="616877" y="240830"/>
                </a:lnTo>
                <a:close/>
              </a:path>
              <a:path w="1043939" h="254635">
                <a:moveTo>
                  <a:pt x="911313" y="174421"/>
                </a:moveTo>
                <a:lnTo>
                  <a:pt x="892911" y="174421"/>
                </a:lnTo>
                <a:lnTo>
                  <a:pt x="892911" y="90944"/>
                </a:lnTo>
                <a:lnTo>
                  <a:pt x="819302" y="90944"/>
                </a:lnTo>
                <a:lnTo>
                  <a:pt x="819302" y="74675"/>
                </a:lnTo>
                <a:lnTo>
                  <a:pt x="892911" y="74675"/>
                </a:lnTo>
                <a:lnTo>
                  <a:pt x="892911" y="46672"/>
                </a:lnTo>
                <a:lnTo>
                  <a:pt x="819302" y="46672"/>
                </a:lnTo>
                <a:lnTo>
                  <a:pt x="819302" y="30403"/>
                </a:lnTo>
                <a:lnTo>
                  <a:pt x="892911" y="30403"/>
                </a:lnTo>
                <a:lnTo>
                  <a:pt x="892911" y="0"/>
                </a:lnTo>
                <a:lnTo>
                  <a:pt x="911313" y="0"/>
                </a:lnTo>
                <a:lnTo>
                  <a:pt x="911313" y="174421"/>
                </a:lnTo>
                <a:close/>
              </a:path>
              <a:path w="1043939" h="254635">
                <a:moveTo>
                  <a:pt x="725957" y="136817"/>
                </a:moveTo>
                <a:lnTo>
                  <a:pt x="725957" y="14135"/>
                </a:lnTo>
                <a:lnTo>
                  <a:pt x="744893" y="14135"/>
                </a:lnTo>
                <a:lnTo>
                  <a:pt x="744893" y="119748"/>
                </a:lnTo>
                <a:lnTo>
                  <a:pt x="860653" y="119748"/>
                </a:lnTo>
                <a:lnTo>
                  <a:pt x="819702" y="134783"/>
                </a:lnTo>
                <a:lnTo>
                  <a:pt x="751060" y="136750"/>
                </a:lnTo>
                <a:lnTo>
                  <a:pt x="725957" y="136817"/>
                </a:lnTo>
                <a:close/>
              </a:path>
              <a:path w="1043939" h="254635">
                <a:moveTo>
                  <a:pt x="860653" y="119748"/>
                </a:moveTo>
                <a:lnTo>
                  <a:pt x="744893" y="119748"/>
                </a:lnTo>
                <a:lnTo>
                  <a:pt x="779030" y="119481"/>
                </a:lnTo>
                <a:lnTo>
                  <a:pt x="793265" y="119114"/>
                </a:lnTo>
                <a:lnTo>
                  <a:pt x="832103" y="116681"/>
                </a:lnTo>
                <a:lnTo>
                  <a:pt x="859840" y="113347"/>
                </a:lnTo>
                <a:lnTo>
                  <a:pt x="860653" y="119748"/>
                </a:lnTo>
                <a:close/>
              </a:path>
              <a:path w="1043939" h="254635">
                <a:moveTo>
                  <a:pt x="917447" y="240830"/>
                </a:moveTo>
                <a:lnTo>
                  <a:pt x="761695" y="240830"/>
                </a:lnTo>
                <a:lnTo>
                  <a:pt x="761695" y="164553"/>
                </a:lnTo>
                <a:lnTo>
                  <a:pt x="780630" y="164553"/>
                </a:lnTo>
                <a:lnTo>
                  <a:pt x="780630" y="224294"/>
                </a:lnTo>
                <a:lnTo>
                  <a:pt x="917447" y="224294"/>
                </a:lnTo>
                <a:lnTo>
                  <a:pt x="917447" y="240830"/>
                </a:lnTo>
                <a:close/>
              </a:path>
              <a:path w="1043939" h="254635">
                <a:moveTo>
                  <a:pt x="965187" y="65608"/>
                </a:moveTo>
                <a:lnTo>
                  <a:pt x="950518" y="65608"/>
                </a:lnTo>
                <a:lnTo>
                  <a:pt x="961720" y="5600"/>
                </a:lnTo>
                <a:lnTo>
                  <a:pt x="983856" y="5600"/>
                </a:lnTo>
                <a:lnTo>
                  <a:pt x="965187" y="65608"/>
                </a:lnTo>
                <a:close/>
              </a:path>
              <a:path w="1043939" h="254635">
                <a:moveTo>
                  <a:pt x="1024394" y="254165"/>
                </a:moveTo>
                <a:lnTo>
                  <a:pt x="1008926" y="254165"/>
                </a:lnTo>
                <a:lnTo>
                  <a:pt x="1020127" y="194157"/>
                </a:lnTo>
                <a:lnTo>
                  <a:pt x="1043597" y="194157"/>
                </a:lnTo>
                <a:lnTo>
                  <a:pt x="1024394" y="254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75182" y="2383035"/>
            <a:ext cx="17208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Symbol"/>
                <a:cs typeface="Symbol"/>
              </a:rPr>
              <a:t></a:t>
            </a:r>
            <a:endParaRPr sz="2100">
              <a:latin typeface="Symbol"/>
              <a:cs typeface="Symbo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8040" y="2602048"/>
            <a:ext cx="81665" cy="130521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4504829" y="2454973"/>
            <a:ext cx="1526540" cy="254635"/>
          </a:xfrm>
          <a:custGeom>
            <a:avLst/>
            <a:gdLst/>
            <a:ahLst/>
            <a:cxnLst/>
            <a:rect l="l" t="t" r="r" b="b"/>
            <a:pathLst>
              <a:path w="1526539" h="254635">
                <a:moveTo>
                  <a:pt x="120548" y="102679"/>
                </a:moveTo>
                <a:lnTo>
                  <a:pt x="0" y="102679"/>
                </a:lnTo>
                <a:lnTo>
                  <a:pt x="0" y="85343"/>
                </a:lnTo>
                <a:lnTo>
                  <a:pt x="120548" y="85343"/>
                </a:lnTo>
                <a:lnTo>
                  <a:pt x="120548" y="102679"/>
                </a:lnTo>
                <a:close/>
              </a:path>
              <a:path w="1526539" h="254635">
                <a:moveTo>
                  <a:pt x="120548" y="158953"/>
                </a:moveTo>
                <a:lnTo>
                  <a:pt x="0" y="158953"/>
                </a:lnTo>
                <a:lnTo>
                  <a:pt x="0" y="141617"/>
                </a:lnTo>
                <a:lnTo>
                  <a:pt x="120548" y="141617"/>
                </a:lnTo>
                <a:lnTo>
                  <a:pt x="120548" y="158953"/>
                </a:lnTo>
                <a:close/>
              </a:path>
              <a:path w="1526539" h="254635">
                <a:moveTo>
                  <a:pt x="174955" y="61874"/>
                </a:moveTo>
                <a:lnTo>
                  <a:pt x="152819" y="61874"/>
                </a:lnTo>
                <a:lnTo>
                  <a:pt x="171488" y="1866"/>
                </a:lnTo>
                <a:lnTo>
                  <a:pt x="186156" y="1866"/>
                </a:lnTo>
                <a:lnTo>
                  <a:pt x="174955" y="61874"/>
                </a:lnTo>
                <a:close/>
              </a:path>
              <a:path w="1526539" h="254635">
                <a:moveTo>
                  <a:pt x="230162" y="73875"/>
                </a:moveTo>
                <a:lnTo>
                  <a:pt x="221627" y="58940"/>
                </a:lnTo>
                <a:lnTo>
                  <a:pt x="281101" y="22136"/>
                </a:lnTo>
                <a:lnTo>
                  <a:pt x="295236" y="22136"/>
                </a:lnTo>
                <a:lnTo>
                  <a:pt x="295236" y="45605"/>
                </a:lnTo>
                <a:lnTo>
                  <a:pt x="276567" y="45605"/>
                </a:lnTo>
                <a:lnTo>
                  <a:pt x="230162" y="73875"/>
                </a:lnTo>
                <a:close/>
              </a:path>
              <a:path w="1526539" h="254635">
                <a:moveTo>
                  <a:pt x="295236" y="214426"/>
                </a:moveTo>
                <a:lnTo>
                  <a:pt x="276567" y="214426"/>
                </a:lnTo>
                <a:lnTo>
                  <a:pt x="276567" y="45605"/>
                </a:lnTo>
                <a:lnTo>
                  <a:pt x="295236" y="45605"/>
                </a:lnTo>
                <a:lnTo>
                  <a:pt x="295236" y="214426"/>
                </a:lnTo>
                <a:close/>
              </a:path>
              <a:path w="1526539" h="254635">
                <a:moveTo>
                  <a:pt x="565670" y="63474"/>
                </a:moveTo>
                <a:lnTo>
                  <a:pt x="547001" y="63474"/>
                </a:lnTo>
                <a:lnTo>
                  <a:pt x="547001" y="0"/>
                </a:lnTo>
                <a:lnTo>
                  <a:pt x="565670" y="0"/>
                </a:lnTo>
                <a:lnTo>
                  <a:pt x="565670" y="63474"/>
                </a:lnTo>
                <a:close/>
              </a:path>
              <a:path w="1526539" h="254635">
                <a:moveTo>
                  <a:pt x="489661" y="133616"/>
                </a:moveTo>
                <a:lnTo>
                  <a:pt x="378713" y="133616"/>
                </a:lnTo>
                <a:lnTo>
                  <a:pt x="378713" y="12268"/>
                </a:lnTo>
                <a:lnTo>
                  <a:pt x="396849" y="12268"/>
                </a:lnTo>
                <a:lnTo>
                  <a:pt x="396849" y="57073"/>
                </a:lnTo>
                <a:lnTo>
                  <a:pt x="489661" y="57073"/>
                </a:lnTo>
                <a:lnTo>
                  <a:pt x="489661" y="63474"/>
                </a:lnTo>
                <a:lnTo>
                  <a:pt x="565670" y="63474"/>
                </a:lnTo>
                <a:lnTo>
                  <a:pt x="565670" y="73342"/>
                </a:lnTo>
                <a:lnTo>
                  <a:pt x="396849" y="73342"/>
                </a:lnTo>
                <a:lnTo>
                  <a:pt x="396849" y="117347"/>
                </a:lnTo>
                <a:lnTo>
                  <a:pt x="489661" y="117347"/>
                </a:lnTo>
                <a:lnTo>
                  <a:pt x="489661" y="133616"/>
                </a:lnTo>
                <a:close/>
              </a:path>
              <a:path w="1526539" h="254635">
                <a:moveTo>
                  <a:pt x="489661" y="57073"/>
                </a:moveTo>
                <a:lnTo>
                  <a:pt x="471525" y="57073"/>
                </a:lnTo>
                <a:lnTo>
                  <a:pt x="471525" y="12268"/>
                </a:lnTo>
                <a:lnTo>
                  <a:pt x="489661" y="12268"/>
                </a:lnTo>
                <a:lnTo>
                  <a:pt x="489661" y="57073"/>
                </a:lnTo>
                <a:close/>
              </a:path>
              <a:path w="1526539" h="254635">
                <a:moveTo>
                  <a:pt x="489661" y="117347"/>
                </a:moveTo>
                <a:lnTo>
                  <a:pt x="471525" y="117347"/>
                </a:lnTo>
                <a:lnTo>
                  <a:pt x="471525" y="73342"/>
                </a:lnTo>
                <a:lnTo>
                  <a:pt x="565670" y="73342"/>
                </a:lnTo>
                <a:lnTo>
                  <a:pt x="565670" y="80009"/>
                </a:lnTo>
                <a:lnTo>
                  <a:pt x="489661" y="80009"/>
                </a:lnTo>
                <a:lnTo>
                  <a:pt x="489661" y="117347"/>
                </a:lnTo>
                <a:close/>
              </a:path>
              <a:path w="1526539" h="254635">
                <a:moveTo>
                  <a:pt x="565670" y="174421"/>
                </a:moveTo>
                <a:lnTo>
                  <a:pt x="547001" y="174421"/>
                </a:lnTo>
                <a:lnTo>
                  <a:pt x="547001" y="80009"/>
                </a:lnTo>
                <a:lnTo>
                  <a:pt x="565670" y="80009"/>
                </a:lnTo>
                <a:lnTo>
                  <a:pt x="565670" y="174421"/>
                </a:lnTo>
                <a:close/>
              </a:path>
              <a:path w="1526539" h="254635">
                <a:moveTo>
                  <a:pt x="571804" y="240830"/>
                </a:moveTo>
                <a:lnTo>
                  <a:pt x="416318" y="240830"/>
                </a:lnTo>
                <a:lnTo>
                  <a:pt x="416318" y="162420"/>
                </a:lnTo>
                <a:lnTo>
                  <a:pt x="435254" y="162420"/>
                </a:lnTo>
                <a:lnTo>
                  <a:pt x="435254" y="224294"/>
                </a:lnTo>
                <a:lnTo>
                  <a:pt x="571804" y="224294"/>
                </a:lnTo>
                <a:lnTo>
                  <a:pt x="571804" y="240830"/>
                </a:lnTo>
                <a:close/>
              </a:path>
              <a:path w="1526539" h="254635">
                <a:moveTo>
                  <a:pt x="616877" y="240830"/>
                </a:moveTo>
                <a:lnTo>
                  <a:pt x="599008" y="240830"/>
                </a:lnTo>
                <a:lnTo>
                  <a:pt x="679284" y="5067"/>
                </a:lnTo>
                <a:lnTo>
                  <a:pt x="697420" y="5067"/>
                </a:lnTo>
                <a:lnTo>
                  <a:pt x="616877" y="240830"/>
                </a:lnTo>
                <a:close/>
              </a:path>
              <a:path w="1526539" h="254635">
                <a:moveTo>
                  <a:pt x="911313" y="174421"/>
                </a:moveTo>
                <a:lnTo>
                  <a:pt x="892911" y="174421"/>
                </a:lnTo>
                <a:lnTo>
                  <a:pt x="892911" y="90944"/>
                </a:lnTo>
                <a:lnTo>
                  <a:pt x="819302" y="90944"/>
                </a:lnTo>
                <a:lnTo>
                  <a:pt x="819302" y="74675"/>
                </a:lnTo>
                <a:lnTo>
                  <a:pt x="892911" y="74675"/>
                </a:lnTo>
                <a:lnTo>
                  <a:pt x="892911" y="46672"/>
                </a:lnTo>
                <a:lnTo>
                  <a:pt x="819302" y="46672"/>
                </a:lnTo>
                <a:lnTo>
                  <a:pt x="819302" y="30403"/>
                </a:lnTo>
                <a:lnTo>
                  <a:pt x="892911" y="30403"/>
                </a:lnTo>
                <a:lnTo>
                  <a:pt x="892911" y="0"/>
                </a:lnTo>
                <a:lnTo>
                  <a:pt x="911313" y="0"/>
                </a:lnTo>
                <a:lnTo>
                  <a:pt x="911313" y="174421"/>
                </a:lnTo>
                <a:close/>
              </a:path>
              <a:path w="1526539" h="254635">
                <a:moveTo>
                  <a:pt x="725957" y="136817"/>
                </a:moveTo>
                <a:lnTo>
                  <a:pt x="725957" y="14135"/>
                </a:lnTo>
                <a:lnTo>
                  <a:pt x="744893" y="14135"/>
                </a:lnTo>
                <a:lnTo>
                  <a:pt x="744893" y="119748"/>
                </a:lnTo>
                <a:lnTo>
                  <a:pt x="860653" y="119748"/>
                </a:lnTo>
                <a:lnTo>
                  <a:pt x="819702" y="134783"/>
                </a:lnTo>
                <a:lnTo>
                  <a:pt x="751060" y="136750"/>
                </a:lnTo>
                <a:lnTo>
                  <a:pt x="725957" y="136817"/>
                </a:lnTo>
                <a:close/>
              </a:path>
              <a:path w="1526539" h="254635">
                <a:moveTo>
                  <a:pt x="860653" y="119748"/>
                </a:moveTo>
                <a:lnTo>
                  <a:pt x="744893" y="119748"/>
                </a:lnTo>
                <a:lnTo>
                  <a:pt x="779030" y="119481"/>
                </a:lnTo>
                <a:lnTo>
                  <a:pt x="793265" y="119114"/>
                </a:lnTo>
                <a:lnTo>
                  <a:pt x="832103" y="116681"/>
                </a:lnTo>
                <a:lnTo>
                  <a:pt x="859840" y="113347"/>
                </a:lnTo>
                <a:lnTo>
                  <a:pt x="860653" y="119748"/>
                </a:lnTo>
                <a:close/>
              </a:path>
              <a:path w="1526539" h="254635">
                <a:moveTo>
                  <a:pt x="917447" y="240830"/>
                </a:moveTo>
                <a:lnTo>
                  <a:pt x="761695" y="240830"/>
                </a:lnTo>
                <a:lnTo>
                  <a:pt x="761695" y="164553"/>
                </a:lnTo>
                <a:lnTo>
                  <a:pt x="780630" y="164553"/>
                </a:lnTo>
                <a:lnTo>
                  <a:pt x="780630" y="224294"/>
                </a:lnTo>
                <a:lnTo>
                  <a:pt x="917447" y="224294"/>
                </a:lnTo>
                <a:lnTo>
                  <a:pt x="917447" y="240830"/>
                </a:lnTo>
                <a:close/>
              </a:path>
              <a:path w="1526539" h="254635">
                <a:moveTo>
                  <a:pt x="965187" y="65608"/>
                </a:moveTo>
                <a:lnTo>
                  <a:pt x="950518" y="65608"/>
                </a:lnTo>
                <a:lnTo>
                  <a:pt x="961720" y="5600"/>
                </a:lnTo>
                <a:lnTo>
                  <a:pt x="983856" y="5600"/>
                </a:lnTo>
                <a:lnTo>
                  <a:pt x="965187" y="65608"/>
                </a:lnTo>
                <a:close/>
              </a:path>
              <a:path w="1526539" h="254635">
                <a:moveTo>
                  <a:pt x="1206817" y="243763"/>
                </a:moveTo>
                <a:lnTo>
                  <a:pt x="1187881" y="243763"/>
                </a:lnTo>
                <a:lnTo>
                  <a:pt x="1187881" y="0"/>
                </a:lnTo>
                <a:lnTo>
                  <a:pt x="1206817" y="0"/>
                </a:lnTo>
                <a:lnTo>
                  <a:pt x="1206817" y="243763"/>
                </a:lnTo>
                <a:close/>
              </a:path>
              <a:path w="1526539" h="254635">
                <a:moveTo>
                  <a:pt x="1079334" y="184022"/>
                </a:moveTo>
                <a:lnTo>
                  <a:pt x="1034929" y="165353"/>
                </a:lnTo>
                <a:lnTo>
                  <a:pt x="1020052" y="128949"/>
                </a:lnTo>
                <a:lnTo>
                  <a:pt x="1019060" y="113080"/>
                </a:lnTo>
                <a:lnTo>
                  <a:pt x="1019060" y="87744"/>
                </a:lnTo>
                <a:lnTo>
                  <a:pt x="1027986" y="45814"/>
                </a:lnTo>
                <a:lnTo>
                  <a:pt x="1065858" y="18227"/>
                </a:lnTo>
                <a:lnTo>
                  <a:pt x="1079334" y="17068"/>
                </a:lnTo>
                <a:lnTo>
                  <a:pt x="1092811" y="18235"/>
                </a:lnTo>
                <a:lnTo>
                  <a:pt x="1104704" y="21736"/>
                </a:lnTo>
                <a:lnTo>
                  <a:pt x="1115014" y="27570"/>
                </a:lnTo>
                <a:lnTo>
                  <a:pt x="1122600" y="34671"/>
                </a:lnTo>
                <a:lnTo>
                  <a:pt x="1073111" y="34671"/>
                </a:lnTo>
                <a:lnTo>
                  <a:pt x="1067422" y="35737"/>
                </a:lnTo>
                <a:lnTo>
                  <a:pt x="1040529" y="65341"/>
                </a:lnTo>
                <a:lnTo>
                  <a:pt x="1037546" y="88010"/>
                </a:lnTo>
                <a:lnTo>
                  <a:pt x="1037654" y="117206"/>
                </a:lnTo>
                <a:lnTo>
                  <a:pt x="1052709" y="158019"/>
                </a:lnTo>
                <a:lnTo>
                  <a:pt x="1073111" y="166687"/>
                </a:lnTo>
                <a:lnTo>
                  <a:pt x="1122315" y="166687"/>
                </a:lnTo>
                <a:lnTo>
                  <a:pt x="1115014" y="173521"/>
                </a:lnTo>
                <a:lnTo>
                  <a:pt x="1104704" y="179355"/>
                </a:lnTo>
                <a:lnTo>
                  <a:pt x="1092811" y="182856"/>
                </a:lnTo>
                <a:lnTo>
                  <a:pt x="1079334" y="184022"/>
                </a:lnTo>
                <a:close/>
              </a:path>
              <a:path w="1526539" h="254635">
                <a:moveTo>
                  <a:pt x="1122315" y="166687"/>
                </a:moveTo>
                <a:lnTo>
                  <a:pt x="1085557" y="166687"/>
                </a:lnTo>
                <a:lnTo>
                  <a:pt x="1091247" y="165620"/>
                </a:lnTo>
                <a:lnTo>
                  <a:pt x="1101559" y="161353"/>
                </a:lnTo>
                <a:lnTo>
                  <a:pt x="1120439" y="123982"/>
                </a:lnTo>
                <a:lnTo>
                  <a:pt x="1121122" y="88010"/>
                </a:lnTo>
                <a:lnTo>
                  <a:pt x="1121015" y="83893"/>
                </a:lnTo>
                <a:lnTo>
                  <a:pt x="1105960" y="43338"/>
                </a:lnTo>
                <a:lnTo>
                  <a:pt x="1085557" y="34671"/>
                </a:lnTo>
                <a:lnTo>
                  <a:pt x="1122600" y="34671"/>
                </a:lnTo>
                <a:lnTo>
                  <a:pt x="1138617" y="72142"/>
                </a:lnTo>
                <a:lnTo>
                  <a:pt x="1139609" y="113080"/>
                </a:lnTo>
                <a:lnTo>
                  <a:pt x="1138617" y="128949"/>
                </a:lnTo>
                <a:lnTo>
                  <a:pt x="1135641" y="142951"/>
                </a:lnTo>
                <a:lnTo>
                  <a:pt x="1130682" y="155086"/>
                </a:lnTo>
                <a:lnTo>
                  <a:pt x="1123740" y="165353"/>
                </a:lnTo>
                <a:lnTo>
                  <a:pt x="1122315" y="166687"/>
                </a:lnTo>
                <a:close/>
              </a:path>
              <a:path w="1526539" h="254635">
                <a:moveTo>
                  <a:pt x="1426844" y="161886"/>
                </a:moveTo>
                <a:lnTo>
                  <a:pt x="1407109" y="159486"/>
                </a:lnTo>
                <a:lnTo>
                  <a:pt x="1408709" y="151307"/>
                </a:lnTo>
                <a:lnTo>
                  <a:pt x="1410149" y="142834"/>
                </a:lnTo>
                <a:lnTo>
                  <a:pt x="1414976" y="103701"/>
                </a:lnTo>
                <a:lnTo>
                  <a:pt x="1416710" y="39471"/>
                </a:lnTo>
                <a:lnTo>
                  <a:pt x="1274025" y="39471"/>
                </a:lnTo>
                <a:lnTo>
                  <a:pt x="1274025" y="22936"/>
                </a:lnTo>
                <a:lnTo>
                  <a:pt x="1436179" y="22936"/>
                </a:lnTo>
                <a:lnTo>
                  <a:pt x="1436125" y="61607"/>
                </a:lnTo>
                <a:lnTo>
                  <a:pt x="1434470" y="104129"/>
                </a:lnTo>
                <a:lnTo>
                  <a:pt x="1430003" y="143262"/>
                </a:lnTo>
                <a:lnTo>
                  <a:pt x="1428003" y="155502"/>
                </a:lnTo>
                <a:lnTo>
                  <a:pt x="1426844" y="161886"/>
                </a:lnTo>
                <a:close/>
              </a:path>
              <a:path w="1526539" h="254635">
                <a:moveTo>
                  <a:pt x="1350035" y="193090"/>
                </a:moveTo>
                <a:lnTo>
                  <a:pt x="1330832" y="193090"/>
                </a:lnTo>
                <a:lnTo>
                  <a:pt x="1330832" y="99479"/>
                </a:lnTo>
                <a:lnTo>
                  <a:pt x="1350035" y="99479"/>
                </a:lnTo>
                <a:lnTo>
                  <a:pt x="1350035" y="193090"/>
                </a:lnTo>
                <a:close/>
              </a:path>
              <a:path w="1526539" h="254635">
                <a:moveTo>
                  <a:pt x="1469783" y="209359"/>
                </a:moveTo>
                <a:lnTo>
                  <a:pt x="1245755" y="209359"/>
                </a:lnTo>
                <a:lnTo>
                  <a:pt x="1245755" y="193090"/>
                </a:lnTo>
                <a:lnTo>
                  <a:pt x="1469783" y="193090"/>
                </a:lnTo>
                <a:lnTo>
                  <a:pt x="1469783" y="209359"/>
                </a:lnTo>
                <a:close/>
              </a:path>
              <a:path w="1526539" h="254635">
                <a:moveTo>
                  <a:pt x="1507121" y="254165"/>
                </a:moveTo>
                <a:lnTo>
                  <a:pt x="1491653" y="254165"/>
                </a:lnTo>
                <a:lnTo>
                  <a:pt x="1502854" y="194157"/>
                </a:lnTo>
                <a:lnTo>
                  <a:pt x="1526323" y="194157"/>
                </a:lnTo>
                <a:lnTo>
                  <a:pt x="1507121" y="254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02396" y="2902229"/>
            <a:ext cx="4057306" cy="24803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244836" y="2832570"/>
            <a:ext cx="17208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Symbol"/>
                <a:cs typeface="Symbol"/>
              </a:rPr>
              <a:t>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413868" y="2904629"/>
            <a:ext cx="1341120" cy="243840"/>
          </a:xfrm>
          <a:custGeom>
            <a:avLst/>
            <a:gdLst/>
            <a:ahLst/>
            <a:cxnLst/>
            <a:rect l="l" t="t" r="r" b="b"/>
            <a:pathLst>
              <a:path w="1341120" h="243839">
                <a:moveTo>
                  <a:pt x="0" y="192023"/>
                </a:moveTo>
                <a:lnTo>
                  <a:pt x="0" y="175488"/>
                </a:lnTo>
                <a:lnTo>
                  <a:pt x="43072" y="175455"/>
                </a:lnTo>
                <a:lnTo>
                  <a:pt x="58007" y="175188"/>
                </a:lnTo>
                <a:lnTo>
                  <a:pt x="65074" y="174955"/>
                </a:lnTo>
                <a:lnTo>
                  <a:pt x="65074" y="128549"/>
                </a:lnTo>
                <a:lnTo>
                  <a:pt x="57429" y="127660"/>
                </a:lnTo>
                <a:lnTo>
                  <a:pt x="50317" y="125704"/>
                </a:lnTo>
                <a:lnTo>
                  <a:pt x="18091" y="101968"/>
                </a:lnTo>
                <a:lnTo>
                  <a:pt x="11201" y="84543"/>
                </a:lnTo>
                <a:lnTo>
                  <a:pt x="11201" y="58407"/>
                </a:lnTo>
                <a:lnTo>
                  <a:pt x="35293" y="24714"/>
                </a:lnTo>
                <a:lnTo>
                  <a:pt x="65430" y="14401"/>
                </a:lnTo>
                <a:lnTo>
                  <a:pt x="82854" y="14401"/>
                </a:lnTo>
                <a:lnTo>
                  <a:pt x="91033" y="15735"/>
                </a:lnTo>
                <a:lnTo>
                  <a:pt x="106324" y="21069"/>
                </a:lnTo>
                <a:lnTo>
                  <a:pt x="112991" y="24758"/>
                </a:lnTo>
                <a:lnTo>
                  <a:pt x="120774" y="31203"/>
                </a:lnTo>
                <a:lnTo>
                  <a:pt x="68275" y="31203"/>
                </a:lnTo>
                <a:lnTo>
                  <a:pt x="62630" y="32137"/>
                </a:lnTo>
                <a:lnTo>
                  <a:pt x="30581" y="57073"/>
                </a:lnTo>
                <a:lnTo>
                  <a:pt x="29336" y="61607"/>
                </a:lnTo>
                <a:lnTo>
                  <a:pt x="29336" y="81876"/>
                </a:lnTo>
                <a:lnTo>
                  <a:pt x="62630" y="111347"/>
                </a:lnTo>
                <a:lnTo>
                  <a:pt x="68275" y="112280"/>
                </a:lnTo>
                <a:lnTo>
                  <a:pt x="120729" y="112280"/>
                </a:lnTo>
                <a:lnTo>
                  <a:pt x="117081" y="115658"/>
                </a:lnTo>
                <a:lnTo>
                  <a:pt x="111436" y="119392"/>
                </a:lnTo>
                <a:lnTo>
                  <a:pt x="98456" y="125437"/>
                </a:lnTo>
                <a:lnTo>
                  <a:pt x="91478" y="127482"/>
                </a:lnTo>
                <a:lnTo>
                  <a:pt x="84010" y="128549"/>
                </a:lnTo>
                <a:lnTo>
                  <a:pt x="84010" y="174421"/>
                </a:lnTo>
                <a:lnTo>
                  <a:pt x="156491" y="174421"/>
                </a:lnTo>
                <a:lnTo>
                  <a:pt x="157619" y="185889"/>
                </a:lnTo>
                <a:lnTo>
                  <a:pt x="125882" y="188690"/>
                </a:lnTo>
                <a:lnTo>
                  <a:pt x="110047" y="189790"/>
                </a:lnTo>
                <a:lnTo>
                  <a:pt x="92944" y="190690"/>
                </a:lnTo>
                <a:lnTo>
                  <a:pt x="74075" y="191357"/>
                </a:lnTo>
                <a:lnTo>
                  <a:pt x="0" y="192023"/>
                </a:lnTo>
                <a:close/>
              </a:path>
              <a:path w="1341120" h="243839">
                <a:moveTo>
                  <a:pt x="120729" y="112280"/>
                </a:moveTo>
                <a:lnTo>
                  <a:pt x="80009" y="112280"/>
                </a:lnTo>
                <a:lnTo>
                  <a:pt x="85655" y="111347"/>
                </a:lnTo>
                <a:lnTo>
                  <a:pt x="96500" y="107613"/>
                </a:lnTo>
                <a:lnTo>
                  <a:pt x="118948" y="81876"/>
                </a:lnTo>
                <a:lnTo>
                  <a:pt x="118948" y="61607"/>
                </a:lnTo>
                <a:lnTo>
                  <a:pt x="85655" y="32137"/>
                </a:lnTo>
                <a:lnTo>
                  <a:pt x="80009" y="31203"/>
                </a:lnTo>
                <a:lnTo>
                  <a:pt x="120774" y="31203"/>
                </a:lnTo>
                <a:lnTo>
                  <a:pt x="124371" y="34182"/>
                </a:lnTo>
                <a:lnTo>
                  <a:pt x="128860" y="39604"/>
                </a:lnTo>
                <a:lnTo>
                  <a:pt x="135439" y="51873"/>
                </a:lnTo>
                <a:lnTo>
                  <a:pt x="137083" y="58407"/>
                </a:lnTo>
                <a:lnTo>
                  <a:pt x="137043" y="84543"/>
                </a:lnTo>
                <a:lnTo>
                  <a:pt x="135750" y="90322"/>
                </a:lnTo>
                <a:lnTo>
                  <a:pt x="130416" y="101701"/>
                </a:lnTo>
                <a:lnTo>
                  <a:pt x="126682" y="106768"/>
                </a:lnTo>
                <a:lnTo>
                  <a:pt x="120729" y="112280"/>
                </a:lnTo>
                <a:close/>
              </a:path>
              <a:path w="1341120" h="243839">
                <a:moveTo>
                  <a:pt x="156491" y="174421"/>
                </a:moveTo>
                <a:lnTo>
                  <a:pt x="84010" y="174421"/>
                </a:lnTo>
                <a:lnTo>
                  <a:pt x="103679" y="173755"/>
                </a:lnTo>
                <a:lnTo>
                  <a:pt x="121615" y="172821"/>
                </a:lnTo>
                <a:lnTo>
                  <a:pt x="130166" y="172221"/>
                </a:lnTo>
                <a:lnTo>
                  <a:pt x="138750" y="171488"/>
                </a:lnTo>
                <a:lnTo>
                  <a:pt x="147368" y="170621"/>
                </a:lnTo>
                <a:lnTo>
                  <a:pt x="156019" y="169621"/>
                </a:lnTo>
                <a:lnTo>
                  <a:pt x="156491" y="174421"/>
                </a:lnTo>
                <a:close/>
              </a:path>
              <a:path w="1341120" h="243839">
                <a:moveTo>
                  <a:pt x="193624" y="243763"/>
                </a:moveTo>
                <a:lnTo>
                  <a:pt x="174688" y="243763"/>
                </a:lnTo>
                <a:lnTo>
                  <a:pt x="174688" y="0"/>
                </a:lnTo>
                <a:lnTo>
                  <a:pt x="193624" y="0"/>
                </a:lnTo>
                <a:lnTo>
                  <a:pt x="193624" y="95745"/>
                </a:lnTo>
                <a:lnTo>
                  <a:pt x="232295" y="95745"/>
                </a:lnTo>
                <a:lnTo>
                  <a:pt x="232295" y="112547"/>
                </a:lnTo>
                <a:lnTo>
                  <a:pt x="193624" y="112547"/>
                </a:lnTo>
                <a:lnTo>
                  <a:pt x="193624" y="243763"/>
                </a:lnTo>
                <a:close/>
              </a:path>
              <a:path w="1341120" h="243839">
                <a:moveTo>
                  <a:pt x="342442" y="214426"/>
                </a:moveTo>
                <a:lnTo>
                  <a:pt x="324040" y="214426"/>
                </a:lnTo>
                <a:lnTo>
                  <a:pt x="324040" y="22136"/>
                </a:lnTo>
                <a:lnTo>
                  <a:pt x="346976" y="22136"/>
                </a:lnTo>
                <a:lnTo>
                  <a:pt x="359547" y="49339"/>
                </a:lnTo>
                <a:lnTo>
                  <a:pt x="342442" y="49339"/>
                </a:lnTo>
                <a:lnTo>
                  <a:pt x="342442" y="214426"/>
                </a:lnTo>
                <a:close/>
              </a:path>
              <a:path w="1341120" h="243839">
                <a:moveTo>
                  <a:pt x="429795" y="162953"/>
                </a:moveTo>
                <a:lnTo>
                  <a:pt x="412051" y="162953"/>
                </a:lnTo>
                <a:lnTo>
                  <a:pt x="477392" y="22136"/>
                </a:lnTo>
                <a:lnTo>
                  <a:pt x="499529" y="22136"/>
                </a:lnTo>
                <a:lnTo>
                  <a:pt x="499529" y="49339"/>
                </a:lnTo>
                <a:lnTo>
                  <a:pt x="481126" y="49339"/>
                </a:lnTo>
                <a:lnTo>
                  <a:pt x="480593" y="52184"/>
                </a:lnTo>
                <a:lnTo>
                  <a:pt x="474103" y="69297"/>
                </a:lnTo>
                <a:lnTo>
                  <a:pt x="473125" y="71297"/>
                </a:lnTo>
                <a:lnTo>
                  <a:pt x="472058" y="73609"/>
                </a:lnTo>
                <a:lnTo>
                  <a:pt x="429795" y="162953"/>
                </a:lnTo>
                <a:close/>
              </a:path>
              <a:path w="1341120" h="243839">
                <a:moveTo>
                  <a:pt x="420585" y="182422"/>
                </a:moveTo>
                <a:lnTo>
                  <a:pt x="402983" y="182422"/>
                </a:lnTo>
                <a:lnTo>
                  <a:pt x="352043" y="73609"/>
                </a:lnTo>
                <a:lnTo>
                  <a:pt x="350977" y="71297"/>
                </a:lnTo>
                <a:lnTo>
                  <a:pt x="349999" y="69297"/>
                </a:lnTo>
                <a:lnTo>
                  <a:pt x="342442" y="49339"/>
                </a:lnTo>
                <a:lnTo>
                  <a:pt x="359547" y="49339"/>
                </a:lnTo>
                <a:lnTo>
                  <a:pt x="412051" y="162953"/>
                </a:lnTo>
                <a:lnTo>
                  <a:pt x="429795" y="162953"/>
                </a:lnTo>
                <a:lnTo>
                  <a:pt x="420585" y="182422"/>
                </a:lnTo>
                <a:close/>
              </a:path>
              <a:path w="1341120" h="243839">
                <a:moveTo>
                  <a:pt x="499529" y="214426"/>
                </a:moveTo>
                <a:lnTo>
                  <a:pt x="481126" y="214426"/>
                </a:lnTo>
                <a:lnTo>
                  <a:pt x="481126" y="49339"/>
                </a:lnTo>
                <a:lnTo>
                  <a:pt x="499529" y="49339"/>
                </a:lnTo>
                <a:lnTo>
                  <a:pt x="499529" y="214426"/>
                </a:lnTo>
                <a:close/>
              </a:path>
              <a:path w="1341120" h="243839">
                <a:moveTo>
                  <a:pt x="667550" y="38671"/>
                </a:moveTo>
                <a:lnTo>
                  <a:pt x="525932" y="38671"/>
                </a:lnTo>
                <a:lnTo>
                  <a:pt x="525932" y="22136"/>
                </a:lnTo>
                <a:lnTo>
                  <a:pt x="667550" y="22136"/>
                </a:lnTo>
                <a:lnTo>
                  <a:pt x="667550" y="38671"/>
                </a:lnTo>
                <a:close/>
              </a:path>
              <a:path w="1341120" h="243839">
                <a:moveTo>
                  <a:pt x="605942" y="214426"/>
                </a:moveTo>
                <a:lnTo>
                  <a:pt x="587273" y="214426"/>
                </a:lnTo>
                <a:lnTo>
                  <a:pt x="587273" y="38671"/>
                </a:lnTo>
                <a:lnTo>
                  <a:pt x="605942" y="38671"/>
                </a:lnTo>
                <a:lnTo>
                  <a:pt x="605942" y="214426"/>
                </a:lnTo>
                <a:close/>
              </a:path>
              <a:path w="1341120" h="243839">
                <a:moveTo>
                  <a:pt x="819569" y="38671"/>
                </a:moveTo>
                <a:lnTo>
                  <a:pt x="677951" y="38671"/>
                </a:lnTo>
                <a:lnTo>
                  <a:pt x="677951" y="22136"/>
                </a:lnTo>
                <a:lnTo>
                  <a:pt x="819569" y="22136"/>
                </a:lnTo>
                <a:lnTo>
                  <a:pt x="819569" y="38671"/>
                </a:lnTo>
                <a:close/>
              </a:path>
              <a:path w="1341120" h="243839">
                <a:moveTo>
                  <a:pt x="757961" y="214426"/>
                </a:moveTo>
                <a:lnTo>
                  <a:pt x="739292" y="214426"/>
                </a:lnTo>
                <a:lnTo>
                  <a:pt x="739292" y="38671"/>
                </a:lnTo>
                <a:lnTo>
                  <a:pt x="757961" y="38671"/>
                </a:lnTo>
                <a:lnTo>
                  <a:pt x="757961" y="214426"/>
                </a:lnTo>
                <a:close/>
              </a:path>
              <a:path w="1341120" h="243839">
                <a:moveTo>
                  <a:pt x="865441" y="214426"/>
                </a:moveTo>
                <a:lnTo>
                  <a:pt x="846772" y="214426"/>
                </a:lnTo>
                <a:lnTo>
                  <a:pt x="846772" y="22136"/>
                </a:lnTo>
                <a:lnTo>
                  <a:pt x="960920" y="22136"/>
                </a:lnTo>
                <a:lnTo>
                  <a:pt x="960920" y="38671"/>
                </a:lnTo>
                <a:lnTo>
                  <a:pt x="865441" y="38671"/>
                </a:lnTo>
                <a:lnTo>
                  <a:pt x="865441" y="112280"/>
                </a:lnTo>
                <a:lnTo>
                  <a:pt x="955319" y="112280"/>
                </a:lnTo>
                <a:lnTo>
                  <a:pt x="955319" y="128816"/>
                </a:lnTo>
                <a:lnTo>
                  <a:pt x="865441" y="128816"/>
                </a:lnTo>
                <a:lnTo>
                  <a:pt x="865441" y="214426"/>
                </a:lnTo>
                <a:close/>
              </a:path>
              <a:path w="1341120" h="243839">
                <a:moveTo>
                  <a:pt x="1207350" y="142417"/>
                </a:moveTo>
                <a:lnTo>
                  <a:pt x="983322" y="142417"/>
                </a:lnTo>
                <a:lnTo>
                  <a:pt x="983322" y="126149"/>
                </a:lnTo>
                <a:lnTo>
                  <a:pt x="1207350" y="126149"/>
                </a:lnTo>
                <a:lnTo>
                  <a:pt x="1207350" y="142417"/>
                </a:lnTo>
                <a:close/>
              </a:path>
              <a:path w="1341120" h="243839">
                <a:moveTo>
                  <a:pt x="1179080" y="240830"/>
                </a:moveTo>
                <a:lnTo>
                  <a:pt x="1016393" y="240830"/>
                </a:lnTo>
                <a:lnTo>
                  <a:pt x="1016393" y="168020"/>
                </a:lnTo>
                <a:lnTo>
                  <a:pt x="1035329" y="168020"/>
                </a:lnTo>
                <a:lnTo>
                  <a:pt x="1035329" y="224294"/>
                </a:lnTo>
                <a:lnTo>
                  <a:pt x="1179080" y="224294"/>
                </a:lnTo>
                <a:lnTo>
                  <a:pt x="1179080" y="240830"/>
                </a:lnTo>
                <a:close/>
              </a:path>
              <a:path w="1341120" h="243839">
                <a:moveTo>
                  <a:pt x="1175613" y="92278"/>
                </a:moveTo>
                <a:lnTo>
                  <a:pt x="1017460" y="92278"/>
                </a:lnTo>
                <a:lnTo>
                  <a:pt x="1017460" y="9334"/>
                </a:lnTo>
                <a:lnTo>
                  <a:pt x="1036396" y="9334"/>
                </a:lnTo>
                <a:lnTo>
                  <a:pt x="1036396" y="75742"/>
                </a:lnTo>
                <a:lnTo>
                  <a:pt x="1175613" y="75742"/>
                </a:lnTo>
                <a:lnTo>
                  <a:pt x="1175613" y="92278"/>
                </a:lnTo>
                <a:close/>
              </a:path>
              <a:path w="1341120" h="243839">
                <a:moveTo>
                  <a:pt x="1292428" y="221894"/>
                </a:moveTo>
                <a:lnTo>
                  <a:pt x="1266824" y="221894"/>
                </a:lnTo>
                <a:lnTo>
                  <a:pt x="1266824" y="195757"/>
                </a:lnTo>
                <a:lnTo>
                  <a:pt x="1292428" y="195757"/>
                </a:lnTo>
                <a:lnTo>
                  <a:pt x="1292428" y="221894"/>
                </a:lnTo>
                <a:close/>
              </a:path>
              <a:path w="1341120" h="243839">
                <a:moveTo>
                  <a:pt x="1240955" y="56540"/>
                </a:moveTo>
                <a:lnTo>
                  <a:pt x="1228953" y="44272"/>
                </a:lnTo>
                <a:lnTo>
                  <a:pt x="1231264" y="41427"/>
                </a:lnTo>
                <a:lnTo>
                  <a:pt x="1234198" y="38493"/>
                </a:lnTo>
                <a:lnTo>
                  <a:pt x="1271669" y="19958"/>
                </a:lnTo>
                <a:lnTo>
                  <a:pt x="1277937" y="19202"/>
                </a:lnTo>
                <a:lnTo>
                  <a:pt x="1284693" y="19202"/>
                </a:lnTo>
                <a:lnTo>
                  <a:pt x="1326032" y="32270"/>
                </a:lnTo>
                <a:lnTo>
                  <a:pt x="1329656" y="36271"/>
                </a:lnTo>
                <a:lnTo>
                  <a:pt x="1276159" y="36271"/>
                </a:lnTo>
                <a:lnTo>
                  <a:pt x="1267891" y="38093"/>
                </a:lnTo>
                <a:lnTo>
                  <a:pt x="1252956" y="45383"/>
                </a:lnTo>
                <a:lnTo>
                  <a:pt x="1246466" y="50317"/>
                </a:lnTo>
                <a:lnTo>
                  <a:pt x="1240955" y="56540"/>
                </a:lnTo>
                <a:close/>
              </a:path>
              <a:path w="1341120" h="243839">
                <a:moveTo>
                  <a:pt x="1288694" y="169887"/>
                </a:moveTo>
                <a:lnTo>
                  <a:pt x="1270558" y="169887"/>
                </a:lnTo>
                <a:lnTo>
                  <a:pt x="1270680" y="151707"/>
                </a:lnTo>
                <a:lnTo>
                  <a:pt x="1291450" y="116814"/>
                </a:lnTo>
                <a:lnTo>
                  <a:pt x="1299628" y="108991"/>
                </a:lnTo>
                <a:lnTo>
                  <a:pt x="1302695" y="106057"/>
                </a:lnTo>
                <a:lnTo>
                  <a:pt x="1321498" y="76365"/>
                </a:lnTo>
                <a:lnTo>
                  <a:pt x="1321498" y="57873"/>
                </a:lnTo>
                <a:lnTo>
                  <a:pt x="1285227" y="36271"/>
                </a:lnTo>
                <a:lnTo>
                  <a:pt x="1329656" y="36271"/>
                </a:lnTo>
                <a:lnTo>
                  <a:pt x="1332449" y="39354"/>
                </a:lnTo>
                <a:lnTo>
                  <a:pt x="1337033" y="47539"/>
                </a:lnTo>
                <a:lnTo>
                  <a:pt x="1339784" y="56823"/>
                </a:lnTo>
                <a:lnTo>
                  <a:pt x="1340700" y="67208"/>
                </a:lnTo>
                <a:lnTo>
                  <a:pt x="1340700" y="78320"/>
                </a:lnTo>
                <a:lnTo>
                  <a:pt x="1314475" y="118414"/>
                </a:lnTo>
                <a:lnTo>
                  <a:pt x="1310385" y="122237"/>
                </a:lnTo>
                <a:lnTo>
                  <a:pt x="1306296" y="126149"/>
                </a:lnTo>
                <a:lnTo>
                  <a:pt x="1303273" y="128993"/>
                </a:lnTo>
                <a:lnTo>
                  <a:pt x="1300695" y="131616"/>
                </a:lnTo>
                <a:lnTo>
                  <a:pt x="1288694" y="154774"/>
                </a:lnTo>
                <a:lnTo>
                  <a:pt x="1288694" y="1698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65733" y="3645255"/>
            <a:ext cx="770890" cy="245110"/>
          </a:xfrm>
          <a:custGeom>
            <a:avLst/>
            <a:gdLst/>
            <a:ahLst/>
            <a:cxnLst/>
            <a:rect l="l" t="t" r="r" b="b"/>
            <a:pathLst>
              <a:path w="770889" h="245110">
                <a:moveTo>
                  <a:pt x="125348" y="196557"/>
                </a:moveTo>
                <a:lnTo>
                  <a:pt x="0" y="129882"/>
                </a:lnTo>
                <a:lnTo>
                  <a:pt x="0" y="114147"/>
                </a:lnTo>
                <a:lnTo>
                  <a:pt x="125348" y="47472"/>
                </a:lnTo>
                <a:lnTo>
                  <a:pt x="125348" y="66674"/>
                </a:lnTo>
                <a:lnTo>
                  <a:pt x="21335" y="121348"/>
                </a:lnTo>
                <a:lnTo>
                  <a:pt x="21335" y="122948"/>
                </a:lnTo>
                <a:lnTo>
                  <a:pt x="125348" y="177088"/>
                </a:lnTo>
                <a:lnTo>
                  <a:pt x="125348" y="196557"/>
                </a:lnTo>
                <a:close/>
              </a:path>
              <a:path w="770889" h="245110">
                <a:moveTo>
                  <a:pt x="376046" y="121081"/>
                </a:moveTo>
                <a:lnTo>
                  <a:pt x="152018" y="121081"/>
                </a:lnTo>
                <a:lnTo>
                  <a:pt x="152018" y="105079"/>
                </a:lnTo>
                <a:lnTo>
                  <a:pt x="376046" y="105079"/>
                </a:lnTo>
                <a:lnTo>
                  <a:pt x="376046" y="121081"/>
                </a:lnTo>
                <a:close/>
              </a:path>
              <a:path w="770889" h="245110">
                <a:moveTo>
                  <a:pt x="273367" y="147485"/>
                </a:moveTo>
                <a:lnTo>
                  <a:pt x="254698" y="147485"/>
                </a:lnTo>
                <a:lnTo>
                  <a:pt x="254698" y="121081"/>
                </a:lnTo>
                <a:lnTo>
                  <a:pt x="273367" y="121081"/>
                </a:lnTo>
                <a:lnTo>
                  <a:pt x="273367" y="147485"/>
                </a:lnTo>
                <a:close/>
              </a:path>
              <a:path w="770889" h="245110">
                <a:moveTo>
                  <a:pt x="349910" y="244830"/>
                </a:moveTo>
                <a:lnTo>
                  <a:pt x="185356" y="244830"/>
                </a:lnTo>
                <a:lnTo>
                  <a:pt x="185356" y="188290"/>
                </a:lnTo>
                <a:lnTo>
                  <a:pt x="324307" y="188290"/>
                </a:lnTo>
                <a:lnTo>
                  <a:pt x="324307" y="163220"/>
                </a:lnTo>
                <a:lnTo>
                  <a:pt x="184023" y="163220"/>
                </a:lnTo>
                <a:lnTo>
                  <a:pt x="184023" y="147485"/>
                </a:lnTo>
                <a:lnTo>
                  <a:pt x="342709" y="147485"/>
                </a:lnTo>
                <a:lnTo>
                  <a:pt x="342709" y="203758"/>
                </a:lnTo>
                <a:lnTo>
                  <a:pt x="203758" y="203758"/>
                </a:lnTo>
                <a:lnTo>
                  <a:pt x="203758" y="229095"/>
                </a:lnTo>
                <a:lnTo>
                  <a:pt x="349910" y="229095"/>
                </a:lnTo>
                <a:lnTo>
                  <a:pt x="349910" y="244830"/>
                </a:lnTo>
                <a:close/>
              </a:path>
              <a:path w="770889" h="245110">
                <a:moveTo>
                  <a:pt x="349643" y="22669"/>
                </a:moveTo>
                <a:lnTo>
                  <a:pt x="178422" y="22669"/>
                </a:lnTo>
                <a:lnTo>
                  <a:pt x="178422" y="7200"/>
                </a:lnTo>
                <a:lnTo>
                  <a:pt x="349643" y="7200"/>
                </a:lnTo>
                <a:lnTo>
                  <a:pt x="349643" y="22669"/>
                </a:lnTo>
                <a:close/>
              </a:path>
              <a:path w="770889" h="245110">
                <a:moveTo>
                  <a:pt x="232029" y="68541"/>
                </a:moveTo>
                <a:lnTo>
                  <a:pt x="213359" y="68541"/>
                </a:lnTo>
                <a:lnTo>
                  <a:pt x="213359" y="22669"/>
                </a:lnTo>
                <a:lnTo>
                  <a:pt x="232029" y="22669"/>
                </a:lnTo>
                <a:lnTo>
                  <a:pt x="232029" y="68541"/>
                </a:lnTo>
                <a:close/>
              </a:path>
              <a:path w="770889" h="245110">
                <a:moveTo>
                  <a:pt x="314705" y="68541"/>
                </a:moveTo>
                <a:lnTo>
                  <a:pt x="296036" y="68541"/>
                </a:lnTo>
                <a:lnTo>
                  <a:pt x="296036" y="22669"/>
                </a:lnTo>
                <a:lnTo>
                  <a:pt x="314705" y="22669"/>
                </a:lnTo>
                <a:lnTo>
                  <a:pt x="314705" y="68541"/>
                </a:lnTo>
                <a:close/>
              </a:path>
              <a:path w="770889" h="245110">
                <a:moveTo>
                  <a:pt x="350710" y="84010"/>
                </a:moveTo>
                <a:lnTo>
                  <a:pt x="177355" y="84010"/>
                </a:lnTo>
                <a:lnTo>
                  <a:pt x="177355" y="68541"/>
                </a:lnTo>
                <a:lnTo>
                  <a:pt x="350710" y="68541"/>
                </a:lnTo>
                <a:lnTo>
                  <a:pt x="350710" y="84010"/>
                </a:lnTo>
                <a:close/>
              </a:path>
              <a:path w="770889" h="245110">
                <a:moveTo>
                  <a:pt x="595807" y="243763"/>
                </a:moveTo>
                <a:lnTo>
                  <a:pt x="576872" y="243763"/>
                </a:lnTo>
                <a:lnTo>
                  <a:pt x="576872" y="0"/>
                </a:lnTo>
                <a:lnTo>
                  <a:pt x="595807" y="0"/>
                </a:lnTo>
                <a:lnTo>
                  <a:pt x="595807" y="243763"/>
                </a:lnTo>
                <a:close/>
              </a:path>
              <a:path w="770889" h="245110">
                <a:moveTo>
                  <a:pt x="468325" y="184022"/>
                </a:moveTo>
                <a:lnTo>
                  <a:pt x="423919" y="165353"/>
                </a:lnTo>
                <a:lnTo>
                  <a:pt x="409042" y="128949"/>
                </a:lnTo>
                <a:lnTo>
                  <a:pt x="408051" y="113080"/>
                </a:lnTo>
                <a:lnTo>
                  <a:pt x="408051" y="87744"/>
                </a:lnTo>
                <a:lnTo>
                  <a:pt x="416977" y="45814"/>
                </a:lnTo>
                <a:lnTo>
                  <a:pt x="454848" y="18227"/>
                </a:lnTo>
                <a:lnTo>
                  <a:pt x="468325" y="17068"/>
                </a:lnTo>
                <a:lnTo>
                  <a:pt x="481801" y="18235"/>
                </a:lnTo>
                <a:lnTo>
                  <a:pt x="493695" y="21736"/>
                </a:lnTo>
                <a:lnTo>
                  <a:pt x="504004" y="27570"/>
                </a:lnTo>
                <a:lnTo>
                  <a:pt x="511591" y="34671"/>
                </a:lnTo>
                <a:lnTo>
                  <a:pt x="462102" y="34671"/>
                </a:lnTo>
                <a:lnTo>
                  <a:pt x="456412" y="35737"/>
                </a:lnTo>
                <a:lnTo>
                  <a:pt x="429520" y="65341"/>
                </a:lnTo>
                <a:lnTo>
                  <a:pt x="426537" y="88010"/>
                </a:lnTo>
                <a:lnTo>
                  <a:pt x="426644" y="117206"/>
                </a:lnTo>
                <a:lnTo>
                  <a:pt x="441699" y="158019"/>
                </a:lnTo>
                <a:lnTo>
                  <a:pt x="462102" y="166687"/>
                </a:lnTo>
                <a:lnTo>
                  <a:pt x="511306" y="166687"/>
                </a:lnTo>
                <a:lnTo>
                  <a:pt x="504004" y="173521"/>
                </a:lnTo>
                <a:lnTo>
                  <a:pt x="493695" y="179355"/>
                </a:lnTo>
                <a:lnTo>
                  <a:pt x="481801" y="182856"/>
                </a:lnTo>
                <a:lnTo>
                  <a:pt x="468325" y="184022"/>
                </a:lnTo>
                <a:close/>
              </a:path>
              <a:path w="770889" h="245110">
                <a:moveTo>
                  <a:pt x="511306" y="166687"/>
                </a:moveTo>
                <a:lnTo>
                  <a:pt x="474548" y="166687"/>
                </a:lnTo>
                <a:lnTo>
                  <a:pt x="480237" y="165620"/>
                </a:lnTo>
                <a:lnTo>
                  <a:pt x="490550" y="161353"/>
                </a:lnTo>
                <a:lnTo>
                  <a:pt x="509430" y="123982"/>
                </a:lnTo>
                <a:lnTo>
                  <a:pt x="510113" y="88010"/>
                </a:lnTo>
                <a:lnTo>
                  <a:pt x="510005" y="83893"/>
                </a:lnTo>
                <a:lnTo>
                  <a:pt x="494950" y="43338"/>
                </a:lnTo>
                <a:lnTo>
                  <a:pt x="474548" y="34671"/>
                </a:lnTo>
                <a:lnTo>
                  <a:pt x="511591" y="34671"/>
                </a:lnTo>
                <a:lnTo>
                  <a:pt x="527607" y="72142"/>
                </a:lnTo>
                <a:lnTo>
                  <a:pt x="528599" y="113080"/>
                </a:lnTo>
                <a:lnTo>
                  <a:pt x="527607" y="128949"/>
                </a:lnTo>
                <a:lnTo>
                  <a:pt x="524632" y="142951"/>
                </a:lnTo>
                <a:lnTo>
                  <a:pt x="519673" y="155086"/>
                </a:lnTo>
                <a:lnTo>
                  <a:pt x="512730" y="165353"/>
                </a:lnTo>
                <a:lnTo>
                  <a:pt x="511306" y="166687"/>
                </a:lnTo>
                <a:close/>
              </a:path>
              <a:path w="770889" h="245110">
                <a:moveTo>
                  <a:pt x="645413" y="196557"/>
                </a:moveTo>
                <a:lnTo>
                  <a:pt x="645413" y="177088"/>
                </a:lnTo>
                <a:lnTo>
                  <a:pt x="749426" y="122948"/>
                </a:lnTo>
                <a:lnTo>
                  <a:pt x="749426" y="121348"/>
                </a:lnTo>
                <a:lnTo>
                  <a:pt x="645413" y="66674"/>
                </a:lnTo>
                <a:lnTo>
                  <a:pt x="645413" y="47472"/>
                </a:lnTo>
                <a:lnTo>
                  <a:pt x="770763" y="114147"/>
                </a:lnTo>
                <a:lnTo>
                  <a:pt x="770763" y="129882"/>
                </a:lnTo>
                <a:lnTo>
                  <a:pt x="645413" y="196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87727" y="3645255"/>
            <a:ext cx="1771014" cy="241300"/>
          </a:xfrm>
          <a:custGeom>
            <a:avLst/>
            <a:gdLst/>
            <a:ahLst/>
            <a:cxnLst/>
            <a:rect l="l" t="t" r="r" b="b"/>
            <a:pathLst>
              <a:path w="1771014" h="241300">
                <a:moveTo>
                  <a:pt x="120548" y="102679"/>
                </a:moveTo>
                <a:lnTo>
                  <a:pt x="0" y="102679"/>
                </a:lnTo>
                <a:lnTo>
                  <a:pt x="0" y="85343"/>
                </a:lnTo>
                <a:lnTo>
                  <a:pt x="120548" y="85343"/>
                </a:lnTo>
                <a:lnTo>
                  <a:pt x="120548" y="102679"/>
                </a:lnTo>
                <a:close/>
              </a:path>
              <a:path w="1771014" h="241300">
                <a:moveTo>
                  <a:pt x="120548" y="158953"/>
                </a:moveTo>
                <a:lnTo>
                  <a:pt x="0" y="158953"/>
                </a:lnTo>
                <a:lnTo>
                  <a:pt x="0" y="141617"/>
                </a:lnTo>
                <a:lnTo>
                  <a:pt x="120548" y="141617"/>
                </a:lnTo>
                <a:lnTo>
                  <a:pt x="120548" y="158953"/>
                </a:lnTo>
                <a:close/>
              </a:path>
              <a:path w="1771014" h="241300">
                <a:moveTo>
                  <a:pt x="176822" y="73875"/>
                </a:moveTo>
                <a:lnTo>
                  <a:pt x="168287" y="58940"/>
                </a:lnTo>
                <a:lnTo>
                  <a:pt x="227761" y="22136"/>
                </a:lnTo>
                <a:lnTo>
                  <a:pt x="241896" y="22136"/>
                </a:lnTo>
                <a:lnTo>
                  <a:pt x="241896" y="45605"/>
                </a:lnTo>
                <a:lnTo>
                  <a:pt x="223227" y="45605"/>
                </a:lnTo>
                <a:lnTo>
                  <a:pt x="176822" y="73875"/>
                </a:lnTo>
                <a:close/>
              </a:path>
              <a:path w="1771014" h="241300">
                <a:moveTo>
                  <a:pt x="241896" y="214426"/>
                </a:moveTo>
                <a:lnTo>
                  <a:pt x="223227" y="214426"/>
                </a:lnTo>
                <a:lnTo>
                  <a:pt x="223227" y="45605"/>
                </a:lnTo>
                <a:lnTo>
                  <a:pt x="241896" y="45605"/>
                </a:lnTo>
                <a:lnTo>
                  <a:pt x="241896" y="214426"/>
                </a:lnTo>
                <a:close/>
              </a:path>
              <a:path w="1771014" h="241300">
                <a:moveTo>
                  <a:pt x="512330" y="63474"/>
                </a:moveTo>
                <a:lnTo>
                  <a:pt x="493661" y="63474"/>
                </a:lnTo>
                <a:lnTo>
                  <a:pt x="493661" y="0"/>
                </a:lnTo>
                <a:lnTo>
                  <a:pt x="512330" y="0"/>
                </a:lnTo>
                <a:lnTo>
                  <a:pt x="512330" y="63474"/>
                </a:lnTo>
                <a:close/>
              </a:path>
              <a:path w="1771014" h="241300">
                <a:moveTo>
                  <a:pt x="436321" y="133616"/>
                </a:moveTo>
                <a:lnTo>
                  <a:pt x="325373" y="133616"/>
                </a:lnTo>
                <a:lnTo>
                  <a:pt x="325373" y="12268"/>
                </a:lnTo>
                <a:lnTo>
                  <a:pt x="343509" y="12268"/>
                </a:lnTo>
                <a:lnTo>
                  <a:pt x="343509" y="57073"/>
                </a:lnTo>
                <a:lnTo>
                  <a:pt x="436321" y="57073"/>
                </a:lnTo>
                <a:lnTo>
                  <a:pt x="436321" y="63474"/>
                </a:lnTo>
                <a:lnTo>
                  <a:pt x="512330" y="63474"/>
                </a:lnTo>
                <a:lnTo>
                  <a:pt x="512330" y="73342"/>
                </a:lnTo>
                <a:lnTo>
                  <a:pt x="343509" y="73342"/>
                </a:lnTo>
                <a:lnTo>
                  <a:pt x="343509" y="117347"/>
                </a:lnTo>
                <a:lnTo>
                  <a:pt x="436321" y="117347"/>
                </a:lnTo>
                <a:lnTo>
                  <a:pt x="436321" y="133616"/>
                </a:lnTo>
                <a:close/>
              </a:path>
              <a:path w="1771014" h="241300">
                <a:moveTo>
                  <a:pt x="436321" y="57073"/>
                </a:moveTo>
                <a:lnTo>
                  <a:pt x="418185" y="57073"/>
                </a:lnTo>
                <a:lnTo>
                  <a:pt x="418185" y="12268"/>
                </a:lnTo>
                <a:lnTo>
                  <a:pt x="436321" y="12268"/>
                </a:lnTo>
                <a:lnTo>
                  <a:pt x="436321" y="57073"/>
                </a:lnTo>
                <a:close/>
              </a:path>
              <a:path w="1771014" h="241300">
                <a:moveTo>
                  <a:pt x="436321" y="117347"/>
                </a:moveTo>
                <a:lnTo>
                  <a:pt x="418185" y="117347"/>
                </a:lnTo>
                <a:lnTo>
                  <a:pt x="418185" y="73342"/>
                </a:lnTo>
                <a:lnTo>
                  <a:pt x="512330" y="73342"/>
                </a:lnTo>
                <a:lnTo>
                  <a:pt x="512330" y="80009"/>
                </a:lnTo>
                <a:lnTo>
                  <a:pt x="436321" y="80009"/>
                </a:lnTo>
                <a:lnTo>
                  <a:pt x="436321" y="117347"/>
                </a:lnTo>
                <a:close/>
              </a:path>
              <a:path w="1771014" h="241300">
                <a:moveTo>
                  <a:pt x="512330" y="174421"/>
                </a:moveTo>
                <a:lnTo>
                  <a:pt x="493661" y="174421"/>
                </a:lnTo>
                <a:lnTo>
                  <a:pt x="493661" y="80009"/>
                </a:lnTo>
                <a:lnTo>
                  <a:pt x="512330" y="80009"/>
                </a:lnTo>
                <a:lnTo>
                  <a:pt x="512330" y="174421"/>
                </a:lnTo>
                <a:close/>
              </a:path>
              <a:path w="1771014" h="241300">
                <a:moveTo>
                  <a:pt x="518464" y="240830"/>
                </a:moveTo>
                <a:lnTo>
                  <a:pt x="362978" y="240830"/>
                </a:lnTo>
                <a:lnTo>
                  <a:pt x="362978" y="162420"/>
                </a:lnTo>
                <a:lnTo>
                  <a:pt x="381914" y="162420"/>
                </a:lnTo>
                <a:lnTo>
                  <a:pt x="381914" y="224294"/>
                </a:lnTo>
                <a:lnTo>
                  <a:pt x="518464" y="224294"/>
                </a:lnTo>
                <a:lnTo>
                  <a:pt x="518464" y="240830"/>
                </a:lnTo>
                <a:close/>
              </a:path>
              <a:path w="1771014" h="241300">
                <a:moveTo>
                  <a:pt x="563537" y="240830"/>
                </a:moveTo>
                <a:lnTo>
                  <a:pt x="545668" y="240830"/>
                </a:lnTo>
                <a:lnTo>
                  <a:pt x="625944" y="5067"/>
                </a:lnTo>
                <a:lnTo>
                  <a:pt x="644080" y="5067"/>
                </a:lnTo>
                <a:lnTo>
                  <a:pt x="563537" y="240830"/>
                </a:lnTo>
                <a:close/>
              </a:path>
              <a:path w="1771014" h="241300">
                <a:moveTo>
                  <a:pt x="857973" y="174421"/>
                </a:moveTo>
                <a:lnTo>
                  <a:pt x="839571" y="174421"/>
                </a:lnTo>
                <a:lnTo>
                  <a:pt x="839571" y="90944"/>
                </a:lnTo>
                <a:lnTo>
                  <a:pt x="765962" y="90944"/>
                </a:lnTo>
                <a:lnTo>
                  <a:pt x="765962" y="74675"/>
                </a:lnTo>
                <a:lnTo>
                  <a:pt x="839571" y="74675"/>
                </a:lnTo>
                <a:lnTo>
                  <a:pt x="839571" y="46672"/>
                </a:lnTo>
                <a:lnTo>
                  <a:pt x="765962" y="46672"/>
                </a:lnTo>
                <a:lnTo>
                  <a:pt x="765962" y="30403"/>
                </a:lnTo>
                <a:lnTo>
                  <a:pt x="839571" y="30403"/>
                </a:lnTo>
                <a:lnTo>
                  <a:pt x="839571" y="0"/>
                </a:lnTo>
                <a:lnTo>
                  <a:pt x="857973" y="0"/>
                </a:lnTo>
                <a:lnTo>
                  <a:pt x="857973" y="174421"/>
                </a:lnTo>
                <a:close/>
              </a:path>
              <a:path w="1771014" h="241300">
                <a:moveTo>
                  <a:pt x="672617" y="136817"/>
                </a:moveTo>
                <a:lnTo>
                  <a:pt x="672617" y="14135"/>
                </a:lnTo>
                <a:lnTo>
                  <a:pt x="691553" y="14135"/>
                </a:lnTo>
                <a:lnTo>
                  <a:pt x="691553" y="119748"/>
                </a:lnTo>
                <a:lnTo>
                  <a:pt x="807313" y="119748"/>
                </a:lnTo>
                <a:lnTo>
                  <a:pt x="766362" y="134783"/>
                </a:lnTo>
                <a:lnTo>
                  <a:pt x="697720" y="136750"/>
                </a:lnTo>
                <a:lnTo>
                  <a:pt x="672617" y="136817"/>
                </a:lnTo>
                <a:close/>
              </a:path>
              <a:path w="1771014" h="241300">
                <a:moveTo>
                  <a:pt x="807313" y="119748"/>
                </a:moveTo>
                <a:lnTo>
                  <a:pt x="691553" y="119748"/>
                </a:lnTo>
                <a:lnTo>
                  <a:pt x="725690" y="119481"/>
                </a:lnTo>
                <a:lnTo>
                  <a:pt x="739925" y="119114"/>
                </a:lnTo>
                <a:lnTo>
                  <a:pt x="778763" y="116681"/>
                </a:lnTo>
                <a:lnTo>
                  <a:pt x="806500" y="113347"/>
                </a:lnTo>
                <a:lnTo>
                  <a:pt x="807313" y="119748"/>
                </a:lnTo>
                <a:close/>
              </a:path>
              <a:path w="1771014" h="241300">
                <a:moveTo>
                  <a:pt x="864107" y="240830"/>
                </a:moveTo>
                <a:lnTo>
                  <a:pt x="708355" y="240830"/>
                </a:lnTo>
                <a:lnTo>
                  <a:pt x="708355" y="164553"/>
                </a:lnTo>
                <a:lnTo>
                  <a:pt x="727290" y="164553"/>
                </a:lnTo>
                <a:lnTo>
                  <a:pt x="727290" y="224294"/>
                </a:lnTo>
                <a:lnTo>
                  <a:pt x="864107" y="224294"/>
                </a:lnTo>
                <a:lnTo>
                  <a:pt x="864107" y="240830"/>
                </a:lnTo>
                <a:close/>
              </a:path>
              <a:path w="1771014" h="241300">
                <a:moveTo>
                  <a:pt x="978522" y="113880"/>
                </a:moveTo>
                <a:lnTo>
                  <a:pt x="960919" y="113880"/>
                </a:lnTo>
                <a:lnTo>
                  <a:pt x="960919" y="56006"/>
                </a:lnTo>
                <a:lnTo>
                  <a:pt x="978522" y="56006"/>
                </a:lnTo>
                <a:lnTo>
                  <a:pt x="978522" y="113880"/>
                </a:lnTo>
                <a:close/>
              </a:path>
              <a:path w="1771014" h="241300">
                <a:moveTo>
                  <a:pt x="1035329" y="130949"/>
                </a:moveTo>
                <a:lnTo>
                  <a:pt x="904112" y="130949"/>
                </a:lnTo>
                <a:lnTo>
                  <a:pt x="904112" y="113880"/>
                </a:lnTo>
                <a:lnTo>
                  <a:pt x="1035329" y="113880"/>
                </a:lnTo>
                <a:lnTo>
                  <a:pt x="1035329" y="130949"/>
                </a:lnTo>
                <a:close/>
              </a:path>
              <a:path w="1771014" h="241300">
                <a:moveTo>
                  <a:pt x="978522" y="192557"/>
                </a:moveTo>
                <a:lnTo>
                  <a:pt x="960919" y="192557"/>
                </a:lnTo>
                <a:lnTo>
                  <a:pt x="960919" y="130949"/>
                </a:lnTo>
                <a:lnTo>
                  <a:pt x="978522" y="130949"/>
                </a:lnTo>
                <a:lnTo>
                  <a:pt x="978522" y="192557"/>
                </a:lnTo>
                <a:close/>
              </a:path>
              <a:path w="1771014" h="241300">
                <a:moveTo>
                  <a:pt x="1086269" y="73875"/>
                </a:moveTo>
                <a:lnTo>
                  <a:pt x="1077734" y="58940"/>
                </a:lnTo>
                <a:lnTo>
                  <a:pt x="1137208" y="22136"/>
                </a:lnTo>
                <a:lnTo>
                  <a:pt x="1151343" y="22136"/>
                </a:lnTo>
                <a:lnTo>
                  <a:pt x="1151343" y="45605"/>
                </a:lnTo>
                <a:lnTo>
                  <a:pt x="1132674" y="45605"/>
                </a:lnTo>
                <a:lnTo>
                  <a:pt x="1086269" y="73875"/>
                </a:lnTo>
                <a:close/>
              </a:path>
              <a:path w="1771014" h="241300">
                <a:moveTo>
                  <a:pt x="1151343" y="214426"/>
                </a:moveTo>
                <a:lnTo>
                  <a:pt x="1132674" y="214426"/>
                </a:lnTo>
                <a:lnTo>
                  <a:pt x="1132674" y="45605"/>
                </a:lnTo>
                <a:lnTo>
                  <a:pt x="1151343" y="45605"/>
                </a:lnTo>
                <a:lnTo>
                  <a:pt x="1151343" y="214426"/>
                </a:lnTo>
                <a:close/>
              </a:path>
              <a:path w="1771014" h="241300">
                <a:moveTo>
                  <a:pt x="1421777" y="63474"/>
                </a:moveTo>
                <a:lnTo>
                  <a:pt x="1403108" y="63474"/>
                </a:lnTo>
                <a:lnTo>
                  <a:pt x="1403108" y="0"/>
                </a:lnTo>
                <a:lnTo>
                  <a:pt x="1421777" y="0"/>
                </a:lnTo>
                <a:lnTo>
                  <a:pt x="1421777" y="63474"/>
                </a:lnTo>
                <a:close/>
              </a:path>
              <a:path w="1771014" h="241300">
                <a:moveTo>
                  <a:pt x="1345768" y="133616"/>
                </a:moveTo>
                <a:lnTo>
                  <a:pt x="1234820" y="133616"/>
                </a:lnTo>
                <a:lnTo>
                  <a:pt x="1234820" y="12268"/>
                </a:lnTo>
                <a:lnTo>
                  <a:pt x="1252956" y="12268"/>
                </a:lnTo>
                <a:lnTo>
                  <a:pt x="1252956" y="57073"/>
                </a:lnTo>
                <a:lnTo>
                  <a:pt x="1345768" y="57073"/>
                </a:lnTo>
                <a:lnTo>
                  <a:pt x="1345768" y="63474"/>
                </a:lnTo>
                <a:lnTo>
                  <a:pt x="1421777" y="63474"/>
                </a:lnTo>
                <a:lnTo>
                  <a:pt x="1421777" y="73342"/>
                </a:lnTo>
                <a:lnTo>
                  <a:pt x="1252956" y="73342"/>
                </a:lnTo>
                <a:lnTo>
                  <a:pt x="1252956" y="117347"/>
                </a:lnTo>
                <a:lnTo>
                  <a:pt x="1345768" y="117347"/>
                </a:lnTo>
                <a:lnTo>
                  <a:pt x="1345768" y="133616"/>
                </a:lnTo>
                <a:close/>
              </a:path>
              <a:path w="1771014" h="241300">
                <a:moveTo>
                  <a:pt x="1345768" y="57073"/>
                </a:moveTo>
                <a:lnTo>
                  <a:pt x="1327632" y="57073"/>
                </a:lnTo>
                <a:lnTo>
                  <a:pt x="1327632" y="12268"/>
                </a:lnTo>
                <a:lnTo>
                  <a:pt x="1345768" y="12268"/>
                </a:lnTo>
                <a:lnTo>
                  <a:pt x="1345768" y="57073"/>
                </a:lnTo>
                <a:close/>
              </a:path>
              <a:path w="1771014" h="241300">
                <a:moveTo>
                  <a:pt x="1345768" y="117347"/>
                </a:moveTo>
                <a:lnTo>
                  <a:pt x="1327632" y="117347"/>
                </a:lnTo>
                <a:lnTo>
                  <a:pt x="1327632" y="73342"/>
                </a:lnTo>
                <a:lnTo>
                  <a:pt x="1421777" y="73342"/>
                </a:lnTo>
                <a:lnTo>
                  <a:pt x="1421777" y="80009"/>
                </a:lnTo>
                <a:lnTo>
                  <a:pt x="1345768" y="80009"/>
                </a:lnTo>
                <a:lnTo>
                  <a:pt x="1345768" y="117347"/>
                </a:lnTo>
                <a:close/>
              </a:path>
              <a:path w="1771014" h="241300">
                <a:moveTo>
                  <a:pt x="1421777" y="174421"/>
                </a:moveTo>
                <a:lnTo>
                  <a:pt x="1403108" y="174421"/>
                </a:lnTo>
                <a:lnTo>
                  <a:pt x="1403108" y="80009"/>
                </a:lnTo>
                <a:lnTo>
                  <a:pt x="1421777" y="80009"/>
                </a:lnTo>
                <a:lnTo>
                  <a:pt x="1421777" y="174421"/>
                </a:lnTo>
                <a:close/>
              </a:path>
              <a:path w="1771014" h="241300">
                <a:moveTo>
                  <a:pt x="1427911" y="240830"/>
                </a:moveTo>
                <a:lnTo>
                  <a:pt x="1272425" y="240830"/>
                </a:lnTo>
                <a:lnTo>
                  <a:pt x="1272425" y="162420"/>
                </a:lnTo>
                <a:lnTo>
                  <a:pt x="1291361" y="162420"/>
                </a:lnTo>
                <a:lnTo>
                  <a:pt x="1291361" y="224294"/>
                </a:lnTo>
                <a:lnTo>
                  <a:pt x="1427911" y="224294"/>
                </a:lnTo>
                <a:lnTo>
                  <a:pt x="1427911" y="240830"/>
                </a:lnTo>
                <a:close/>
              </a:path>
              <a:path w="1771014" h="241300">
                <a:moveTo>
                  <a:pt x="1472983" y="240830"/>
                </a:moveTo>
                <a:lnTo>
                  <a:pt x="1455115" y="240830"/>
                </a:lnTo>
                <a:lnTo>
                  <a:pt x="1535391" y="5067"/>
                </a:lnTo>
                <a:lnTo>
                  <a:pt x="1553527" y="5067"/>
                </a:lnTo>
                <a:lnTo>
                  <a:pt x="1472983" y="240830"/>
                </a:lnTo>
                <a:close/>
              </a:path>
              <a:path w="1771014" h="241300">
                <a:moveTo>
                  <a:pt x="1764753" y="174421"/>
                </a:moveTo>
                <a:lnTo>
                  <a:pt x="1746351" y="174421"/>
                </a:lnTo>
                <a:lnTo>
                  <a:pt x="1746351" y="90944"/>
                </a:lnTo>
                <a:lnTo>
                  <a:pt x="1672742" y="90944"/>
                </a:lnTo>
                <a:lnTo>
                  <a:pt x="1672742" y="74675"/>
                </a:lnTo>
                <a:lnTo>
                  <a:pt x="1746351" y="74675"/>
                </a:lnTo>
                <a:lnTo>
                  <a:pt x="1746351" y="46672"/>
                </a:lnTo>
                <a:lnTo>
                  <a:pt x="1672742" y="46672"/>
                </a:lnTo>
                <a:lnTo>
                  <a:pt x="1672742" y="30403"/>
                </a:lnTo>
                <a:lnTo>
                  <a:pt x="1746351" y="30403"/>
                </a:lnTo>
                <a:lnTo>
                  <a:pt x="1746351" y="0"/>
                </a:lnTo>
                <a:lnTo>
                  <a:pt x="1764753" y="0"/>
                </a:lnTo>
                <a:lnTo>
                  <a:pt x="1764753" y="174421"/>
                </a:lnTo>
                <a:close/>
              </a:path>
              <a:path w="1771014" h="241300">
                <a:moveTo>
                  <a:pt x="1579397" y="136817"/>
                </a:moveTo>
                <a:lnTo>
                  <a:pt x="1579397" y="14135"/>
                </a:lnTo>
                <a:lnTo>
                  <a:pt x="1598332" y="14135"/>
                </a:lnTo>
                <a:lnTo>
                  <a:pt x="1598332" y="119748"/>
                </a:lnTo>
                <a:lnTo>
                  <a:pt x="1714093" y="119748"/>
                </a:lnTo>
                <a:lnTo>
                  <a:pt x="1673142" y="134783"/>
                </a:lnTo>
                <a:lnTo>
                  <a:pt x="1604500" y="136750"/>
                </a:lnTo>
                <a:lnTo>
                  <a:pt x="1579397" y="136817"/>
                </a:lnTo>
                <a:close/>
              </a:path>
              <a:path w="1771014" h="241300">
                <a:moveTo>
                  <a:pt x="1714093" y="119748"/>
                </a:moveTo>
                <a:lnTo>
                  <a:pt x="1598332" y="119748"/>
                </a:lnTo>
                <a:lnTo>
                  <a:pt x="1632470" y="119481"/>
                </a:lnTo>
                <a:lnTo>
                  <a:pt x="1646705" y="119114"/>
                </a:lnTo>
                <a:lnTo>
                  <a:pt x="1685543" y="116681"/>
                </a:lnTo>
                <a:lnTo>
                  <a:pt x="1713280" y="113347"/>
                </a:lnTo>
                <a:lnTo>
                  <a:pt x="1714093" y="119748"/>
                </a:lnTo>
                <a:close/>
              </a:path>
              <a:path w="1771014" h="241300">
                <a:moveTo>
                  <a:pt x="1770887" y="240830"/>
                </a:moveTo>
                <a:lnTo>
                  <a:pt x="1615135" y="240830"/>
                </a:lnTo>
                <a:lnTo>
                  <a:pt x="1615135" y="164553"/>
                </a:lnTo>
                <a:lnTo>
                  <a:pt x="1634070" y="164553"/>
                </a:lnTo>
                <a:lnTo>
                  <a:pt x="1634070" y="224294"/>
                </a:lnTo>
                <a:lnTo>
                  <a:pt x="1770887" y="224294"/>
                </a:lnTo>
                <a:lnTo>
                  <a:pt x="1770887" y="240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69592" y="4134383"/>
            <a:ext cx="1113155" cy="253365"/>
          </a:xfrm>
          <a:custGeom>
            <a:avLst/>
            <a:gdLst/>
            <a:ahLst/>
            <a:cxnLst/>
            <a:rect l="l" t="t" r="r" b="b"/>
            <a:pathLst>
              <a:path w="1113155" h="253364">
                <a:moveTo>
                  <a:pt x="120548" y="102679"/>
                </a:moveTo>
                <a:lnTo>
                  <a:pt x="0" y="102679"/>
                </a:lnTo>
                <a:lnTo>
                  <a:pt x="0" y="85343"/>
                </a:lnTo>
                <a:lnTo>
                  <a:pt x="120548" y="85343"/>
                </a:lnTo>
                <a:lnTo>
                  <a:pt x="120548" y="102679"/>
                </a:lnTo>
                <a:close/>
              </a:path>
              <a:path w="1113155" h="253364">
                <a:moveTo>
                  <a:pt x="120548" y="158953"/>
                </a:moveTo>
                <a:lnTo>
                  <a:pt x="0" y="158953"/>
                </a:lnTo>
                <a:lnTo>
                  <a:pt x="0" y="141617"/>
                </a:lnTo>
                <a:lnTo>
                  <a:pt x="120548" y="141617"/>
                </a:lnTo>
                <a:lnTo>
                  <a:pt x="120548" y="158953"/>
                </a:lnTo>
                <a:close/>
              </a:path>
              <a:path w="1113155" h="253364">
                <a:moveTo>
                  <a:pt x="176021" y="65341"/>
                </a:moveTo>
                <a:lnTo>
                  <a:pt x="161086" y="56006"/>
                </a:lnTo>
                <a:lnTo>
                  <a:pt x="163398" y="51917"/>
                </a:lnTo>
                <a:lnTo>
                  <a:pt x="166242" y="47694"/>
                </a:lnTo>
                <a:lnTo>
                  <a:pt x="204870" y="20358"/>
                </a:lnTo>
                <a:lnTo>
                  <a:pt x="212026" y="19202"/>
                </a:lnTo>
                <a:lnTo>
                  <a:pt x="228561" y="19202"/>
                </a:lnTo>
                <a:lnTo>
                  <a:pt x="236296" y="20358"/>
                </a:lnTo>
                <a:lnTo>
                  <a:pt x="250164" y="24980"/>
                </a:lnTo>
                <a:lnTo>
                  <a:pt x="256031" y="28225"/>
                </a:lnTo>
                <a:lnTo>
                  <a:pt x="265275" y="36271"/>
                </a:lnTo>
                <a:lnTo>
                  <a:pt x="212026" y="36271"/>
                </a:lnTo>
                <a:lnTo>
                  <a:pt x="204025" y="38315"/>
                </a:lnTo>
                <a:lnTo>
                  <a:pt x="196557" y="42405"/>
                </a:lnTo>
                <a:lnTo>
                  <a:pt x="191073" y="46139"/>
                </a:lnTo>
                <a:lnTo>
                  <a:pt x="185823" y="51206"/>
                </a:lnTo>
                <a:lnTo>
                  <a:pt x="180805" y="57607"/>
                </a:lnTo>
                <a:lnTo>
                  <a:pt x="176021" y="65341"/>
                </a:lnTo>
                <a:close/>
              </a:path>
              <a:path w="1113155" h="253364">
                <a:moveTo>
                  <a:pt x="282968" y="214426"/>
                </a:moveTo>
                <a:lnTo>
                  <a:pt x="160820" y="214426"/>
                </a:lnTo>
                <a:lnTo>
                  <a:pt x="160820" y="198424"/>
                </a:lnTo>
                <a:lnTo>
                  <a:pt x="237896" y="108191"/>
                </a:lnTo>
                <a:lnTo>
                  <a:pt x="242163" y="102857"/>
                </a:lnTo>
                <a:lnTo>
                  <a:pt x="257098" y="72097"/>
                </a:lnTo>
                <a:lnTo>
                  <a:pt x="256988" y="57607"/>
                </a:lnTo>
                <a:lnTo>
                  <a:pt x="220560" y="36271"/>
                </a:lnTo>
                <a:lnTo>
                  <a:pt x="265275" y="36271"/>
                </a:lnTo>
                <a:lnTo>
                  <a:pt x="265633" y="36582"/>
                </a:lnTo>
                <a:lnTo>
                  <a:pt x="269366" y="41649"/>
                </a:lnTo>
                <a:lnTo>
                  <a:pt x="274700" y="53562"/>
                </a:lnTo>
                <a:lnTo>
                  <a:pt x="276034" y="60096"/>
                </a:lnTo>
                <a:lnTo>
                  <a:pt x="276034" y="75031"/>
                </a:lnTo>
                <a:lnTo>
                  <a:pt x="184289" y="197357"/>
                </a:lnTo>
                <a:lnTo>
                  <a:pt x="282968" y="197357"/>
                </a:lnTo>
                <a:lnTo>
                  <a:pt x="282968" y="214426"/>
                </a:lnTo>
                <a:close/>
              </a:path>
              <a:path w="1113155" h="253364">
                <a:moveTo>
                  <a:pt x="512330" y="63474"/>
                </a:moveTo>
                <a:lnTo>
                  <a:pt x="493661" y="63474"/>
                </a:lnTo>
                <a:lnTo>
                  <a:pt x="493661" y="0"/>
                </a:lnTo>
                <a:lnTo>
                  <a:pt x="512330" y="0"/>
                </a:lnTo>
                <a:lnTo>
                  <a:pt x="512330" y="63474"/>
                </a:lnTo>
                <a:close/>
              </a:path>
              <a:path w="1113155" h="253364">
                <a:moveTo>
                  <a:pt x="436321" y="133616"/>
                </a:moveTo>
                <a:lnTo>
                  <a:pt x="325373" y="133616"/>
                </a:lnTo>
                <a:lnTo>
                  <a:pt x="325373" y="12268"/>
                </a:lnTo>
                <a:lnTo>
                  <a:pt x="343509" y="12268"/>
                </a:lnTo>
                <a:lnTo>
                  <a:pt x="343509" y="57073"/>
                </a:lnTo>
                <a:lnTo>
                  <a:pt x="436321" y="57073"/>
                </a:lnTo>
                <a:lnTo>
                  <a:pt x="436321" y="63474"/>
                </a:lnTo>
                <a:lnTo>
                  <a:pt x="512330" y="63474"/>
                </a:lnTo>
                <a:lnTo>
                  <a:pt x="512330" y="73342"/>
                </a:lnTo>
                <a:lnTo>
                  <a:pt x="343509" y="73342"/>
                </a:lnTo>
                <a:lnTo>
                  <a:pt x="343509" y="117347"/>
                </a:lnTo>
                <a:lnTo>
                  <a:pt x="436321" y="117347"/>
                </a:lnTo>
                <a:lnTo>
                  <a:pt x="436321" y="133616"/>
                </a:lnTo>
                <a:close/>
              </a:path>
              <a:path w="1113155" h="253364">
                <a:moveTo>
                  <a:pt x="436321" y="57073"/>
                </a:moveTo>
                <a:lnTo>
                  <a:pt x="418185" y="57073"/>
                </a:lnTo>
                <a:lnTo>
                  <a:pt x="418185" y="12268"/>
                </a:lnTo>
                <a:lnTo>
                  <a:pt x="436321" y="12268"/>
                </a:lnTo>
                <a:lnTo>
                  <a:pt x="436321" y="57073"/>
                </a:lnTo>
                <a:close/>
              </a:path>
              <a:path w="1113155" h="253364">
                <a:moveTo>
                  <a:pt x="436321" y="117347"/>
                </a:moveTo>
                <a:lnTo>
                  <a:pt x="418185" y="117347"/>
                </a:lnTo>
                <a:lnTo>
                  <a:pt x="418185" y="73342"/>
                </a:lnTo>
                <a:lnTo>
                  <a:pt x="512330" y="73342"/>
                </a:lnTo>
                <a:lnTo>
                  <a:pt x="512330" y="80009"/>
                </a:lnTo>
                <a:lnTo>
                  <a:pt x="436321" y="80009"/>
                </a:lnTo>
                <a:lnTo>
                  <a:pt x="436321" y="117347"/>
                </a:lnTo>
                <a:close/>
              </a:path>
              <a:path w="1113155" h="253364">
                <a:moveTo>
                  <a:pt x="512330" y="174421"/>
                </a:moveTo>
                <a:lnTo>
                  <a:pt x="493661" y="174421"/>
                </a:lnTo>
                <a:lnTo>
                  <a:pt x="493661" y="80009"/>
                </a:lnTo>
                <a:lnTo>
                  <a:pt x="512330" y="80009"/>
                </a:lnTo>
                <a:lnTo>
                  <a:pt x="512330" y="174421"/>
                </a:lnTo>
                <a:close/>
              </a:path>
              <a:path w="1113155" h="253364">
                <a:moveTo>
                  <a:pt x="518464" y="240830"/>
                </a:moveTo>
                <a:lnTo>
                  <a:pt x="362978" y="240830"/>
                </a:lnTo>
                <a:lnTo>
                  <a:pt x="362978" y="162420"/>
                </a:lnTo>
                <a:lnTo>
                  <a:pt x="381914" y="162420"/>
                </a:lnTo>
                <a:lnTo>
                  <a:pt x="381914" y="224294"/>
                </a:lnTo>
                <a:lnTo>
                  <a:pt x="518464" y="224294"/>
                </a:lnTo>
                <a:lnTo>
                  <a:pt x="518464" y="240830"/>
                </a:lnTo>
                <a:close/>
              </a:path>
              <a:path w="1113155" h="253364">
                <a:moveTo>
                  <a:pt x="563537" y="240830"/>
                </a:moveTo>
                <a:lnTo>
                  <a:pt x="545668" y="240830"/>
                </a:lnTo>
                <a:lnTo>
                  <a:pt x="625944" y="5067"/>
                </a:lnTo>
                <a:lnTo>
                  <a:pt x="644080" y="5067"/>
                </a:lnTo>
                <a:lnTo>
                  <a:pt x="563537" y="240830"/>
                </a:lnTo>
                <a:close/>
              </a:path>
              <a:path w="1113155" h="253364">
                <a:moveTo>
                  <a:pt x="857973" y="174421"/>
                </a:moveTo>
                <a:lnTo>
                  <a:pt x="839571" y="174421"/>
                </a:lnTo>
                <a:lnTo>
                  <a:pt x="839571" y="90944"/>
                </a:lnTo>
                <a:lnTo>
                  <a:pt x="765962" y="90944"/>
                </a:lnTo>
                <a:lnTo>
                  <a:pt x="765962" y="74675"/>
                </a:lnTo>
                <a:lnTo>
                  <a:pt x="839571" y="74675"/>
                </a:lnTo>
                <a:lnTo>
                  <a:pt x="839571" y="46672"/>
                </a:lnTo>
                <a:lnTo>
                  <a:pt x="765962" y="46672"/>
                </a:lnTo>
                <a:lnTo>
                  <a:pt x="765962" y="30403"/>
                </a:lnTo>
                <a:lnTo>
                  <a:pt x="839571" y="30403"/>
                </a:lnTo>
                <a:lnTo>
                  <a:pt x="839571" y="0"/>
                </a:lnTo>
                <a:lnTo>
                  <a:pt x="857973" y="0"/>
                </a:lnTo>
                <a:lnTo>
                  <a:pt x="857973" y="174421"/>
                </a:lnTo>
                <a:close/>
              </a:path>
              <a:path w="1113155" h="253364">
                <a:moveTo>
                  <a:pt x="672617" y="136817"/>
                </a:moveTo>
                <a:lnTo>
                  <a:pt x="672617" y="14135"/>
                </a:lnTo>
                <a:lnTo>
                  <a:pt x="691553" y="14135"/>
                </a:lnTo>
                <a:lnTo>
                  <a:pt x="691553" y="119748"/>
                </a:lnTo>
                <a:lnTo>
                  <a:pt x="807313" y="119748"/>
                </a:lnTo>
                <a:lnTo>
                  <a:pt x="766362" y="134783"/>
                </a:lnTo>
                <a:lnTo>
                  <a:pt x="697720" y="136750"/>
                </a:lnTo>
                <a:lnTo>
                  <a:pt x="672617" y="136817"/>
                </a:lnTo>
                <a:close/>
              </a:path>
              <a:path w="1113155" h="253364">
                <a:moveTo>
                  <a:pt x="807313" y="119748"/>
                </a:moveTo>
                <a:lnTo>
                  <a:pt x="691553" y="119748"/>
                </a:lnTo>
                <a:lnTo>
                  <a:pt x="725690" y="119481"/>
                </a:lnTo>
                <a:lnTo>
                  <a:pt x="739925" y="119114"/>
                </a:lnTo>
                <a:lnTo>
                  <a:pt x="778763" y="116681"/>
                </a:lnTo>
                <a:lnTo>
                  <a:pt x="806500" y="113347"/>
                </a:lnTo>
                <a:lnTo>
                  <a:pt x="807313" y="119748"/>
                </a:lnTo>
                <a:close/>
              </a:path>
              <a:path w="1113155" h="253364">
                <a:moveTo>
                  <a:pt x="864107" y="240830"/>
                </a:moveTo>
                <a:lnTo>
                  <a:pt x="708355" y="240830"/>
                </a:lnTo>
                <a:lnTo>
                  <a:pt x="708355" y="164553"/>
                </a:lnTo>
                <a:lnTo>
                  <a:pt x="727290" y="164553"/>
                </a:lnTo>
                <a:lnTo>
                  <a:pt x="727290" y="224294"/>
                </a:lnTo>
                <a:lnTo>
                  <a:pt x="864107" y="224294"/>
                </a:lnTo>
                <a:lnTo>
                  <a:pt x="864107" y="240830"/>
                </a:lnTo>
                <a:close/>
              </a:path>
              <a:path w="1113155" h="253364">
                <a:moveTo>
                  <a:pt x="966520" y="252831"/>
                </a:moveTo>
                <a:lnTo>
                  <a:pt x="949451" y="252831"/>
                </a:lnTo>
                <a:lnTo>
                  <a:pt x="940100" y="240563"/>
                </a:lnTo>
                <a:lnTo>
                  <a:pt x="919848" y="198958"/>
                </a:lnTo>
                <a:lnTo>
                  <a:pt x="910847" y="150602"/>
                </a:lnTo>
                <a:lnTo>
                  <a:pt x="910292" y="134416"/>
                </a:lnTo>
                <a:lnTo>
                  <a:pt x="910292" y="121081"/>
                </a:lnTo>
                <a:lnTo>
                  <a:pt x="915647" y="72109"/>
                </a:lnTo>
                <a:lnTo>
                  <a:pt x="932049" y="28470"/>
                </a:lnTo>
                <a:lnTo>
                  <a:pt x="949451" y="3200"/>
                </a:lnTo>
                <a:lnTo>
                  <a:pt x="966520" y="3200"/>
                </a:lnTo>
                <a:lnTo>
                  <a:pt x="957361" y="16710"/>
                </a:lnTo>
                <a:lnTo>
                  <a:pt x="949618" y="30570"/>
                </a:lnTo>
                <a:lnTo>
                  <a:pt x="934708" y="74250"/>
                </a:lnTo>
                <a:lnTo>
                  <a:pt x="929982" y="121081"/>
                </a:lnTo>
                <a:lnTo>
                  <a:pt x="929982" y="134416"/>
                </a:lnTo>
                <a:lnTo>
                  <a:pt x="934483" y="179722"/>
                </a:lnTo>
                <a:lnTo>
                  <a:pt x="949118" y="224161"/>
                </a:lnTo>
                <a:lnTo>
                  <a:pt x="957036" y="238596"/>
                </a:lnTo>
                <a:lnTo>
                  <a:pt x="966520" y="252831"/>
                </a:lnTo>
                <a:close/>
              </a:path>
              <a:path w="1113155" h="253364">
                <a:moveTo>
                  <a:pt x="1112672" y="102679"/>
                </a:moveTo>
                <a:lnTo>
                  <a:pt x="992123" y="102679"/>
                </a:lnTo>
                <a:lnTo>
                  <a:pt x="992123" y="85343"/>
                </a:lnTo>
                <a:lnTo>
                  <a:pt x="1112672" y="85343"/>
                </a:lnTo>
                <a:lnTo>
                  <a:pt x="1112672" y="102679"/>
                </a:lnTo>
                <a:close/>
              </a:path>
              <a:path w="1113155" h="253364">
                <a:moveTo>
                  <a:pt x="1112672" y="158953"/>
                </a:moveTo>
                <a:lnTo>
                  <a:pt x="992123" y="158953"/>
                </a:lnTo>
                <a:lnTo>
                  <a:pt x="992123" y="141617"/>
                </a:lnTo>
                <a:lnTo>
                  <a:pt x="1112672" y="141617"/>
                </a:lnTo>
                <a:lnTo>
                  <a:pt x="1112672" y="158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66989" y="4283492"/>
            <a:ext cx="49530" cy="128905"/>
          </a:xfrm>
          <a:custGeom>
            <a:avLst/>
            <a:gdLst/>
            <a:ahLst/>
            <a:cxnLst/>
            <a:rect l="l" t="t" r="r" b="b"/>
            <a:pathLst>
              <a:path w="49529" h="128904">
                <a:moveTo>
                  <a:pt x="49213" y="128560"/>
                </a:moveTo>
                <a:lnTo>
                  <a:pt x="36731" y="128560"/>
                </a:lnTo>
                <a:lnTo>
                  <a:pt x="36731" y="15691"/>
                </a:lnTo>
                <a:lnTo>
                  <a:pt x="5705" y="34591"/>
                </a:lnTo>
                <a:lnTo>
                  <a:pt x="0" y="24606"/>
                </a:lnTo>
                <a:lnTo>
                  <a:pt x="39762" y="0"/>
                </a:lnTo>
                <a:lnTo>
                  <a:pt x="49213" y="0"/>
                </a:lnTo>
                <a:lnTo>
                  <a:pt x="49213" y="128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39363" y="4190745"/>
            <a:ext cx="131445" cy="135890"/>
          </a:xfrm>
          <a:custGeom>
            <a:avLst/>
            <a:gdLst/>
            <a:ahLst/>
            <a:cxnLst/>
            <a:rect l="l" t="t" r="r" b="b"/>
            <a:pathLst>
              <a:path w="131445" h="135889">
                <a:moveTo>
                  <a:pt x="131216" y="57150"/>
                </a:moveTo>
                <a:lnTo>
                  <a:pt x="74409" y="57150"/>
                </a:lnTo>
                <a:lnTo>
                  <a:pt x="74409" y="0"/>
                </a:lnTo>
                <a:lnTo>
                  <a:pt x="56807" y="0"/>
                </a:lnTo>
                <a:lnTo>
                  <a:pt x="56807" y="57150"/>
                </a:lnTo>
                <a:lnTo>
                  <a:pt x="0" y="57150"/>
                </a:lnTo>
                <a:lnTo>
                  <a:pt x="0" y="74930"/>
                </a:lnTo>
                <a:lnTo>
                  <a:pt x="56807" y="74930"/>
                </a:lnTo>
                <a:lnTo>
                  <a:pt x="56807" y="135890"/>
                </a:lnTo>
                <a:lnTo>
                  <a:pt x="74409" y="135890"/>
                </a:lnTo>
                <a:lnTo>
                  <a:pt x="74409" y="74930"/>
                </a:lnTo>
                <a:lnTo>
                  <a:pt x="131216" y="74930"/>
                </a:lnTo>
                <a:lnTo>
                  <a:pt x="131216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909019" y="3404203"/>
            <a:ext cx="2002155" cy="1003935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2100" dirty="0">
                <a:latin typeface="Symbol"/>
                <a:cs typeface="Symbol"/>
              </a:rPr>
              <a:t></a:t>
            </a:r>
            <a:endParaRPr sz="2100">
              <a:latin typeface="Symbol"/>
              <a:cs typeface="Symbol"/>
            </a:endParaRPr>
          </a:p>
          <a:p>
            <a:pPr marL="1292860">
              <a:lnSpc>
                <a:spcPct val="100000"/>
              </a:lnSpc>
              <a:spcBef>
                <a:spcPts val="1330"/>
              </a:spcBef>
              <a:tabLst>
                <a:tab pos="1842770" algn="l"/>
              </a:tabLst>
            </a:pPr>
            <a:r>
              <a:rPr sz="2100" dirty="0">
                <a:latin typeface="Symbol"/>
                <a:cs typeface="Symbol"/>
              </a:rPr>
              <a:t>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dirty="0">
                <a:latin typeface="Symbol"/>
                <a:cs typeface="Symbol"/>
              </a:rPr>
              <a:t></a:t>
            </a:r>
            <a:endParaRPr sz="2100">
              <a:latin typeface="Symbol"/>
              <a:cs typeface="Symbol"/>
            </a:endParaRPr>
          </a:p>
        </p:txBody>
      </p: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12077" y="4281531"/>
            <a:ext cx="81665" cy="130521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4078909" y="4137583"/>
            <a:ext cx="56515" cy="250190"/>
          </a:xfrm>
          <a:custGeom>
            <a:avLst/>
            <a:gdLst/>
            <a:ahLst/>
            <a:cxnLst/>
            <a:rect l="l" t="t" r="r" b="b"/>
            <a:pathLst>
              <a:path w="56514" h="250189">
                <a:moveTo>
                  <a:pt x="17068" y="249631"/>
                </a:moveTo>
                <a:lnTo>
                  <a:pt x="0" y="249631"/>
                </a:lnTo>
                <a:lnTo>
                  <a:pt x="9484" y="235396"/>
                </a:lnTo>
                <a:lnTo>
                  <a:pt x="17402" y="220960"/>
                </a:lnTo>
                <a:lnTo>
                  <a:pt x="32037" y="176522"/>
                </a:lnTo>
                <a:lnTo>
                  <a:pt x="36537" y="131216"/>
                </a:lnTo>
                <a:lnTo>
                  <a:pt x="36537" y="117881"/>
                </a:lnTo>
                <a:lnTo>
                  <a:pt x="31812" y="71050"/>
                </a:lnTo>
                <a:lnTo>
                  <a:pt x="16902" y="27370"/>
                </a:lnTo>
                <a:lnTo>
                  <a:pt x="0" y="0"/>
                </a:lnTo>
                <a:lnTo>
                  <a:pt x="17068" y="0"/>
                </a:lnTo>
                <a:lnTo>
                  <a:pt x="41221" y="39054"/>
                </a:lnTo>
                <a:lnTo>
                  <a:pt x="53873" y="84943"/>
                </a:lnTo>
                <a:lnTo>
                  <a:pt x="56273" y="119214"/>
                </a:lnTo>
                <a:lnTo>
                  <a:pt x="56273" y="129882"/>
                </a:lnTo>
                <a:lnTo>
                  <a:pt x="50873" y="180339"/>
                </a:lnTo>
                <a:lnTo>
                  <a:pt x="34470" y="224294"/>
                </a:lnTo>
                <a:lnTo>
                  <a:pt x="26419" y="237362"/>
                </a:lnTo>
                <a:lnTo>
                  <a:pt x="17068" y="2496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2456573" y="4584839"/>
            <a:ext cx="905510" cy="450215"/>
            <a:chOff x="2456573" y="4584839"/>
            <a:chExt cx="905510" cy="450215"/>
          </a:xfrm>
        </p:grpSpPr>
        <p:sp>
          <p:nvSpPr>
            <p:cNvPr id="28" name="object 28"/>
            <p:cNvSpPr/>
            <p:nvPr/>
          </p:nvSpPr>
          <p:spPr>
            <a:xfrm>
              <a:off x="2456573" y="4680051"/>
              <a:ext cx="905510" cy="241300"/>
            </a:xfrm>
            <a:custGeom>
              <a:avLst/>
              <a:gdLst/>
              <a:ahLst/>
              <a:cxnLst/>
              <a:rect l="l" t="t" r="r" b="b"/>
              <a:pathLst>
                <a:path w="905510" h="241300">
                  <a:moveTo>
                    <a:pt x="120548" y="102679"/>
                  </a:moveTo>
                  <a:lnTo>
                    <a:pt x="0" y="102679"/>
                  </a:lnTo>
                  <a:lnTo>
                    <a:pt x="0" y="85343"/>
                  </a:lnTo>
                  <a:lnTo>
                    <a:pt x="120548" y="85343"/>
                  </a:lnTo>
                  <a:lnTo>
                    <a:pt x="120548" y="102679"/>
                  </a:lnTo>
                  <a:close/>
                </a:path>
                <a:path w="905510" h="241300">
                  <a:moveTo>
                    <a:pt x="120548" y="158953"/>
                  </a:moveTo>
                  <a:lnTo>
                    <a:pt x="0" y="158953"/>
                  </a:lnTo>
                  <a:lnTo>
                    <a:pt x="0" y="141617"/>
                  </a:lnTo>
                  <a:lnTo>
                    <a:pt x="120548" y="141617"/>
                  </a:lnTo>
                  <a:lnTo>
                    <a:pt x="120548" y="158953"/>
                  </a:lnTo>
                  <a:close/>
                </a:path>
                <a:path w="905510" h="241300">
                  <a:moveTo>
                    <a:pt x="551268" y="174421"/>
                  </a:moveTo>
                  <a:lnTo>
                    <a:pt x="532866" y="174421"/>
                  </a:lnTo>
                  <a:lnTo>
                    <a:pt x="532866" y="90944"/>
                  </a:lnTo>
                  <a:lnTo>
                    <a:pt x="459257" y="90944"/>
                  </a:lnTo>
                  <a:lnTo>
                    <a:pt x="459257" y="74675"/>
                  </a:lnTo>
                  <a:lnTo>
                    <a:pt x="532866" y="74675"/>
                  </a:lnTo>
                  <a:lnTo>
                    <a:pt x="532866" y="46672"/>
                  </a:lnTo>
                  <a:lnTo>
                    <a:pt x="459257" y="46672"/>
                  </a:lnTo>
                  <a:lnTo>
                    <a:pt x="459257" y="30403"/>
                  </a:lnTo>
                  <a:lnTo>
                    <a:pt x="532866" y="30403"/>
                  </a:lnTo>
                  <a:lnTo>
                    <a:pt x="532866" y="0"/>
                  </a:lnTo>
                  <a:lnTo>
                    <a:pt x="551268" y="0"/>
                  </a:lnTo>
                  <a:lnTo>
                    <a:pt x="551268" y="174421"/>
                  </a:lnTo>
                  <a:close/>
                </a:path>
                <a:path w="905510" h="241300">
                  <a:moveTo>
                    <a:pt x="365912" y="136817"/>
                  </a:moveTo>
                  <a:lnTo>
                    <a:pt x="365912" y="14135"/>
                  </a:lnTo>
                  <a:lnTo>
                    <a:pt x="384848" y="14135"/>
                  </a:lnTo>
                  <a:lnTo>
                    <a:pt x="384848" y="119748"/>
                  </a:lnTo>
                  <a:lnTo>
                    <a:pt x="500608" y="119748"/>
                  </a:lnTo>
                  <a:lnTo>
                    <a:pt x="459657" y="134783"/>
                  </a:lnTo>
                  <a:lnTo>
                    <a:pt x="391015" y="136750"/>
                  </a:lnTo>
                  <a:lnTo>
                    <a:pt x="365912" y="136817"/>
                  </a:lnTo>
                  <a:close/>
                </a:path>
                <a:path w="905510" h="241300">
                  <a:moveTo>
                    <a:pt x="500608" y="119748"/>
                  </a:moveTo>
                  <a:lnTo>
                    <a:pt x="384848" y="119748"/>
                  </a:lnTo>
                  <a:lnTo>
                    <a:pt x="418985" y="119481"/>
                  </a:lnTo>
                  <a:lnTo>
                    <a:pt x="433220" y="119114"/>
                  </a:lnTo>
                  <a:lnTo>
                    <a:pt x="472059" y="116681"/>
                  </a:lnTo>
                  <a:lnTo>
                    <a:pt x="499795" y="113347"/>
                  </a:lnTo>
                  <a:lnTo>
                    <a:pt x="500608" y="119748"/>
                  </a:lnTo>
                  <a:close/>
                </a:path>
                <a:path w="905510" h="241300">
                  <a:moveTo>
                    <a:pt x="557402" y="240830"/>
                  </a:moveTo>
                  <a:lnTo>
                    <a:pt x="401650" y="240830"/>
                  </a:lnTo>
                  <a:lnTo>
                    <a:pt x="401650" y="164553"/>
                  </a:lnTo>
                  <a:lnTo>
                    <a:pt x="420585" y="164553"/>
                  </a:lnTo>
                  <a:lnTo>
                    <a:pt x="420585" y="224294"/>
                  </a:lnTo>
                  <a:lnTo>
                    <a:pt x="557402" y="224294"/>
                  </a:lnTo>
                  <a:lnTo>
                    <a:pt x="557402" y="240830"/>
                  </a:lnTo>
                  <a:close/>
                </a:path>
                <a:path w="905510" h="241300">
                  <a:moveTo>
                    <a:pt x="603542" y="240830"/>
                  </a:moveTo>
                  <a:lnTo>
                    <a:pt x="585673" y="240830"/>
                  </a:lnTo>
                  <a:lnTo>
                    <a:pt x="665949" y="5067"/>
                  </a:lnTo>
                  <a:lnTo>
                    <a:pt x="684085" y="5067"/>
                  </a:lnTo>
                  <a:lnTo>
                    <a:pt x="603542" y="240830"/>
                  </a:lnTo>
                  <a:close/>
                </a:path>
                <a:path w="905510" h="241300">
                  <a:moveTo>
                    <a:pt x="899045" y="63474"/>
                  </a:moveTo>
                  <a:lnTo>
                    <a:pt x="880376" y="63474"/>
                  </a:lnTo>
                  <a:lnTo>
                    <a:pt x="880376" y="0"/>
                  </a:lnTo>
                  <a:lnTo>
                    <a:pt x="899045" y="0"/>
                  </a:lnTo>
                  <a:lnTo>
                    <a:pt x="899045" y="63474"/>
                  </a:lnTo>
                  <a:close/>
                </a:path>
                <a:path w="905510" h="241300">
                  <a:moveTo>
                    <a:pt x="823036" y="133616"/>
                  </a:moveTo>
                  <a:lnTo>
                    <a:pt x="712088" y="133616"/>
                  </a:lnTo>
                  <a:lnTo>
                    <a:pt x="712088" y="12268"/>
                  </a:lnTo>
                  <a:lnTo>
                    <a:pt x="730224" y="12268"/>
                  </a:lnTo>
                  <a:lnTo>
                    <a:pt x="730224" y="57073"/>
                  </a:lnTo>
                  <a:lnTo>
                    <a:pt x="823036" y="57073"/>
                  </a:lnTo>
                  <a:lnTo>
                    <a:pt x="823036" y="63474"/>
                  </a:lnTo>
                  <a:lnTo>
                    <a:pt x="899045" y="63474"/>
                  </a:lnTo>
                  <a:lnTo>
                    <a:pt x="899045" y="73342"/>
                  </a:lnTo>
                  <a:lnTo>
                    <a:pt x="730224" y="73342"/>
                  </a:lnTo>
                  <a:lnTo>
                    <a:pt x="730224" y="117347"/>
                  </a:lnTo>
                  <a:lnTo>
                    <a:pt x="823036" y="117347"/>
                  </a:lnTo>
                  <a:lnTo>
                    <a:pt x="823036" y="133616"/>
                  </a:lnTo>
                  <a:close/>
                </a:path>
                <a:path w="905510" h="241300">
                  <a:moveTo>
                    <a:pt x="823036" y="57073"/>
                  </a:moveTo>
                  <a:lnTo>
                    <a:pt x="804900" y="57073"/>
                  </a:lnTo>
                  <a:lnTo>
                    <a:pt x="804900" y="12268"/>
                  </a:lnTo>
                  <a:lnTo>
                    <a:pt x="823036" y="12268"/>
                  </a:lnTo>
                  <a:lnTo>
                    <a:pt x="823036" y="57073"/>
                  </a:lnTo>
                  <a:close/>
                </a:path>
                <a:path w="905510" h="241300">
                  <a:moveTo>
                    <a:pt x="823036" y="117347"/>
                  </a:moveTo>
                  <a:lnTo>
                    <a:pt x="804900" y="117347"/>
                  </a:lnTo>
                  <a:lnTo>
                    <a:pt x="804900" y="73342"/>
                  </a:lnTo>
                  <a:lnTo>
                    <a:pt x="899045" y="73342"/>
                  </a:lnTo>
                  <a:lnTo>
                    <a:pt x="899045" y="80009"/>
                  </a:lnTo>
                  <a:lnTo>
                    <a:pt x="823036" y="80009"/>
                  </a:lnTo>
                  <a:lnTo>
                    <a:pt x="823036" y="117347"/>
                  </a:lnTo>
                  <a:close/>
                </a:path>
                <a:path w="905510" h="241300">
                  <a:moveTo>
                    <a:pt x="899045" y="174421"/>
                  </a:moveTo>
                  <a:lnTo>
                    <a:pt x="880376" y="174421"/>
                  </a:lnTo>
                  <a:lnTo>
                    <a:pt x="880376" y="80009"/>
                  </a:lnTo>
                  <a:lnTo>
                    <a:pt x="899045" y="80009"/>
                  </a:lnTo>
                  <a:lnTo>
                    <a:pt x="899045" y="174421"/>
                  </a:lnTo>
                  <a:close/>
                </a:path>
                <a:path w="905510" h="241300">
                  <a:moveTo>
                    <a:pt x="905179" y="240830"/>
                  </a:moveTo>
                  <a:lnTo>
                    <a:pt x="749693" y="240830"/>
                  </a:lnTo>
                  <a:lnTo>
                    <a:pt x="749693" y="162420"/>
                  </a:lnTo>
                  <a:lnTo>
                    <a:pt x="768629" y="162420"/>
                  </a:lnTo>
                  <a:lnTo>
                    <a:pt x="768629" y="224294"/>
                  </a:lnTo>
                  <a:lnTo>
                    <a:pt x="905179" y="224294"/>
                  </a:lnTo>
                  <a:lnTo>
                    <a:pt x="905179" y="2408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72067" y="4584839"/>
              <a:ext cx="73609" cy="19229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642615" y="4797552"/>
              <a:ext cx="160020" cy="13970"/>
            </a:xfrm>
            <a:custGeom>
              <a:avLst/>
              <a:gdLst/>
              <a:ahLst/>
              <a:cxnLst/>
              <a:rect l="l" t="t" r="r" b="b"/>
              <a:pathLst>
                <a:path w="160019" h="13970">
                  <a:moveTo>
                    <a:pt x="160019" y="13716"/>
                  </a:moveTo>
                  <a:lnTo>
                    <a:pt x="0" y="13716"/>
                  </a:lnTo>
                  <a:lnTo>
                    <a:pt x="0" y="0"/>
                  </a:lnTo>
                  <a:lnTo>
                    <a:pt x="160019" y="0"/>
                  </a:lnTo>
                  <a:lnTo>
                    <a:pt x="160019" y="13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64599" y="4839271"/>
              <a:ext cx="122148" cy="195224"/>
            </a:xfrm>
            <a:prstGeom prst="rect">
              <a:avLst/>
            </a:prstGeom>
          </p:spPr>
        </p:pic>
      </p:grpSp>
      <p:sp>
        <p:nvSpPr>
          <p:cNvPr id="32" name="object 32"/>
          <p:cNvSpPr/>
          <p:nvPr/>
        </p:nvSpPr>
        <p:spPr>
          <a:xfrm>
            <a:off x="1689277" y="4702187"/>
            <a:ext cx="640080" cy="192405"/>
          </a:xfrm>
          <a:custGeom>
            <a:avLst/>
            <a:gdLst/>
            <a:ahLst/>
            <a:cxnLst/>
            <a:rect l="l" t="t" r="r" b="b"/>
            <a:pathLst>
              <a:path w="640080" h="192404">
                <a:moveTo>
                  <a:pt x="18402" y="192290"/>
                </a:moveTo>
                <a:lnTo>
                  <a:pt x="0" y="192290"/>
                </a:lnTo>
                <a:lnTo>
                  <a:pt x="0" y="0"/>
                </a:lnTo>
                <a:lnTo>
                  <a:pt x="22936" y="0"/>
                </a:lnTo>
                <a:lnTo>
                  <a:pt x="35507" y="27203"/>
                </a:lnTo>
                <a:lnTo>
                  <a:pt x="18402" y="27203"/>
                </a:lnTo>
                <a:lnTo>
                  <a:pt x="18402" y="192290"/>
                </a:lnTo>
                <a:close/>
              </a:path>
              <a:path w="640080" h="192404">
                <a:moveTo>
                  <a:pt x="105755" y="140817"/>
                </a:moveTo>
                <a:lnTo>
                  <a:pt x="88011" y="140817"/>
                </a:lnTo>
                <a:lnTo>
                  <a:pt x="153352" y="0"/>
                </a:lnTo>
                <a:lnTo>
                  <a:pt x="175488" y="0"/>
                </a:lnTo>
                <a:lnTo>
                  <a:pt x="175488" y="27203"/>
                </a:lnTo>
                <a:lnTo>
                  <a:pt x="157086" y="27203"/>
                </a:lnTo>
                <a:lnTo>
                  <a:pt x="156552" y="30048"/>
                </a:lnTo>
                <a:lnTo>
                  <a:pt x="150063" y="47161"/>
                </a:lnTo>
                <a:lnTo>
                  <a:pt x="149085" y="49161"/>
                </a:lnTo>
                <a:lnTo>
                  <a:pt x="148018" y="51473"/>
                </a:lnTo>
                <a:lnTo>
                  <a:pt x="105755" y="140817"/>
                </a:lnTo>
                <a:close/>
              </a:path>
              <a:path w="640080" h="192404">
                <a:moveTo>
                  <a:pt x="96545" y="160286"/>
                </a:moveTo>
                <a:lnTo>
                  <a:pt x="78943" y="160286"/>
                </a:lnTo>
                <a:lnTo>
                  <a:pt x="28003" y="51473"/>
                </a:lnTo>
                <a:lnTo>
                  <a:pt x="26936" y="49161"/>
                </a:lnTo>
                <a:lnTo>
                  <a:pt x="25958" y="47161"/>
                </a:lnTo>
                <a:lnTo>
                  <a:pt x="18402" y="27203"/>
                </a:lnTo>
                <a:lnTo>
                  <a:pt x="35507" y="27203"/>
                </a:lnTo>
                <a:lnTo>
                  <a:pt x="88011" y="140817"/>
                </a:lnTo>
                <a:lnTo>
                  <a:pt x="105755" y="140817"/>
                </a:lnTo>
                <a:lnTo>
                  <a:pt x="96545" y="160286"/>
                </a:lnTo>
                <a:close/>
              </a:path>
              <a:path w="640080" h="192404">
                <a:moveTo>
                  <a:pt x="175488" y="192290"/>
                </a:moveTo>
                <a:lnTo>
                  <a:pt x="157086" y="192290"/>
                </a:lnTo>
                <a:lnTo>
                  <a:pt x="157086" y="27203"/>
                </a:lnTo>
                <a:lnTo>
                  <a:pt x="175488" y="27203"/>
                </a:lnTo>
                <a:lnTo>
                  <a:pt x="175488" y="192290"/>
                </a:lnTo>
                <a:close/>
              </a:path>
              <a:path w="640080" h="192404">
                <a:moveTo>
                  <a:pt x="343509" y="16535"/>
                </a:moveTo>
                <a:lnTo>
                  <a:pt x="201891" y="16535"/>
                </a:lnTo>
                <a:lnTo>
                  <a:pt x="201891" y="0"/>
                </a:lnTo>
                <a:lnTo>
                  <a:pt x="343509" y="0"/>
                </a:lnTo>
                <a:lnTo>
                  <a:pt x="343509" y="16535"/>
                </a:lnTo>
                <a:close/>
              </a:path>
              <a:path w="640080" h="192404">
                <a:moveTo>
                  <a:pt x="281901" y="192290"/>
                </a:moveTo>
                <a:lnTo>
                  <a:pt x="263232" y="192290"/>
                </a:lnTo>
                <a:lnTo>
                  <a:pt x="263232" y="16535"/>
                </a:lnTo>
                <a:lnTo>
                  <a:pt x="281901" y="16535"/>
                </a:lnTo>
                <a:lnTo>
                  <a:pt x="281901" y="192290"/>
                </a:lnTo>
                <a:close/>
              </a:path>
              <a:path w="640080" h="192404">
                <a:moveTo>
                  <a:pt x="498195" y="16535"/>
                </a:moveTo>
                <a:lnTo>
                  <a:pt x="356577" y="16535"/>
                </a:lnTo>
                <a:lnTo>
                  <a:pt x="356577" y="0"/>
                </a:lnTo>
                <a:lnTo>
                  <a:pt x="498195" y="0"/>
                </a:lnTo>
                <a:lnTo>
                  <a:pt x="498195" y="16535"/>
                </a:lnTo>
                <a:close/>
              </a:path>
              <a:path w="640080" h="192404">
                <a:moveTo>
                  <a:pt x="436587" y="192290"/>
                </a:moveTo>
                <a:lnTo>
                  <a:pt x="417918" y="192290"/>
                </a:lnTo>
                <a:lnTo>
                  <a:pt x="417918" y="16535"/>
                </a:lnTo>
                <a:lnTo>
                  <a:pt x="436587" y="16535"/>
                </a:lnTo>
                <a:lnTo>
                  <a:pt x="436587" y="192290"/>
                </a:lnTo>
                <a:close/>
              </a:path>
              <a:path w="640080" h="192404">
                <a:moveTo>
                  <a:pt x="544068" y="192290"/>
                </a:moveTo>
                <a:lnTo>
                  <a:pt x="525399" y="192290"/>
                </a:lnTo>
                <a:lnTo>
                  <a:pt x="525399" y="0"/>
                </a:lnTo>
                <a:lnTo>
                  <a:pt x="639546" y="0"/>
                </a:lnTo>
                <a:lnTo>
                  <a:pt x="639546" y="16535"/>
                </a:lnTo>
                <a:lnTo>
                  <a:pt x="544068" y="16535"/>
                </a:lnTo>
                <a:lnTo>
                  <a:pt x="544068" y="90144"/>
                </a:lnTo>
                <a:lnTo>
                  <a:pt x="633945" y="90144"/>
                </a:lnTo>
                <a:lnTo>
                  <a:pt x="633945" y="106679"/>
                </a:lnTo>
                <a:lnTo>
                  <a:pt x="544068" y="106679"/>
                </a:lnTo>
                <a:lnTo>
                  <a:pt x="544068" y="1922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96566" y="5317197"/>
            <a:ext cx="2635250" cy="250190"/>
          </a:xfrm>
          <a:custGeom>
            <a:avLst/>
            <a:gdLst/>
            <a:ahLst/>
            <a:cxnLst/>
            <a:rect l="l" t="t" r="r" b="b"/>
            <a:pathLst>
              <a:path w="2635250" h="250189">
                <a:moveTo>
                  <a:pt x="62674" y="249631"/>
                </a:moveTo>
                <a:lnTo>
                  <a:pt x="0" y="249631"/>
                </a:lnTo>
                <a:lnTo>
                  <a:pt x="0" y="0"/>
                </a:lnTo>
                <a:lnTo>
                  <a:pt x="62674" y="0"/>
                </a:lnTo>
                <a:lnTo>
                  <a:pt x="62674" y="16535"/>
                </a:lnTo>
                <a:lnTo>
                  <a:pt x="17868" y="16535"/>
                </a:lnTo>
                <a:lnTo>
                  <a:pt x="17868" y="233095"/>
                </a:lnTo>
                <a:lnTo>
                  <a:pt x="62674" y="233095"/>
                </a:lnTo>
                <a:lnTo>
                  <a:pt x="62674" y="249631"/>
                </a:lnTo>
                <a:close/>
              </a:path>
              <a:path w="2635250" h="250189">
                <a:moveTo>
                  <a:pt x="211493" y="99479"/>
                </a:moveTo>
                <a:lnTo>
                  <a:pt x="90944" y="99479"/>
                </a:lnTo>
                <a:lnTo>
                  <a:pt x="90944" y="82143"/>
                </a:lnTo>
                <a:lnTo>
                  <a:pt x="211493" y="82143"/>
                </a:lnTo>
                <a:lnTo>
                  <a:pt x="211493" y="99479"/>
                </a:lnTo>
                <a:close/>
              </a:path>
              <a:path w="2635250" h="250189">
                <a:moveTo>
                  <a:pt x="211493" y="155752"/>
                </a:moveTo>
                <a:lnTo>
                  <a:pt x="90944" y="155752"/>
                </a:lnTo>
                <a:lnTo>
                  <a:pt x="90944" y="138417"/>
                </a:lnTo>
                <a:lnTo>
                  <a:pt x="211493" y="138417"/>
                </a:lnTo>
                <a:lnTo>
                  <a:pt x="211493" y="155752"/>
                </a:lnTo>
                <a:close/>
              </a:path>
              <a:path w="2635250" h="250189">
                <a:moveTo>
                  <a:pt x="267766" y="70675"/>
                </a:moveTo>
                <a:lnTo>
                  <a:pt x="259232" y="55740"/>
                </a:lnTo>
                <a:lnTo>
                  <a:pt x="318706" y="18935"/>
                </a:lnTo>
                <a:lnTo>
                  <a:pt x="332841" y="18935"/>
                </a:lnTo>
                <a:lnTo>
                  <a:pt x="332841" y="42405"/>
                </a:lnTo>
                <a:lnTo>
                  <a:pt x="314172" y="42405"/>
                </a:lnTo>
                <a:lnTo>
                  <a:pt x="267766" y="70675"/>
                </a:lnTo>
                <a:close/>
              </a:path>
              <a:path w="2635250" h="250189">
                <a:moveTo>
                  <a:pt x="332841" y="211226"/>
                </a:moveTo>
                <a:lnTo>
                  <a:pt x="314172" y="211226"/>
                </a:lnTo>
                <a:lnTo>
                  <a:pt x="314172" y="42405"/>
                </a:lnTo>
                <a:lnTo>
                  <a:pt x="332841" y="42405"/>
                </a:lnTo>
                <a:lnTo>
                  <a:pt x="332841" y="211226"/>
                </a:lnTo>
                <a:close/>
              </a:path>
              <a:path w="2635250" h="250189">
                <a:moveTo>
                  <a:pt x="411784" y="237629"/>
                </a:moveTo>
                <a:lnTo>
                  <a:pt x="393915" y="237629"/>
                </a:lnTo>
                <a:lnTo>
                  <a:pt x="474192" y="1866"/>
                </a:lnTo>
                <a:lnTo>
                  <a:pt x="492328" y="1866"/>
                </a:lnTo>
                <a:lnTo>
                  <a:pt x="411784" y="237629"/>
                </a:lnTo>
                <a:close/>
              </a:path>
              <a:path w="2635250" h="250189">
                <a:moveTo>
                  <a:pt x="638746" y="249631"/>
                </a:moveTo>
                <a:lnTo>
                  <a:pt x="621677" y="249631"/>
                </a:lnTo>
                <a:lnTo>
                  <a:pt x="612326" y="237362"/>
                </a:lnTo>
                <a:lnTo>
                  <a:pt x="592073" y="195757"/>
                </a:lnTo>
                <a:lnTo>
                  <a:pt x="583072" y="147401"/>
                </a:lnTo>
                <a:lnTo>
                  <a:pt x="582518" y="131216"/>
                </a:lnTo>
                <a:lnTo>
                  <a:pt x="582518" y="117881"/>
                </a:lnTo>
                <a:lnTo>
                  <a:pt x="587873" y="68908"/>
                </a:lnTo>
                <a:lnTo>
                  <a:pt x="604275" y="25269"/>
                </a:lnTo>
                <a:lnTo>
                  <a:pt x="621677" y="0"/>
                </a:lnTo>
                <a:lnTo>
                  <a:pt x="638746" y="0"/>
                </a:lnTo>
                <a:lnTo>
                  <a:pt x="629586" y="13510"/>
                </a:lnTo>
                <a:lnTo>
                  <a:pt x="621844" y="27370"/>
                </a:lnTo>
                <a:lnTo>
                  <a:pt x="606934" y="71050"/>
                </a:lnTo>
                <a:lnTo>
                  <a:pt x="602208" y="117881"/>
                </a:lnTo>
                <a:lnTo>
                  <a:pt x="602208" y="131216"/>
                </a:lnTo>
                <a:lnTo>
                  <a:pt x="606709" y="176522"/>
                </a:lnTo>
                <a:lnTo>
                  <a:pt x="621344" y="220960"/>
                </a:lnTo>
                <a:lnTo>
                  <a:pt x="629261" y="235396"/>
                </a:lnTo>
                <a:lnTo>
                  <a:pt x="638746" y="249631"/>
                </a:lnTo>
                <a:close/>
              </a:path>
              <a:path w="2635250" h="250189">
                <a:moveTo>
                  <a:pt x="1605533" y="110680"/>
                </a:moveTo>
                <a:lnTo>
                  <a:pt x="1587931" y="110680"/>
                </a:lnTo>
                <a:lnTo>
                  <a:pt x="1587931" y="52806"/>
                </a:lnTo>
                <a:lnTo>
                  <a:pt x="1605533" y="52806"/>
                </a:lnTo>
                <a:lnTo>
                  <a:pt x="1605533" y="110680"/>
                </a:lnTo>
                <a:close/>
              </a:path>
              <a:path w="2635250" h="250189">
                <a:moveTo>
                  <a:pt x="1662340" y="127749"/>
                </a:moveTo>
                <a:lnTo>
                  <a:pt x="1531124" y="127749"/>
                </a:lnTo>
                <a:lnTo>
                  <a:pt x="1531124" y="110680"/>
                </a:lnTo>
                <a:lnTo>
                  <a:pt x="1662340" y="110680"/>
                </a:lnTo>
                <a:lnTo>
                  <a:pt x="1662340" y="127749"/>
                </a:lnTo>
                <a:close/>
              </a:path>
              <a:path w="2635250" h="250189">
                <a:moveTo>
                  <a:pt x="1605533" y="189356"/>
                </a:moveTo>
                <a:lnTo>
                  <a:pt x="1587931" y="189356"/>
                </a:lnTo>
                <a:lnTo>
                  <a:pt x="1587931" y="127749"/>
                </a:lnTo>
                <a:lnTo>
                  <a:pt x="1605533" y="127749"/>
                </a:lnTo>
                <a:lnTo>
                  <a:pt x="1605533" y="189356"/>
                </a:lnTo>
                <a:close/>
              </a:path>
              <a:path w="2635250" h="250189">
                <a:moveTo>
                  <a:pt x="2500579" y="249631"/>
                </a:moveTo>
                <a:lnTo>
                  <a:pt x="2483510" y="249631"/>
                </a:lnTo>
                <a:lnTo>
                  <a:pt x="2492994" y="235396"/>
                </a:lnTo>
                <a:lnTo>
                  <a:pt x="2500912" y="220960"/>
                </a:lnTo>
                <a:lnTo>
                  <a:pt x="2515547" y="176522"/>
                </a:lnTo>
                <a:lnTo>
                  <a:pt x="2520048" y="131216"/>
                </a:lnTo>
                <a:lnTo>
                  <a:pt x="2520048" y="117881"/>
                </a:lnTo>
                <a:lnTo>
                  <a:pt x="2515322" y="71050"/>
                </a:lnTo>
                <a:lnTo>
                  <a:pt x="2500412" y="27370"/>
                </a:lnTo>
                <a:lnTo>
                  <a:pt x="2483510" y="0"/>
                </a:lnTo>
                <a:lnTo>
                  <a:pt x="2500579" y="0"/>
                </a:lnTo>
                <a:lnTo>
                  <a:pt x="2524732" y="39054"/>
                </a:lnTo>
                <a:lnTo>
                  <a:pt x="2537383" y="84943"/>
                </a:lnTo>
                <a:lnTo>
                  <a:pt x="2539738" y="131216"/>
                </a:lnTo>
                <a:lnTo>
                  <a:pt x="2539183" y="147401"/>
                </a:lnTo>
                <a:lnTo>
                  <a:pt x="2530182" y="195757"/>
                </a:lnTo>
                <a:lnTo>
                  <a:pt x="2509930" y="237362"/>
                </a:lnTo>
                <a:lnTo>
                  <a:pt x="2500579" y="249631"/>
                </a:lnTo>
                <a:close/>
              </a:path>
              <a:path w="2635250" h="250189">
                <a:moveTo>
                  <a:pt x="2634995" y="249631"/>
                </a:moveTo>
                <a:lnTo>
                  <a:pt x="2572321" y="249631"/>
                </a:lnTo>
                <a:lnTo>
                  <a:pt x="2572321" y="233095"/>
                </a:lnTo>
                <a:lnTo>
                  <a:pt x="2617126" y="233095"/>
                </a:lnTo>
                <a:lnTo>
                  <a:pt x="2617126" y="16535"/>
                </a:lnTo>
                <a:lnTo>
                  <a:pt x="2572321" y="16535"/>
                </a:lnTo>
                <a:lnTo>
                  <a:pt x="2572321" y="0"/>
                </a:lnTo>
                <a:lnTo>
                  <a:pt x="2634995" y="0"/>
                </a:lnTo>
                <a:lnTo>
                  <a:pt x="2634995" y="2496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379744" y="5106367"/>
            <a:ext cx="137160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15" dirty="0">
                <a:latin typeface="Cambria"/>
                <a:cs typeface="Cambria"/>
              </a:rPr>
              <a:t>1</a:t>
            </a:r>
            <a:endParaRPr sz="155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108974" y="5392893"/>
            <a:ext cx="673100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550" spc="-15" dirty="0">
                <a:latin typeface="Cambria"/>
                <a:cs typeface="Cambria"/>
              </a:rPr>
              <a:t>𝑀𝑇𝑇𝐹</a:t>
            </a:r>
            <a:r>
              <a:rPr sz="1725" spc="-22" baseline="-14492" dirty="0">
                <a:latin typeface="Cambria"/>
                <a:cs typeface="Cambria"/>
              </a:rPr>
              <a:t>1</a:t>
            </a:r>
            <a:endParaRPr sz="1725" baseline="-14492">
              <a:latin typeface="Cambria"/>
              <a:cs typeface="Cambri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147060" y="5408676"/>
            <a:ext cx="603885" cy="13970"/>
          </a:xfrm>
          <a:custGeom>
            <a:avLst/>
            <a:gdLst/>
            <a:ahLst/>
            <a:cxnLst/>
            <a:rect l="l" t="t" r="r" b="b"/>
            <a:pathLst>
              <a:path w="603885" h="13970">
                <a:moveTo>
                  <a:pt x="603504" y="13716"/>
                </a:moveTo>
                <a:lnTo>
                  <a:pt x="0" y="13716"/>
                </a:lnTo>
                <a:lnTo>
                  <a:pt x="0" y="0"/>
                </a:lnTo>
                <a:lnTo>
                  <a:pt x="603504" y="0"/>
                </a:lnTo>
                <a:lnTo>
                  <a:pt x="603504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397762" y="5106367"/>
            <a:ext cx="137160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15" dirty="0">
                <a:latin typeface="Cambria"/>
                <a:cs typeface="Cambria"/>
              </a:rPr>
              <a:t>1</a:t>
            </a:r>
            <a:endParaRPr sz="155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123947" y="5392893"/>
            <a:ext cx="67754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550" spc="-5" dirty="0">
                <a:latin typeface="Cambria"/>
                <a:cs typeface="Cambria"/>
              </a:rPr>
              <a:t>𝑀𝑇𝑇𝐹</a:t>
            </a:r>
            <a:r>
              <a:rPr sz="1725" spc="-7" baseline="-14492" dirty="0">
                <a:latin typeface="Cambria"/>
                <a:cs typeface="Cambria"/>
              </a:rPr>
              <a:t>2</a:t>
            </a:r>
            <a:endParaRPr sz="1725" baseline="-14492">
              <a:latin typeface="Cambria"/>
              <a:cs typeface="Cambri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162044" y="5408676"/>
            <a:ext cx="608330" cy="13970"/>
          </a:xfrm>
          <a:custGeom>
            <a:avLst/>
            <a:gdLst/>
            <a:ahLst/>
            <a:cxnLst/>
            <a:rect l="l" t="t" r="r" b="b"/>
            <a:pathLst>
              <a:path w="608329" h="13970">
                <a:moveTo>
                  <a:pt x="608076" y="13716"/>
                </a:moveTo>
                <a:lnTo>
                  <a:pt x="0" y="13716"/>
                </a:lnTo>
                <a:lnTo>
                  <a:pt x="0" y="0"/>
                </a:lnTo>
                <a:lnTo>
                  <a:pt x="608076" y="0"/>
                </a:lnTo>
                <a:lnTo>
                  <a:pt x="608076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object 4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435" y="6600444"/>
            <a:ext cx="972312" cy="1584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16469" y="909365"/>
            <a:ext cx="1689735" cy="8267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54150" algn="l"/>
              </a:tabLst>
            </a:pPr>
            <a:r>
              <a:rPr sz="5250" b="1" dirty="0">
                <a:solidFill>
                  <a:srgbClr val="FFFFFF"/>
                </a:solidFill>
                <a:latin typeface="Arial"/>
                <a:cs typeface="Arial"/>
              </a:rPr>
              <a:t>[	]</a:t>
            </a:r>
            <a:endParaRPr sz="52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68373" y="1167739"/>
            <a:ext cx="750570" cy="513080"/>
          </a:xfrm>
          <a:custGeom>
            <a:avLst/>
            <a:gdLst/>
            <a:ahLst/>
            <a:cxnLst/>
            <a:rect l="l" t="t" r="r" b="b"/>
            <a:pathLst>
              <a:path w="750570" h="513080">
                <a:moveTo>
                  <a:pt x="57236" y="134800"/>
                </a:moveTo>
                <a:lnTo>
                  <a:pt x="10698" y="98425"/>
                </a:lnTo>
                <a:lnTo>
                  <a:pt x="20795" y="86473"/>
                </a:lnTo>
                <a:lnTo>
                  <a:pt x="31827" y="75758"/>
                </a:lnTo>
                <a:lnTo>
                  <a:pt x="71011" y="51369"/>
                </a:lnTo>
                <a:lnTo>
                  <a:pt x="125172" y="42793"/>
                </a:lnTo>
                <a:lnTo>
                  <a:pt x="138478" y="43228"/>
                </a:lnTo>
                <a:lnTo>
                  <a:pt x="184949" y="53575"/>
                </a:lnTo>
                <a:lnTo>
                  <a:pt x="219151" y="75892"/>
                </a:lnTo>
                <a:lnTo>
                  <a:pt x="237101" y="102705"/>
                </a:lnTo>
                <a:lnTo>
                  <a:pt x="125172" y="102705"/>
                </a:lnTo>
                <a:lnTo>
                  <a:pt x="113454" y="103273"/>
                </a:lnTo>
                <a:lnTo>
                  <a:pt x="70676" y="122096"/>
                </a:lnTo>
                <a:lnTo>
                  <a:pt x="63806" y="128147"/>
                </a:lnTo>
                <a:lnTo>
                  <a:pt x="57236" y="134800"/>
                </a:lnTo>
                <a:close/>
              </a:path>
              <a:path w="750570" h="513080">
                <a:moveTo>
                  <a:pt x="250704" y="379261"/>
                </a:moveTo>
                <a:lnTo>
                  <a:pt x="116256" y="379261"/>
                </a:lnTo>
                <a:lnTo>
                  <a:pt x="124102" y="379261"/>
                </a:lnTo>
                <a:lnTo>
                  <a:pt x="141086" y="378358"/>
                </a:lnTo>
                <a:lnTo>
                  <a:pt x="177594" y="364818"/>
                </a:lnTo>
                <a:lnTo>
                  <a:pt x="194712" y="324698"/>
                </a:lnTo>
                <a:lnTo>
                  <a:pt x="194712" y="317744"/>
                </a:lnTo>
                <a:lnTo>
                  <a:pt x="178129" y="276288"/>
                </a:lnTo>
                <a:lnTo>
                  <a:pt x="141821" y="264001"/>
                </a:lnTo>
                <a:lnTo>
                  <a:pt x="124637" y="263182"/>
                </a:lnTo>
                <a:lnTo>
                  <a:pt x="72749" y="263182"/>
                </a:lnTo>
                <a:lnTo>
                  <a:pt x="72749" y="204340"/>
                </a:lnTo>
                <a:lnTo>
                  <a:pt x="118753" y="204340"/>
                </a:lnTo>
                <a:lnTo>
                  <a:pt x="127428" y="204090"/>
                </a:lnTo>
                <a:lnTo>
                  <a:pt x="170640" y="184281"/>
                </a:lnTo>
                <a:lnTo>
                  <a:pt x="177594" y="144429"/>
                </a:lnTo>
                <a:lnTo>
                  <a:pt x="176708" y="134215"/>
                </a:lnTo>
                <a:lnTo>
                  <a:pt x="146769" y="105179"/>
                </a:lnTo>
                <a:lnTo>
                  <a:pt x="125172" y="102705"/>
                </a:lnTo>
                <a:lnTo>
                  <a:pt x="237101" y="102705"/>
                </a:lnTo>
                <a:lnTo>
                  <a:pt x="239645" y="108940"/>
                </a:lnTo>
                <a:lnTo>
                  <a:pt x="242320" y="118552"/>
                </a:lnTo>
                <a:lnTo>
                  <a:pt x="243925" y="128599"/>
                </a:lnTo>
                <a:lnTo>
                  <a:pt x="244460" y="139080"/>
                </a:lnTo>
                <a:lnTo>
                  <a:pt x="244460" y="151918"/>
                </a:lnTo>
                <a:lnTo>
                  <a:pt x="233226" y="193909"/>
                </a:lnTo>
                <a:lnTo>
                  <a:pt x="203939" y="225336"/>
                </a:lnTo>
                <a:lnTo>
                  <a:pt x="188828" y="232691"/>
                </a:lnTo>
                <a:lnTo>
                  <a:pt x="206814" y="237205"/>
                </a:lnTo>
                <a:lnTo>
                  <a:pt x="245530" y="263182"/>
                </a:lnTo>
                <a:lnTo>
                  <a:pt x="262580" y="303903"/>
                </a:lnTo>
                <a:lnTo>
                  <a:pt x="263717" y="319884"/>
                </a:lnTo>
                <a:lnTo>
                  <a:pt x="263717" y="327908"/>
                </a:lnTo>
                <a:lnTo>
                  <a:pt x="263182" y="338774"/>
                </a:lnTo>
                <a:lnTo>
                  <a:pt x="261577" y="349439"/>
                </a:lnTo>
                <a:lnTo>
                  <a:pt x="258903" y="359903"/>
                </a:lnTo>
                <a:lnTo>
                  <a:pt x="255158" y="370167"/>
                </a:lnTo>
                <a:lnTo>
                  <a:pt x="250704" y="379261"/>
                </a:lnTo>
                <a:close/>
              </a:path>
              <a:path w="750570" h="513080">
                <a:moveTo>
                  <a:pt x="123567" y="440242"/>
                </a:moveTo>
                <a:lnTo>
                  <a:pt x="74371" y="434374"/>
                </a:lnTo>
                <a:lnTo>
                  <a:pt x="28284" y="416505"/>
                </a:lnTo>
                <a:lnTo>
                  <a:pt x="0" y="397448"/>
                </a:lnTo>
                <a:lnTo>
                  <a:pt x="33700" y="343956"/>
                </a:lnTo>
                <a:lnTo>
                  <a:pt x="40503" y="348837"/>
                </a:lnTo>
                <a:lnTo>
                  <a:pt x="47006" y="353317"/>
                </a:lnTo>
                <a:lnTo>
                  <a:pt x="88440" y="374714"/>
                </a:lnTo>
                <a:lnTo>
                  <a:pt x="116256" y="379261"/>
                </a:lnTo>
                <a:lnTo>
                  <a:pt x="250704" y="379261"/>
                </a:lnTo>
                <a:lnTo>
                  <a:pt x="250327" y="380030"/>
                </a:lnTo>
                <a:lnTo>
                  <a:pt x="219954" y="413379"/>
                </a:lnTo>
                <a:lnTo>
                  <a:pt x="185351" y="430881"/>
                </a:lnTo>
                <a:lnTo>
                  <a:pt x="140668" y="439657"/>
                </a:lnTo>
                <a:lnTo>
                  <a:pt x="123567" y="440242"/>
                </a:lnTo>
                <a:close/>
              </a:path>
              <a:path w="750570" h="513080">
                <a:moveTo>
                  <a:pt x="685237" y="294208"/>
                </a:moveTo>
                <a:lnTo>
                  <a:pt x="617837" y="294208"/>
                </a:lnTo>
                <a:lnTo>
                  <a:pt x="617837" y="0"/>
                </a:lnTo>
                <a:lnTo>
                  <a:pt x="685237" y="0"/>
                </a:lnTo>
                <a:lnTo>
                  <a:pt x="685237" y="111264"/>
                </a:lnTo>
                <a:lnTo>
                  <a:pt x="750498" y="111264"/>
                </a:lnTo>
                <a:lnTo>
                  <a:pt x="750498" y="170105"/>
                </a:lnTo>
                <a:lnTo>
                  <a:pt x="685237" y="170105"/>
                </a:lnTo>
                <a:lnTo>
                  <a:pt x="685237" y="294208"/>
                </a:lnTo>
                <a:close/>
              </a:path>
              <a:path w="750570" h="513080">
                <a:moveTo>
                  <a:pt x="322024" y="304906"/>
                </a:moveTo>
                <a:lnTo>
                  <a:pt x="294743" y="249809"/>
                </a:lnTo>
                <a:lnTo>
                  <a:pt x="321673" y="238225"/>
                </a:lnTo>
                <a:lnTo>
                  <a:pt x="345761" y="227543"/>
                </a:lnTo>
                <a:lnTo>
                  <a:pt x="385412" y="208887"/>
                </a:lnTo>
                <a:lnTo>
                  <a:pt x="427487" y="184665"/>
                </a:lnTo>
                <a:lnTo>
                  <a:pt x="457777" y="154292"/>
                </a:lnTo>
                <a:lnTo>
                  <a:pt x="466988" y="109659"/>
                </a:lnTo>
                <a:lnTo>
                  <a:pt x="466988" y="86657"/>
                </a:lnTo>
                <a:lnTo>
                  <a:pt x="316140" y="86657"/>
                </a:lnTo>
                <a:lnTo>
                  <a:pt x="316140" y="29420"/>
                </a:lnTo>
                <a:lnTo>
                  <a:pt x="534389" y="29420"/>
                </a:lnTo>
                <a:lnTo>
                  <a:pt x="534295" y="119990"/>
                </a:lnTo>
                <a:lnTo>
                  <a:pt x="528036" y="163018"/>
                </a:lnTo>
                <a:lnTo>
                  <a:pt x="506104" y="201332"/>
                </a:lnTo>
                <a:lnTo>
                  <a:pt x="474611" y="229014"/>
                </a:lnTo>
                <a:lnTo>
                  <a:pt x="440760" y="249876"/>
                </a:lnTo>
                <a:lnTo>
                  <a:pt x="397181" y="271741"/>
                </a:lnTo>
                <a:lnTo>
                  <a:pt x="342769" y="296013"/>
                </a:lnTo>
                <a:lnTo>
                  <a:pt x="322024" y="304906"/>
                </a:lnTo>
                <a:close/>
              </a:path>
              <a:path w="750570" h="513080">
                <a:moveTo>
                  <a:pt x="534389" y="512457"/>
                </a:moveTo>
                <a:lnTo>
                  <a:pt x="486496" y="508545"/>
                </a:lnTo>
                <a:lnTo>
                  <a:pt x="445992" y="497078"/>
                </a:lnTo>
                <a:lnTo>
                  <a:pt x="406141" y="471602"/>
                </a:lnTo>
                <a:lnTo>
                  <a:pt x="384677" y="436163"/>
                </a:lnTo>
                <a:lnTo>
                  <a:pt x="382005" y="416705"/>
                </a:lnTo>
                <a:lnTo>
                  <a:pt x="382005" y="392099"/>
                </a:lnTo>
                <a:lnTo>
                  <a:pt x="392901" y="353852"/>
                </a:lnTo>
                <a:lnTo>
                  <a:pt x="423927" y="323094"/>
                </a:lnTo>
                <a:lnTo>
                  <a:pt x="458530" y="307146"/>
                </a:lnTo>
                <a:lnTo>
                  <a:pt x="501691" y="298086"/>
                </a:lnTo>
                <a:lnTo>
                  <a:pt x="534389" y="296347"/>
                </a:lnTo>
                <a:lnTo>
                  <a:pt x="551122" y="296782"/>
                </a:lnTo>
                <a:lnTo>
                  <a:pt x="596707" y="303301"/>
                </a:lnTo>
                <a:lnTo>
                  <a:pt x="634319" y="317042"/>
                </a:lnTo>
                <a:lnTo>
                  <a:pt x="669825" y="345209"/>
                </a:lnTo>
                <a:lnTo>
                  <a:pt x="674190" y="351445"/>
                </a:lnTo>
                <a:lnTo>
                  <a:pt x="534389" y="351445"/>
                </a:lnTo>
                <a:lnTo>
                  <a:pt x="524492" y="351712"/>
                </a:lnTo>
                <a:lnTo>
                  <a:pt x="483236" y="360605"/>
                </a:lnTo>
                <a:lnTo>
                  <a:pt x="450227" y="386750"/>
                </a:lnTo>
                <a:lnTo>
                  <a:pt x="448266" y="392099"/>
                </a:lnTo>
                <a:lnTo>
                  <a:pt x="448266" y="416705"/>
                </a:lnTo>
                <a:lnTo>
                  <a:pt x="476801" y="445307"/>
                </a:lnTo>
                <a:lnTo>
                  <a:pt x="515131" y="456290"/>
                </a:lnTo>
                <a:lnTo>
                  <a:pt x="534389" y="457359"/>
                </a:lnTo>
                <a:lnTo>
                  <a:pt x="674190" y="457359"/>
                </a:lnTo>
                <a:lnTo>
                  <a:pt x="669825" y="463595"/>
                </a:lnTo>
                <a:lnTo>
                  <a:pt x="634319" y="491762"/>
                </a:lnTo>
                <a:lnTo>
                  <a:pt x="596707" y="505503"/>
                </a:lnTo>
                <a:lnTo>
                  <a:pt x="551122" y="512022"/>
                </a:lnTo>
                <a:lnTo>
                  <a:pt x="534389" y="512457"/>
                </a:lnTo>
                <a:close/>
              </a:path>
              <a:path w="750570" h="513080">
                <a:moveTo>
                  <a:pt x="674190" y="457359"/>
                </a:moveTo>
                <a:lnTo>
                  <a:pt x="534389" y="457359"/>
                </a:lnTo>
                <a:lnTo>
                  <a:pt x="544285" y="457092"/>
                </a:lnTo>
                <a:lnTo>
                  <a:pt x="553646" y="456290"/>
                </a:lnTo>
                <a:lnTo>
                  <a:pt x="591976" y="445307"/>
                </a:lnTo>
                <a:lnTo>
                  <a:pt x="620511" y="416705"/>
                </a:lnTo>
                <a:lnTo>
                  <a:pt x="620511" y="392099"/>
                </a:lnTo>
                <a:lnTo>
                  <a:pt x="591976" y="363497"/>
                </a:lnTo>
                <a:lnTo>
                  <a:pt x="553646" y="352514"/>
                </a:lnTo>
                <a:lnTo>
                  <a:pt x="534389" y="351445"/>
                </a:lnTo>
                <a:lnTo>
                  <a:pt x="674190" y="351445"/>
                </a:lnTo>
                <a:lnTo>
                  <a:pt x="686772" y="392099"/>
                </a:lnTo>
                <a:lnTo>
                  <a:pt x="686772" y="416705"/>
                </a:lnTo>
                <a:lnTo>
                  <a:pt x="686156" y="426117"/>
                </a:lnTo>
                <a:lnTo>
                  <a:pt x="684100" y="436163"/>
                </a:lnTo>
                <a:lnTo>
                  <a:pt x="680674" y="445775"/>
                </a:lnTo>
                <a:lnTo>
                  <a:pt x="675876" y="454952"/>
                </a:lnTo>
                <a:lnTo>
                  <a:pt x="674190" y="4573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2448" y="4020534"/>
            <a:ext cx="4569168" cy="46521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956816" y="3837685"/>
            <a:ext cx="833755" cy="831850"/>
            <a:chOff x="1956816" y="3837685"/>
            <a:chExt cx="833755" cy="8318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6816" y="3837685"/>
              <a:ext cx="833627" cy="8318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220469" y="4054188"/>
              <a:ext cx="264160" cy="397510"/>
            </a:xfrm>
            <a:custGeom>
              <a:avLst/>
              <a:gdLst/>
              <a:ahLst/>
              <a:cxnLst/>
              <a:rect l="l" t="t" r="r" b="b"/>
              <a:pathLst>
                <a:path w="264160" h="397510">
                  <a:moveTo>
                    <a:pt x="123567" y="397448"/>
                  </a:moveTo>
                  <a:lnTo>
                    <a:pt x="74371" y="391581"/>
                  </a:lnTo>
                  <a:lnTo>
                    <a:pt x="28284" y="373711"/>
                  </a:lnTo>
                  <a:lnTo>
                    <a:pt x="0" y="354654"/>
                  </a:lnTo>
                  <a:lnTo>
                    <a:pt x="33700" y="301162"/>
                  </a:lnTo>
                  <a:lnTo>
                    <a:pt x="40503" y="306043"/>
                  </a:lnTo>
                  <a:lnTo>
                    <a:pt x="47006" y="310523"/>
                  </a:lnTo>
                  <a:lnTo>
                    <a:pt x="88440" y="331920"/>
                  </a:lnTo>
                  <a:lnTo>
                    <a:pt x="116256" y="336467"/>
                  </a:lnTo>
                  <a:lnTo>
                    <a:pt x="124102" y="336467"/>
                  </a:lnTo>
                  <a:lnTo>
                    <a:pt x="167832" y="328343"/>
                  </a:lnTo>
                  <a:lnTo>
                    <a:pt x="193642" y="294041"/>
                  </a:lnTo>
                  <a:lnTo>
                    <a:pt x="194712" y="281904"/>
                  </a:lnTo>
                  <a:lnTo>
                    <a:pt x="194712" y="274950"/>
                  </a:lnTo>
                  <a:lnTo>
                    <a:pt x="178129" y="233494"/>
                  </a:lnTo>
                  <a:lnTo>
                    <a:pt x="141821" y="221207"/>
                  </a:lnTo>
                  <a:lnTo>
                    <a:pt x="124637" y="220388"/>
                  </a:lnTo>
                  <a:lnTo>
                    <a:pt x="72749" y="220388"/>
                  </a:lnTo>
                  <a:lnTo>
                    <a:pt x="72749" y="161547"/>
                  </a:lnTo>
                  <a:lnTo>
                    <a:pt x="118753" y="161547"/>
                  </a:lnTo>
                  <a:lnTo>
                    <a:pt x="127428" y="161296"/>
                  </a:lnTo>
                  <a:lnTo>
                    <a:pt x="170640" y="141487"/>
                  </a:lnTo>
                  <a:lnTo>
                    <a:pt x="177594" y="101635"/>
                  </a:lnTo>
                  <a:lnTo>
                    <a:pt x="176708" y="91421"/>
                  </a:lnTo>
                  <a:lnTo>
                    <a:pt x="146769" y="62385"/>
                  </a:lnTo>
                  <a:lnTo>
                    <a:pt x="125172" y="59911"/>
                  </a:lnTo>
                  <a:lnTo>
                    <a:pt x="113454" y="60479"/>
                  </a:lnTo>
                  <a:lnTo>
                    <a:pt x="70676" y="79302"/>
                  </a:lnTo>
                  <a:lnTo>
                    <a:pt x="57236" y="92006"/>
                  </a:lnTo>
                  <a:lnTo>
                    <a:pt x="10698" y="55632"/>
                  </a:lnTo>
                  <a:lnTo>
                    <a:pt x="43796" y="23486"/>
                  </a:lnTo>
                  <a:lnTo>
                    <a:pt x="87192" y="3811"/>
                  </a:lnTo>
                  <a:lnTo>
                    <a:pt x="125172" y="0"/>
                  </a:lnTo>
                  <a:lnTo>
                    <a:pt x="138478" y="434"/>
                  </a:lnTo>
                  <a:lnTo>
                    <a:pt x="184949" y="10782"/>
                  </a:lnTo>
                  <a:lnTo>
                    <a:pt x="219151" y="33098"/>
                  </a:lnTo>
                  <a:lnTo>
                    <a:pt x="239645" y="66146"/>
                  </a:lnTo>
                  <a:lnTo>
                    <a:pt x="244460" y="96286"/>
                  </a:lnTo>
                  <a:lnTo>
                    <a:pt x="244460" y="109124"/>
                  </a:lnTo>
                  <a:lnTo>
                    <a:pt x="233226" y="151116"/>
                  </a:lnTo>
                  <a:lnTo>
                    <a:pt x="203939" y="182542"/>
                  </a:lnTo>
                  <a:lnTo>
                    <a:pt x="188828" y="189898"/>
                  </a:lnTo>
                  <a:lnTo>
                    <a:pt x="206814" y="194411"/>
                  </a:lnTo>
                  <a:lnTo>
                    <a:pt x="245530" y="220388"/>
                  </a:lnTo>
                  <a:lnTo>
                    <a:pt x="262580" y="261109"/>
                  </a:lnTo>
                  <a:lnTo>
                    <a:pt x="263717" y="277090"/>
                  </a:lnTo>
                  <a:lnTo>
                    <a:pt x="263717" y="285114"/>
                  </a:lnTo>
                  <a:lnTo>
                    <a:pt x="255158" y="327373"/>
                  </a:lnTo>
                  <a:lnTo>
                    <a:pt x="229214" y="363213"/>
                  </a:lnTo>
                  <a:lnTo>
                    <a:pt x="185351" y="388087"/>
                  </a:lnTo>
                  <a:lnTo>
                    <a:pt x="140668" y="396863"/>
                  </a:lnTo>
                  <a:lnTo>
                    <a:pt x="123567" y="3974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167383" y="3577590"/>
            <a:ext cx="8374380" cy="0"/>
          </a:xfrm>
          <a:custGeom>
            <a:avLst/>
            <a:gdLst/>
            <a:ahLst/>
            <a:cxnLst/>
            <a:rect l="l" t="t" r="r" b="b"/>
            <a:pathLst>
              <a:path w="8374380">
                <a:moveTo>
                  <a:pt x="0" y="0"/>
                </a:moveTo>
                <a:lnTo>
                  <a:pt x="8374379" y="0"/>
                </a:lnTo>
              </a:path>
            </a:pathLst>
          </a:custGeom>
          <a:ln w="19812">
            <a:solidFill>
              <a:srgbClr val="F7AF3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67383" y="4866894"/>
            <a:ext cx="8374380" cy="0"/>
          </a:xfrm>
          <a:custGeom>
            <a:avLst/>
            <a:gdLst/>
            <a:ahLst/>
            <a:cxnLst/>
            <a:rect l="l" t="t" r="r" b="b"/>
            <a:pathLst>
              <a:path w="8374380">
                <a:moveTo>
                  <a:pt x="0" y="0"/>
                </a:moveTo>
                <a:lnTo>
                  <a:pt x="8374379" y="0"/>
                </a:lnTo>
              </a:path>
            </a:pathLst>
          </a:custGeom>
          <a:ln w="19812">
            <a:solidFill>
              <a:srgbClr val="F7AF3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435" y="6600444"/>
            <a:ext cx="972312" cy="1584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72668"/>
            <a:ext cx="10692765" cy="6014085"/>
            <a:chOff x="0" y="772668"/>
            <a:chExt cx="10692765" cy="6014085"/>
          </a:xfrm>
        </p:grpSpPr>
        <p:sp>
          <p:nvSpPr>
            <p:cNvPr id="3" name="object 3"/>
            <p:cNvSpPr/>
            <p:nvPr/>
          </p:nvSpPr>
          <p:spPr>
            <a:xfrm>
              <a:off x="0" y="772668"/>
              <a:ext cx="10692765" cy="6014085"/>
            </a:xfrm>
            <a:custGeom>
              <a:avLst/>
              <a:gdLst/>
              <a:ahLst/>
              <a:cxnLst/>
              <a:rect l="l" t="t" r="r" b="b"/>
              <a:pathLst>
                <a:path w="10692765" h="6014084">
                  <a:moveTo>
                    <a:pt x="10692384" y="6013703"/>
                  </a:moveTo>
                  <a:lnTo>
                    <a:pt x="0" y="6013703"/>
                  </a:lnTo>
                  <a:lnTo>
                    <a:pt x="0" y="0"/>
                  </a:lnTo>
                  <a:lnTo>
                    <a:pt x="10692384" y="0"/>
                  </a:lnTo>
                  <a:lnTo>
                    <a:pt x="10692384" y="6013703"/>
                  </a:lnTo>
                  <a:close/>
                </a:path>
              </a:pathLst>
            </a:custGeom>
            <a:solidFill>
              <a:srgbClr val="89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0831" y="1226820"/>
              <a:ext cx="132715" cy="806450"/>
            </a:xfrm>
            <a:custGeom>
              <a:avLst/>
              <a:gdLst/>
              <a:ahLst/>
              <a:cxnLst/>
              <a:rect l="l" t="t" r="r" b="b"/>
              <a:pathLst>
                <a:path w="132715" h="806450">
                  <a:moveTo>
                    <a:pt x="132588" y="806195"/>
                  </a:moveTo>
                  <a:lnTo>
                    <a:pt x="0" y="806195"/>
                  </a:lnTo>
                  <a:lnTo>
                    <a:pt x="0" y="0"/>
                  </a:lnTo>
                  <a:lnTo>
                    <a:pt x="132588" y="0"/>
                  </a:lnTo>
                  <a:lnTo>
                    <a:pt x="132588" y="806195"/>
                  </a:lnTo>
                  <a:close/>
                </a:path>
              </a:pathLst>
            </a:custGeom>
            <a:solidFill>
              <a:srgbClr val="F7AF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6066" y="1339861"/>
              <a:ext cx="1054735" cy="564515"/>
            </a:xfrm>
            <a:custGeom>
              <a:avLst/>
              <a:gdLst/>
              <a:ahLst/>
              <a:cxnLst/>
              <a:rect l="l" t="t" r="r" b="b"/>
              <a:pathLst>
                <a:path w="1054735" h="564514">
                  <a:moveTo>
                    <a:pt x="437430" y="215652"/>
                  </a:moveTo>
                  <a:lnTo>
                    <a:pt x="77193" y="215652"/>
                  </a:lnTo>
                  <a:lnTo>
                    <a:pt x="77193" y="21442"/>
                  </a:lnTo>
                  <a:lnTo>
                    <a:pt x="437430" y="21442"/>
                  </a:lnTo>
                  <a:lnTo>
                    <a:pt x="437430" y="58201"/>
                  </a:lnTo>
                  <a:lnTo>
                    <a:pt x="119466" y="58201"/>
                  </a:lnTo>
                  <a:lnTo>
                    <a:pt x="119466" y="178893"/>
                  </a:lnTo>
                  <a:lnTo>
                    <a:pt x="437430" y="178893"/>
                  </a:lnTo>
                  <a:lnTo>
                    <a:pt x="437430" y="215652"/>
                  </a:lnTo>
                  <a:close/>
                </a:path>
                <a:path w="1054735" h="564514">
                  <a:moveTo>
                    <a:pt x="437430" y="178893"/>
                  </a:moveTo>
                  <a:lnTo>
                    <a:pt x="395157" y="178893"/>
                  </a:lnTo>
                  <a:lnTo>
                    <a:pt x="395157" y="58201"/>
                  </a:lnTo>
                  <a:lnTo>
                    <a:pt x="437430" y="58201"/>
                  </a:lnTo>
                  <a:lnTo>
                    <a:pt x="437430" y="178893"/>
                  </a:lnTo>
                  <a:close/>
                </a:path>
                <a:path w="1054735" h="564514">
                  <a:moveTo>
                    <a:pt x="278754" y="284881"/>
                  </a:moveTo>
                  <a:lnTo>
                    <a:pt x="235869" y="284881"/>
                  </a:lnTo>
                  <a:lnTo>
                    <a:pt x="235869" y="215652"/>
                  </a:lnTo>
                  <a:lnTo>
                    <a:pt x="278754" y="215652"/>
                  </a:lnTo>
                  <a:lnTo>
                    <a:pt x="278754" y="284881"/>
                  </a:lnTo>
                  <a:close/>
                </a:path>
                <a:path w="1054735" h="564514">
                  <a:moveTo>
                    <a:pt x="514624" y="321640"/>
                  </a:moveTo>
                  <a:lnTo>
                    <a:pt x="0" y="321640"/>
                  </a:lnTo>
                  <a:lnTo>
                    <a:pt x="0" y="284881"/>
                  </a:lnTo>
                  <a:lnTo>
                    <a:pt x="514624" y="284881"/>
                  </a:lnTo>
                  <a:lnTo>
                    <a:pt x="514624" y="321640"/>
                  </a:lnTo>
                  <a:close/>
                </a:path>
                <a:path w="1054735" h="564514">
                  <a:moveTo>
                    <a:pt x="440493" y="564248"/>
                  </a:moveTo>
                  <a:lnTo>
                    <a:pt x="397608" y="564248"/>
                  </a:lnTo>
                  <a:lnTo>
                    <a:pt x="397608" y="423339"/>
                  </a:lnTo>
                  <a:lnTo>
                    <a:pt x="65553" y="423339"/>
                  </a:lnTo>
                  <a:lnTo>
                    <a:pt x="65553" y="385968"/>
                  </a:lnTo>
                  <a:lnTo>
                    <a:pt x="440493" y="385968"/>
                  </a:lnTo>
                  <a:lnTo>
                    <a:pt x="440493" y="564248"/>
                  </a:lnTo>
                  <a:close/>
                </a:path>
                <a:path w="1054735" h="564514">
                  <a:moveTo>
                    <a:pt x="716185" y="85158"/>
                  </a:moveTo>
                  <a:lnTo>
                    <a:pt x="672687" y="85158"/>
                  </a:lnTo>
                  <a:lnTo>
                    <a:pt x="672687" y="3063"/>
                  </a:lnTo>
                  <a:lnTo>
                    <a:pt x="716185" y="3063"/>
                  </a:lnTo>
                  <a:lnTo>
                    <a:pt x="716185" y="85158"/>
                  </a:lnTo>
                  <a:close/>
                </a:path>
                <a:path w="1054735" h="564514">
                  <a:moveTo>
                    <a:pt x="846066" y="123142"/>
                  </a:moveTo>
                  <a:lnTo>
                    <a:pt x="539130" y="123142"/>
                  </a:lnTo>
                  <a:lnTo>
                    <a:pt x="539130" y="85158"/>
                  </a:lnTo>
                  <a:lnTo>
                    <a:pt x="846066" y="85158"/>
                  </a:lnTo>
                  <a:lnTo>
                    <a:pt x="846066" y="123142"/>
                  </a:lnTo>
                  <a:close/>
                </a:path>
                <a:path w="1054735" h="564514">
                  <a:moveTo>
                    <a:pt x="555671" y="431916"/>
                  </a:moveTo>
                  <a:lnTo>
                    <a:pt x="526877" y="403122"/>
                  </a:lnTo>
                  <a:lnTo>
                    <a:pt x="541331" y="390295"/>
                  </a:lnTo>
                  <a:lnTo>
                    <a:pt x="555288" y="377544"/>
                  </a:lnTo>
                  <a:lnTo>
                    <a:pt x="594172" y="339789"/>
                  </a:lnTo>
                  <a:lnTo>
                    <a:pt x="628576" y="303260"/>
                  </a:lnTo>
                  <a:lnTo>
                    <a:pt x="655897" y="266980"/>
                  </a:lnTo>
                  <a:lnTo>
                    <a:pt x="670198" y="227866"/>
                  </a:lnTo>
                  <a:lnTo>
                    <a:pt x="672687" y="123142"/>
                  </a:lnTo>
                  <a:lnTo>
                    <a:pt x="716185" y="123142"/>
                  </a:lnTo>
                  <a:lnTo>
                    <a:pt x="716262" y="195434"/>
                  </a:lnTo>
                  <a:lnTo>
                    <a:pt x="719861" y="234235"/>
                  </a:lnTo>
                  <a:lnTo>
                    <a:pt x="736881" y="270809"/>
                  </a:lnTo>
                  <a:lnTo>
                    <a:pt x="745186" y="281818"/>
                  </a:lnTo>
                  <a:lnTo>
                    <a:pt x="694742" y="281818"/>
                  </a:lnTo>
                  <a:lnTo>
                    <a:pt x="669011" y="318270"/>
                  </a:lnTo>
                  <a:lnTo>
                    <a:pt x="640421" y="349719"/>
                  </a:lnTo>
                  <a:lnTo>
                    <a:pt x="610503" y="380148"/>
                  </a:lnTo>
                  <a:lnTo>
                    <a:pt x="576406" y="413250"/>
                  </a:lnTo>
                  <a:lnTo>
                    <a:pt x="562468" y="425962"/>
                  </a:lnTo>
                  <a:lnTo>
                    <a:pt x="555671" y="431916"/>
                  </a:lnTo>
                  <a:close/>
                </a:path>
                <a:path w="1054735" h="564514">
                  <a:moveTo>
                    <a:pt x="829525" y="423339"/>
                  </a:moveTo>
                  <a:lnTo>
                    <a:pt x="799888" y="395464"/>
                  </a:lnTo>
                  <a:lnTo>
                    <a:pt x="763493" y="359241"/>
                  </a:lnTo>
                  <a:lnTo>
                    <a:pt x="726753" y="320797"/>
                  </a:lnTo>
                  <a:lnTo>
                    <a:pt x="701481" y="292233"/>
                  </a:lnTo>
                  <a:lnTo>
                    <a:pt x="695355" y="281818"/>
                  </a:lnTo>
                  <a:lnTo>
                    <a:pt x="745186" y="281818"/>
                  </a:lnTo>
                  <a:lnTo>
                    <a:pt x="746530" y="283521"/>
                  </a:lnTo>
                  <a:lnTo>
                    <a:pt x="752331" y="290395"/>
                  </a:lnTo>
                  <a:lnTo>
                    <a:pt x="783978" y="324741"/>
                  </a:lnTo>
                  <a:lnTo>
                    <a:pt x="825313" y="364985"/>
                  </a:lnTo>
                  <a:lnTo>
                    <a:pt x="857707" y="394545"/>
                  </a:lnTo>
                  <a:lnTo>
                    <a:pt x="829525" y="423339"/>
                  </a:lnTo>
                  <a:close/>
                </a:path>
                <a:path w="1054735" h="564514">
                  <a:moveTo>
                    <a:pt x="961244" y="559960"/>
                  </a:moveTo>
                  <a:lnTo>
                    <a:pt x="917746" y="559960"/>
                  </a:lnTo>
                  <a:lnTo>
                    <a:pt x="917746" y="0"/>
                  </a:lnTo>
                  <a:lnTo>
                    <a:pt x="961244" y="0"/>
                  </a:lnTo>
                  <a:lnTo>
                    <a:pt x="961244" y="215039"/>
                  </a:lnTo>
                  <a:lnTo>
                    <a:pt x="1054367" y="215039"/>
                  </a:lnTo>
                  <a:lnTo>
                    <a:pt x="1054367" y="253636"/>
                  </a:lnTo>
                  <a:lnTo>
                    <a:pt x="961244" y="253636"/>
                  </a:lnTo>
                  <a:lnTo>
                    <a:pt x="961244" y="5599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65475" y="2542031"/>
              <a:ext cx="6292850" cy="0"/>
            </a:xfrm>
            <a:custGeom>
              <a:avLst/>
              <a:gdLst/>
              <a:ahLst/>
              <a:cxnLst/>
              <a:rect l="l" t="t" r="r" b="b"/>
              <a:pathLst>
                <a:path w="6292850">
                  <a:moveTo>
                    <a:pt x="0" y="0"/>
                  </a:moveTo>
                  <a:lnTo>
                    <a:pt x="6292595" y="0"/>
                  </a:lnTo>
                </a:path>
              </a:pathLst>
            </a:custGeom>
            <a:ln w="6096">
              <a:solidFill>
                <a:srgbClr val="F9E49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65475" y="3182874"/>
              <a:ext cx="6292850" cy="0"/>
            </a:xfrm>
            <a:custGeom>
              <a:avLst/>
              <a:gdLst/>
              <a:ahLst/>
              <a:cxnLst/>
              <a:rect l="l" t="t" r="r" b="b"/>
              <a:pathLst>
                <a:path w="6292850">
                  <a:moveTo>
                    <a:pt x="0" y="0"/>
                  </a:moveTo>
                  <a:lnTo>
                    <a:pt x="6292595" y="0"/>
                  </a:lnTo>
                </a:path>
              </a:pathLst>
            </a:custGeom>
            <a:ln w="4572">
              <a:solidFill>
                <a:srgbClr val="F9E49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65475" y="3823715"/>
              <a:ext cx="6292850" cy="640080"/>
            </a:xfrm>
            <a:custGeom>
              <a:avLst/>
              <a:gdLst/>
              <a:ahLst/>
              <a:cxnLst/>
              <a:rect l="l" t="t" r="r" b="b"/>
              <a:pathLst>
                <a:path w="6292850" h="640079">
                  <a:moveTo>
                    <a:pt x="0" y="0"/>
                  </a:moveTo>
                  <a:lnTo>
                    <a:pt x="6292595" y="0"/>
                  </a:lnTo>
                </a:path>
                <a:path w="6292850" h="640079">
                  <a:moveTo>
                    <a:pt x="0" y="640080"/>
                  </a:moveTo>
                  <a:lnTo>
                    <a:pt x="6292595" y="640080"/>
                  </a:lnTo>
                </a:path>
              </a:pathLst>
            </a:custGeom>
            <a:ln w="6096">
              <a:solidFill>
                <a:srgbClr val="F9E49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74213" y="2156269"/>
              <a:ext cx="1889760" cy="244475"/>
            </a:xfrm>
            <a:custGeom>
              <a:avLst/>
              <a:gdLst/>
              <a:ahLst/>
              <a:cxnLst/>
              <a:rect l="l" t="t" r="r" b="b"/>
              <a:pathLst>
                <a:path w="1889760" h="244475">
                  <a:moveTo>
                    <a:pt x="8534" y="73875"/>
                  </a:moveTo>
                  <a:lnTo>
                    <a:pt x="0" y="58940"/>
                  </a:lnTo>
                  <a:lnTo>
                    <a:pt x="59474" y="22136"/>
                  </a:lnTo>
                  <a:lnTo>
                    <a:pt x="73609" y="22136"/>
                  </a:lnTo>
                  <a:lnTo>
                    <a:pt x="73609" y="45605"/>
                  </a:lnTo>
                  <a:lnTo>
                    <a:pt x="54940" y="45605"/>
                  </a:lnTo>
                  <a:lnTo>
                    <a:pt x="8534" y="73875"/>
                  </a:lnTo>
                  <a:close/>
                </a:path>
                <a:path w="1889760" h="244475">
                  <a:moveTo>
                    <a:pt x="73609" y="214426"/>
                  </a:moveTo>
                  <a:lnTo>
                    <a:pt x="54940" y="214426"/>
                  </a:lnTo>
                  <a:lnTo>
                    <a:pt x="54940" y="45605"/>
                  </a:lnTo>
                  <a:lnTo>
                    <a:pt x="73609" y="45605"/>
                  </a:lnTo>
                  <a:lnTo>
                    <a:pt x="73609" y="214426"/>
                  </a:lnTo>
                  <a:close/>
                </a:path>
                <a:path w="1889760" h="244475">
                  <a:moveTo>
                    <a:pt x="162153" y="222161"/>
                  </a:moveTo>
                  <a:lnTo>
                    <a:pt x="135216" y="222161"/>
                  </a:lnTo>
                  <a:lnTo>
                    <a:pt x="135216" y="195491"/>
                  </a:lnTo>
                  <a:lnTo>
                    <a:pt x="162153" y="195491"/>
                  </a:lnTo>
                  <a:lnTo>
                    <a:pt x="162153" y="222161"/>
                  </a:lnTo>
                  <a:close/>
                </a:path>
                <a:path w="1889760" h="244475">
                  <a:moveTo>
                    <a:pt x="426186" y="58940"/>
                  </a:moveTo>
                  <a:lnTo>
                    <a:pt x="407784" y="58940"/>
                  </a:lnTo>
                  <a:lnTo>
                    <a:pt x="407784" y="0"/>
                  </a:lnTo>
                  <a:lnTo>
                    <a:pt x="426186" y="0"/>
                  </a:lnTo>
                  <a:lnTo>
                    <a:pt x="426186" y="58940"/>
                  </a:lnTo>
                  <a:close/>
                </a:path>
                <a:path w="1889760" h="244475">
                  <a:moveTo>
                    <a:pt x="292836" y="183489"/>
                  </a:moveTo>
                  <a:lnTo>
                    <a:pt x="248697" y="164953"/>
                  </a:lnTo>
                  <a:lnTo>
                    <a:pt x="233820" y="128674"/>
                  </a:lnTo>
                  <a:lnTo>
                    <a:pt x="232935" y="86055"/>
                  </a:lnTo>
                  <a:lnTo>
                    <a:pt x="233820" y="72000"/>
                  </a:lnTo>
                  <a:lnTo>
                    <a:pt x="248697" y="35871"/>
                  </a:lnTo>
                  <a:lnTo>
                    <a:pt x="292836" y="17335"/>
                  </a:lnTo>
                  <a:lnTo>
                    <a:pt x="303062" y="18010"/>
                  </a:lnTo>
                  <a:lnTo>
                    <a:pt x="335716" y="34937"/>
                  </a:lnTo>
                  <a:lnTo>
                    <a:pt x="286613" y="34937"/>
                  </a:lnTo>
                  <a:lnTo>
                    <a:pt x="280923" y="35960"/>
                  </a:lnTo>
                  <a:lnTo>
                    <a:pt x="254165" y="65341"/>
                  </a:lnTo>
                  <a:lnTo>
                    <a:pt x="251311" y="88010"/>
                  </a:lnTo>
                  <a:lnTo>
                    <a:pt x="251414" y="116939"/>
                  </a:lnTo>
                  <a:lnTo>
                    <a:pt x="266211" y="157753"/>
                  </a:lnTo>
                  <a:lnTo>
                    <a:pt x="286613" y="166154"/>
                  </a:lnTo>
                  <a:lnTo>
                    <a:pt x="335736" y="166154"/>
                  </a:lnTo>
                  <a:lnTo>
                    <a:pt x="335316" y="166695"/>
                  </a:lnTo>
                  <a:lnTo>
                    <a:pt x="328707" y="172688"/>
                  </a:lnTo>
                  <a:lnTo>
                    <a:pt x="321115" y="177413"/>
                  </a:lnTo>
                  <a:lnTo>
                    <a:pt x="312605" y="180789"/>
                  </a:lnTo>
                  <a:lnTo>
                    <a:pt x="303179" y="182814"/>
                  </a:lnTo>
                  <a:lnTo>
                    <a:pt x="292836" y="183489"/>
                  </a:lnTo>
                  <a:close/>
                </a:path>
                <a:path w="1889760" h="244475">
                  <a:moveTo>
                    <a:pt x="335736" y="166154"/>
                  </a:moveTo>
                  <a:lnTo>
                    <a:pt x="299059" y="166154"/>
                  </a:lnTo>
                  <a:lnTo>
                    <a:pt x="304749" y="165131"/>
                  </a:lnTo>
                  <a:lnTo>
                    <a:pt x="315061" y="161042"/>
                  </a:lnTo>
                  <a:lnTo>
                    <a:pt x="333708" y="123715"/>
                  </a:lnTo>
                  <a:lnTo>
                    <a:pt x="334361" y="88010"/>
                  </a:lnTo>
                  <a:lnTo>
                    <a:pt x="334258" y="83893"/>
                  </a:lnTo>
                  <a:lnTo>
                    <a:pt x="319462" y="43338"/>
                  </a:lnTo>
                  <a:lnTo>
                    <a:pt x="299059" y="34937"/>
                  </a:lnTo>
                  <a:lnTo>
                    <a:pt x="335716" y="34937"/>
                  </a:lnTo>
                  <a:lnTo>
                    <a:pt x="340675" y="41238"/>
                  </a:lnTo>
                  <a:lnTo>
                    <a:pt x="345268" y="49514"/>
                  </a:lnTo>
                  <a:lnTo>
                    <a:pt x="348843" y="58940"/>
                  </a:lnTo>
                  <a:lnTo>
                    <a:pt x="426186" y="58940"/>
                  </a:lnTo>
                  <a:lnTo>
                    <a:pt x="426186" y="76009"/>
                  </a:lnTo>
                  <a:lnTo>
                    <a:pt x="352310" y="76009"/>
                  </a:lnTo>
                  <a:lnTo>
                    <a:pt x="352488" y="77965"/>
                  </a:lnTo>
                  <a:lnTo>
                    <a:pt x="352621" y="79965"/>
                  </a:lnTo>
                  <a:lnTo>
                    <a:pt x="352792" y="83893"/>
                  </a:lnTo>
                  <a:lnTo>
                    <a:pt x="352789" y="116939"/>
                  </a:lnTo>
                  <a:lnTo>
                    <a:pt x="352621" y="120637"/>
                  </a:lnTo>
                  <a:lnTo>
                    <a:pt x="352488" y="122593"/>
                  </a:lnTo>
                  <a:lnTo>
                    <a:pt x="352310" y="124548"/>
                  </a:lnTo>
                  <a:lnTo>
                    <a:pt x="426186" y="124548"/>
                  </a:lnTo>
                  <a:lnTo>
                    <a:pt x="426186" y="141617"/>
                  </a:lnTo>
                  <a:lnTo>
                    <a:pt x="348843" y="141617"/>
                  </a:lnTo>
                  <a:lnTo>
                    <a:pt x="345384" y="151160"/>
                  </a:lnTo>
                  <a:lnTo>
                    <a:pt x="340875" y="159519"/>
                  </a:lnTo>
                  <a:lnTo>
                    <a:pt x="335736" y="166154"/>
                  </a:lnTo>
                  <a:close/>
                </a:path>
                <a:path w="1889760" h="244475">
                  <a:moveTo>
                    <a:pt x="426186" y="124548"/>
                  </a:moveTo>
                  <a:lnTo>
                    <a:pt x="407784" y="124548"/>
                  </a:lnTo>
                  <a:lnTo>
                    <a:pt x="407784" y="76009"/>
                  </a:lnTo>
                  <a:lnTo>
                    <a:pt x="426186" y="76009"/>
                  </a:lnTo>
                  <a:lnTo>
                    <a:pt x="426186" y="124548"/>
                  </a:lnTo>
                  <a:close/>
                </a:path>
                <a:path w="1889760" h="244475">
                  <a:moveTo>
                    <a:pt x="426186" y="244030"/>
                  </a:moveTo>
                  <a:lnTo>
                    <a:pt x="407784" y="244030"/>
                  </a:lnTo>
                  <a:lnTo>
                    <a:pt x="407784" y="141617"/>
                  </a:lnTo>
                  <a:lnTo>
                    <a:pt x="426186" y="141617"/>
                  </a:lnTo>
                  <a:lnTo>
                    <a:pt x="426186" y="244030"/>
                  </a:lnTo>
                  <a:close/>
                </a:path>
                <a:path w="1889760" h="244475">
                  <a:moveTo>
                    <a:pt x="651014" y="243763"/>
                  </a:moveTo>
                  <a:lnTo>
                    <a:pt x="632345" y="243763"/>
                  </a:lnTo>
                  <a:lnTo>
                    <a:pt x="632345" y="103212"/>
                  </a:lnTo>
                  <a:lnTo>
                    <a:pt x="585139" y="103212"/>
                  </a:lnTo>
                  <a:lnTo>
                    <a:pt x="585139" y="86144"/>
                  </a:lnTo>
                  <a:lnTo>
                    <a:pt x="632345" y="86144"/>
                  </a:lnTo>
                  <a:lnTo>
                    <a:pt x="632345" y="0"/>
                  </a:lnTo>
                  <a:lnTo>
                    <a:pt x="651014" y="0"/>
                  </a:lnTo>
                  <a:lnTo>
                    <a:pt x="651014" y="243763"/>
                  </a:lnTo>
                  <a:close/>
                </a:path>
                <a:path w="1889760" h="244475">
                  <a:moveTo>
                    <a:pt x="513664" y="183222"/>
                  </a:moveTo>
                  <a:lnTo>
                    <a:pt x="464324" y="183222"/>
                  </a:lnTo>
                  <a:lnTo>
                    <a:pt x="464324" y="89877"/>
                  </a:lnTo>
                  <a:lnTo>
                    <a:pt x="547535" y="89877"/>
                  </a:lnTo>
                  <a:lnTo>
                    <a:pt x="547535" y="36271"/>
                  </a:lnTo>
                  <a:lnTo>
                    <a:pt x="464324" y="36271"/>
                  </a:lnTo>
                  <a:lnTo>
                    <a:pt x="464324" y="19735"/>
                  </a:lnTo>
                  <a:lnTo>
                    <a:pt x="566204" y="19735"/>
                  </a:lnTo>
                  <a:lnTo>
                    <a:pt x="566204" y="106413"/>
                  </a:lnTo>
                  <a:lnTo>
                    <a:pt x="482993" y="106413"/>
                  </a:lnTo>
                  <a:lnTo>
                    <a:pt x="482993" y="166420"/>
                  </a:lnTo>
                  <a:lnTo>
                    <a:pt x="599974" y="166420"/>
                  </a:lnTo>
                  <a:lnTo>
                    <a:pt x="601408" y="177355"/>
                  </a:lnTo>
                  <a:lnTo>
                    <a:pt x="557803" y="182022"/>
                  </a:lnTo>
                  <a:lnTo>
                    <a:pt x="524623" y="183147"/>
                  </a:lnTo>
                  <a:lnTo>
                    <a:pt x="513664" y="183222"/>
                  </a:lnTo>
                  <a:close/>
                </a:path>
                <a:path w="1889760" h="244475">
                  <a:moveTo>
                    <a:pt x="599974" y="166420"/>
                  </a:moveTo>
                  <a:lnTo>
                    <a:pt x="518464" y="166420"/>
                  </a:lnTo>
                  <a:lnTo>
                    <a:pt x="528641" y="166345"/>
                  </a:lnTo>
                  <a:lnTo>
                    <a:pt x="538900" y="166120"/>
                  </a:lnTo>
                  <a:lnTo>
                    <a:pt x="580039" y="163587"/>
                  </a:lnTo>
                  <a:lnTo>
                    <a:pt x="599274" y="161086"/>
                  </a:lnTo>
                  <a:lnTo>
                    <a:pt x="599974" y="166420"/>
                  </a:lnTo>
                  <a:close/>
                </a:path>
                <a:path w="1889760" h="244475">
                  <a:moveTo>
                    <a:pt x="913714" y="243763"/>
                  </a:moveTo>
                  <a:lnTo>
                    <a:pt x="894778" y="243763"/>
                  </a:lnTo>
                  <a:lnTo>
                    <a:pt x="894778" y="0"/>
                  </a:lnTo>
                  <a:lnTo>
                    <a:pt x="913714" y="0"/>
                  </a:lnTo>
                  <a:lnTo>
                    <a:pt x="913714" y="93078"/>
                  </a:lnTo>
                  <a:lnTo>
                    <a:pt x="954252" y="93078"/>
                  </a:lnTo>
                  <a:lnTo>
                    <a:pt x="954252" y="109880"/>
                  </a:lnTo>
                  <a:lnTo>
                    <a:pt x="913714" y="109880"/>
                  </a:lnTo>
                  <a:lnTo>
                    <a:pt x="913714" y="243763"/>
                  </a:lnTo>
                  <a:close/>
                </a:path>
                <a:path w="1889760" h="244475">
                  <a:moveTo>
                    <a:pt x="742492" y="187756"/>
                  </a:moveTo>
                  <a:lnTo>
                    <a:pt x="732624" y="172554"/>
                  </a:lnTo>
                  <a:lnTo>
                    <a:pt x="742526" y="166837"/>
                  </a:lnTo>
                  <a:lnTo>
                    <a:pt x="751693" y="161420"/>
                  </a:lnTo>
                  <a:lnTo>
                    <a:pt x="787206" y="138158"/>
                  </a:lnTo>
                  <a:lnTo>
                    <a:pt x="815866" y="108963"/>
                  </a:lnTo>
                  <a:lnTo>
                    <a:pt x="823302" y="76987"/>
                  </a:lnTo>
                  <a:lnTo>
                    <a:pt x="823302" y="40271"/>
                  </a:lnTo>
                  <a:lnTo>
                    <a:pt x="735291" y="40271"/>
                  </a:lnTo>
                  <a:lnTo>
                    <a:pt x="735291" y="23202"/>
                  </a:lnTo>
                  <a:lnTo>
                    <a:pt x="841705" y="23202"/>
                  </a:lnTo>
                  <a:lnTo>
                    <a:pt x="841705" y="70675"/>
                  </a:lnTo>
                  <a:lnTo>
                    <a:pt x="836229" y="109035"/>
                  </a:lnTo>
                  <a:lnTo>
                    <a:pt x="811934" y="141384"/>
                  </a:lnTo>
                  <a:lnTo>
                    <a:pt x="771796" y="170087"/>
                  </a:lnTo>
                  <a:lnTo>
                    <a:pt x="757953" y="178605"/>
                  </a:lnTo>
                  <a:lnTo>
                    <a:pt x="742492" y="187756"/>
                  </a:lnTo>
                  <a:close/>
                </a:path>
                <a:path w="1889760" h="244475">
                  <a:moveTo>
                    <a:pt x="1097737" y="38938"/>
                  </a:moveTo>
                  <a:lnTo>
                    <a:pt x="967587" y="38938"/>
                  </a:lnTo>
                  <a:lnTo>
                    <a:pt x="967587" y="22402"/>
                  </a:lnTo>
                  <a:lnTo>
                    <a:pt x="1097737" y="22402"/>
                  </a:lnTo>
                  <a:lnTo>
                    <a:pt x="1097737" y="38938"/>
                  </a:lnTo>
                  <a:close/>
                </a:path>
                <a:path w="1889760" h="244475">
                  <a:moveTo>
                    <a:pt x="972654" y="184556"/>
                  </a:moveTo>
                  <a:lnTo>
                    <a:pt x="960120" y="172021"/>
                  </a:lnTo>
                  <a:lnTo>
                    <a:pt x="966412" y="166437"/>
                  </a:lnTo>
                  <a:lnTo>
                    <a:pt x="972488" y="160886"/>
                  </a:lnTo>
                  <a:lnTo>
                    <a:pt x="999616" y="133783"/>
                  </a:lnTo>
                  <a:lnTo>
                    <a:pt x="1021594" y="100545"/>
                  </a:lnTo>
                  <a:lnTo>
                    <a:pt x="1023594" y="84366"/>
                  </a:lnTo>
                  <a:lnTo>
                    <a:pt x="1023594" y="38938"/>
                  </a:lnTo>
                  <a:lnTo>
                    <a:pt x="1042530" y="38938"/>
                  </a:lnTo>
                  <a:lnTo>
                    <a:pt x="1042583" y="84366"/>
                  </a:lnTo>
                  <a:lnTo>
                    <a:pt x="1055020" y="119214"/>
                  </a:lnTo>
                  <a:lnTo>
                    <a:pt x="1033195" y="119214"/>
                  </a:lnTo>
                  <a:lnTo>
                    <a:pt x="1003086" y="155419"/>
                  </a:lnTo>
                  <a:lnTo>
                    <a:pt x="976566" y="181178"/>
                  </a:lnTo>
                  <a:lnTo>
                    <a:pt x="972654" y="184556"/>
                  </a:lnTo>
                  <a:close/>
                </a:path>
                <a:path w="1889760" h="244475">
                  <a:moveTo>
                    <a:pt x="1091869" y="180822"/>
                  </a:moveTo>
                  <a:lnTo>
                    <a:pt x="1063124" y="152919"/>
                  </a:lnTo>
                  <a:lnTo>
                    <a:pt x="1049997" y="139217"/>
                  </a:lnTo>
                  <a:lnTo>
                    <a:pt x="1046045" y="135083"/>
                  </a:lnTo>
                  <a:lnTo>
                    <a:pt x="1042530" y="131216"/>
                  </a:lnTo>
                  <a:lnTo>
                    <a:pt x="1036129" y="123748"/>
                  </a:lnTo>
                  <a:lnTo>
                    <a:pt x="1034173" y="120992"/>
                  </a:lnTo>
                  <a:lnTo>
                    <a:pt x="1033462" y="119214"/>
                  </a:lnTo>
                  <a:lnTo>
                    <a:pt x="1055020" y="119214"/>
                  </a:lnTo>
                  <a:lnTo>
                    <a:pt x="1062374" y="127632"/>
                  </a:lnTo>
                  <a:lnTo>
                    <a:pt x="1067073" y="132727"/>
                  </a:lnTo>
                  <a:lnTo>
                    <a:pt x="1096878" y="161736"/>
                  </a:lnTo>
                  <a:lnTo>
                    <a:pt x="1104137" y="168287"/>
                  </a:lnTo>
                  <a:lnTo>
                    <a:pt x="1091869" y="180822"/>
                  </a:lnTo>
                  <a:close/>
                </a:path>
                <a:path w="1889760" h="244475">
                  <a:moveTo>
                    <a:pt x="1156144" y="243763"/>
                  </a:moveTo>
                  <a:lnTo>
                    <a:pt x="1137208" y="243763"/>
                  </a:lnTo>
                  <a:lnTo>
                    <a:pt x="1137208" y="0"/>
                  </a:lnTo>
                  <a:lnTo>
                    <a:pt x="1156144" y="0"/>
                  </a:lnTo>
                  <a:lnTo>
                    <a:pt x="1156144" y="243763"/>
                  </a:lnTo>
                  <a:close/>
                </a:path>
                <a:path w="1889760" h="244475">
                  <a:moveTo>
                    <a:pt x="1433245" y="243763"/>
                  </a:moveTo>
                  <a:lnTo>
                    <a:pt x="1414310" y="243763"/>
                  </a:lnTo>
                  <a:lnTo>
                    <a:pt x="1414310" y="0"/>
                  </a:lnTo>
                  <a:lnTo>
                    <a:pt x="1433245" y="0"/>
                  </a:lnTo>
                  <a:lnTo>
                    <a:pt x="1433245" y="243763"/>
                  </a:lnTo>
                  <a:close/>
                </a:path>
                <a:path w="1889760" h="244475">
                  <a:moveTo>
                    <a:pt x="1246822" y="183222"/>
                  </a:moveTo>
                  <a:lnTo>
                    <a:pt x="1234287" y="170154"/>
                  </a:lnTo>
                  <a:lnTo>
                    <a:pt x="1240813" y="164353"/>
                  </a:lnTo>
                  <a:lnTo>
                    <a:pt x="1247055" y="158686"/>
                  </a:lnTo>
                  <a:lnTo>
                    <a:pt x="1274317" y="131749"/>
                  </a:lnTo>
                  <a:lnTo>
                    <a:pt x="1296517" y="97923"/>
                  </a:lnTo>
                  <a:lnTo>
                    <a:pt x="1298562" y="81076"/>
                  </a:lnTo>
                  <a:lnTo>
                    <a:pt x="1298562" y="17602"/>
                  </a:lnTo>
                  <a:lnTo>
                    <a:pt x="1318031" y="17602"/>
                  </a:lnTo>
                  <a:lnTo>
                    <a:pt x="1318091" y="81076"/>
                  </a:lnTo>
                  <a:lnTo>
                    <a:pt x="1330788" y="116547"/>
                  </a:lnTo>
                  <a:lnTo>
                    <a:pt x="1308430" y="116547"/>
                  </a:lnTo>
                  <a:lnTo>
                    <a:pt x="1284382" y="146773"/>
                  </a:lnTo>
                  <a:lnTo>
                    <a:pt x="1254734" y="176199"/>
                  </a:lnTo>
                  <a:lnTo>
                    <a:pt x="1250734" y="179844"/>
                  </a:lnTo>
                  <a:lnTo>
                    <a:pt x="1246822" y="183222"/>
                  </a:lnTo>
                  <a:close/>
                </a:path>
                <a:path w="1889760" h="244475">
                  <a:moveTo>
                    <a:pt x="1368171" y="179489"/>
                  </a:moveTo>
                  <a:lnTo>
                    <a:pt x="1339342" y="151427"/>
                  </a:lnTo>
                  <a:lnTo>
                    <a:pt x="1325765" y="137350"/>
                  </a:lnTo>
                  <a:lnTo>
                    <a:pt x="1321676" y="133083"/>
                  </a:lnTo>
                  <a:lnTo>
                    <a:pt x="1317986" y="128993"/>
                  </a:lnTo>
                  <a:lnTo>
                    <a:pt x="1311408" y="121170"/>
                  </a:lnTo>
                  <a:lnTo>
                    <a:pt x="1309408" y="118325"/>
                  </a:lnTo>
                  <a:lnTo>
                    <a:pt x="1308696" y="116547"/>
                  </a:lnTo>
                  <a:lnTo>
                    <a:pt x="1330788" y="116547"/>
                  </a:lnTo>
                  <a:lnTo>
                    <a:pt x="1338258" y="125098"/>
                  </a:lnTo>
                  <a:lnTo>
                    <a:pt x="1342934" y="130216"/>
                  </a:lnTo>
                  <a:lnTo>
                    <a:pt x="1373063" y="160003"/>
                  </a:lnTo>
                  <a:lnTo>
                    <a:pt x="1380439" y="166687"/>
                  </a:lnTo>
                  <a:lnTo>
                    <a:pt x="1368171" y="179489"/>
                  </a:lnTo>
                  <a:close/>
                </a:path>
                <a:path w="1889760" h="244475">
                  <a:moveTo>
                    <a:pt x="1479651" y="149351"/>
                  </a:moveTo>
                  <a:lnTo>
                    <a:pt x="1469517" y="134416"/>
                  </a:lnTo>
                  <a:lnTo>
                    <a:pt x="1478134" y="129907"/>
                  </a:lnTo>
                  <a:lnTo>
                    <a:pt x="1486385" y="125449"/>
                  </a:lnTo>
                  <a:lnTo>
                    <a:pt x="1520802" y="104946"/>
                  </a:lnTo>
                  <a:lnTo>
                    <a:pt x="1554460" y="74275"/>
                  </a:lnTo>
                  <a:lnTo>
                    <a:pt x="1558328" y="17335"/>
                  </a:lnTo>
                  <a:lnTo>
                    <a:pt x="1577797" y="17335"/>
                  </a:lnTo>
                  <a:lnTo>
                    <a:pt x="1578241" y="60051"/>
                  </a:lnTo>
                  <a:lnTo>
                    <a:pt x="1592052" y="88010"/>
                  </a:lnTo>
                  <a:lnTo>
                    <a:pt x="1567929" y="88010"/>
                  </a:lnTo>
                  <a:lnTo>
                    <a:pt x="1536725" y="115214"/>
                  </a:lnTo>
                  <a:lnTo>
                    <a:pt x="1501779" y="136925"/>
                  </a:lnTo>
                  <a:lnTo>
                    <a:pt x="1486910" y="145393"/>
                  </a:lnTo>
                  <a:lnTo>
                    <a:pt x="1479651" y="149351"/>
                  </a:lnTo>
                  <a:close/>
                </a:path>
                <a:path w="1889760" h="244475">
                  <a:moveTo>
                    <a:pt x="1655940" y="148818"/>
                  </a:moveTo>
                  <a:lnTo>
                    <a:pt x="1619127" y="127549"/>
                  </a:lnTo>
                  <a:lnTo>
                    <a:pt x="1586731" y="106079"/>
                  </a:lnTo>
                  <a:lnTo>
                    <a:pt x="1568196" y="88010"/>
                  </a:lnTo>
                  <a:lnTo>
                    <a:pt x="1592052" y="88010"/>
                  </a:lnTo>
                  <a:lnTo>
                    <a:pt x="1598110" y="93167"/>
                  </a:lnTo>
                  <a:lnTo>
                    <a:pt x="1603489" y="97167"/>
                  </a:lnTo>
                  <a:lnTo>
                    <a:pt x="1641380" y="120848"/>
                  </a:lnTo>
                  <a:lnTo>
                    <a:pt x="1665808" y="134150"/>
                  </a:lnTo>
                  <a:lnTo>
                    <a:pt x="1655940" y="148818"/>
                  </a:lnTo>
                  <a:close/>
                </a:path>
                <a:path w="1889760" h="244475">
                  <a:moveTo>
                    <a:pt x="1680210" y="209359"/>
                  </a:moveTo>
                  <a:lnTo>
                    <a:pt x="1456182" y="209359"/>
                  </a:lnTo>
                  <a:lnTo>
                    <a:pt x="1456182" y="193090"/>
                  </a:lnTo>
                  <a:lnTo>
                    <a:pt x="1680210" y="193090"/>
                  </a:lnTo>
                  <a:lnTo>
                    <a:pt x="1680210" y="209359"/>
                  </a:lnTo>
                  <a:close/>
                </a:path>
                <a:path w="1889760" h="244475">
                  <a:moveTo>
                    <a:pt x="1889569" y="243497"/>
                  </a:moveTo>
                  <a:lnTo>
                    <a:pt x="1738350" y="243497"/>
                  </a:lnTo>
                  <a:lnTo>
                    <a:pt x="1738350" y="155752"/>
                  </a:lnTo>
                  <a:lnTo>
                    <a:pt x="1889569" y="155752"/>
                  </a:lnTo>
                  <a:lnTo>
                    <a:pt x="1889569" y="172554"/>
                  </a:lnTo>
                  <a:lnTo>
                    <a:pt x="1756486" y="172554"/>
                  </a:lnTo>
                  <a:lnTo>
                    <a:pt x="1756486" y="226694"/>
                  </a:lnTo>
                  <a:lnTo>
                    <a:pt x="1889569" y="226694"/>
                  </a:lnTo>
                  <a:lnTo>
                    <a:pt x="1889569" y="243497"/>
                  </a:lnTo>
                  <a:close/>
                </a:path>
                <a:path w="1889760" h="244475">
                  <a:moveTo>
                    <a:pt x="1889569" y="226694"/>
                  </a:moveTo>
                  <a:lnTo>
                    <a:pt x="1871433" y="226694"/>
                  </a:lnTo>
                  <a:lnTo>
                    <a:pt x="1871433" y="172554"/>
                  </a:lnTo>
                  <a:lnTo>
                    <a:pt x="1889569" y="172554"/>
                  </a:lnTo>
                  <a:lnTo>
                    <a:pt x="1889569" y="226694"/>
                  </a:lnTo>
                  <a:close/>
                </a:path>
                <a:path w="1889760" h="244475">
                  <a:moveTo>
                    <a:pt x="1843697" y="140817"/>
                  </a:moveTo>
                  <a:lnTo>
                    <a:pt x="1825294" y="140817"/>
                  </a:lnTo>
                  <a:lnTo>
                    <a:pt x="1825294" y="77609"/>
                  </a:lnTo>
                  <a:lnTo>
                    <a:pt x="1789823" y="77609"/>
                  </a:lnTo>
                  <a:lnTo>
                    <a:pt x="1789823" y="61074"/>
                  </a:lnTo>
                  <a:lnTo>
                    <a:pt x="1825294" y="61074"/>
                  </a:lnTo>
                  <a:lnTo>
                    <a:pt x="1825294" y="3200"/>
                  </a:lnTo>
                  <a:lnTo>
                    <a:pt x="1843697" y="3200"/>
                  </a:lnTo>
                  <a:lnTo>
                    <a:pt x="1843697" y="140817"/>
                  </a:lnTo>
                  <a:close/>
                </a:path>
                <a:path w="1889760" h="244475">
                  <a:moveTo>
                    <a:pt x="1693811" y="129082"/>
                  </a:moveTo>
                  <a:lnTo>
                    <a:pt x="1693811" y="13868"/>
                  </a:lnTo>
                  <a:lnTo>
                    <a:pt x="1786089" y="13868"/>
                  </a:lnTo>
                  <a:lnTo>
                    <a:pt x="1786089" y="30137"/>
                  </a:lnTo>
                  <a:lnTo>
                    <a:pt x="1712213" y="30137"/>
                  </a:lnTo>
                  <a:lnTo>
                    <a:pt x="1712213" y="63207"/>
                  </a:lnTo>
                  <a:lnTo>
                    <a:pt x="1774088" y="63207"/>
                  </a:lnTo>
                  <a:lnTo>
                    <a:pt x="1774088" y="79476"/>
                  </a:lnTo>
                  <a:lnTo>
                    <a:pt x="1712213" y="79476"/>
                  </a:lnTo>
                  <a:lnTo>
                    <a:pt x="1712213" y="112814"/>
                  </a:lnTo>
                  <a:lnTo>
                    <a:pt x="1798091" y="112814"/>
                  </a:lnTo>
                  <a:lnTo>
                    <a:pt x="1799691" y="124815"/>
                  </a:lnTo>
                  <a:lnTo>
                    <a:pt x="1741250" y="128749"/>
                  </a:lnTo>
                  <a:lnTo>
                    <a:pt x="1693811" y="129082"/>
                  </a:lnTo>
                  <a:close/>
                </a:path>
                <a:path w="1889760" h="244475">
                  <a:moveTo>
                    <a:pt x="1798091" y="112814"/>
                  </a:moveTo>
                  <a:lnTo>
                    <a:pt x="1720748" y="112814"/>
                  </a:lnTo>
                  <a:lnTo>
                    <a:pt x="1742573" y="112591"/>
                  </a:lnTo>
                  <a:lnTo>
                    <a:pt x="1749374" y="112414"/>
                  </a:lnTo>
                  <a:lnTo>
                    <a:pt x="1789734" y="109702"/>
                  </a:lnTo>
                  <a:lnTo>
                    <a:pt x="1797558" y="108813"/>
                  </a:lnTo>
                  <a:lnTo>
                    <a:pt x="1798091" y="112814"/>
                  </a:lnTo>
                  <a:close/>
                </a:path>
                <a:path w="1889760" h="244475">
                  <a:moveTo>
                    <a:pt x="1889569" y="141350"/>
                  </a:moveTo>
                  <a:lnTo>
                    <a:pt x="1871167" y="141350"/>
                  </a:lnTo>
                  <a:lnTo>
                    <a:pt x="1871167" y="0"/>
                  </a:lnTo>
                  <a:lnTo>
                    <a:pt x="1889569" y="0"/>
                  </a:lnTo>
                  <a:lnTo>
                    <a:pt x="1889569" y="1413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6745" y="2802483"/>
              <a:ext cx="2821152" cy="2501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2212" y="3450031"/>
              <a:ext cx="2749943" cy="2501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56611" y="4096245"/>
              <a:ext cx="4217060" cy="24376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35" y="6600444"/>
              <a:ext cx="972312" cy="1584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0980" y="1152144"/>
            <a:ext cx="1013460" cy="681355"/>
            <a:chOff x="220980" y="1152144"/>
            <a:chExt cx="1013460" cy="6813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980" y="1152144"/>
              <a:ext cx="1013460" cy="68122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42316" y="1193292"/>
              <a:ext cx="149860" cy="146685"/>
            </a:xfrm>
            <a:custGeom>
              <a:avLst/>
              <a:gdLst/>
              <a:ahLst/>
              <a:cxnLst/>
              <a:rect l="l" t="t" r="r" b="b"/>
              <a:pathLst>
                <a:path w="149860" h="146684">
                  <a:moveTo>
                    <a:pt x="74675" y="146303"/>
                  </a:moveTo>
                  <a:lnTo>
                    <a:pt x="0" y="0"/>
                  </a:lnTo>
                  <a:lnTo>
                    <a:pt x="149351" y="0"/>
                  </a:lnTo>
                  <a:lnTo>
                    <a:pt x="74675" y="146303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468" y="1169669"/>
              <a:ext cx="821436" cy="56768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20452" y="1358386"/>
              <a:ext cx="165100" cy="254635"/>
            </a:xfrm>
            <a:custGeom>
              <a:avLst/>
              <a:gdLst/>
              <a:ahLst/>
              <a:cxnLst/>
              <a:rect l="l" t="t" r="r" b="b"/>
              <a:pathLst>
                <a:path w="165100" h="254634">
                  <a:moveTo>
                    <a:pt x="80435" y="254322"/>
                  </a:moveTo>
                  <a:lnTo>
                    <a:pt x="38739" y="247639"/>
                  </a:lnTo>
                  <a:lnTo>
                    <a:pt x="0" y="225107"/>
                  </a:lnTo>
                  <a:lnTo>
                    <a:pt x="14022" y="202256"/>
                  </a:lnTo>
                  <a:lnTo>
                    <a:pt x="23889" y="208477"/>
                  </a:lnTo>
                  <a:lnTo>
                    <a:pt x="33071" y="213700"/>
                  </a:lnTo>
                  <a:lnTo>
                    <a:pt x="72455" y="226278"/>
                  </a:lnTo>
                  <a:lnTo>
                    <a:pt x="80435" y="226620"/>
                  </a:lnTo>
                  <a:lnTo>
                    <a:pt x="87654" y="226366"/>
                  </a:lnTo>
                  <a:lnTo>
                    <a:pt x="126775" y="207810"/>
                  </a:lnTo>
                  <a:lnTo>
                    <a:pt x="134837" y="187143"/>
                  </a:lnTo>
                  <a:lnTo>
                    <a:pt x="134837" y="169113"/>
                  </a:lnTo>
                  <a:lnTo>
                    <a:pt x="106296" y="138343"/>
                  </a:lnTo>
                  <a:lnTo>
                    <a:pt x="52065" y="135171"/>
                  </a:lnTo>
                  <a:lnTo>
                    <a:pt x="52065" y="108804"/>
                  </a:lnTo>
                  <a:lnTo>
                    <a:pt x="90433" y="108804"/>
                  </a:lnTo>
                  <a:lnTo>
                    <a:pt x="123929" y="75860"/>
                  </a:lnTo>
                  <a:lnTo>
                    <a:pt x="124824" y="70881"/>
                  </a:lnTo>
                  <a:lnTo>
                    <a:pt x="124824" y="63413"/>
                  </a:lnTo>
                  <a:lnTo>
                    <a:pt x="99507" y="30118"/>
                  </a:lnTo>
                  <a:lnTo>
                    <a:pt x="81102" y="27701"/>
                  </a:lnTo>
                  <a:lnTo>
                    <a:pt x="74349" y="28044"/>
                  </a:lnTo>
                  <a:lnTo>
                    <a:pt x="36584" y="47933"/>
                  </a:lnTo>
                  <a:lnTo>
                    <a:pt x="30705" y="55737"/>
                  </a:lnTo>
                  <a:lnTo>
                    <a:pt x="8010" y="41500"/>
                  </a:lnTo>
                  <a:lnTo>
                    <a:pt x="40916" y="8450"/>
                  </a:lnTo>
                  <a:lnTo>
                    <a:pt x="80768" y="0"/>
                  </a:lnTo>
                  <a:lnTo>
                    <a:pt x="88995" y="284"/>
                  </a:lnTo>
                  <a:lnTo>
                    <a:pt x="129842" y="13484"/>
                  </a:lnTo>
                  <a:lnTo>
                    <a:pt x="153881" y="49734"/>
                  </a:lnTo>
                  <a:lnTo>
                    <a:pt x="155196" y="63079"/>
                  </a:lnTo>
                  <a:lnTo>
                    <a:pt x="155196" y="71375"/>
                  </a:lnTo>
                  <a:lnTo>
                    <a:pt x="138136" y="108362"/>
                  </a:lnTo>
                  <a:lnTo>
                    <a:pt x="113810" y="119688"/>
                  </a:lnTo>
                  <a:lnTo>
                    <a:pt x="124978" y="121760"/>
                  </a:lnTo>
                  <a:lnTo>
                    <a:pt x="156907" y="146794"/>
                  </a:lnTo>
                  <a:lnTo>
                    <a:pt x="164541" y="176556"/>
                  </a:lnTo>
                  <a:lnTo>
                    <a:pt x="164541" y="181563"/>
                  </a:lnTo>
                  <a:lnTo>
                    <a:pt x="154051" y="220462"/>
                  </a:lnTo>
                  <a:lnTo>
                    <a:pt x="119268" y="248071"/>
                  </a:lnTo>
                  <a:lnTo>
                    <a:pt x="91371" y="253931"/>
                  </a:lnTo>
                  <a:lnTo>
                    <a:pt x="80435" y="2543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3941" y="1372907"/>
            <a:ext cx="3540617" cy="35149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1731263"/>
            <a:ext cx="10692765" cy="6350"/>
            <a:chOff x="0" y="1731263"/>
            <a:chExt cx="10692765" cy="6350"/>
          </a:xfrm>
        </p:grpSpPr>
        <p:sp>
          <p:nvSpPr>
            <p:cNvPr id="9" name="object 9"/>
            <p:cNvSpPr/>
            <p:nvPr/>
          </p:nvSpPr>
          <p:spPr>
            <a:xfrm>
              <a:off x="0" y="1731263"/>
              <a:ext cx="17145" cy="6350"/>
            </a:xfrm>
            <a:custGeom>
              <a:avLst/>
              <a:gdLst/>
              <a:ahLst/>
              <a:cxnLst/>
              <a:rect l="l" t="t" r="r" b="b"/>
              <a:pathLst>
                <a:path w="17145" h="6350">
                  <a:moveTo>
                    <a:pt x="16764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528" y="1734311"/>
              <a:ext cx="10586085" cy="0"/>
            </a:xfrm>
            <a:custGeom>
              <a:avLst/>
              <a:gdLst/>
              <a:ahLst/>
              <a:cxnLst/>
              <a:rect l="l" t="t" r="r" b="b"/>
              <a:pathLst>
                <a:path w="10586085">
                  <a:moveTo>
                    <a:pt x="0" y="0"/>
                  </a:moveTo>
                  <a:lnTo>
                    <a:pt x="10585704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35996" y="1731263"/>
              <a:ext cx="56515" cy="6350"/>
            </a:xfrm>
            <a:custGeom>
              <a:avLst/>
              <a:gdLst/>
              <a:ahLst/>
              <a:cxnLst/>
              <a:rect l="l" t="t" r="r" b="b"/>
              <a:pathLst>
                <a:path w="56515" h="6350">
                  <a:moveTo>
                    <a:pt x="21336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21336" y="0"/>
                  </a:lnTo>
                  <a:lnTo>
                    <a:pt x="21336" y="6096"/>
                  </a:lnTo>
                  <a:close/>
                </a:path>
                <a:path w="56515" h="6350">
                  <a:moveTo>
                    <a:pt x="56387" y="6096"/>
                  </a:moveTo>
                  <a:lnTo>
                    <a:pt x="38100" y="6096"/>
                  </a:lnTo>
                  <a:lnTo>
                    <a:pt x="38100" y="0"/>
                  </a:lnTo>
                  <a:lnTo>
                    <a:pt x="56387" y="0"/>
                  </a:lnTo>
                  <a:lnTo>
                    <a:pt x="56387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53930" y="2094979"/>
            <a:ext cx="1479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9E7C08"/>
                </a:solidFill>
                <a:latin typeface="Wingdings"/>
                <a:cs typeface="Wingdings"/>
              </a:rPr>
              <a:t></a:t>
            </a:r>
            <a:endParaRPr sz="2100">
              <a:latin typeface="Wingdings"/>
              <a:cs typeface="Wingding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83335" y="2161870"/>
            <a:ext cx="445134" cy="255270"/>
          </a:xfrm>
          <a:custGeom>
            <a:avLst/>
            <a:gdLst/>
            <a:ahLst/>
            <a:cxnLst/>
            <a:rect l="l" t="t" r="r" b="b"/>
            <a:pathLst>
              <a:path w="445134" h="255269">
                <a:moveTo>
                  <a:pt x="186423" y="248831"/>
                </a:moveTo>
                <a:lnTo>
                  <a:pt x="162153" y="248831"/>
                </a:lnTo>
                <a:lnTo>
                  <a:pt x="162153" y="0"/>
                </a:lnTo>
                <a:lnTo>
                  <a:pt x="186423" y="0"/>
                </a:lnTo>
                <a:lnTo>
                  <a:pt x="186423" y="93078"/>
                </a:lnTo>
                <a:lnTo>
                  <a:pt x="226961" y="93078"/>
                </a:lnTo>
                <a:lnTo>
                  <a:pt x="226961" y="114947"/>
                </a:lnTo>
                <a:lnTo>
                  <a:pt x="186423" y="114947"/>
                </a:lnTo>
                <a:lnTo>
                  <a:pt x="186423" y="248831"/>
                </a:lnTo>
                <a:close/>
              </a:path>
              <a:path w="445134" h="255269">
                <a:moveTo>
                  <a:pt x="11680" y="192824"/>
                </a:moveTo>
                <a:lnTo>
                  <a:pt x="0" y="174230"/>
                </a:lnTo>
                <a:lnTo>
                  <a:pt x="10446" y="167949"/>
                </a:lnTo>
                <a:lnTo>
                  <a:pt x="28594" y="156819"/>
                </a:lnTo>
                <a:lnTo>
                  <a:pt x="60682" y="134700"/>
                </a:lnTo>
                <a:lnTo>
                  <a:pt x="87553" y="101021"/>
                </a:lnTo>
                <a:lnTo>
                  <a:pt x="90677" y="79193"/>
                </a:lnTo>
                <a:lnTo>
                  <a:pt x="90677" y="45338"/>
                </a:lnTo>
                <a:lnTo>
                  <a:pt x="2666" y="45338"/>
                </a:lnTo>
                <a:lnTo>
                  <a:pt x="2666" y="23202"/>
                </a:lnTo>
                <a:lnTo>
                  <a:pt x="114414" y="23202"/>
                </a:lnTo>
                <a:lnTo>
                  <a:pt x="114414" y="73075"/>
                </a:lnTo>
                <a:lnTo>
                  <a:pt x="108793" y="112352"/>
                </a:lnTo>
                <a:lnTo>
                  <a:pt x="83797" y="145726"/>
                </a:lnTo>
                <a:lnTo>
                  <a:pt x="42642" y="174885"/>
                </a:lnTo>
                <a:lnTo>
                  <a:pt x="28085" y="183531"/>
                </a:lnTo>
                <a:lnTo>
                  <a:pt x="11680" y="192824"/>
                </a:lnTo>
                <a:close/>
              </a:path>
              <a:path w="445134" h="255269">
                <a:moveTo>
                  <a:pt x="368312" y="255231"/>
                </a:moveTo>
                <a:lnTo>
                  <a:pt x="326202" y="247982"/>
                </a:lnTo>
                <a:lnTo>
                  <a:pt x="293862" y="221506"/>
                </a:lnTo>
                <a:lnTo>
                  <a:pt x="291769" y="189251"/>
                </a:lnTo>
                <a:lnTo>
                  <a:pt x="293846" y="182490"/>
                </a:lnTo>
                <a:lnTo>
                  <a:pt x="326158" y="156179"/>
                </a:lnTo>
                <a:lnTo>
                  <a:pt x="368312" y="149351"/>
                </a:lnTo>
                <a:lnTo>
                  <a:pt x="375825" y="149549"/>
                </a:lnTo>
                <a:lnTo>
                  <a:pt x="416322" y="158911"/>
                </a:lnTo>
                <a:lnTo>
                  <a:pt x="433935" y="170421"/>
                </a:lnTo>
                <a:lnTo>
                  <a:pt x="361395" y="170421"/>
                </a:lnTo>
                <a:lnTo>
                  <a:pt x="354705" y="171067"/>
                </a:lnTo>
                <a:lnTo>
                  <a:pt x="316620" y="189776"/>
                </a:lnTo>
                <a:lnTo>
                  <a:pt x="315239" y="193471"/>
                </a:lnTo>
                <a:lnTo>
                  <a:pt x="315239" y="210987"/>
                </a:lnTo>
                <a:lnTo>
                  <a:pt x="354579" y="233524"/>
                </a:lnTo>
                <a:lnTo>
                  <a:pt x="433600" y="234162"/>
                </a:lnTo>
                <a:lnTo>
                  <a:pt x="428742" y="238524"/>
                </a:lnTo>
                <a:lnTo>
                  <a:pt x="390436" y="253391"/>
                </a:lnTo>
                <a:lnTo>
                  <a:pt x="375884" y="255027"/>
                </a:lnTo>
                <a:lnTo>
                  <a:pt x="368312" y="255231"/>
                </a:lnTo>
                <a:close/>
              </a:path>
              <a:path w="445134" h="255269">
                <a:moveTo>
                  <a:pt x="433600" y="234162"/>
                </a:moveTo>
                <a:lnTo>
                  <a:pt x="368312" y="234162"/>
                </a:lnTo>
                <a:lnTo>
                  <a:pt x="375313" y="234162"/>
                </a:lnTo>
                <a:lnTo>
                  <a:pt x="382005" y="233524"/>
                </a:lnTo>
                <a:lnTo>
                  <a:pt x="419990" y="214710"/>
                </a:lnTo>
                <a:lnTo>
                  <a:pt x="421374" y="210987"/>
                </a:lnTo>
                <a:lnTo>
                  <a:pt x="421374" y="193471"/>
                </a:lnTo>
                <a:lnTo>
                  <a:pt x="381877" y="171067"/>
                </a:lnTo>
                <a:lnTo>
                  <a:pt x="375202" y="170421"/>
                </a:lnTo>
                <a:lnTo>
                  <a:pt x="433935" y="170421"/>
                </a:lnTo>
                <a:lnTo>
                  <a:pt x="434437" y="170871"/>
                </a:lnTo>
                <a:lnTo>
                  <a:pt x="442771" y="182806"/>
                </a:lnTo>
                <a:lnTo>
                  <a:pt x="444787" y="189251"/>
                </a:lnTo>
                <a:lnTo>
                  <a:pt x="444836" y="214772"/>
                </a:lnTo>
                <a:lnTo>
                  <a:pt x="442799" y="221315"/>
                </a:lnTo>
                <a:lnTo>
                  <a:pt x="442721" y="221506"/>
                </a:lnTo>
                <a:lnTo>
                  <a:pt x="434354" y="233485"/>
                </a:lnTo>
                <a:lnTo>
                  <a:pt x="433600" y="234162"/>
                </a:lnTo>
                <a:close/>
              </a:path>
              <a:path w="445134" h="255269">
                <a:moveTo>
                  <a:pt x="443522" y="148818"/>
                </a:moveTo>
                <a:lnTo>
                  <a:pt x="419519" y="148818"/>
                </a:lnTo>
                <a:lnTo>
                  <a:pt x="419519" y="84010"/>
                </a:lnTo>
                <a:lnTo>
                  <a:pt x="368579" y="84010"/>
                </a:lnTo>
                <a:lnTo>
                  <a:pt x="368579" y="62407"/>
                </a:lnTo>
                <a:lnTo>
                  <a:pt x="419519" y="62407"/>
                </a:lnTo>
                <a:lnTo>
                  <a:pt x="419519" y="0"/>
                </a:lnTo>
                <a:lnTo>
                  <a:pt x="443522" y="0"/>
                </a:lnTo>
                <a:lnTo>
                  <a:pt x="443522" y="148818"/>
                </a:lnTo>
                <a:close/>
              </a:path>
              <a:path w="445134" h="255269">
                <a:moveTo>
                  <a:pt x="380314" y="36804"/>
                </a:moveTo>
                <a:lnTo>
                  <a:pt x="248831" y="36804"/>
                </a:lnTo>
                <a:lnTo>
                  <a:pt x="248831" y="15468"/>
                </a:lnTo>
                <a:lnTo>
                  <a:pt x="380314" y="15468"/>
                </a:lnTo>
                <a:lnTo>
                  <a:pt x="380314" y="36804"/>
                </a:lnTo>
                <a:close/>
              </a:path>
              <a:path w="445134" h="255269">
                <a:moveTo>
                  <a:pt x="255573" y="145618"/>
                </a:moveTo>
                <a:lnTo>
                  <a:pt x="241896" y="129274"/>
                </a:lnTo>
                <a:lnTo>
                  <a:pt x="266970" y="109680"/>
                </a:lnTo>
                <a:lnTo>
                  <a:pt x="272718" y="105092"/>
                </a:lnTo>
                <a:lnTo>
                  <a:pt x="299752" y="76799"/>
                </a:lnTo>
                <a:lnTo>
                  <a:pt x="303771" y="59329"/>
                </a:lnTo>
                <a:lnTo>
                  <a:pt x="303771" y="36804"/>
                </a:lnTo>
                <a:lnTo>
                  <a:pt x="328040" y="36804"/>
                </a:lnTo>
                <a:lnTo>
                  <a:pt x="332074" y="76078"/>
                </a:lnTo>
                <a:lnTo>
                  <a:pt x="346552" y="91478"/>
                </a:lnTo>
                <a:lnTo>
                  <a:pt x="314818" y="91478"/>
                </a:lnTo>
                <a:lnTo>
                  <a:pt x="315097" y="92407"/>
                </a:lnTo>
                <a:lnTo>
                  <a:pt x="315205" y="92558"/>
                </a:lnTo>
                <a:lnTo>
                  <a:pt x="316893" y="94288"/>
                </a:lnTo>
                <a:lnTo>
                  <a:pt x="316095" y="95282"/>
                </a:lnTo>
                <a:lnTo>
                  <a:pt x="307936" y="104013"/>
                </a:lnTo>
                <a:lnTo>
                  <a:pt x="303089" y="108651"/>
                </a:lnTo>
                <a:lnTo>
                  <a:pt x="297474" y="113560"/>
                </a:lnTo>
                <a:lnTo>
                  <a:pt x="295335" y="115535"/>
                </a:lnTo>
                <a:lnTo>
                  <a:pt x="264048" y="140425"/>
                </a:lnTo>
                <a:lnTo>
                  <a:pt x="260013" y="143101"/>
                </a:lnTo>
                <a:lnTo>
                  <a:pt x="255573" y="145618"/>
                </a:lnTo>
                <a:close/>
              </a:path>
              <a:path w="445134" h="255269">
                <a:moveTo>
                  <a:pt x="316893" y="94288"/>
                </a:moveTo>
                <a:lnTo>
                  <a:pt x="315205" y="92558"/>
                </a:lnTo>
                <a:lnTo>
                  <a:pt x="315097" y="92407"/>
                </a:lnTo>
                <a:lnTo>
                  <a:pt x="314818" y="91478"/>
                </a:lnTo>
                <a:lnTo>
                  <a:pt x="318581" y="91478"/>
                </a:lnTo>
                <a:lnTo>
                  <a:pt x="318284" y="92558"/>
                </a:lnTo>
                <a:lnTo>
                  <a:pt x="316893" y="94288"/>
                </a:lnTo>
                <a:close/>
              </a:path>
              <a:path w="445134" h="255269">
                <a:moveTo>
                  <a:pt x="372788" y="137617"/>
                </a:moveTo>
                <a:lnTo>
                  <a:pt x="339313" y="113714"/>
                </a:lnTo>
                <a:lnTo>
                  <a:pt x="316893" y="94288"/>
                </a:lnTo>
                <a:lnTo>
                  <a:pt x="318284" y="92558"/>
                </a:lnTo>
                <a:lnTo>
                  <a:pt x="318581" y="91478"/>
                </a:lnTo>
                <a:lnTo>
                  <a:pt x="346552" y="91478"/>
                </a:lnTo>
                <a:lnTo>
                  <a:pt x="350691" y="94946"/>
                </a:lnTo>
                <a:lnTo>
                  <a:pt x="356009" y="99064"/>
                </a:lnTo>
                <a:lnTo>
                  <a:pt x="385914" y="121194"/>
                </a:lnTo>
                <a:lnTo>
                  <a:pt x="372788" y="1376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81797" y="2166937"/>
            <a:ext cx="3874084" cy="252831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5695692" y="2316042"/>
            <a:ext cx="49530" cy="128905"/>
          </a:xfrm>
          <a:custGeom>
            <a:avLst/>
            <a:gdLst/>
            <a:ahLst/>
            <a:cxnLst/>
            <a:rect l="l" t="t" r="r" b="b"/>
            <a:pathLst>
              <a:path w="49529" h="128905">
                <a:moveTo>
                  <a:pt x="49213" y="128560"/>
                </a:moveTo>
                <a:lnTo>
                  <a:pt x="36731" y="128560"/>
                </a:lnTo>
                <a:lnTo>
                  <a:pt x="36731" y="15691"/>
                </a:lnTo>
                <a:lnTo>
                  <a:pt x="5705" y="34591"/>
                </a:lnTo>
                <a:lnTo>
                  <a:pt x="0" y="24606"/>
                </a:lnTo>
                <a:lnTo>
                  <a:pt x="39762" y="0"/>
                </a:lnTo>
                <a:lnTo>
                  <a:pt x="49213" y="0"/>
                </a:lnTo>
                <a:lnTo>
                  <a:pt x="49213" y="128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93790" y="2166937"/>
            <a:ext cx="232295" cy="243763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517925" y="2094979"/>
            <a:ext cx="7346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4675" algn="l"/>
              </a:tabLst>
            </a:pPr>
            <a:r>
              <a:rPr sz="2100" dirty="0">
                <a:latin typeface="Symbol"/>
                <a:cs typeface="Symbol"/>
              </a:rPr>
              <a:t>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dirty="0">
                <a:latin typeface="Symbol"/>
                <a:cs typeface="Symbol"/>
              </a:rPr>
              <a:t></a:t>
            </a:r>
            <a:endParaRPr sz="2100">
              <a:latin typeface="Symbol"/>
              <a:cs typeface="Symbo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252905" y="2166937"/>
            <a:ext cx="398780" cy="278130"/>
            <a:chOff x="6252905" y="2166937"/>
            <a:chExt cx="398780" cy="278130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52905" y="2314081"/>
              <a:ext cx="81665" cy="13052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366662" y="2166937"/>
              <a:ext cx="285115" cy="253365"/>
            </a:xfrm>
            <a:custGeom>
              <a:avLst/>
              <a:gdLst/>
              <a:ahLst/>
              <a:cxnLst/>
              <a:rect l="l" t="t" r="r" b="b"/>
              <a:pathLst>
                <a:path w="285115" h="253364">
                  <a:moveTo>
                    <a:pt x="189890" y="136550"/>
                  </a:moveTo>
                  <a:lnTo>
                    <a:pt x="171221" y="136550"/>
                  </a:lnTo>
                  <a:lnTo>
                    <a:pt x="171221" y="0"/>
                  </a:lnTo>
                  <a:lnTo>
                    <a:pt x="189890" y="0"/>
                  </a:lnTo>
                  <a:lnTo>
                    <a:pt x="189890" y="136550"/>
                  </a:lnTo>
                  <a:close/>
                </a:path>
                <a:path w="285115" h="253364">
                  <a:moveTo>
                    <a:pt x="189890" y="243230"/>
                  </a:moveTo>
                  <a:lnTo>
                    <a:pt x="40805" y="243230"/>
                  </a:lnTo>
                  <a:lnTo>
                    <a:pt x="40805" y="150952"/>
                  </a:lnTo>
                  <a:lnTo>
                    <a:pt x="189890" y="150952"/>
                  </a:lnTo>
                  <a:lnTo>
                    <a:pt x="189890" y="167754"/>
                  </a:lnTo>
                  <a:lnTo>
                    <a:pt x="58940" y="167754"/>
                  </a:lnTo>
                  <a:lnTo>
                    <a:pt x="58940" y="226428"/>
                  </a:lnTo>
                  <a:lnTo>
                    <a:pt x="189890" y="226428"/>
                  </a:lnTo>
                  <a:lnTo>
                    <a:pt x="189890" y="243230"/>
                  </a:lnTo>
                  <a:close/>
                </a:path>
                <a:path w="285115" h="253364">
                  <a:moveTo>
                    <a:pt x="189890" y="226428"/>
                  </a:moveTo>
                  <a:lnTo>
                    <a:pt x="171754" y="226428"/>
                  </a:lnTo>
                  <a:lnTo>
                    <a:pt x="171754" y="167754"/>
                  </a:lnTo>
                  <a:lnTo>
                    <a:pt x="189890" y="167754"/>
                  </a:lnTo>
                  <a:lnTo>
                    <a:pt x="189890" y="226428"/>
                  </a:lnTo>
                  <a:close/>
                </a:path>
                <a:path w="285115" h="253364">
                  <a:moveTo>
                    <a:pt x="68541" y="124015"/>
                  </a:moveTo>
                  <a:lnTo>
                    <a:pt x="59474" y="124015"/>
                  </a:lnTo>
                  <a:lnTo>
                    <a:pt x="50406" y="124015"/>
                  </a:lnTo>
                  <a:lnTo>
                    <a:pt x="42183" y="122504"/>
                  </a:lnTo>
                  <a:lnTo>
                    <a:pt x="6889" y="97523"/>
                  </a:lnTo>
                  <a:lnTo>
                    <a:pt x="0" y="79387"/>
                  </a:lnTo>
                  <a:lnTo>
                    <a:pt x="0" y="53962"/>
                  </a:lnTo>
                  <a:lnTo>
                    <a:pt x="21158" y="20802"/>
                  </a:lnTo>
                  <a:lnTo>
                    <a:pt x="50406" y="9334"/>
                  </a:lnTo>
                  <a:lnTo>
                    <a:pt x="68541" y="9334"/>
                  </a:lnTo>
                  <a:lnTo>
                    <a:pt x="76765" y="10845"/>
                  </a:lnTo>
                  <a:lnTo>
                    <a:pt x="91522" y="16891"/>
                  </a:lnTo>
                  <a:lnTo>
                    <a:pt x="97789" y="20802"/>
                  </a:lnTo>
                  <a:lnTo>
                    <a:pt x="103519" y="26136"/>
                  </a:lnTo>
                  <a:lnTo>
                    <a:pt x="53251" y="26136"/>
                  </a:lnTo>
                  <a:lnTo>
                    <a:pt x="47605" y="27158"/>
                  </a:lnTo>
                  <a:lnTo>
                    <a:pt x="19113" y="53073"/>
                  </a:lnTo>
                  <a:lnTo>
                    <a:pt x="18135" y="57429"/>
                  </a:lnTo>
                  <a:lnTo>
                    <a:pt x="18175" y="76098"/>
                  </a:lnTo>
                  <a:lnTo>
                    <a:pt x="47605" y="106191"/>
                  </a:lnTo>
                  <a:lnTo>
                    <a:pt x="53251" y="107213"/>
                  </a:lnTo>
                  <a:lnTo>
                    <a:pt x="103519" y="107213"/>
                  </a:lnTo>
                  <a:lnTo>
                    <a:pt x="97789" y="112547"/>
                  </a:lnTo>
                  <a:lnTo>
                    <a:pt x="91522" y="116458"/>
                  </a:lnTo>
                  <a:lnTo>
                    <a:pt x="76765" y="122504"/>
                  </a:lnTo>
                  <a:lnTo>
                    <a:pt x="68541" y="124015"/>
                  </a:lnTo>
                  <a:lnTo>
                    <a:pt x="59474" y="124015"/>
                  </a:lnTo>
                  <a:lnTo>
                    <a:pt x="68541" y="124015"/>
                  </a:lnTo>
                  <a:close/>
                </a:path>
                <a:path w="285115" h="253364">
                  <a:moveTo>
                    <a:pt x="103519" y="107213"/>
                  </a:moveTo>
                  <a:lnTo>
                    <a:pt x="65697" y="107213"/>
                  </a:lnTo>
                  <a:lnTo>
                    <a:pt x="71342" y="106191"/>
                  </a:lnTo>
                  <a:lnTo>
                    <a:pt x="81476" y="102101"/>
                  </a:lnTo>
                  <a:lnTo>
                    <a:pt x="100812" y="76098"/>
                  </a:lnTo>
                  <a:lnTo>
                    <a:pt x="100812" y="57429"/>
                  </a:lnTo>
                  <a:lnTo>
                    <a:pt x="71342" y="27158"/>
                  </a:lnTo>
                  <a:lnTo>
                    <a:pt x="59474" y="26136"/>
                  </a:lnTo>
                  <a:lnTo>
                    <a:pt x="103519" y="26136"/>
                  </a:lnTo>
                  <a:lnTo>
                    <a:pt x="108102" y="30403"/>
                  </a:lnTo>
                  <a:lnTo>
                    <a:pt x="112058" y="35826"/>
                  </a:lnTo>
                  <a:lnTo>
                    <a:pt x="117570" y="47917"/>
                  </a:lnTo>
                  <a:lnTo>
                    <a:pt x="118948" y="53962"/>
                  </a:lnTo>
                  <a:lnTo>
                    <a:pt x="118948" y="79387"/>
                  </a:lnTo>
                  <a:lnTo>
                    <a:pt x="117570" y="85432"/>
                  </a:lnTo>
                  <a:lnTo>
                    <a:pt x="112058" y="97523"/>
                  </a:lnTo>
                  <a:lnTo>
                    <a:pt x="108102" y="102946"/>
                  </a:lnTo>
                  <a:lnTo>
                    <a:pt x="103519" y="107213"/>
                  </a:lnTo>
                  <a:close/>
                </a:path>
                <a:path w="285115" h="253364">
                  <a:moveTo>
                    <a:pt x="245630" y="252831"/>
                  </a:moveTo>
                  <a:lnTo>
                    <a:pt x="228561" y="252831"/>
                  </a:lnTo>
                  <a:lnTo>
                    <a:pt x="238046" y="238596"/>
                  </a:lnTo>
                  <a:lnTo>
                    <a:pt x="245964" y="224161"/>
                  </a:lnTo>
                  <a:lnTo>
                    <a:pt x="260599" y="179722"/>
                  </a:lnTo>
                  <a:lnTo>
                    <a:pt x="265099" y="134416"/>
                  </a:lnTo>
                  <a:lnTo>
                    <a:pt x="265099" y="121081"/>
                  </a:lnTo>
                  <a:lnTo>
                    <a:pt x="260374" y="74250"/>
                  </a:lnTo>
                  <a:lnTo>
                    <a:pt x="245464" y="30570"/>
                  </a:lnTo>
                  <a:lnTo>
                    <a:pt x="228561" y="3200"/>
                  </a:lnTo>
                  <a:lnTo>
                    <a:pt x="245630" y="3200"/>
                  </a:lnTo>
                  <a:lnTo>
                    <a:pt x="269783" y="42255"/>
                  </a:lnTo>
                  <a:lnTo>
                    <a:pt x="282435" y="88144"/>
                  </a:lnTo>
                  <a:lnTo>
                    <a:pt x="284789" y="134416"/>
                  </a:lnTo>
                  <a:lnTo>
                    <a:pt x="284235" y="150602"/>
                  </a:lnTo>
                  <a:lnTo>
                    <a:pt x="275234" y="198958"/>
                  </a:lnTo>
                  <a:lnTo>
                    <a:pt x="254981" y="240563"/>
                  </a:lnTo>
                  <a:lnTo>
                    <a:pt x="245630" y="2528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10880" y="2517381"/>
            <a:ext cx="2621927" cy="25016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26615" y="2865958"/>
            <a:ext cx="2067191" cy="257898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1078268" y="3512172"/>
            <a:ext cx="2219960" cy="258445"/>
          </a:xfrm>
          <a:custGeom>
            <a:avLst/>
            <a:gdLst/>
            <a:ahLst/>
            <a:cxnLst/>
            <a:rect l="l" t="t" r="r" b="b"/>
            <a:pathLst>
              <a:path w="2219960" h="258445">
                <a:moveTo>
                  <a:pt x="204292" y="248831"/>
                </a:moveTo>
                <a:lnTo>
                  <a:pt x="180022" y="248831"/>
                </a:lnTo>
                <a:lnTo>
                  <a:pt x="180022" y="0"/>
                </a:lnTo>
                <a:lnTo>
                  <a:pt x="204292" y="0"/>
                </a:lnTo>
                <a:lnTo>
                  <a:pt x="204292" y="248831"/>
                </a:lnTo>
                <a:close/>
              </a:path>
              <a:path w="2219960" h="258445">
                <a:moveTo>
                  <a:pt x="14993" y="188290"/>
                </a:moveTo>
                <a:lnTo>
                  <a:pt x="30415" y="143440"/>
                </a:lnTo>
                <a:lnTo>
                  <a:pt x="44805" y="130241"/>
                </a:lnTo>
                <a:lnTo>
                  <a:pt x="49378" y="123596"/>
                </a:lnTo>
                <a:lnTo>
                  <a:pt x="64056" y="87923"/>
                </a:lnTo>
                <a:lnTo>
                  <a:pt x="64274" y="83324"/>
                </a:lnTo>
                <a:lnTo>
                  <a:pt x="64274" y="17602"/>
                </a:lnTo>
                <a:lnTo>
                  <a:pt x="89077" y="17602"/>
                </a:lnTo>
                <a:lnTo>
                  <a:pt x="89121" y="83324"/>
                </a:lnTo>
                <a:lnTo>
                  <a:pt x="104709" y="121465"/>
                </a:lnTo>
                <a:lnTo>
                  <a:pt x="78998" y="121465"/>
                </a:lnTo>
                <a:lnTo>
                  <a:pt x="78893" y="121615"/>
                </a:lnTo>
                <a:lnTo>
                  <a:pt x="75242" y="121615"/>
                </a:lnTo>
                <a:lnTo>
                  <a:pt x="75612" y="122540"/>
                </a:lnTo>
                <a:lnTo>
                  <a:pt x="77015" y="124386"/>
                </a:lnTo>
                <a:lnTo>
                  <a:pt x="75683" y="126383"/>
                </a:lnTo>
                <a:lnTo>
                  <a:pt x="74056" y="128573"/>
                </a:lnTo>
                <a:lnTo>
                  <a:pt x="46757" y="158450"/>
                </a:lnTo>
                <a:lnTo>
                  <a:pt x="43224" y="162035"/>
                </a:lnTo>
                <a:lnTo>
                  <a:pt x="36729" y="169083"/>
                </a:lnTo>
                <a:lnTo>
                  <a:pt x="33172" y="172691"/>
                </a:lnTo>
                <a:lnTo>
                  <a:pt x="25180" y="180336"/>
                </a:lnTo>
                <a:lnTo>
                  <a:pt x="20452" y="184261"/>
                </a:lnTo>
                <a:lnTo>
                  <a:pt x="14993" y="188290"/>
                </a:lnTo>
                <a:close/>
              </a:path>
              <a:path w="2219960" h="258445">
                <a:moveTo>
                  <a:pt x="136650" y="184556"/>
                </a:moveTo>
                <a:lnTo>
                  <a:pt x="104215" y="154188"/>
                </a:lnTo>
                <a:lnTo>
                  <a:pt x="93911" y="142417"/>
                </a:lnTo>
                <a:lnTo>
                  <a:pt x="88794" y="137753"/>
                </a:lnTo>
                <a:lnTo>
                  <a:pt x="84481" y="133334"/>
                </a:lnTo>
                <a:lnTo>
                  <a:pt x="77536" y="125072"/>
                </a:lnTo>
                <a:lnTo>
                  <a:pt x="77015" y="124386"/>
                </a:lnTo>
                <a:lnTo>
                  <a:pt x="78347" y="122388"/>
                </a:lnTo>
                <a:lnTo>
                  <a:pt x="78998" y="121465"/>
                </a:lnTo>
                <a:lnTo>
                  <a:pt x="104709" y="121465"/>
                </a:lnTo>
                <a:lnTo>
                  <a:pt x="108673" y="126001"/>
                </a:lnTo>
                <a:lnTo>
                  <a:pt x="113356" y="131130"/>
                </a:lnTo>
                <a:lnTo>
                  <a:pt x="143763" y="161679"/>
                </a:lnTo>
                <a:lnTo>
                  <a:pt x="151485" y="169083"/>
                </a:lnTo>
                <a:lnTo>
                  <a:pt x="136650" y="184556"/>
                </a:lnTo>
                <a:close/>
              </a:path>
              <a:path w="2219960" h="258445">
                <a:moveTo>
                  <a:pt x="77015" y="124386"/>
                </a:moveTo>
                <a:lnTo>
                  <a:pt x="75612" y="122540"/>
                </a:lnTo>
                <a:lnTo>
                  <a:pt x="75242" y="121615"/>
                </a:lnTo>
                <a:lnTo>
                  <a:pt x="78893" y="121615"/>
                </a:lnTo>
                <a:lnTo>
                  <a:pt x="78247" y="122540"/>
                </a:lnTo>
                <a:lnTo>
                  <a:pt x="77015" y="124386"/>
                </a:lnTo>
                <a:close/>
              </a:path>
              <a:path w="2219960" h="258445">
                <a:moveTo>
                  <a:pt x="265849" y="154419"/>
                </a:moveTo>
                <a:lnTo>
                  <a:pt x="253898" y="136012"/>
                </a:lnTo>
                <a:lnTo>
                  <a:pt x="262946" y="131033"/>
                </a:lnTo>
                <a:lnTo>
                  <a:pt x="271526" y="126226"/>
                </a:lnTo>
                <a:lnTo>
                  <a:pt x="306852" y="104952"/>
                </a:lnTo>
                <a:lnTo>
                  <a:pt x="312159" y="101345"/>
                </a:lnTo>
                <a:lnTo>
                  <a:pt x="318095" y="97417"/>
                </a:lnTo>
                <a:lnTo>
                  <a:pt x="342281" y="62175"/>
                </a:lnTo>
                <a:lnTo>
                  <a:pt x="342709" y="17335"/>
                </a:lnTo>
                <a:lnTo>
                  <a:pt x="367512" y="17335"/>
                </a:lnTo>
                <a:lnTo>
                  <a:pt x="367512" y="56393"/>
                </a:lnTo>
                <a:lnTo>
                  <a:pt x="386057" y="93078"/>
                </a:lnTo>
                <a:lnTo>
                  <a:pt x="353527" y="93078"/>
                </a:lnTo>
                <a:lnTo>
                  <a:pt x="354452" y="95059"/>
                </a:lnTo>
                <a:lnTo>
                  <a:pt x="355209" y="95877"/>
                </a:lnTo>
                <a:lnTo>
                  <a:pt x="352941" y="98367"/>
                </a:lnTo>
                <a:lnTo>
                  <a:pt x="319203" y="123817"/>
                </a:lnTo>
                <a:lnTo>
                  <a:pt x="281818" y="146219"/>
                </a:lnTo>
                <a:lnTo>
                  <a:pt x="273835" y="150433"/>
                </a:lnTo>
                <a:lnTo>
                  <a:pt x="265849" y="154419"/>
                </a:lnTo>
                <a:close/>
              </a:path>
              <a:path w="2219960" h="258445">
                <a:moveTo>
                  <a:pt x="355209" y="95877"/>
                </a:moveTo>
                <a:lnTo>
                  <a:pt x="354452" y="95059"/>
                </a:lnTo>
                <a:lnTo>
                  <a:pt x="353527" y="93078"/>
                </a:lnTo>
                <a:lnTo>
                  <a:pt x="356769" y="93078"/>
                </a:lnTo>
                <a:lnTo>
                  <a:pt x="355994" y="95014"/>
                </a:lnTo>
                <a:lnTo>
                  <a:pt x="355209" y="95877"/>
                </a:lnTo>
                <a:close/>
              </a:path>
              <a:path w="2219960" h="258445">
                <a:moveTo>
                  <a:pt x="443834" y="153885"/>
                </a:moveTo>
                <a:lnTo>
                  <a:pt x="404537" y="132085"/>
                </a:lnTo>
                <a:lnTo>
                  <a:pt x="372159" y="110630"/>
                </a:lnTo>
                <a:lnTo>
                  <a:pt x="355209" y="95877"/>
                </a:lnTo>
                <a:lnTo>
                  <a:pt x="355994" y="95014"/>
                </a:lnTo>
                <a:lnTo>
                  <a:pt x="356769" y="93078"/>
                </a:lnTo>
                <a:lnTo>
                  <a:pt x="386057" y="93078"/>
                </a:lnTo>
                <a:lnTo>
                  <a:pt x="386844" y="93747"/>
                </a:lnTo>
                <a:lnTo>
                  <a:pt x="391829" y="97423"/>
                </a:lnTo>
                <a:lnTo>
                  <a:pt x="397766" y="101345"/>
                </a:lnTo>
                <a:lnTo>
                  <a:pt x="403094" y="104967"/>
                </a:lnTo>
                <a:lnTo>
                  <a:pt x="409031" y="108804"/>
                </a:lnTo>
                <a:lnTo>
                  <a:pt x="415578" y="112857"/>
                </a:lnTo>
                <a:lnTo>
                  <a:pt x="422548" y="117018"/>
                </a:lnTo>
                <a:lnTo>
                  <a:pt x="438174" y="126041"/>
                </a:lnTo>
                <a:lnTo>
                  <a:pt x="455523" y="135775"/>
                </a:lnTo>
                <a:lnTo>
                  <a:pt x="443834" y="153885"/>
                </a:lnTo>
                <a:close/>
              </a:path>
              <a:path w="2219960" h="258445">
                <a:moveTo>
                  <a:pt x="469925" y="214426"/>
                </a:moveTo>
                <a:lnTo>
                  <a:pt x="240563" y="214426"/>
                </a:lnTo>
                <a:lnTo>
                  <a:pt x="240563" y="193090"/>
                </a:lnTo>
                <a:lnTo>
                  <a:pt x="469925" y="193090"/>
                </a:lnTo>
                <a:lnTo>
                  <a:pt x="469925" y="214426"/>
                </a:lnTo>
                <a:close/>
              </a:path>
              <a:path w="2219960" h="258445">
                <a:moveTo>
                  <a:pt x="697953" y="248564"/>
                </a:moveTo>
                <a:lnTo>
                  <a:pt x="541400" y="248564"/>
                </a:lnTo>
                <a:lnTo>
                  <a:pt x="541400" y="155752"/>
                </a:lnTo>
                <a:lnTo>
                  <a:pt x="697953" y="155752"/>
                </a:lnTo>
                <a:lnTo>
                  <a:pt x="697953" y="177622"/>
                </a:lnTo>
                <a:lnTo>
                  <a:pt x="564870" y="177622"/>
                </a:lnTo>
                <a:lnTo>
                  <a:pt x="564870" y="226694"/>
                </a:lnTo>
                <a:lnTo>
                  <a:pt x="697953" y="226694"/>
                </a:lnTo>
                <a:lnTo>
                  <a:pt x="697953" y="248564"/>
                </a:lnTo>
                <a:close/>
              </a:path>
              <a:path w="2219960" h="258445">
                <a:moveTo>
                  <a:pt x="697953" y="226694"/>
                </a:moveTo>
                <a:lnTo>
                  <a:pt x="674484" y="226694"/>
                </a:lnTo>
                <a:lnTo>
                  <a:pt x="674484" y="177622"/>
                </a:lnTo>
                <a:lnTo>
                  <a:pt x="697953" y="177622"/>
                </a:lnTo>
                <a:lnTo>
                  <a:pt x="697953" y="226694"/>
                </a:lnTo>
                <a:close/>
              </a:path>
              <a:path w="2219960" h="258445">
                <a:moveTo>
                  <a:pt x="652081" y="145884"/>
                </a:moveTo>
                <a:lnTo>
                  <a:pt x="628345" y="145884"/>
                </a:lnTo>
                <a:lnTo>
                  <a:pt x="628345" y="82676"/>
                </a:lnTo>
                <a:lnTo>
                  <a:pt x="592874" y="82676"/>
                </a:lnTo>
                <a:lnTo>
                  <a:pt x="592874" y="61074"/>
                </a:lnTo>
                <a:lnTo>
                  <a:pt x="628345" y="61074"/>
                </a:lnTo>
                <a:lnTo>
                  <a:pt x="628345" y="3200"/>
                </a:lnTo>
                <a:lnTo>
                  <a:pt x="652081" y="3200"/>
                </a:lnTo>
                <a:lnTo>
                  <a:pt x="652081" y="145884"/>
                </a:lnTo>
                <a:close/>
              </a:path>
              <a:path w="2219960" h="258445">
                <a:moveTo>
                  <a:pt x="496862" y="134150"/>
                </a:moveTo>
                <a:lnTo>
                  <a:pt x="496862" y="13868"/>
                </a:lnTo>
                <a:lnTo>
                  <a:pt x="594474" y="13868"/>
                </a:lnTo>
                <a:lnTo>
                  <a:pt x="594474" y="35204"/>
                </a:lnTo>
                <a:lnTo>
                  <a:pt x="520598" y="35204"/>
                </a:lnTo>
                <a:lnTo>
                  <a:pt x="520598" y="63207"/>
                </a:lnTo>
                <a:lnTo>
                  <a:pt x="582472" y="63207"/>
                </a:lnTo>
                <a:lnTo>
                  <a:pt x="582472" y="84543"/>
                </a:lnTo>
                <a:lnTo>
                  <a:pt x="520598" y="84543"/>
                </a:lnTo>
                <a:lnTo>
                  <a:pt x="520598" y="112814"/>
                </a:lnTo>
                <a:lnTo>
                  <a:pt x="606089" y="112814"/>
                </a:lnTo>
                <a:lnTo>
                  <a:pt x="608075" y="129578"/>
                </a:lnTo>
                <a:lnTo>
                  <a:pt x="598819" y="130653"/>
                </a:lnTo>
                <a:lnTo>
                  <a:pt x="590557" y="131505"/>
                </a:lnTo>
                <a:lnTo>
                  <a:pt x="576021" y="132761"/>
                </a:lnTo>
                <a:lnTo>
                  <a:pt x="568275" y="133209"/>
                </a:lnTo>
                <a:lnTo>
                  <a:pt x="547142" y="133815"/>
                </a:lnTo>
                <a:lnTo>
                  <a:pt x="496862" y="134150"/>
                </a:lnTo>
                <a:close/>
              </a:path>
              <a:path w="2219960" h="258445">
                <a:moveTo>
                  <a:pt x="606089" y="112814"/>
                </a:moveTo>
                <a:lnTo>
                  <a:pt x="529132" y="112814"/>
                </a:lnTo>
                <a:lnTo>
                  <a:pt x="548630" y="112623"/>
                </a:lnTo>
                <a:lnTo>
                  <a:pt x="554928" y="112452"/>
                </a:lnTo>
                <a:lnTo>
                  <a:pt x="595835" y="109658"/>
                </a:lnTo>
                <a:lnTo>
                  <a:pt x="605584" y="108546"/>
                </a:lnTo>
                <a:lnTo>
                  <a:pt x="606089" y="112814"/>
                </a:lnTo>
                <a:close/>
              </a:path>
              <a:path w="2219960" h="258445">
                <a:moveTo>
                  <a:pt x="697953" y="146418"/>
                </a:moveTo>
                <a:lnTo>
                  <a:pt x="674217" y="146418"/>
                </a:lnTo>
                <a:lnTo>
                  <a:pt x="674217" y="0"/>
                </a:lnTo>
                <a:lnTo>
                  <a:pt x="697953" y="0"/>
                </a:lnTo>
                <a:lnTo>
                  <a:pt x="697953" y="146418"/>
                </a:lnTo>
                <a:close/>
              </a:path>
              <a:path w="2219960" h="258445">
                <a:moveTo>
                  <a:pt x="1000925" y="178955"/>
                </a:moveTo>
                <a:lnTo>
                  <a:pt x="976922" y="178955"/>
                </a:lnTo>
                <a:lnTo>
                  <a:pt x="976922" y="0"/>
                </a:lnTo>
                <a:lnTo>
                  <a:pt x="1000925" y="0"/>
                </a:lnTo>
                <a:lnTo>
                  <a:pt x="1000925" y="178955"/>
                </a:lnTo>
                <a:close/>
              </a:path>
              <a:path w="2219960" h="258445">
                <a:moveTo>
                  <a:pt x="812809" y="149618"/>
                </a:moveTo>
                <a:lnTo>
                  <a:pt x="798766" y="133370"/>
                </a:lnTo>
                <a:lnTo>
                  <a:pt x="822315" y="113841"/>
                </a:lnTo>
                <a:lnTo>
                  <a:pt x="827914" y="109098"/>
                </a:lnTo>
                <a:lnTo>
                  <a:pt x="854934" y="81490"/>
                </a:lnTo>
                <a:lnTo>
                  <a:pt x="860907" y="58090"/>
                </a:lnTo>
                <a:lnTo>
                  <a:pt x="860907" y="11468"/>
                </a:lnTo>
                <a:lnTo>
                  <a:pt x="885444" y="11468"/>
                </a:lnTo>
                <a:lnTo>
                  <a:pt x="885461" y="58090"/>
                </a:lnTo>
                <a:lnTo>
                  <a:pt x="901826" y="91744"/>
                </a:lnTo>
                <a:lnTo>
                  <a:pt x="872283" y="91744"/>
                </a:lnTo>
                <a:lnTo>
                  <a:pt x="874165" y="94861"/>
                </a:lnTo>
                <a:lnTo>
                  <a:pt x="874477" y="95207"/>
                </a:lnTo>
                <a:lnTo>
                  <a:pt x="874007" y="95832"/>
                </a:lnTo>
                <a:lnTo>
                  <a:pt x="844465" y="124748"/>
                </a:lnTo>
                <a:lnTo>
                  <a:pt x="819762" y="144513"/>
                </a:lnTo>
                <a:lnTo>
                  <a:pt x="812809" y="149618"/>
                </a:lnTo>
                <a:close/>
              </a:path>
              <a:path w="2219960" h="258445">
                <a:moveTo>
                  <a:pt x="874477" y="95207"/>
                </a:moveTo>
                <a:lnTo>
                  <a:pt x="874165" y="94861"/>
                </a:lnTo>
                <a:lnTo>
                  <a:pt x="872283" y="91744"/>
                </a:lnTo>
                <a:lnTo>
                  <a:pt x="876255" y="91744"/>
                </a:lnTo>
                <a:lnTo>
                  <a:pt x="876041" y="93125"/>
                </a:lnTo>
                <a:lnTo>
                  <a:pt x="874477" y="95207"/>
                </a:lnTo>
                <a:close/>
              </a:path>
              <a:path w="2219960" h="258445">
                <a:moveTo>
                  <a:pt x="930891" y="142151"/>
                </a:moveTo>
                <a:lnTo>
                  <a:pt x="898098" y="117053"/>
                </a:lnTo>
                <a:lnTo>
                  <a:pt x="874477" y="95207"/>
                </a:lnTo>
                <a:lnTo>
                  <a:pt x="876041" y="93125"/>
                </a:lnTo>
                <a:lnTo>
                  <a:pt x="876255" y="91744"/>
                </a:lnTo>
                <a:lnTo>
                  <a:pt x="901826" y="91744"/>
                </a:lnTo>
                <a:lnTo>
                  <a:pt x="904913" y="95011"/>
                </a:lnTo>
                <a:lnTo>
                  <a:pt x="910824" y="99254"/>
                </a:lnTo>
                <a:lnTo>
                  <a:pt x="917242" y="104162"/>
                </a:lnTo>
                <a:lnTo>
                  <a:pt x="944384" y="126124"/>
                </a:lnTo>
                <a:lnTo>
                  <a:pt x="930891" y="142151"/>
                </a:lnTo>
                <a:close/>
              </a:path>
              <a:path w="2219960" h="258445">
                <a:moveTo>
                  <a:pt x="1007059" y="245897"/>
                </a:moveTo>
                <a:lnTo>
                  <a:pt x="846772" y="245897"/>
                </a:lnTo>
                <a:lnTo>
                  <a:pt x="846772" y="159486"/>
                </a:lnTo>
                <a:lnTo>
                  <a:pt x="871042" y="159486"/>
                </a:lnTo>
                <a:lnTo>
                  <a:pt x="871042" y="224294"/>
                </a:lnTo>
                <a:lnTo>
                  <a:pt x="1007059" y="224294"/>
                </a:lnTo>
                <a:lnTo>
                  <a:pt x="1007059" y="245897"/>
                </a:lnTo>
                <a:close/>
              </a:path>
              <a:path w="2219960" h="258445">
                <a:moveTo>
                  <a:pt x="1193482" y="138150"/>
                </a:moveTo>
                <a:lnTo>
                  <a:pt x="1060932" y="138150"/>
                </a:lnTo>
                <a:lnTo>
                  <a:pt x="1060932" y="67741"/>
                </a:lnTo>
                <a:lnTo>
                  <a:pt x="1162011" y="67741"/>
                </a:lnTo>
                <a:lnTo>
                  <a:pt x="1162011" y="40271"/>
                </a:lnTo>
                <a:lnTo>
                  <a:pt x="1060665" y="40271"/>
                </a:lnTo>
                <a:lnTo>
                  <a:pt x="1060665" y="18668"/>
                </a:lnTo>
                <a:lnTo>
                  <a:pt x="1186014" y="18668"/>
                </a:lnTo>
                <a:lnTo>
                  <a:pt x="1186014" y="89077"/>
                </a:lnTo>
                <a:lnTo>
                  <a:pt x="1084935" y="89077"/>
                </a:lnTo>
                <a:lnTo>
                  <a:pt x="1084935" y="116547"/>
                </a:lnTo>
                <a:lnTo>
                  <a:pt x="1193482" y="116547"/>
                </a:lnTo>
                <a:lnTo>
                  <a:pt x="1193482" y="138150"/>
                </a:lnTo>
                <a:close/>
              </a:path>
              <a:path w="2219960" h="258445">
                <a:moveTo>
                  <a:pt x="1044130" y="197091"/>
                </a:moveTo>
                <a:lnTo>
                  <a:pt x="1044130" y="175488"/>
                </a:lnTo>
                <a:lnTo>
                  <a:pt x="1093582" y="175463"/>
                </a:lnTo>
                <a:lnTo>
                  <a:pt x="1108347" y="175258"/>
                </a:lnTo>
                <a:lnTo>
                  <a:pt x="1114539" y="175080"/>
                </a:lnTo>
                <a:lnTo>
                  <a:pt x="1114539" y="138150"/>
                </a:lnTo>
                <a:lnTo>
                  <a:pt x="1138808" y="138150"/>
                </a:lnTo>
                <a:lnTo>
                  <a:pt x="1138808" y="174155"/>
                </a:lnTo>
                <a:lnTo>
                  <a:pt x="1212024" y="174155"/>
                </a:lnTo>
                <a:lnTo>
                  <a:pt x="1213484" y="190702"/>
                </a:lnTo>
                <a:lnTo>
                  <a:pt x="1170198" y="194321"/>
                </a:lnTo>
                <a:lnTo>
                  <a:pt x="1112115" y="196657"/>
                </a:lnTo>
                <a:lnTo>
                  <a:pt x="1044130" y="197091"/>
                </a:lnTo>
                <a:close/>
              </a:path>
              <a:path w="2219960" h="258445">
                <a:moveTo>
                  <a:pt x="1212024" y="174155"/>
                </a:moveTo>
                <a:lnTo>
                  <a:pt x="1138808" y="174155"/>
                </a:lnTo>
                <a:lnTo>
                  <a:pt x="1147819" y="173983"/>
                </a:lnTo>
                <a:lnTo>
                  <a:pt x="1156754" y="173690"/>
                </a:lnTo>
                <a:lnTo>
                  <a:pt x="1201882" y="170388"/>
                </a:lnTo>
                <a:lnTo>
                  <a:pt x="1211601" y="169354"/>
                </a:lnTo>
                <a:lnTo>
                  <a:pt x="1212024" y="174155"/>
                </a:lnTo>
                <a:close/>
              </a:path>
              <a:path w="2219960" h="258445">
                <a:moveTo>
                  <a:pt x="1248689" y="248831"/>
                </a:moveTo>
                <a:lnTo>
                  <a:pt x="1224419" y="248831"/>
                </a:lnTo>
                <a:lnTo>
                  <a:pt x="1224419" y="0"/>
                </a:lnTo>
                <a:lnTo>
                  <a:pt x="1248689" y="0"/>
                </a:lnTo>
                <a:lnTo>
                  <a:pt x="1248689" y="248831"/>
                </a:lnTo>
                <a:close/>
              </a:path>
              <a:path w="2219960" h="258445">
                <a:moveTo>
                  <a:pt x="1483118" y="136283"/>
                </a:moveTo>
                <a:lnTo>
                  <a:pt x="1315631" y="136283"/>
                </a:lnTo>
                <a:lnTo>
                  <a:pt x="1315631" y="21335"/>
                </a:lnTo>
                <a:lnTo>
                  <a:pt x="1480451" y="21335"/>
                </a:lnTo>
                <a:lnTo>
                  <a:pt x="1480451" y="42671"/>
                </a:lnTo>
                <a:lnTo>
                  <a:pt x="1339900" y="42671"/>
                </a:lnTo>
                <a:lnTo>
                  <a:pt x="1339900" y="114947"/>
                </a:lnTo>
                <a:lnTo>
                  <a:pt x="1483118" y="114947"/>
                </a:lnTo>
                <a:lnTo>
                  <a:pt x="1483118" y="136283"/>
                </a:lnTo>
                <a:close/>
              </a:path>
              <a:path w="2219960" h="258445">
                <a:moveTo>
                  <a:pt x="1410042" y="193090"/>
                </a:moveTo>
                <a:lnTo>
                  <a:pt x="1386039" y="193090"/>
                </a:lnTo>
                <a:lnTo>
                  <a:pt x="1386039" y="136283"/>
                </a:lnTo>
                <a:lnTo>
                  <a:pt x="1410042" y="136283"/>
                </a:lnTo>
                <a:lnTo>
                  <a:pt x="1410042" y="193090"/>
                </a:lnTo>
                <a:close/>
              </a:path>
              <a:path w="2219960" h="258445">
                <a:moveTo>
                  <a:pt x="1512722" y="214426"/>
                </a:moveTo>
                <a:lnTo>
                  <a:pt x="1283360" y="214426"/>
                </a:lnTo>
                <a:lnTo>
                  <a:pt x="1283360" y="193090"/>
                </a:lnTo>
                <a:lnTo>
                  <a:pt x="1512722" y="193090"/>
                </a:lnTo>
                <a:lnTo>
                  <a:pt x="1512722" y="214426"/>
                </a:lnTo>
                <a:close/>
              </a:path>
              <a:path w="2219960" h="258445">
                <a:moveTo>
                  <a:pt x="1629537" y="219494"/>
                </a:moveTo>
                <a:lnTo>
                  <a:pt x="1605534" y="219494"/>
                </a:lnTo>
                <a:lnTo>
                  <a:pt x="1605534" y="22136"/>
                </a:lnTo>
                <a:lnTo>
                  <a:pt x="1674609" y="22136"/>
                </a:lnTo>
                <a:lnTo>
                  <a:pt x="1681817" y="22388"/>
                </a:lnTo>
                <a:lnTo>
                  <a:pt x="1726690" y="42660"/>
                </a:lnTo>
                <a:lnTo>
                  <a:pt x="1727650" y="44005"/>
                </a:lnTo>
                <a:lnTo>
                  <a:pt x="1629537" y="44005"/>
                </a:lnTo>
                <a:lnTo>
                  <a:pt x="1629537" y="114680"/>
                </a:lnTo>
                <a:lnTo>
                  <a:pt x="1726227" y="114680"/>
                </a:lnTo>
                <a:lnTo>
                  <a:pt x="1722704" y="118829"/>
                </a:lnTo>
                <a:lnTo>
                  <a:pt x="1716819" y="123980"/>
                </a:lnTo>
                <a:lnTo>
                  <a:pt x="1710300" y="128104"/>
                </a:lnTo>
                <a:lnTo>
                  <a:pt x="1703146" y="131199"/>
                </a:lnTo>
                <a:lnTo>
                  <a:pt x="1705372" y="136283"/>
                </a:lnTo>
                <a:lnTo>
                  <a:pt x="1680435" y="136283"/>
                </a:lnTo>
                <a:lnTo>
                  <a:pt x="1680515" y="136464"/>
                </a:lnTo>
                <a:lnTo>
                  <a:pt x="1679948" y="136550"/>
                </a:lnTo>
                <a:lnTo>
                  <a:pt x="1629537" y="136550"/>
                </a:lnTo>
                <a:lnTo>
                  <a:pt x="1629537" y="219494"/>
                </a:lnTo>
                <a:close/>
              </a:path>
              <a:path w="2219960" h="258445">
                <a:moveTo>
                  <a:pt x="1726227" y="114680"/>
                </a:moveTo>
                <a:lnTo>
                  <a:pt x="1669008" y="114680"/>
                </a:lnTo>
                <a:lnTo>
                  <a:pt x="1680134" y="114115"/>
                </a:lnTo>
                <a:lnTo>
                  <a:pt x="1689551" y="112418"/>
                </a:lnTo>
                <a:lnTo>
                  <a:pt x="1713481" y="80810"/>
                </a:lnTo>
                <a:lnTo>
                  <a:pt x="1713502" y="76809"/>
                </a:lnTo>
                <a:lnTo>
                  <a:pt x="1712923" y="69971"/>
                </a:lnTo>
                <a:lnTo>
                  <a:pt x="1682028" y="44560"/>
                </a:lnTo>
                <a:lnTo>
                  <a:pt x="1671942" y="44005"/>
                </a:lnTo>
                <a:lnTo>
                  <a:pt x="1727650" y="44005"/>
                </a:lnTo>
                <a:lnTo>
                  <a:pt x="1730851" y="48490"/>
                </a:lnTo>
                <a:lnTo>
                  <a:pt x="1736423" y="61864"/>
                </a:lnTo>
                <a:lnTo>
                  <a:pt x="1737817" y="69075"/>
                </a:lnTo>
                <a:lnTo>
                  <a:pt x="1737817" y="80810"/>
                </a:lnTo>
                <a:lnTo>
                  <a:pt x="1737200" y="89719"/>
                </a:lnTo>
                <a:lnTo>
                  <a:pt x="1735351" y="97996"/>
                </a:lnTo>
                <a:lnTo>
                  <a:pt x="1732268" y="105639"/>
                </a:lnTo>
                <a:lnTo>
                  <a:pt x="1727953" y="112649"/>
                </a:lnTo>
                <a:lnTo>
                  <a:pt x="1726227" y="114680"/>
                </a:lnTo>
                <a:close/>
              </a:path>
              <a:path w="2219960" h="258445">
                <a:moveTo>
                  <a:pt x="1741817" y="219494"/>
                </a:moveTo>
                <a:lnTo>
                  <a:pt x="1717377" y="219494"/>
                </a:lnTo>
                <a:lnTo>
                  <a:pt x="1680435" y="136283"/>
                </a:lnTo>
                <a:lnTo>
                  <a:pt x="1705372" y="136283"/>
                </a:lnTo>
                <a:lnTo>
                  <a:pt x="1741817" y="219494"/>
                </a:lnTo>
                <a:close/>
              </a:path>
              <a:path w="2219960" h="258445">
                <a:moveTo>
                  <a:pt x="1836229" y="257898"/>
                </a:moveTo>
                <a:lnTo>
                  <a:pt x="1815222" y="257898"/>
                </a:lnTo>
                <a:lnTo>
                  <a:pt x="1805379" y="245026"/>
                </a:lnTo>
                <a:lnTo>
                  <a:pt x="1784368" y="202256"/>
                </a:lnTo>
                <a:lnTo>
                  <a:pt x="1775230" y="153225"/>
                </a:lnTo>
                <a:lnTo>
                  <a:pt x="1774667" y="136817"/>
                </a:lnTo>
                <a:lnTo>
                  <a:pt x="1774667" y="123482"/>
                </a:lnTo>
                <a:lnTo>
                  <a:pt x="1780091" y="73988"/>
                </a:lnTo>
                <a:lnTo>
                  <a:pt x="1796915" y="29547"/>
                </a:lnTo>
                <a:lnTo>
                  <a:pt x="1815176" y="3200"/>
                </a:lnTo>
                <a:lnTo>
                  <a:pt x="1836229" y="3200"/>
                </a:lnTo>
                <a:lnTo>
                  <a:pt x="1826961" y="18279"/>
                </a:lnTo>
                <a:lnTo>
                  <a:pt x="1819160" y="33193"/>
                </a:lnTo>
                <a:lnTo>
                  <a:pt x="1804342" y="77206"/>
                </a:lnTo>
                <a:lnTo>
                  <a:pt x="1799691" y="123482"/>
                </a:lnTo>
                <a:lnTo>
                  <a:pt x="1799691" y="136817"/>
                </a:lnTo>
                <a:lnTo>
                  <a:pt x="1804131" y="181770"/>
                </a:lnTo>
                <a:lnTo>
                  <a:pt x="1818691" y="226623"/>
                </a:lnTo>
                <a:lnTo>
                  <a:pt x="1826657" y="242110"/>
                </a:lnTo>
                <a:lnTo>
                  <a:pt x="1836229" y="257898"/>
                </a:lnTo>
                <a:close/>
              </a:path>
              <a:path w="2219960" h="258445">
                <a:moveTo>
                  <a:pt x="1895436" y="70675"/>
                </a:moveTo>
                <a:lnTo>
                  <a:pt x="1871967" y="70675"/>
                </a:lnTo>
                <a:lnTo>
                  <a:pt x="1871967" y="33604"/>
                </a:lnTo>
                <a:lnTo>
                  <a:pt x="1895436" y="33604"/>
                </a:lnTo>
                <a:lnTo>
                  <a:pt x="1895436" y="70675"/>
                </a:lnTo>
                <a:close/>
              </a:path>
              <a:path w="2219960" h="258445">
                <a:moveTo>
                  <a:pt x="1935175" y="91211"/>
                </a:moveTo>
                <a:lnTo>
                  <a:pt x="1847430" y="91211"/>
                </a:lnTo>
                <a:lnTo>
                  <a:pt x="1847430" y="70675"/>
                </a:lnTo>
                <a:lnTo>
                  <a:pt x="1935175" y="70675"/>
                </a:lnTo>
                <a:lnTo>
                  <a:pt x="1935175" y="91211"/>
                </a:lnTo>
                <a:close/>
              </a:path>
              <a:path w="2219960" h="258445">
                <a:moveTo>
                  <a:pt x="1915847" y="220827"/>
                </a:moveTo>
                <a:lnTo>
                  <a:pt x="1905137" y="220827"/>
                </a:lnTo>
                <a:lnTo>
                  <a:pt x="1899345" y="220069"/>
                </a:lnTo>
                <a:lnTo>
                  <a:pt x="1872765" y="191791"/>
                </a:lnTo>
                <a:lnTo>
                  <a:pt x="1871967" y="91211"/>
                </a:lnTo>
                <a:lnTo>
                  <a:pt x="1895436" y="91211"/>
                </a:lnTo>
                <a:lnTo>
                  <a:pt x="1895436" y="185314"/>
                </a:lnTo>
                <a:lnTo>
                  <a:pt x="1896771" y="191638"/>
                </a:lnTo>
                <a:lnTo>
                  <a:pt x="1902107" y="198347"/>
                </a:lnTo>
                <a:lnTo>
                  <a:pt x="1906641" y="200024"/>
                </a:lnTo>
                <a:lnTo>
                  <a:pt x="1935938" y="200024"/>
                </a:lnTo>
                <a:lnTo>
                  <a:pt x="1938642" y="216410"/>
                </a:lnTo>
                <a:lnTo>
                  <a:pt x="1934391" y="218091"/>
                </a:lnTo>
                <a:lnTo>
                  <a:pt x="1929875" y="219247"/>
                </a:lnTo>
                <a:lnTo>
                  <a:pt x="1920310" y="220511"/>
                </a:lnTo>
                <a:lnTo>
                  <a:pt x="1915847" y="220827"/>
                </a:lnTo>
                <a:close/>
              </a:path>
              <a:path w="2219960" h="258445">
                <a:moveTo>
                  <a:pt x="1935938" y="200024"/>
                </a:moveTo>
                <a:lnTo>
                  <a:pt x="1919920" y="200024"/>
                </a:lnTo>
                <a:lnTo>
                  <a:pt x="1927392" y="199047"/>
                </a:lnTo>
                <a:lnTo>
                  <a:pt x="1935454" y="197091"/>
                </a:lnTo>
                <a:lnTo>
                  <a:pt x="1935938" y="200024"/>
                </a:lnTo>
                <a:close/>
              </a:path>
              <a:path w="2219960" h="258445">
                <a:moveTo>
                  <a:pt x="1971075" y="257898"/>
                </a:moveTo>
                <a:lnTo>
                  <a:pt x="1950110" y="257898"/>
                </a:lnTo>
                <a:lnTo>
                  <a:pt x="1959666" y="242106"/>
                </a:lnTo>
                <a:lnTo>
                  <a:pt x="1967622" y="226605"/>
                </a:lnTo>
                <a:lnTo>
                  <a:pt x="1982196" y="181664"/>
                </a:lnTo>
                <a:lnTo>
                  <a:pt x="1986648" y="136817"/>
                </a:lnTo>
                <a:lnTo>
                  <a:pt x="1986648" y="123482"/>
                </a:lnTo>
                <a:lnTo>
                  <a:pt x="1981987" y="77306"/>
                </a:lnTo>
                <a:lnTo>
                  <a:pt x="1967155" y="33214"/>
                </a:lnTo>
                <a:lnTo>
                  <a:pt x="1950110" y="3200"/>
                </a:lnTo>
                <a:lnTo>
                  <a:pt x="1971121" y="3200"/>
                </a:lnTo>
                <a:lnTo>
                  <a:pt x="1996390" y="43736"/>
                </a:lnTo>
                <a:lnTo>
                  <a:pt x="2009281" y="90286"/>
                </a:lnTo>
                <a:lnTo>
                  <a:pt x="2011672" y="136817"/>
                </a:lnTo>
                <a:lnTo>
                  <a:pt x="2011107" y="153170"/>
                </a:lnTo>
                <a:lnTo>
                  <a:pt x="2001950" y="202189"/>
                </a:lnTo>
                <a:lnTo>
                  <a:pt x="1980920" y="245023"/>
                </a:lnTo>
                <a:lnTo>
                  <a:pt x="1971075" y="257898"/>
                </a:lnTo>
                <a:close/>
              </a:path>
              <a:path w="2219960" h="258445">
                <a:moveTo>
                  <a:pt x="2171204" y="226961"/>
                </a:moveTo>
                <a:lnTo>
                  <a:pt x="2140267" y="226961"/>
                </a:lnTo>
                <a:lnTo>
                  <a:pt x="2140267" y="195757"/>
                </a:lnTo>
                <a:lnTo>
                  <a:pt x="2171204" y="195757"/>
                </a:lnTo>
                <a:lnTo>
                  <a:pt x="2171204" y="226961"/>
                </a:lnTo>
                <a:close/>
              </a:path>
              <a:path w="2219960" h="258445">
                <a:moveTo>
                  <a:pt x="2117143" y="61607"/>
                </a:moveTo>
                <a:lnTo>
                  <a:pt x="2102396" y="46922"/>
                </a:lnTo>
                <a:lnTo>
                  <a:pt x="2105129" y="42872"/>
                </a:lnTo>
                <a:lnTo>
                  <a:pt x="2108362" y="39260"/>
                </a:lnTo>
                <a:lnTo>
                  <a:pt x="2147351" y="19999"/>
                </a:lnTo>
                <a:lnTo>
                  <a:pt x="2153866" y="19202"/>
                </a:lnTo>
                <a:lnTo>
                  <a:pt x="2160803" y="19202"/>
                </a:lnTo>
                <a:lnTo>
                  <a:pt x="2203992" y="32997"/>
                </a:lnTo>
                <a:lnTo>
                  <a:pt x="2211262" y="41338"/>
                </a:lnTo>
                <a:lnTo>
                  <a:pt x="2152705" y="41338"/>
                </a:lnTo>
                <a:lnTo>
                  <a:pt x="2144811" y="43084"/>
                </a:lnTo>
                <a:lnTo>
                  <a:pt x="2137654" y="46576"/>
                </a:lnTo>
                <a:lnTo>
                  <a:pt x="2132347" y="49480"/>
                </a:lnTo>
                <a:lnTo>
                  <a:pt x="2127159" y="52953"/>
                </a:lnTo>
                <a:lnTo>
                  <a:pt x="2122091" y="56995"/>
                </a:lnTo>
                <a:lnTo>
                  <a:pt x="2117143" y="61607"/>
                </a:lnTo>
                <a:close/>
              </a:path>
              <a:path w="2219960" h="258445">
                <a:moveTo>
                  <a:pt x="2167470" y="174955"/>
                </a:moveTo>
                <a:lnTo>
                  <a:pt x="2144001" y="174955"/>
                </a:lnTo>
                <a:lnTo>
                  <a:pt x="2144063" y="154462"/>
                </a:lnTo>
                <a:lnTo>
                  <a:pt x="2165462" y="118105"/>
                </a:lnTo>
                <a:lnTo>
                  <a:pt x="2169871" y="114660"/>
                </a:lnTo>
                <a:lnTo>
                  <a:pt x="2173599" y="110348"/>
                </a:lnTo>
                <a:lnTo>
                  <a:pt x="2176880" y="106818"/>
                </a:lnTo>
                <a:lnTo>
                  <a:pt x="2182547" y="101323"/>
                </a:lnTo>
                <a:lnTo>
                  <a:pt x="2185125" y="98444"/>
                </a:lnTo>
                <a:lnTo>
                  <a:pt x="2189770" y="92424"/>
                </a:lnTo>
                <a:lnTo>
                  <a:pt x="2191600" y="89206"/>
                </a:lnTo>
                <a:lnTo>
                  <a:pt x="2194272" y="82352"/>
                </a:lnTo>
                <a:lnTo>
                  <a:pt x="2194940" y="78473"/>
                </a:lnTo>
                <a:lnTo>
                  <a:pt x="2194940" y="61107"/>
                </a:lnTo>
                <a:lnTo>
                  <a:pt x="2161336" y="41338"/>
                </a:lnTo>
                <a:lnTo>
                  <a:pt x="2211262" y="41338"/>
                </a:lnTo>
                <a:lnTo>
                  <a:pt x="2215606" y="49048"/>
                </a:lnTo>
                <a:lnTo>
                  <a:pt x="2218509" y="58764"/>
                </a:lnTo>
                <a:lnTo>
                  <a:pt x="2219477" y="69608"/>
                </a:lnTo>
                <a:lnTo>
                  <a:pt x="2219477" y="81076"/>
                </a:lnTo>
                <a:lnTo>
                  <a:pt x="2200633" y="115276"/>
                </a:lnTo>
                <a:lnTo>
                  <a:pt x="2185073" y="127999"/>
                </a:lnTo>
                <a:lnTo>
                  <a:pt x="2181547" y="132438"/>
                </a:lnTo>
                <a:lnTo>
                  <a:pt x="2178773" y="135797"/>
                </a:lnTo>
                <a:lnTo>
                  <a:pt x="2174725" y="140353"/>
                </a:lnTo>
                <a:lnTo>
                  <a:pt x="2172983" y="142651"/>
                </a:lnTo>
                <a:lnTo>
                  <a:pt x="2170063" y="147288"/>
                </a:lnTo>
                <a:lnTo>
                  <a:pt x="2169023" y="149650"/>
                </a:lnTo>
                <a:lnTo>
                  <a:pt x="2167781" y="154462"/>
                </a:lnTo>
                <a:lnTo>
                  <a:pt x="2167470" y="157294"/>
                </a:lnTo>
                <a:lnTo>
                  <a:pt x="2167470" y="174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79955" y="5219382"/>
            <a:ext cx="1589405" cy="230504"/>
          </a:xfrm>
          <a:custGeom>
            <a:avLst/>
            <a:gdLst/>
            <a:ahLst/>
            <a:cxnLst/>
            <a:rect l="l" t="t" r="r" b="b"/>
            <a:pathLst>
              <a:path w="1589405" h="230504">
                <a:moveTo>
                  <a:pt x="103788" y="230151"/>
                </a:moveTo>
                <a:lnTo>
                  <a:pt x="62731" y="222463"/>
                </a:lnTo>
                <a:lnTo>
                  <a:pt x="37049" y="194573"/>
                </a:lnTo>
                <a:lnTo>
                  <a:pt x="37049" y="172327"/>
                </a:lnTo>
                <a:lnTo>
                  <a:pt x="69806" y="141615"/>
                </a:lnTo>
                <a:lnTo>
                  <a:pt x="103788" y="136913"/>
                </a:lnTo>
                <a:lnTo>
                  <a:pt x="110559" y="137097"/>
                </a:lnTo>
                <a:lnTo>
                  <a:pt x="156676" y="151634"/>
                </a:lnTo>
                <a:lnTo>
                  <a:pt x="97245" y="151634"/>
                </a:lnTo>
                <a:lnTo>
                  <a:pt x="90948" y="152289"/>
                </a:lnTo>
                <a:lnTo>
                  <a:pt x="55125" y="171264"/>
                </a:lnTo>
                <a:lnTo>
                  <a:pt x="53734" y="175189"/>
                </a:lnTo>
                <a:lnTo>
                  <a:pt x="53734" y="191874"/>
                </a:lnTo>
                <a:lnTo>
                  <a:pt x="90948" y="214775"/>
                </a:lnTo>
                <a:lnTo>
                  <a:pt x="97245" y="215429"/>
                </a:lnTo>
                <a:lnTo>
                  <a:pt x="156676" y="215429"/>
                </a:lnTo>
                <a:lnTo>
                  <a:pt x="144846" y="222463"/>
                </a:lnTo>
                <a:lnTo>
                  <a:pt x="110559" y="229967"/>
                </a:lnTo>
                <a:lnTo>
                  <a:pt x="103788" y="230151"/>
                </a:lnTo>
                <a:close/>
              </a:path>
              <a:path w="1589405" h="230504">
                <a:moveTo>
                  <a:pt x="156676" y="215429"/>
                </a:moveTo>
                <a:lnTo>
                  <a:pt x="110332" y="215429"/>
                </a:lnTo>
                <a:lnTo>
                  <a:pt x="116629" y="214775"/>
                </a:lnTo>
                <a:lnTo>
                  <a:pt x="128734" y="212158"/>
                </a:lnTo>
                <a:lnTo>
                  <a:pt x="153843" y="191874"/>
                </a:lnTo>
                <a:lnTo>
                  <a:pt x="153843" y="175189"/>
                </a:lnTo>
                <a:lnTo>
                  <a:pt x="116629" y="152289"/>
                </a:lnTo>
                <a:lnTo>
                  <a:pt x="110332" y="151634"/>
                </a:lnTo>
                <a:lnTo>
                  <a:pt x="156676" y="151634"/>
                </a:lnTo>
                <a:lnTo>
                  <a:pt x="170527" y="194573"/>
                </a:lnTo>
                <a:lnTo>
                  <a:pt x="168769" y="200380"/>
                </a:lnTo>
                <a:lnTo>
                  <a:pt x="161735" y="210849"/>
                </a:lnTo>
                <a:lnTo>
                  <a:pt x="156951" y="215266"/>
                </a:lnTo>
                <a:lnTo>
                  <a:pt x="156676" y="215429"/>
                </a:lnTo>
                <a:close/>
              </a:path>
              <a:path w="1589405" h="230504">
                <a:moveTo>
                  <a:pt x="63140" y="118020"/>
                </a:moveTo>
                <a:lnTo>
                  <a:pt x="54470" y="118020"/>
                </a:lnTo>
                <a:lnTo>
                  <a:pt x="45801" y="118020"/>
                </a:lnTo>
                <a:lnTo>
                  <a:pt x="38113" y="116588"/>
                </a:lnTo>
                <a:lnTo>
                  <a:pt x="6134" y="93115"/>
                </a:lnTo>
                <a:lnTo>
                  <a:pt x="0" y="76226"/>
                </a:lnTo>
                <a:lnTo>
                  <a:pt x="0" y="50872"/>
                </a:lnTo>
                <a:lnTo>
                  <a:pt x="24699" y="16234"/>
                </a:lnTo>
                <a:lnTo>
                  <a:pt x="45801" y="9078"/>
                </a:lnTo>
                <a:lnTo>
                  <a:pt x="63140" y="9078"/>
                </a:lnTo>
                <a:lnTo>
                  <a:pt x="70828" y="10509"/>
                </a:lnTo>
                <a:lnTo>
                  <a:pt x="84241" y="16234"/>
                </a:lnTo>
                <a:lnTo>
                  <a:pt x="89925" y="19915"/>
                </a:lnTo>
                <a:lnTo>
                  <a:pt x="94714" y="24536"/>
                </a:lnTo>
                <a:lnTo>
                  <a:pt x="48909" y="24536"/>
                </a:lnTo>
                <a:lnTo>
                  <a:pt x="43838" y="25395"/>
                </a:lnTo>
                <a:lnTo>
                  <a:pt x="16684" y="53162"/>
                </a:lnTo>
                <a:lnTo>
                  <a:pt x="16684" y="73936"/>
                </a:lnTo>
                <a:lnTo>
                  <a:pt x="43838" y="101703"/>
                </a:lnTo>
                <a:lnTo>
                  <a:pt x="48909" y="102562"/>
                </a:lnTo>
                <a:lnTo>
                  <a:pt x="94714" y="102562"/>
                </a:lnTo>
                <a:lnTo>
                  <a:pt x="89925" y="107183"/>
                </a:lnTo>
                <a:lnTo>
                  <a:pt x="84241" y="110863"/>
                </a:lnTo>
                <a:lnTo>
                  <a:pt x="70828" y="116588"/>
                </a:lnTo>
                <a:lnTo>
                  <a:pt x="63140" y="118020"/>
                </a:lnTo>
                <a:lnTo>
                  <a:pt x="54470" y="118020"/>
                </a:lnTo>
                <a:lnTo>
                  <a:pt x="63140" y="118020"/>
                </a:lnTo>
                <a:close/>
              </a:path>
              <a:path w="1589405" h="230504">
                <a:moveTo>
                  <a:pt x="94714" y="102562"/>
                </a:moveTo>
                <a:lnTo>
                  <a:pt x="60032" y="102562"/>
                </a:lnTo>
                <a:lnTo>
                  <a:pt x="65103" y="101703"/>
                </a:lnTo>
                <a:lnTo>
                  <a:pt x="74263" y="98268"/>
                </a:lnTo>
                <a:lnTo>
                  <a:pt x="92256" y="73936"/>
                </a:lnTo>
                <a:lnTo>
                  <a:pt x="92256" y="53162"/>
                </a:lnTo>
                <a:lnTo>
                  <a:pt x="65103" y="25395"/>
                </a:lnTo>
                <a:lnTo>
                  <a:pt x="60032" y="24536"/>
                </a:lnTo>
                <a:lnTo>
                  <a:pt x="94714" y="24536"/>
                </a:lnTo>
                <a:lnTo>
                  <a:pt x="99249" y="28912"/>
                </a:lnTo>
                <a:lnTo>
                  <a:pt x="102807" y="33982"/>
                </a:lnTo>
                <a:lnTo>
                  <a:pt x="107714" y="45269"/>
                </a:lnTo>
                <a:lnTo>
                  <a:pt x="108941" y="50872"/>
                </a:lnTo>
                <a:lnTo>
                  <a:pt x="108941" y="76226"/>
                </a:lnTo>
                <a:lnTo>
                  <a:pt x="107714" y="81828"/>
                </a:lnTo>
                <a:lnTo>
                  <a:pt x="102807" y="93115"/>
                </a:lnTo>
                <a:lnTo>
                  <a:pt x="99249" y="98186"/>
                </a:lnTo>
                <a:lnTo>
                  <a:pt x="94714" y="102562"/>
                </a:lnTo>
                <a:close/>
              </a:path>
              <a:path w="1589405" h="230504">
                <a:moveTo>
                  <a:pt x="169301" y="132005"/>
                </a:moveTo>
                <a:lnTo>
                  <a:pt x="152371" y="132005"/>
                </a:lnTo>
                <a:lnTo>
                  <a:pt x="152371" y="0"/>
                </a:lnTo>
                <a:lnTo>
                  <a:pt x="169301" y="0"/>
                </a:lnTo>
                <a:lnTo>
                  <a:pt x="169301" y="33860"/>
                </a:lnTo>
                <a:lnTo>
                  <a:pt x="203652" y="33860"/>
                </a:lnTo>
                <a:lnTo>
                  <a:pt x="203652" y="49072"/>
                </a:lnTo>
                <a:lnTo>
                  <a:pt x="169301" y="49072"/>
                </a:lnTo>
                <a:lnTo>
                  <a:pt x="169301" y="79252"/>
                </a:lnTo>
                <a:lnTo>
                  <a:pt x="203652" y="79252"/>
                </a:lnTo>
                <a:lnTo>
                  <a:pt x="203652" y="94465"/>
                </a:lnTo>
                <a:lnTo>
                  <a:pt x="169301" y="94465"/>
                </a:lnTo>
                <a:lnTo>
                  <a:pt x="169301" y="132005"/>
                </a:lnTo>
                <a:close/>
              </a:path>
              <a:path w="1589405" h="230504">
                <a:moveTo>
                  <a:pt x="334431" y="122927"/>
                </a:moveTo>
                <a:lnTo>
                  <a:pt x="233586" y="122927"/>
                </a:lnTo>
                <a:lnTo>
                  <a:pt x="233586" y="11286"/>
                </a:lnTo>
                <a:lnTo>
                  <a:pt x="250271" y="11286"/>
                </a:lnTo>
                <a:lnTo>
                  <a:pt x="250271" y="52507"/>
                </a:lnTo>
                <a:lnTo>
                  <a:pt x="334431" y="52507"/>
                </a:lnTo>
                <a:lnTo>
                  <a:pt x="334431" y="67475"/>
                </a:lnTo>
                <a:lnTo>
                  <a:pt x="250271" y="67475"/>
                </a:lnTo>
                <a:lnTo>
                  <a:pt x="250271" y="107960"/>
                </a:lnTo>
                <a:lnTo>
                  <a:pt x="334431" y="107960"/>
                </a:lnTo>
                <a:lnTo>
                  <a:pt x="334431" y="122927"/>
                </a:lnTo>
                <a:close/>
              </a:path>
              <a:path w="1589405" h="230504">
                <a:moveTo>
                  <a:pt x="334431" y="52507"/>
                </a:moveTo>
                <a:lnTo>
                  <a:pt x="317746" y="52507"/>
                </a:lnTo>
                <a:lnTo>
                  <a:pt x="317746" y="11286"/>
                </a:lnTo>
                <a:lnTo>
                  <a:pt x="334431" y="11286"/>
                </a:lnTo>
                <a:lnTo>
                  <a:pt x="334431" y="52507"/>
                </a:lnTo>
                <a:close/>
              </a:path>
              <a:path w="1589405" h="230504">
                <a:moveTo>
                  <a:pt x="334431" y="107960"/>
                </a:moveTo>
                <a:lnTo>
                  <a:pt x="317746" y="107960"/>
                </a:lnTo>
                <a:lnTo>
                  <a:pt x="317746" y="67475"/>
                </a:lnTo>
                <a:lnTo>
                  <a:pt x="334431" y="67475"/>
                </a:lnTo>
                <a:lnTo>
                  <a:pt x="334431" y="107960"/>
                </a:lnTo>
                <a:close/>
              </a:path>
              <a:path w="1589405" h="230504">
                <a:moveTo>
                  <a:pt x="405832" y="160468"/>
                </a:moveTo>
                <a:lnTo>
                  <a:pt x="388901" y="160468"/>
                </a:lnTo>
                <a:lnTo>
                  <a:pt x="388901" y="101580"/>
                </a:lnTo>
                <a:lnTo>
                  <a:pt x="348416" y="101580"/>
                </a:lnTo>
                <a:lnTo>
                  <a:pt x="348416" y="86613"/>
                </a:lnTo>
                <a:lnTo>
                  <a:pt x="388901" y="86613"/>
                </a:lnTo>
                <a:lnTo>
                  <a:pt x="388901" y="52998"/>
                </a:lnTo>
                <a:lnTo>
                  <a:pt x="348416" y="52998"/>
                </a:lnTo>
                <a:lnTo>
                  <a:pt x="348416" y="38031"/>
                </a:lnTo>
                <a:lnTo>
                  <a:pt x="388901" y="38031"/>
                </a:lnTo>
                <a:lnTo>
                  <a:pt x="388901" y="0"/>
                </a:lnTo>
                <a:lnTo>
                  <a:pt x="405832" y="0"/>
                </a:lnTo>
                <a:lnTo>
                  <a:pt x="405832" y="160468"/>
                </a:lnTo>
                <a:close/>
              </a:path>
              <a:path w="1589405" h="230504">
                <a:moveTo>
                  <a:pt x="411475" y="221563"/>
                </a:moveTo>
                <a:lnTo>
                  <a:pt x="268428" y="221563"/>
                </a:lnTo>
                <a:lnTo>
                  <a:pt x="268428" y="149426"/>
                </a:lnTo>
                <a:lnTo>
                  <a:pt x="285849" y="149426"/>
                </a:lnTo>
                <a:lnTo>
                  <a:pt x="285849" y="206351"/>
                </a:lnTo>
                <a:lnTo>
                  <a:pt x="411475" y="206351"/>
                </a:lnTo>
                <a:lnTo>
                  <a:pt x="411475" y="221563"/>
                </a:lnTo>
                <a:close/>
              </a:path>
              <a:path w="1589405" h="230504">
                <a:moveTo>
                  <a:pt x="651196" y="115075"/>
                </a:moveTo>
                <a:lnTo>
                  <a:pt x="445090" y="115075"/>
                </a:lnTo>
                <a:lnTo>
                  <a:pt x="445090" y="100353"/>
                </a:lnTo>
                <a:lnTo>
                  <a:pt x="651196" y="100353"/>
                </a:lnTo>
                <a:lnTo>
                  <a:pt x="651196" y="115075"/>
                </a:lnTo>
                <a:close/>
              </a:path>
              <a:path w="1589405" h="230504">
                <a:moveTo>
                  <a:pt x="548143" y="83669"/>
                </a:moveTo>
                <a:lnTo>
                  <a:pt x="504509" y="76921"/>
                </a:lnTo>
                <a:lnTo>
                  <a:pt x="477969" y="52344"/>
                </a:lnTo>
                <a:lnTo>
                  <a:pt x="477969" y="33369"/>
                </a:lnTo>
                <a:lnTo>
                  <a:pt x="511951" y="6297"/>
                </a:lnTo>
                <a:lnTo>
                  <a:pt x="548143" y="2208"/>
                </a:lnTo>
                <a:lnTo>
                  <a:pt x="555389" y="2369"/>
                </a:lnTo>
                <a:lnTo>
                  <a:pt x="604372" y="15335"/>
                </a:lnTo>
                <a:lnTo>
                  <a:pt x="606091" y="16684"/>
                </a:lnTo>
                <a:lnTo>
                  <a:pt x="540782" y="16684"/>
                </a:lnTo>
                <a:lnTo>
                  <a:pt x="533871" y="17298"/>
                </a:lnTo>
                <a:lnTo>
                  <a:pt x="496289" y="33655"/>
                </a:lnTo>
                <a:lnTo>
                  <a:pt x="494899" y="36722"/>
                </a:lnTo>
                <a:lnTo>
                  <a:pt x="494899" y="49154"/>
                </a:lnTo>
                <a:lnTo>
                  <a:pt x="533871" y="68620"/>
                </a:lnTo>
                <a:lnTo>
                  <a:pt x="540782" y="69192"/>
                </a:lnTo>
                <a:lnTo>
                  <a:pt x="606091" y="69192"/>
                </a:lnTo>
                <a:lnTo>
                  <a:pt x="604372" y="70542"/>
                </a:lnTo>
                <a:lnTo>
                  <a:pt x="562404" y="83025"/>
                </a:lnTo>
                <a:lnTo>
                  <a:pt x="555389" y="83508"/>
                </a:lnTo>
                <a:lnTo>
                  <a:pt x="548143" y="83669"/>
                </a:lnTo>
                <a:close/>
              </a:path>
              <a:path w="1589405" h="230504">
                <a:moveTo>
                  <a:pt x="606091" y="69192"/>
                </a:moveTo>
                <a:lnTo>
                  <a:pt x="555504" y="69192"/>
                </a:lnTo>
                <a:lnTo>
                  <a:pt x="562415" y="68620"/>
                </a:lnTo>
                <a:lnTo>
                  <a:pt x="575337" y="66330"/>
                </a:lnTo>
                <a:lnTo>
                  <a:pt x="601387" y="49154"/>
                </a:lnTo>
                <a:lnTo>
                  <a:pt x="601387" y="36722"/>
                </a:lnTo>
                <a:lnTo>
                  <a:pt x="562415" y="17298"/>
                </a:lnTo>
                <a:lnTo>
                  <a:pt x="555504" y="16684"/>
                </a:lnTo>
                <a:lnTo>
                  <a:pt x="606091" y="16684"/>
                </a:lnTo>
                <a:lnTo>
                  <a:pt x="609320" y="19220"/>
                </a:lnTo>
                <a:lnTo>
                  <a:pt x="616517" y="28380"/>
                </a:lnTo>
                <a:lnTo>
                  <a:pt x="618260" y="33369"/>
                </a:lnTo>
                <a:lnTo>
                  <a:pt x="618317" y="52344"/>
                </a:lnTo>
                <a:lnTo>
                  <a:pt x="616517" y="57496"/>
                </a:lnTo>
                <a:lnTo>
                  <a:pt x="609320" y="66657"/>
                </a:lnTo>
                <a:lnTo>
                  <a:pt x="606091" y="69192"/>
                </a:lnTo>
                <a:close/>
              </a:path>
              <a:path w="1589405" h="230504">
                <a:moveTo>
                  <a:pt x="627150" y="225244"/>
                </a:moveTo>
                <a:lnTo>
                  <a:pt x="476006" y="225244"/>
                </a:lnTo>
                <a:lnTo>
                  <a:pt x="476006" y="172736"/>
                </a:lnTo>
                <a:lnTo>
                  <a:pt x="603595" y="172736"/>
                </a:lnTo>
                <a:lnTo>
                  <a:pt x="603595" y="149181"/>
                </a:lnTo>
                <a:lnTo>
                  <a:pt x="474779" y="149181"/>
                </a:lnTo>
                <a:lnTo>
                  <a:pt x="474779" y="134704"/>
                </a:lnTo>
                <a:lnTo>
                  <a:pt x="620525" y="134704"/>
                </a:lnTo>
                <a:lnTo>
                  <a:pt x="620525" y="186967"/>
                </a:lnTo>
                <a:lnTo>
                  <a:pt x="492936" y="186967"/>
                </a:lnTo>
                <a:lnTo>
                  <a:pt x="492936" y="210767"/>
                </a:lnTo>
                <a:lnTo>
                  <a:pt x="627150" y="210767"/>
                </a:lnTo>
                <a:lnTo>
                  <a:pt x="627150" y="225244"/>
                </a:lnTo>
                <a:close/>
              </a:path>
              <a:path w="1589405" h="230504">
                <a:moveTo>
                  <a:pt x="913735" y="130042"/>
                </a:moveTo>
                <a:lnTo>
                  <a:pt x="896560" y="130042"/>
                </a:lnTo>
                <a:lnTo>
                  <a:pt x="896560" y="71400"/>
                </a:lnTo>
                <a:lnTo>
                  <a:pt x="849695" y="71400"/>
                </a:lnTo>
                <a:lnTo>
                  <a:pt x="849695" y="56188"/>
                </a:lnTo>
                <a:lnTo>
                  <a:pt x="896560" y="56188"/>
                </a:lnTo>
                <a:lnTo>
                  <a:pt x="896560" y="0"/>
                </a:lnTo>
                <a:lnTo>
                  <a:pt x="913735" y="0"/>
                </a:lnTo>
                <a:lnTo>
                  <a:pt x="913735" y="130042"/>
                </a:lnTo>
                <a:close/>
              </a:path>
              <a:path w="1589405" h="230504">
                <a:moveTo>
                  <a:pt x="855584" y="28462"/>
                </a:moveTo>
                <a:lnTo>
                  <a:pt x="739527" y="28462"/>
                </a:lnTo>
                <a:lnTo>
                  <a:pt x="739527" y="13495"/>
                </a:lnTo>
                <a:lnTo>
                  <a:pt x="855584" y="13495"/>
                </a:lnTo>
                <a:lnTo>
                  <a:pt x="855584" y="28462"/>
                </a:lnTo>
                <a:close/>
              </a:path>
              <a:path w="1589405" h="230504">
                <a:moveTo>
                  <a:pt x="743698" y="128080"/>
                </a:moveTo>
                <a:lnTo>
                  <a:pt x="733147" y="115811"/>
                </a:lnTo>
                <a:lnTo>
                  <a:pt x="738668" y="111832"/>
                </a:lnTo>
                <a:lnTo>
                  <a:pt x="744189" y="107745"/>
                </a:lnTo>
                <a:lnTo>
                  <a:pt x="775350" y="81706"/>
                </a:lnTo>
                <a:lnTo>
                  <a:pt x="790072" y="51362"/>
                </a:lnTo>
                <a:lnTo>
                  <a:pt x="790072" y="28462"/>
                </a:lnTo>
                <a:lnTo>
                  <a:pt x="807492" y="28462"/>
                </a:lnTo>
                <a:lnTo>
                  <a:pt x="811541" y="67638"/>
                </a:lnTo>
                <a:lnTo>
                  <a:pt x="820729" y="78271"/>
                </a:lnTo>
                <a:lnTo>
                  <a:pt x="799395" y="78271"/>
                </a:lnTo>
                <a:lnTo>
                  <a:pt x="780257" y="99127"/>
                </a:lnTo>
                <a:lnTo>
                  <a:pt x="778130" y="101089"/>
                </a:lnTo>
                <a:lnTo>
                  <a:pt x="746479" y="126117"/>
                </a:lnTo>
                <a:lnTo>
                  <a:pt x="743698" y="128080"/>
                </a:lnTo>
                <a:close/>
              </a:path>
              <a:path w="1589405" h="230504">
                <a:moveTo>
                  <a:pt x="850677" y="120473"/>
                </a:moveTo>
                <a:lnTo>
                  <a:pt x="815998" y="94383"/>
                </a:lnTo>
                <a:lnTo>
                  <a:pt x="799641" y="78271"/>
                </a:lnTo>
                <a:lnTo>
                  <a:pt x="820729" y="78271"/>
                </a:lnTo>
                <a:lnTo>
                  <a:pt x="821233" y="78761"/>
                </a:lnTo>
                <a:lnTo>
                  <a:pt x="825159" y="82196"/>
                </a:lnTo>
                <a:lnTo>
                  <a:pt x="860736" y="108450"/>
                </a:lnTo>
                <a:lnTo>
                  <a:pt x="850677" y="120473"/>
                </a:lnTo>
                <a:close/>
              </a:path>
              <a:path w="1589405" h="230504">
                <a:moveTo>
                  <a:pt x="913735" y="225980"/>
                </a:moveTo>
                <a:lnTo>
                  <a:pt x="896560" y="225980"/>
                </a:lnTo>
                <a:lnTo>
                  <a:pt x="896560" y="158505"/>
                </a:lnTo>
                <a:lnTo>
                  <a:pt x="769461" y="158505"/>
                </a:lnTo>
                <a:lnTo>
                  <a:pt x="769461" y="143292"/>
                </a:lnTo>
                <a:lnTo>
                  <a:pt x="913735" y="143292"/>
                </a:lnTo>
                <a:lnTo>
                  <a:pt x="913735" y="225980"/>
                </a:lnTo>
                <a:close/>
              </a:path>
              <a:path w="1589405" h="230504">
                <a:moveTo>
                  <a:pt x="1125975" y="91766"/>
                </a:moveTo>
                <a:lnTo>
                  <a:pt x="981210" y="91766"/>
                </a:lnTo>
                <a:lnTo>
                  <a:pt x="981210" y="6379"/>
                </a:lnTo>
                <a:lnTo>
                  <a:pt x="998140" y="6379"/>
                </a:lnTo>
                <a:lnTo>
                  <a:pt x="998140" y="34350"/>
                </a:lnTo>
                <a:lnTo>
                  <a:pt x="1125975" y="34350"/>
                </a:lnTo>
                <a:lnTo>
                  <a:pt x="1125975" y="48827"/>
                </a:lnTo>
                <a:lnTo>
                  <a:pt x="998140" y="48827"/>
                </a:lnTo>
                <a:lnTo>
                  <a:pt x="998140" y="76798"/>
                </a:lnTo>
                <a:lnTo>
                  <a:pt x="1125975" y="76798"/>
                </a:lnTo>
                <a:lnTo>
                  <a:pt x="1125975" y="91766"/>
                </a:lnTo>
                <a:close/>
              </a:path>
              <a:path w="1589405" h="230504">
                <a:moveTo>
                  <a:pt x="1125975" y="34350"/>
                </a:moveTo>
                <a:lnTo>
                  <a:pt x="1109045" y="34350"/>
                </a:lnTo>
                <a:lnTo>
                  <a:pt x="1109045" y="6379"/>
                </a:lnTo>
                <a:lnTo>
                  <a:pt x="1125975" y="6379"/>
                </a:lnTo>
                <a:lnTo>
                  <a:pt x="1125975" y="34350"/>
                </a:lnTo>
                <a:close/>
              </a:path>
              <a:path w="1589405" h="230504">
                <a:moveTo>
                  <a:pt x="1125975" y="76798"/>
                </a:moveTo>
                <a:lnTo>
                  <a:pt x="1109045" y="76798"/>
                </a:lnTo>
                <a:lnTo>
                  <a:pt x="1109045" y="48827"/>
                </a:lnTo>
                <a:lnTo>
                  <a:pt x="1125975" y="48827"/>
                </a:lnTo>
                <a:lnTo>
                  <a:pt x="1125975" y="76798"/>
                </a:lnTo>
                <a:close/>
              </a:path>
              <a:path w="1589405" h="230504">
                <a:moveTo>
                  <a:pt x="1156645" y="132496"/>
                </a:moveTo>
                <a:lnTo>
                  <a:pt x="950540" y="132496"/>
                </a:lnTo>
                <a:lnTo>
                  <a:pt x="950540" y="117774"/>
                </a:lnTo>
                <a:lnTo>
                  <a:pt x="1156645" y="117774"/>
                </a:lnTo>
                <a:lnTo>
                  <a:pt x="1156645" y="132496"/>
                </a:lnTo>
                <a:close/>
              </a:path>
              <a:path w="1589405" h="230504">
                <a:moveTo>
                  <a:pt x="1064634" y="177643"/>
                </a:moveTo>
                <a:lnTo>
                  <a:pt x="1047458" y="177643"/>
                </a:lnTo>
                <a:lnTo>
                  <a:pt x="1047458" y="132496"/>
                </a:lnTo>
                <a:lnTo>
                  <a:pt x="1064634" y="132496"/>
                </a:lnTo>
                <a:lnTo>
                  <a:pt x="1064634" y="177643"/>
                </a:lnTo>
                <a:close/>
              </a:path>
              <a:path w="1589405" h="230504">
                <a:moveTo>
                  <a:pt x="1130882" y="221563"/>
                </a:moveTo>
                <a:lnTo>
                  <a:pt x="980965" y="221563"/>
                </a:lnTo>
                <a:lnTo>
                  <a:pt x="980965" y="157769"/>
                </a:lnTo>
                <a:lnTo>
                  <a:pt x="998386" y="157769"/>
                </a:lnTo>
                <a:lnTo>
                  <a:pt x="998386" y="206351"/>
                </a:lnTo>
                <a:lnTo>
                  <a:pt x="1130882" y="206351"/>
                </a:lnTo>
                <a:lnTo>
                  <a:pt x="1130882" y="221563"/>
                </a:lnTo>
                <a:close/>
              </a:path>
              <a:path w="1589405" h="230504">
                <a:moveTo>
                  <a:pt x="1248575" y="172736"/>
                </a:moveTo>
                <a:lnTo>
                  <a:pt x="1231563" y="172736"/>
                </a:lnTo>
                <a:lnTo>
                  <a:pt x="1224039" y="171386"/>
                </a:lnTo>
                <a:lnTo>
                  <a:pt x="1193000" y="148854"/>
                </a:lnTo>
                <a:lnTo>
                  <a:pt x="1187071" y="132087"/>
                </a:lnTo>
                <a:lnTo>
                  <a:pt x="1187071" y="107387"/>
                </a:lnTo>
                <a:lnTo>
                  <a:pt x="1210953" y="73241"/>
                </a:lnTo>
                <a:lnTo>
                  <a:pt x="1231563" y="66493"/>
                </a:lnTo>
                <a:lnTo>
                  <a:pt x="1248575" y="66493"/>
                </a:lnTo>
                <a:lnTo>
                  <a:pt x="1256100" y="67843"/>
                </a:lnTo>
                <a:lnTo>
                  <a:pt x="1269186" y="73241"/>
                </a:lnTo>
                <a:lnTo>
                  <a:pt x="1274706" y="76798"/>
                </a:lnTo>
                <a:lnTo>
                  <a:pt x="1279954" y="81951"/>
                </a:lnTo>
                <a:lnTo>
                  <a:pt x="1234508" y="81951"/>
                </a:lnTo>
                <a:lnTo>
                  <a:pt x="1229478" y="82769"/>
                </a:lnTo>
                <a:lnTo>
                  <a:pt x="1203510" y="110004"/>
                </a:lnTo>
                <a:lnTo>
                  <a:pt x="1203510" y="129470"/>
                </a:lnTo>
                <a:lnTo>
                  <a:pt x="1234508" y="157523"/>
                </a:lnTo>
                <a:lnTo>
                  <a:pt x="1279841" y="157523"/>
                </a:lnTo>
                <a:lnTo>
                  <a:pt x="1274706" y="162471"/>
                </a:lnTo>
                <a:lnTo>
                  <a:pt x="1269186" y="165988"/>
                </a:lnTo>
                <a:lnTo>
                  <a:pt x="1256100" y="171386"/>
                </a:lnTo>
                <a:lnTo>
                  <a:pt x="1248575" y="172736"/>
                </a:lnTo>
                <a:close/>
              </a:path>
              <a:path w="1589405" h="230504">
                <a:moveTo>
                  <a:pt x="1279841" y="157523"/>
                </a:moveTo>
                <a:lnTo>
                  <a:pt x="1245631" y="157523"/>
                </a:lnTo>
                <a:lnTo>
                  <a:pt x="1250661" y="156705"/>
                </a:lnTo>
                <a:lnTo>
                  <a:pt x="1259657" y="153434"/>
                </a:lnTo>
                <a:lnTo>
                  <a:pt x="1276628" y="129470"/>
                </a:lnTo>
                <a:lnTo>
                  <a:pt x="1276628" y="110004"/>
                </a:lnTo>
                <a:lnTo>
                  <a:pt x="1245631" y="81951"/>
                </a:lnTo>
                <a:lnTo>
                  <a:pt x="1240069" y="81951"/>
                </a:lnTo>
                <a:lnTo>
                  <a:pt x="1279954" y="81951"/>
                </a:lnTo>
                <a:lnTo>
                  <a:pt x="1283703" y="85632"/>
                </a:lnTo>
                <a:lnTo>
                  <a:pt x="1287138" y="90621"/>
                </a:lnTo>
                <a:lnTo>
                  <a:pt x="1291882" y="101744"/>
                </a:lnTo>
                <a:lnTo>
                  <a:pt x="1293068" y="107387"/>
                </a:lnTo>
                <a:lnTo>
                  <a:pt x="1293068" y="132087"/>
                </a:lnTo>
                <a:lnTo>
                  <a:pt x="1291882" y="137730"/>
                </a:lnTo>
                <a:lnTo>
                  <a:pt x="1287138" y="148854"/>
                </a:lnTo>
                <a:lnTo>
                  <a:pt x="1283703" y="153802"/>
                </a:lnTo>
                <a:lnTo>
                  <a:pt x="1279841" y="157523"/>
                </a:lnTo>
                <a:close/>
              </a:path>
              <a:path w="1589405" h="230504">
                <a:moveTo>
                  <a:pt x="1348520" y="224262"/>
                </a:moveTo>
                <a:lnTo>
                  <a:pt x="1331099" y="224262"/>
                </a:lnTo>
                <a:lnTo>
                  <a:pt x="1331099" y="0"/>
                </a:lnTo>
                <a:lnTo>
                  <a:pt x="1348520" y="0"/>
                </a:lnTo>
                <a:lnTo>
                  <a:pt x="1348520" y="91766"/>
                </a:lnTo>
                <a:lnTo>
                  <a:pt x="1385815" y="91766"/>
                </a:lnTo>
                <a:lnTo>
                  <a:pt x="1385815" y="107224"/>
                </a:lnTo>
                <a:lnTo>
                  <a:pt x="1348520" y="107224"/>
                </a:lnTo>
                <a:lnTo>
                  <a:pt x="1348520" y="224262"/>
                </a:lnTo>
                <a:close/>
              </a:path>
              <a:path w="1589405" h="230504">
                <a:moveTo>
                  <a:pt x="1248902" y="35332"/>
                </a:moveTo>
                <a:lnTo>
                  <a:pt x="1231481" y="35332"/>
                </a:lnTo>
                <a:lnTo>
                  <a:pt x="1231481" y="1226"/>
                </a:lnTo>
                <a:lnTo>
                  <a:pt x="1248902" y="1226"/>
                </a:lnTo>
                <a:lnTo>
                  <a:pt x="1248902" y="35332"/>
                </a:lnTo>
                <a:close/>
              </a:path>
              <a:path w="1589405" h="230504">
                <a:moveTo>
                  <a:pt x="1304845" y="50544"/>
                </a:moveTo>
                <a:lnTo>
                  <a:pt x="1174802" y="50544"/>
                </a:lnTo>
                <a:lnTo>
                  <a:pt x="1174802" y="35332"/>
                </a:lnTo>
                <a:lnTo>
                  <a:pt x="1304845" y="35332"/>
                </a:lnTo>
                <a:lnTo>
                  <a:pt x="1304845" y="50544"/>
                </a:lnTo>
                <a:close/>
              </a:path>
              <a:path w="1589405" h="230504">
                <a:moveTo>
                  <a:pt x="1510951" y="119737"/>
                </a:moveTo>
                <a:lnTo>
                  <a:pt x="1411088" y="119737"/>
                </a:lnTo>
                <a:lnTo>
                  <a:pt x="1411088" y="13985"/>
                </a:lnTo>
                <a:lnTo>
                  <a:pt x="1510951" y="13985"/>
                </a:lnTo>
                <a:lnTo>
                  <a:pt x="1510951" y="29198"/>
                </a:lnTo>
                <a:lnTo>
                  <a:pt x="1427527" y="29198"/>
                </a:lnTo>
                <a:lnTo>
                  <a:pt x="1427527" y="104525"/>
                </a:lnTo>
                <a:lnTo>
                  <a:pt x="1510951" y="104525"/>
                </a:lnTo>
                <a:lnTo>
                  <a:pt x="1510951" y="119737"/>
                </a:lnTo>
                <a:close/>
              </a:path>
              <a:path w="1589405" h="230504">
                <a:moveTo>
                  <a:pt x="1510951" y="104525"/>
                </a:moveTo>
                <a:lnTo>
                  <a:pt x="1494512" y="104525"/>
                </a:lnTo>
                <a:lnTo>
                  <a:pt x="1494512" y="29198"/>
                </a:lnTo>
                <a:lnTo>
                  <a:pt x="1510951" y="29198"/>
                </a:lnTo>
                <a:lnTo>
                  <a:pt x="1510951" y="104525"/>
                </a:lnTo>
                <a:close/>
              </a:path>
              <a:path w="1589405" h="230504">
                <a:moveTo>
                  <a:pt x="1583579" y="160468"/>
                </a:moveTo>
                <a:lnTo>
                  <a:pt x="1566649" y="160468"/>
                </a:lnTo>
                <a:lnTo>
                  <a:pt x="1566649" y="99372"/>
                </a:lnTo>
                <a:lnTo>
                  <a:pt x="1525673" y="99372"/>
                </a:lnTo>
                <a:lnTo>
                  <a:pt x="1525673" y="84405"/>
                </a:lnTo>
                <a:lnTo>
                  <a:pt x="1566649" y="84405"/>
                </a:lnTo>
                <a:lnTo>
                  <a:pt x="1566649" y="50790"/>
                </a:lnTo>
                <a:lnTo>
                  <a:pt x="1525673" y="50790"/>
                </a:lnTo>
                <a:lnTo>
                  <a:pt x="1525673" y="35823"/>
                </a:lnTo>
                <a:lnTo>
                  <a:pt x="1566649" y="35823"/>
                </a:lnTo>
                <a:lnTo>
                  <a:pt x="1566649" y="0"/>
                </a:lnTo>
                <a:lnTo>
                  <a:pt x="1583579" y="0"/>
                </a:lnTo>
                <a:lnTo>
                  <a:pt x="1583579" y="160468"/>
                </a:lnTo>
                <a:close/>
              </a:path>
              <a:path w="1589405" h="230504">
                <a:moveTo>
                  <a:pt x="1589222" y="221563"/>
                </a:moveTo>
                <a:lnTo>
                  <a:pt x="1446175" y="221563"/>
                </a:lnTo>
                <a:lnTo>
                  <a:pt x="1446175" y="148199"/>
                </a:lnTo>
                <a:lnTo>
                  <a:pt x="1463596" y="148199"/>
                </a:lnTo>
                <a:lnTo>
                  <a:pt x="1463596" y="206351"/>
                </a:lnTo>
                <a:lnTo>
                  <a:pt x="1589222" y="206351"/>
                </a:lnTo>
                <a:lnTo>
                  <a:pt x="1589222" y="221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50982" y="5433917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5936" y="0"/>
                </a:lnTo>
              </a:path>
            </a:pathLst>
          </a:custGeom>
          <a:ln w="139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6095" y="5433917"/>
            <a:ext cx="286385" cy="0"/>
          </a:xfrm>
          <a:custGeom>
            <a:avLst/>
            <a:gdLst/>
            <a:ahLst/>
            <a:cxnLst/>
            <a:rect l="l" t="t" r="r" b="b"/>
            <a:pathLst>
              <a:path w="286385">
                <a:moveTo>
                  <a:pt x="0" y="0"/>
                </a:moveTo>
                <a:lnTo>
                  <a:pt x="286035" y="0"/>
                </a:lnTo>
              </a:path>
            </a:pathLst>
          </a:custGeom>
          <a:ln w="139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26831" y="5433917"/>
            <a:ext cx="767080" cy="0"/>
          </a:xfrm>
          <a:custGeom>
            <a:avLst/>
            <a:gdLst/>
            <a:ahLst/>
            <a:cxnLst/>
            <a:rect l="l" t="t" r="r" b="b"/>
            <a:pathLst>
              <a:path w="767079">
                <a:moveTo>
                  <a:pt x="0" y="0"/>
                </a:moveTo>
                <a:lnTo>
                  <a:pt x="767048" y="0"/>
                </a:lnTo>
              </a:path>
            </a:pathLst>
          </a:custGeom>
          <a:ln w="139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971800" y="5210148"/>
            <a:ext cx="2141855" cy="3638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1136650" algn="l"/>
                <a:tab pos="1675130" algn="l"/>
                <a:tab pos="1948180" algn="l"/>
              </a:tabLst>
            </a:pPr>
            <a:r>
              <a:rPr sz="2200" i="1" spc="15" dirty="0">
                <a:latin typeface="Times New Roman"/>
                <a:cs typeface="Times New Roman"/>
              </a:rPr>
              <a:t>MTTF</a:t>
            </a:r>
            <a:r>
              <a:rPr sz="2200" i="1" spc="18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Symbol"/>
                <a:cs typeface="Symbol"/>
              </a:rPr>
              <a:t></a:t>
            </a:r>
            <a:r>
              <a:rPr sz="2200" spc="10" dirty="0">
                <a:latin typeface="Times New Roman"/>
                <a:cs typeface="Times New Roman"/>
              </a:rPr>
              <a:t>	</a:t>
            </a:r>
            <a:r>
              <a:rPr sz="3300" spc="7" baseline="35353" dirty="0">
                <a:latin typeface="Times New Roman"/>
                <a:cs typeface="Times New Roman"/>
              </a:rPr>
              <a:t>1</a:t>
            </a:r>
            <a:r>
              <a:rPr sz="3300" spc="540" baseline="35353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Symbol"/>
                <a:cs typeface="Symbol"/>
              </a:rPr>
              <a:t></a:t>
            </a:r>
            <a:r>
              <a:rPr sz="2200" spc="10" dirty="0">
                <a:latin typeface="Times New Roman"/>
                <a:cs typeface="Times New Roman"/>
              </a:rPr>
              <a:t>	</a:t>
            </a:r>
            <a:r>
              <a:rPr sz="3300" spc="7" baseline="35353" dirty="0">
                <a:latin typeface="Times New Roman"/>
                <a:cs typeface="Times New Roman"/>
              </a:rPr>
              <a:t>1	</a:t>
            </a:r>
            <a:r>
              <a:rPr sz="2200" spc="10" dirty="0">
                <a:latin typeface="Symbol"/>
                <a:cs typeface="Symbol"/>
              </a:rPr>
              <a:t>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13708" y="4990654"/>
            <a:ext cx="1889760" cy="80581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R="315595" algn="r">
              <a:lnSpc>
                <a:spcPct val="100000"/>
              </a:lnSpc>
              <a:spcBef>
                <a:spcPts val="440"/>
              </a:spcBef>
            </a:pPr>
            <a:r>
              <a:rPr sz="2200" spc="5" dirty="0">
                <a:latin typeface="Times New Roman"/>
                <a:cs typeface="Times New Roman"/>
              </a:rPr>
              <a:t>1</a:t>
            </a:r>
            <a:endParaRPr sz="22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345"/>
              </a:spcBef>
              <a:tabLst>
                <a:tab pos="574675" algn="l"/>
                <a:tab pos="1127125" algn="l"/>
              </a:tabLst>
            </a:pPr>
            <a:r>
              <a:rPr sz="2350" i="1" spc="-675" dirty="0">
                <a:latin typeface="Symbol" pitchFamily="2" charset="2"/>
                <a:cs typeface="Cambria"/>
              </a:rPr>
              <a:t></a:t>
            </a:r>
            <a:r>
              <a:rPr sz="1875" spc="22" baseline="-26666" dirty="0">
                <a:latin typeface="Times New Roman"/>
                <a:cs typeface="Times New Roman"/>
              </a:rPr>
              <a:t>1</a:t>
            </a:r>
            <a:r>
              <a:rPr sz="1875" baseline="-26666" dirty="0">
                <a:latin typeface="Times New Roman"/>
                <a:cs typeface="Times New Roman"/>
              </a:rPr>
              <a:t>	</a:t>
            </a:r>
            <a:r>
              <a:rPr sz="2350" i="1" spc="-530" dirty="0">
                <a:latin typeface="Symbol" pitchFamily="2" charset="2"/>
                <a:cs typeface="Cambria"/>
              </a:rPr>
              <a:t></a:t>
            </a:r>
            <a:r>
              <a:rPr sz="1875" spc="22" baseline="-26666" dirty="0">
                <a:latin typeface="Symbol" pitchFamily="2" charset="2"/>
                <a:cs typeface="Times New Roman"/>
              </a:rPr>
              <a:t>2</a:t>
            </a:r>
            <a:r>
              <a:rPr sz="1875" baseline="-26666" dirty="0">
                <a:latin typeface="Times New Roman"/>
                <a:cs typeface="Times New Roman"/>
              </a:rPr>
              <a:t>	</a:t>
            </a:r>
            <a:r>
              <a:rPr sz="2350" i="1" spc="-685" dirty="0">
                <a:latin typeface="Symbol" pitchFamily="2" charset="2"/>
                <a:cs typeface="Cambria"/>
              </a:rPr>
              <a:t></a:t>
            </a:r>
            <a:r>
              <a:rPr sz="1875" spc="22" baseline="-26666" dirty="0">
                <a:latin typeface="Times New Roman"/>
                <a:cs typeface="Times New Roman"/>
              </a:rPr>
              <a:t>1</a:t>
            </a:r>
            <a:r>
              <a:rPr sz="1875" baseline="-26666" dirty="0">
                <a:latin typeface="Times New Roman"/>
                <a:cs typeface="Times New Roman"/>
              </a:rPr>
              <a:t> </a:t>
            </a:r>
            <a:r>
              <a:rPr sz="1875" spc="-187" baseline="-26666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Symbol"/>
                <a:cs typeface="Symbol"/>
              </a:rPr>
              <a:t></a:t>
            </a:r>
            <a:r>
              <a:rPr sz="2200" spc="-175" dirty="0">
                <a:latin typeface="Times New Roman"/>
                <a:cs typeface="Times New Roman"/>
              </a:rPr>
              <a:t> </a:t>
            </a:r>
            <a:r>
              <a:rPr sz="2350" i="1" spc="-990" dirty="0">
                <a:latin typeface="Symbol" pitchFamily="2" charset="2"/>
                <a:cs typeface="Cambria"/>
              </a:rPr>
              <a:t></a:t>
            </a:r>
            <a:r>
              <a:rPr sz="1875" spc="-660" baseline="-26666" dirty="0">
                <a:latin typeface="Symbol" pitchFamily="2" charset="2"/>
                <a:cs typeface="Times New Roman"/>
              </a:rPr>
              <a:t>2</a:t>
            </a:r>
            <a:endParaRPr sz="1875" baseline="-26666" dirty="0">
              <a:latin typeface="Symbol" pitchFamily="2" charset="2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41230" y="3299758"/>
            <a:ext cx="3540125" cy="1715135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45"/>
              </a:spcBef>
            </a:pPr>
            <a:r>
              <a:rPr sz="2100" dirty="0">
                <a:solidFill>
                  <a:srgbClr val="9E7C08"/>
                </a:solidFill>
                <a:latin typeface="Wingdings"/>
                <a:cs typeface="Wingdings"/>
              </a:rPr>
              <a:t></a:t>
            </a:r>
            <a:endParaRPr sz="2100" dirty="0">
              <a:latin typeface="Wingdings"/>
              <a:cs typeface="Wingdings"/>
            </a:endParaRPr>
          </a:p>
          <a:p>
            <a:pPr marL="410845">
              <a:lnSpc>
                <a:spcPct val="100000"/>
              </a:lnSpc>
              <a:spcBef>
                <a:spcPts val="1150"/>
              </a:spcBef>
            </a:pPr>
            <a:r>
              <a:rPr sz="2100" i="1" spc="70" dirty="0">
                <a:latin typeface="Times New Roman"/>
                <a:cs typeface="Times New Roman"/>
              </a:rPr>
              <a:t>R</a:t>
            </a:r>
            <a:r>
              <a:rPr sz="2100" spc="5" dirty="0">
                <a:latin typeface="Times New Roman"/>
                <a:cs typeface="Times New Roman"/>
              </a:rPr>
              <a:t>(</a:t>
            </a:r>
            <a:r>
              <a:rPr sz="2100" i="1" spc="114" dirty="0">
                <a:latin typeface="Times New Roman"/>
                <a:cs typeface="Times New Roman"/>
              </a:rPr>
              <a:t>t</a:t>
            </a:r>
            <a:r>
              <a:rPr sz="2100" dirty="0">
                <a:latin typeface="Times New Roman"/>
                <a:cs typeface="Times New Roman"/>
              </a:rPr>
              <a:t>)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</a:t>
            </a:r>
            <a:r>
              <a:rPr sz="2100" spc="-270" dirty="0">
                <a:latin typeface="Times New Roman"/>
                <a:cs typeface="Times New Roman"/>
              </a:rPr>
              <a:t> </a:t>
            </a:r>
            <a:r>
              <a:rPr sz="2100" spc="160" dirty="0">
                <a:latin typeface="Times New Roman"/>
                <a:cs typeface="Times New Roman"/>
              </a:rPr>
              <a:t>1</a:t>
            </a:r>
            <a:r>
              <a:rPr sz="2100" dirty="0">
                <a:latin typeface="Symbol"/>
                <a:cs typeface="Symbol"/>
              </a:rPr>
              <a:t></a:t>
            </a:r>
            <a:r>
              <a:rPr sz="2100" spc="-204" dirty="0">
                <a:latin typeface="Times New Roman"/>
                <a:cs typeface="Times New Roman"/>
              </a:rPr>
              <a:t> </a:t>
            </a:r>
            <a:r>
              <a:rPr sz="2100" spc="-155" dirty="0">
                <a:latin typeface="Times New Roman"/>
                <a:cs typeface="Times New Roman"/>
              </a:rPr>
              <a:t>(</a:t>
            </a:r>
            <a:r>
              <a:rPr sz="2100" spc="140" dirty="0">
                <a:latin typeface="Times New Roman"/>
                <a:cs typeface="Times New Roman"/>
              </a:rPr>
              <a:t>1</a:t>
            </a:r>
            <a:r>
              <a:rPr sz="2100" dirty="0">
                <a:latin typeface="Symbol"/>
                <a:cs typeface="Symbol"/>
              </a:rPr>
              <a:t></a:t>
            </a:r>
            <a:r>
              <a:rPr sz="2100" spc="-90" dirty="0">
                <a:latin typeface="Times New Roman"/>
                <a:cs typeface="Times New Roman"/>
              </a:rPr>
              <a:t> </a:t>
            </a:r>
            <a:r>
              <a:rPr sz="2100" i="1" spc="-210" dirty="0">
                <a:latin typeface="Times New Roman"/>
                <a:cs typeface="Times New Roman"/>
              </a:rPr>
              <a:t>R</a:t>
            </a:r>
            <a:r>
              <a:rPr sz="1800" spc="7" baseline="-25462" dirty="0">
                <a:latin typeface="Times New Roman"/>
                <a:cs typeface="Times New Roman"/>
              </a:rPr>
              <a:t>1</a:t>
            </a:r>
            <a:r>
              <a:rPr sz="1800" spc="-225" baseline="-25462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Times New Roman"/>
                <a:cs typeface="Times New Roman"/>
              </a:rPr>
              <a:t>(</a:t>
            </a:r>
            <a:r>
              <a:rPr sz="2100" i="1" spc="160" dirty="0">
                <a:latin typeface="Times New Roman"/>
                <a:cs typeface="Times New Roman"/>
              </a:rPr>
              <a:t>t</a:t>
            </a:r>
            <a:r>
              <a:rPr sz="2100" spc="-30" dirty="0">
                <a:latin typeface="Times New Roman"/>
                <a:cs typeface="Times New Roman"/>
              </a:rPr>
              <a:t>)</a:t>
            </a:r>
            <a:r>
              <a:rPr sz="2100" dirty="0">
                <a:latin typeface="Times New Roman"/>
                <a:cs typeface="Times New Roman"/>
              </a:rPr>
              <a:t>)</a:t>
            </a:r>
            <a:r>
              <a:rPr sz="2100" spc="-175" dirty="0">
                <a:latin typeface="Times New Roman"/>
                <a:cs typeface="Times New Roman"/>
              </a:rPr>
              <a:t>(</a:t>
            </a:r>
            <a:r>
              <a:rPr sz="2100" spc="155" dirty="0">
                <a:latin typeface="Times New Roman"/>
                <a:cs typeface="Times New Roman"/>
              </a:rPr>
              <a:t>1</a:t>
            </a:r>
            <a:r>
              <a:rPr sz="2100" dirty="0">
                <a:latin typeface="Symbol"/>
                <a:cs typeface="Symbol"/>
              </a:rPr>
              <a:t></a:t>
            </a:r>
            <a:r>
              <a:rPr sz="2100" spc="-90" dirty="0">
                <a:latin typeface="Times New Roman"/>
                <a:cs typeface="Times New Roman"/>
              </a:rPr>
              <a:t> </a:t>
            </a:r>
            <a:r>
              <a:rPr sz="2100" i="1" spc="-90" dirty="0">
                <a:latin typeface="Times New Roman"/>
                <a:cs typeface="Times New Roman"/>
              </a:rPr>
              <a:t>R</a:t>
            </a:r>
            <a:r>
              <a:rPr sz="1800" spc="7" baseline="-25462" dirty="0">
                <a:latin typeface="Times New Roman"/>
                <a:cs typeface="Times New Roman"/>
              </a:rPr>
              <a:t>2</a:t>
            </a:r>
            <a:r>
              <a:rPr sz="1800" spc="-82" baseline="-25462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(</a:t>
            </a:r>
            <a:r>
              <a:rPr sz="2100" i="1" spc="145" dirty="0">
                <a:latin typeface="Times New Roman"/>
                <a:cs typeface="Times New Roman"/>
              </a:rPr>
              <a:t>t</a:t>
            </a:r>
            <a:r>
              <a:rPr sz="2100" spc="-30" dirty="0">
                <a:latin typeface="Times New Roman"/>
                <a:cs typeface="Times New Roman"/>
              </a:rPr>
              <a:t>)</a:t>
            </a:r>
            <a:r>
              <a:rPr sz="2100" dirty="0">
                <a:latin typeface="Times New Roman"/>
                <a:cs typeface="Times New Roman"/>
              </a:rPr>
              <a:t>)</a:t>
            </a:r>
          </a:p>
          <a:p>
            <a:pPr marL="908685">
              <a:lnSpc>
                <a:spcPts val="2495"/>
              </a:lnSpc>
              <a:spcBef>
                <a:spcPts val="975"/>
              </a:spcBef>
            </a:pPr>
            <a:r>
              <a:rPr sz="2100" dirty="0">
                <a:latin typeface="Symbol"/>
                <a:cs typeface="Symbol"/>
              </a:rPr>
              <a:t></a:t>
            </a:r>
            <a:r>
              <a:rPr sz="2100" spc="-265" dirty="0">
                <a:latin typeface="Times New Roman"/>
                <a:cs typeface="Times New Roman"/>
              </a:rPr>
              <a:t> </a:t>
            </a:r>
            <a:r>
              <a:rPr sz="2100" spc="160" dirty="0">
                <a:latin typeface="Times New Roman"/>
                <a:cs typeface="Times New Roman"/>
              </a:rPr>
              <a:t>1</a:t>
            </a:r>
            <a:r>
              <a:rPr sz="2100" dirty="0">
                <a:latin typeface="Symbol"/>
                <a:cs typeface="Symbol"/>
              </a:rPr>
              <a:t></a:t>
            </a:r>
            <a:r>
              <a:rPr sz="2100" spc="-204" dirty="0">
                <a:latin typeface="Times New Roman"/>
                <a:cs typeface="Times New Roman"/>
              </a:rPr>
              <a:t> </a:t>
            </a:r>
            <a:r>
              <a:rPr sz="2100" spc="-175" dirty="0">
                <a:latin typeface="Times New Roman"/>
                <a:cs typeface="Times New Roman"/>
              </a:rPr>
              <a:t>(</a:t>
            </a:r>
            <a:r>
              <a:rPr sz="2100" spc="160" dirty="0">
                <a:latin typeface="Times New Roman"/>
                <a:cs typeface="Times New Roman"/>
              </a:rPr>
              <a:t>1</a:t>
            </a:r>
            <a:r>
              <a:rPr sz="2100" dirty="0">
                <a:latin typeface="Symbol"/>
                <a:cs typeface="Symbol"/>
              </a:rPr>
              <a:t></a:t>
            </a:r>
            <a:r>
              <a:rPr sz="2100" spc="-200" dirty="0">
                <a:latin typeface="Times New Roman"/>
                <a:cs typeface="Times New Roman"/>
              </a:rPr>
              <a:t> </a:t>
            </a:r>
            <a:r>
              <a:rPr sz="2100" i="1" spc="70" dirty="0">
                <a:latin typeface="Times New Roman"/>
                <a:cs typeface="Times New Roman"/>
              </a:rPr>
              <a:t>e</a:t>
            </a:r>
            <a:r>
              <a:rPr sz="1800" spc="142" baseline="43981" dirty="0">
                <a:latin typeface="Symbol"/>
                <a:cs typeface="Symbol"/>
              </a:rPr>
              <a:t></a:t>
            </a:r>
            <a:r>
              <a:rPr sz="1875" i="1" spc="-532" baseline="42222" dirty="0">
                <a:latin typeface="Symbol" pitchFamily="2" charset="2"/>
                <a:cs typeface="Cambria"/>
              </a:rPr>
              <a:t></a:t>
            </a:r>
            <a:r>
              <a:rPr sz="1275" spc="-67" baseline="42483" dirty="0">
                <a:latin typeface="Times New Roman"/>
                <a:cs typeface="Times New Roman"/>
              </a:rPr>
              <a:t>1</a:t>
            </a:r>
            <a:r>
              <a:rPr sz="1800" i="1" spc="7" baseline="43981" dirty="0">
                <a:latin typeface="Times New Roman"/>
                <a:cs typeface="Times New Roman"/>
              </a:rPr>
              <a:t>t</a:t>
            </a:r>
            <a:r>
              <a:rPr sz="1800" i="1" spc="30" baseline="43981" dirty="0">
                <a:latin typeface="Times New Roman"/>
                <a:cs typeface="Times New Roman"/>
              </a:rPr>
              <a:t> </a:t>
            </a:r>
            <a:r>
              <a:rPr sz="2100" spc="-30" dirty="0">
                <a:latin typeface="Times New Roman"/>
                <a:cs typeface="Times New Roman"/>
              </a:rPr>
              <a:t>)</a:t>
            </a:r>
            <a:r>
              <a:rPr sz="2100" spc="-175" dirty="0">
                <a:latin typeface="Times New Roman"/>
                <a:cs typeface="Times New Roman"/>
              </a:rPr>
              <a:t>(</a:t>
            </a:r>
            <a:r>
              <a:rPr sz="2100" spc="180" dirty="0">
                <a:latin typeface="Times New Roman"/>
                <a:cs typeface="Times New Roman"/>
              </a:rPr>
              <a:t>1</a:t>
            </a:r>
            <a:r>
              <a:rPr sz="2100" dirty="0">
                <a:latin typeface="Symbol"/>
                <a:cs typeface="Symbol"/>
              </a:rPr>
              <a:t></a:t>
            </a:r>
            <a:r>
              <a:rPr sz="2100" spc="-200" dirty="0">
                <a:latin typeface="Times New Roman"/>
                <a:cs typeface="Times New Roman"/>
              </a:rPr>
              <a:t> </a:t>
            </a:r>
            <a:r>
              <a:rPr sz="2100" i="1" spc="70" dirty="0">
                <a:latin typeface="Times New Roman"/>
                <a:cs typeface="Times New Roman"/>
              </a:rPr>
              <a:t>e</a:t>
            </a:r>
            <a:r>
              <a:rPr sz="1800" spc="142" baseline="43981" dirty="0">
                <a:latin typeface="Symbol"/>
                <a:cs typeface="Symbol"/>
              </a:rPr>
              <a:t></a:t>
            </a:r>
            <a:r>
              <a:rPr sz="1875" i="1" spc="-397" baseline="42222" dirty="0">
                <a:latin typeface="Symbol" pitchFamily="2" charset="2"/>
                <a:cs typeface="Cambria"/>
              </a:rPr>
              <a:t></a:t>
            </a:r>
            <a:r>
              <a:rPr sz="1275" spc="22" baseline="42483" dirty="0">
                <a:latin typeface="Times New Roman"/>
                <a:cs typeface="Times New Roman"/>
              </a:rPr>
              <a:t>2</a:t>
            </a:r>
            <a:r>
              <a:rPr sz="1800" i="1" spc="7" baseline="43981" dirty="0">
                <a:latin typeface="Times New Roman"/>
                <a:cs typeface="Times New Roman"/>
              </a:rPr>
              <a:t>t</a:t>
            </a:r>
            <a:r>
              <a:rPr sz="1800" i="1" spc="37" baseline="43981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)</a:t>
            </a:r>
          </a:p>
          <a:p>
            <a:pPr marL="908685">
              <a:lnSpc>
                <a:spcPts val="2495"/>
              </a:lnSpc>
            </a:pPr>
            <a:r>
              <a:rPr sz="3150" baseline="-25132" dirty="0">
                <a:latin typeface="Symbol"/>
                <a:cs typeface="Symbol"/>
              </a:rPr>
              <a:t></a:t>
            </a:r>
            <a:r>
              <a:rPr sz="3150" spc="-112" baseline="-25132" dirty="0">
                <a:latin typeface="Times New Roman"/>
                <a:cs typeface="Times New Roman"/>
              </a:rPr>
              <a:t> </a:t>
            </a:r>
            <a:r>
              <a:rPr sz="3150" i="1" spc="104" baseline="-25132" dirty="0">
                <a:latin typeface="Times New Roman"/>
                <a:cs typeface="Times New Roman"/>
              </a:rPr>
              <a:t>e</a:t>
            </a:r>
            <a:r>
              <a:rPr sz="1200" spc="95" dirty="0">
                <a:latin typeface="Symbol"/>
                <a:cs typeface="Symbol"/>
              </a:rPr>
              <a:t></a:t>
            </a:r>
            <a:r>
              <a:rPr sz="1250" i="1" spc="-355" dirty="0">
                <a:latin typeface="Symbol" pitchFamily="2" charset="2"/>
                <a:cs typeface="Cambria"/>
              </a:rPr>
              <a:t></a:t>
            </a:r>
            <a:r>
              <a:rPr sz="1275" spc="-82" baseline="-19607" dirty="0">
                <a:latin typeface="Times New Roman"/>
                <a:cs typeface="Times New Roman"/>
              </a:rPr>
              <a:t>1</a:t>
            </a:r>
            <a:r>
              <a:rPr sz="1200" i="1" spc="5" dirty="0">
                <a:latin typeface="Times New Roman"/>
                <a:cs typeface="Times New Roman"/>
              </a:rPr>
              <a:t>t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65" dirty="0">
                <a:latin typeface="Times New Roman"/>
                <a:cs typeface="Times New Roman"/>
              </a:rPr>
              <a:t> </a:t>
            </a:r>
            <a:r>
              <a:rPr sz="3150" baseline="-25132" dirty="0">
                <a:latin typeface="Symbol"/>
                <a:cs typeface="Symbol"/>
              </a:rPr>
              <a:t></a:t>
            </a:r>
            <a:r>
              <a:rPr sz="3150" spc="-270" baseline="-25132" dirty="0">
                <a:latin typeface="Times New Roman"/>
                <a:cs typeface="Times New Roman"/>
              </a:rPr>
              <a:t> </a:t>
            </a:r>
            <a:r>
              <a:rPr sz="3150" i="1" spc="104" baseline="-25132" dirty="0">
                <a:latin typeface="Times New Roman"/>
                <a:cs typeface="Times New Roman"/>
              </a:rPr>
              <a:t>e</a:t>
            </a:r>
            <a:r>
              <a:rPr sz="1200" spc="95" dirty="0">
                <a:latin typeface="Symbol"/>
                <a:cs typeface="Symbol"/>
              </a:rPr>
              <a:t></a:t>
            </a:r>
            <a:r>
              <a:rPr sz="1250" i="1" spc="-254" dirty="0">
                <a:latin typeface="Symbol" pitchFamily="2" charset="2"/>
                <a:cs typeface="Cambria"/>
              </a:rPr>
              <a:t></a:t>
            </a:r>
            <a:r>
              <a:rPr sz="1275" spc="22" baseline="-19607" dirty="0">
                <a:latin typeface="Times New Roman"/>
                <a:cs typeface="Times New Roman"/>
              </a:rPr>
              <a:t>2</a:t>
            </a:r>
            <a:r>
              <a:rPr sz="1200" i="1" spc="5" dirty="0">
                <a:latin typeface="Times New Roman"/>
                <a:cs typeface="Times New Roman"/>
              </a:rPr>
              <a:t>t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45" dirty="0">
                <a:latin typeface="Times New Roman"/>
                <a:cs typeface="Times New Roman"/>
              </a:rPr>
              <a:t> </a:t>
            </a:r>
            <a:r>
              <a:rPr sz="3150" baseline="-25132" dirty="0">
                <a:latin typeface="Symbol"/>
                <a:cs typeface="Symbol"/>
              </a:rPr>
              <a:t></a:t>
            </a:r>
            <a:r>
              <a:rPr sz="3150" spc="-300" baseline="-25132" dirty="0">
                <a:latin typeface="Times New Roman"/>
                <a:cs typeface="Times New Roman"/>
              </a:rPr>
              <a:t> </a:t>
            </a:r>
            <a:r>
              <a:rPr sz="3150" i="1" spc="89" baseline="-25132" dirty="0">
                <a:latin typeface="Times New Roman"/>
                <a:cs typeface="Times New Roman"/>
              </a:rPr>
              <a:t>e</a:t>
            </a:r>
            <a:r>
              <a:rPr sz="1200" spc="100" dirty="0">
                <a:latin typeface="Symbol"/>
                <a:cs typeface="Symbol"/>
              </a:rPr>
              <a:t></a:t>
            </a:r>
            <a:r>
              <a:rPr sz="1200" spc="105" dirty="0">
                <a:latin typeface="Times New Roman"/>
                <a:cs typeface="Times New Roman"/>
              </a:rPr>
              <a:t>(</a:t>
            </a:r>
            <a:r>
              <a:rPr sz="1250" i="1" spc="-355" dirty="0">
                <a:latin typeface="Symbol" pitchFamily="2" charset="2"/>
                <a:cs typeface="Cambria"/>
              </a:rPr>
              <a:t></a:t>
            </a:r>
            <a:r>
              <a:rPr sz="1275" spc="104" baseline="-19607" dirty="0">
                <a:latin typeface="Times New Roman"/>
                <a:cs typeface="Times New Roman"/>
              </a:rPr>
              <a:t>1</a:t>
            </a:r>
            <a:r>
              <a:rPr sz="1200" spc="45" dirty="0">
                <a:latin typeface="Symbol"/>
                <a:cs typeface="Symbol"/>
              </a:rPr>
              <a:t></a:t>
            </a:r>
            <a:r>
              <a:rPr sz="1250" i="1" spc="-245" dirty="0">
                <a:latin typeface="Symbol" pitchFamily="2" charset="2"/>
                <a:cs typeface="Cambria"/>
              </a:rPr>
              <a:t></a:t>
            </a:r>
            <a:r>
              <a:rPr sz="1275" spc="22" baseline="-19607" dirty="0">
                <a:latin typeface="Times New Roman"/>
                <a:cs typeface="Times New Roman"/>
              </a:rPr>
              <a:t>2</a:t>
            </a:r>
            <a:r>
              <a:rPr sz="1275" spc="-52" baseline="-19607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)</a:t>
            </a:r>
            <a:r>
              <a:rPr sz="1200" i="1" spc="5" dirty="0">
                <a:latin typeface="Times New Roman"/>
                <a:cs typeface="Times New Roman"/>
              </a:rPr>
              <a:t>t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31" name="object 3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435" y="6600444"/>
            <a:ext cx="972312" cy="1584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A34A283F-65BB-6540-AD4E-6854E03EF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777" y="0"/>
            <a:ext cx="7875846" cy="756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20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0452" y="1358386"/>
            <a:ext cx="165100" cy="254635"/>
          </a:xfrm>
          <a:custGeom>
            <a:avLst/>
            <a:gdLst/>
            <a:ahLst/>
            <a:cxnLst/>
            <a:rect l="l" t="t" r="r" b="b"/>
            <a:pathLst>
              <a:path w="165100" h="254634">
                <a:moveTo>
                  <a:pt x="80435" y="254322"/>
                </a:moveTo>
                <a:lnTo>
                  <a:pt x="38739" y="247639"/>
                </a:lnTo>
                <a:lnTo>
                  <a:pt x="0" y="225107"/>
                </a:lnTo>
                <a:lnTo>
                  <a:pt x="14022" y="202256"/>
                </a:lnTo>
                <a:lnTo>
                  <a:pt x="23889" y="208477"/>
                </a:lnTo>
                <a:lnTo>
                  <a:pt x="33071" y="213700"/>
                </a:lnTo>
                <a:lnTo>
                  <a:pt x="72455" y="226278"/>
                </a:lnTo>
                <a:lnTo>
                  <a:pt x="80435" y="226620"/>
                </a:lnTo>
                <a:lnTo>
                  <a:pt x="87654" y="226366"/>
                </a:lnTo>
                <a:lnTo>
                  <a:pt x="126775" y="207810"/>
                </a:lnTo>
                <a:lnTo>
                  <a:pt x="134837" y="187143"/>
                </a:lnTo>
                <a:lnTo>
                  <a:pt x="134837" y="169113"/>
                </a:lnTo>
                <a:lnTo>
                  <a:pt x="106296" y="138343"/>
                </a:lnTo>
                <a:lnTo>
                  <a:pt x="52065" y="135171"/>
                </a:lnTo>
                <a:lnTo>
                  <a:pt x="52065" y="108804"/>
                </a:lnTo>
                <a:lnTo>
                  <a:pt x="90433" y="108804"/>
                </a:lnTo>
                <a:lnTo>
                  <a:pt x="123929" y="75860"/>
                </a:lnTo>
                <a:lnTo>
                  <a:pt x="124824" y="70881"/>
                </a:lnTo>
                <a:lnTo>
                  <a:pt x="124824" y="63413"/>
                </a:lnTo>
                <a:lnTo>
                  <a:pt x="99507" y="30118"/>
                </a:lnTo>
                <a:lnTo>
                  <a:pt x="81102" y="27701"/>
                </a:lnTo>
                <a:lnTo>
                  <a:pt x="74349" y="28044"/>
                </a:lnTo>
                <a:lnTo>
                  <a:pt x="36584" y="47933"/>
                </a:lnTo>
                <a:lnTo>
                  <a:pt x="30705" y="55737"/>
                </a:lnTo>
                <a:lnTo>
                  <a:pt x="8010" y="41500"/>
                </a:lnTo>
                <a:lnTo>
                  <a:pt x="40916" y="8450"/>
                </a:lnTo>
                <a:lnTo>
                  <a:pt x="80768" y="0"/>
                </a:lnTo>
                <a:lnTo>
                  <a:pt x="88995" y="284"/>
                </a:lnTo>
                <a:lnTo>
                  <a:pt x="129842" y="13484"/>
                </a:lnTo>
                <a:lnTo>
                  <a:pt x="153881" y="49734"/>
                </a:lnTo>
                <a:lnTo>
                  <a:pt x="155196" y="63079"/>
                </a:lnTo>
                <a:lnTo>
                  <a:pt x="155196" y="71375"/>
                </a:lnTo>
                <a:lnTo>
                  <a:pt x="138136" y="108362"/>
                </a:lnTo>
                <a:lnTo>
                  <a:pt x="113810" y="119688"/>
                </a:lnTo>
                <a:lnTo>
                  <a:pt x="124978" y="121760"/>
                </a:lnTo>
                <a:lnTo>
                  <a:pt x="156907" y="146794"/>
                </a:lnTo>
                <a:lnTo>
                  <a:pt x="164541" y="176556"/>
                </a:lnTo>
                <a:lnTo>
                  <a:pt x="164541" y="181563"/>
                </a:lnTo>
                <a:lnTo>
                  <a:pt x="154051" y="220462"/>
                </a:lnTo>
                <a:lnTo>
                  <a:pt x="119268" y="248071"/>
                </a:lnTo>
                <a:lnTo>
                  <a:pt x="91371" y="253931"/>
                </a:lnTo>
                <a:lnTo>
                  <a:pt x="80435" y="2543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3941" y="1372907"/>
            <a:ext cx="3540617" cy="35149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731263"/>
            <a:ext cx="10692765" cy="6350"/>
            <a:chOff x="0" y="1731263"/>
            <a:chExt cx="10692765" cy="6350"/>
          </a:xfrm>
        </p:grpSpPr>
        <p:sp>
          <p:nvSpPr>
            <p:cNvPr id="5" name="object 5"/>
            <p:cNvSpPr/>
            <p:nvPr/>
          </p:nvSpPr>
          <p:spPr>
            <a:xfrm>
              <a:off x="0" y="1731263"/>
              <a:ext cx="17145" cy="6350"/>
            </a:xfrm>
            <a:custGeom>
              <a:avLst/>
              <a:gdLst/>
              <a:ahLst/>
              <a:cxnLst/>
              <a:rect l="l" t="t" r="r" b="b"/>
              <a:pathLst>
                <a:path w="17145" h="6350">
                  <a:moveTo>
                    <a:pt x="16764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528" y="1734311"/>
              <a:ext cx="10586085" cy="0"/>
            </a:xfrm>
            <a:custGeom>
              <a:avLst/>
              <a:gdLst/>
              <a:ahLst/>
              <a:cxnLst/>
              <a:rect l="l" t="t" r="r" b="b"/>
              <a:pathLst>
                <a:path w="10586085">
                  <a:moveTo>
                    <a:pt x="0" y="0"/>
                  </a:moveTo>
                  <a:lnTo>
                    <a:pt x="10585704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635996" y="1731263"/>
              <a:ext cx="56515" cy="6350"/>
            </a:xfrm>
            <a:custGeom>
              <a:avLst/>
              <a:gdLst/>
              <a:ahLst/>
              <a:cxnLst/>
              <a:rect l="l" t="t" r="r" b="b"/>
              <a:pathLst>
                <a:path w="56515" h="6350">
                  <a:moveTo>
                    <a:pt x="21336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21336" y="0"/>
                  </a:lnTo>
                  <a:lnTo>
                    <a:pt x="21336" y="6096"/>
                  </a:lnTo>
                  <a:close/>
                </a:path>
                <a:path w="56515" h="6350">
                  <a:moveTo>
                    <a:pt x="56387" y="6096"/>
                  </a:moveTo>
                  <a:lnTo>
                    <a:pt x="38100" y="6096"/>
                  </a:lnTo>
                  <a:lnTo>
                    <a:pt x="38100" y="0"/>
                  </a:lnTo>
                  <a:lnTo>
                    <a:pt x="56387" y="0"/>
                  </a:lnTo>
                  <a:lnTo>
                    <a:pt x="56387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79931" y="2266090"/>
            <a:ext cx="2062480" cy="515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200" i="1" spc="-900" dirty="0">
                <a:latin typeface="Symbol" pitchFamily="2" charset="2"/>
                <a:cs typeface="Cambria"/>
              </a:rPr>
              <a:t></a:t>
            </a:r>
            <a:r>
              <a:rPr sz="2625" baseline="-25396" dirty="0"/>
              <a:t>1 </a:t>
            </a:r>
            <a:r>
              <a:rPr sz="2625" spc="-7" baseline="-25396" dirty="0"/>
              <a:t> </a:t>
            </a:r>
            <a:r>
              <a:rPr sz="3000" spc="20" dirty="0">
                <a:latin typeface="Symbol"/>
                <a:cs typeface="Symbol"/>
              </a:rPr>
              <a:t></a:t>
            </a:r>
            <a:r>
              <a:rPr sz="3000" spc="-80" dirty="0"/>
              <a:t> </a:t>
            </a:r>
            <a:r>
              <a:rPr sz="3200" i="1" spc="-720" dirty="0">
                <a:latin typeface="Symbol" pitchFamily="2" charset="2"/>
                <a:cs typeface="Cambria"/>
              </a:rPr>
              <a:t></a:t>
            </a:r>
            <a:r>
              <a:rPr sz="2625" baseline="-25396" dirty="0"/>
              <a:t>2</a:t>
            </a:r>
            <a:r>
              <a:rPr sz="2625" spc="-157" baseline="-25396" dirty="0"/>
              <a:t> </a:t>
            </a:r>
            <a:r>
              <a:rPr sz="3000" spc="85" dirty="0"/>
              <a:t>(</a:t>
            </a:r>
            <a:r>
              <a:rPr sz="3000" spc="20" dirty="0">
                <a:latin typeface="Symbol"/>
                <a:cs typeface="Symbol"/>
              </a:rPr>
              <a:t></a:t>
            </a:r>
            <a:r>
              <a:rPr sz="3000" spc="-80" dirty="0">
                <a:latin typeface="Symbol" pitchFamily="2" charset="2"/>
              </a:rPr>
              <a:t> </a:t>
            </a:r>
            <a:r>
              <a:rPr sz="3200" i="1" spc="-1230" dirty="0">
                <a:latin typeface="Symbol" pitchFamily="2" charset="2"/>
                <a:cs typeface="Cambria"/>
              </a:rPr>
              <a:t></a:t>
            </a:r>
            <a:r>
              <a:rPr sz="2625" spc="-727" baseline="-25396" dirty="0">
                <a:latin typeface="Symbol" pitchFamily="2" charset="2"/>
              </a:rPr>
              <a:t>0 </a:t>
            </a:r>
            <a:r>
              <a:rPr sz="2625" spc="-127" baseline="-25396" dirty="0">
                <a:latin typeface="Symbol" pitchFamily="2" charset="2"/>
              </a:rPr>
              <a:t> </a:t>
            </a:r>
            <a:r>
              <a:rPr sz="3000" spc="10" dirty="0"/>
              <a:t>)</a:t>
            </a:r>
            <a:endParaRPr sz="3000" dirty="0"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1180" y="2438171"/>
            <a:ext cx="765175" cy="250190"/>
          </a:xfrm>
          <a:custGeom>
            <a:avLst/>
            <a:gdLst/>
            <a:ahLst/>
            <a:cxnLst/>
            <a:rect l="l" t="t" r="r" b="b"/>
            <a:pathLst>
              <a:path w="765175" h="250189">
                <a:moveTo>
                  <a:pt x="190157" y="174421"/>
                </a:moveTo>
                <a:lnTo>
                  <a:pt x="171488" y="174421"/>
                </a:lnTo>
                <a:lnTo>
                  <a:pt x="171488" y="0"/>
                </a:lnTo>
                <a:lnTo>
                  <a:pt x="190157" y="0"/>
                </a:lnTo>
                <a:lnTo>
                  <a:pt x="190157" y="174421"/>
                </a:lnTo>
                <a:close/>
              </a:path>
              <a:path w="765175" h="250189">
                <a:moveTo>
                  <a:pt x="69075" y="133883"/>
                </a:moveTo>
                <a:lnTo>
                  <a:pt x="50939" y="133883"/>
                </a:lnTo>
                <a:lnTo>
                  <a:pt x="42671" y="132327"/>
                </a:lnTo>
                <a:lnTo>
                  <a:pt x="7112" y="106146"/>
                </a:lnTo>
                <a:lnTo>
                  <a:pt x="0" y="86855"/>
                </a:lnTo>
                <a:lnTo>
                  <a:pt x="0" y="57696"/>
                </a:lnTo>
                <a:lnTo>
                  <a:pt x="21424" y="22536"/>
                </a:lnTo>
                <a:lnTo>
                  <a:pt x="50939" y="10668"/>
                </a:lnTo>
                <a:lnTo>
                  <a:pt x="69075" y="10668"/>
                </a:lnTo>
                <a:lnTo>
                  <a:pt x="77342" y="12223"/>
                </a:lnTo>
                <a:lnTo>
                  <a:pt x="92278" y="18446"/>
                </a:lnTo>
                <a:lnTo>
                  <a:pt x="98590" y="22536"/>
                </a:lnTo>
                <a:lnTo>
                  <a:pt x="103610" y="27470"/>
                </a:lnTo>
                <a:lnTo>
                  <a:pt x="53784" y="27470"/>
                </a:lnTo>
                <a:lnTo>
                  <a:pt x="48094" y="28536"/>
                </a:lnTo>
                <a:lnTo>
                  <a:pt x="19157" y="56095"/>
                </a:lnTo>
                <a:lnTo>
                  <a:pt x="18135" y="60896"/>
                </a:lnTo>
                <a:lnTo>
                  <a:pt x="18135" y="83654"/>
                </a:lnTo>
                <a:lnTo>
                  <a:pt x="48094" y="116014"/>
                </a:lnTo>
                <a:lnTo>
                  <a:pt x="53784" y="117081"/>
                </a:lnTo>
                <a:lnTo>
                  <a:pt x="103610" y="117081"/>
                </a:lnTo>
                <a:lnTo>
                  <a:pt x="98590" y="122015"/>
                </a:lnTo>
                <a:lnTo>
                  <a:pt x="92278" y="126104"/>
                </a:lnTo>
                <a:lnTo>
                  <a:pt x="77342" y="132327"/>
                </a:lnTo>
                <a:lnTo>
                  <a:pt x="69075" y="133883"/>
                </a:lnTo>
                <a:close/>
              </a:path>
              <a:path w="765175" h="250189">
                <a:moveTo>
                  <a:pt x="103610" y="117081"/>
                </a:moveTo>
                <a:lnTo>
                  <a:pt x="66230" y="117081"/>
                </a:lnTo>
                <a:lnTo>
                  <a:pt x="71920" y="116014"/>
                </a:lnTo>
                <a:lnTo>
                  <a:pt x="82232" y="111747"/>
                </a:lnTo>
                <a:lnTo>
                  <a:pt x="101879" y="83654"/>
                </a:lnTo>
                <a:lnTo>
                  <a:pt x="101879" y="60896"/>
                </a:lnTo>
                <a:lnTo>
                  <a:pt x="71920" y="28536"/>
                </a:lnTo>
                <a:lnTo>
                  <a:pt x="60007" y="27470"/>
                </a:lnTo>
                <a:lnTo>
                  <a:pt x="103610" y="27470"/>
                </a:lnTo>
                <a:lnTo>
                  <a:pt x="108902" y="32670"/>
                </a:lnTo>
                <a:lnTo>
                  <a:pt x="112902" y="38404"/>
                </a:lnTo>
                <a:lnTo>
                  <a:pt x="118592" y="51206"/>
                </a:lnTo>
                <a:lnTo>
                  <a:pt x="120014" y="57696"/>
                </a:lnTo>
                <a:lnTo>
                  <a:pt x="120014" y="86855"/>
                </a:lnTo>
                <a:lnTo>
                  <a:pt x="118592" y="93344"/>
                </a:lnTo>
                <a:lnTo>
                  <a:pt x="112902" y="106146"/>
                </a:lnTo>
                <a:lnTo>
                  <a:pt x="108902" y="111880"/>
                </a:lnTo>
                <a:lnTo>
                  <a:pt x="103610" y="117081"/>
                </a:lnTo>
                <a:close/>
              </a:path>
              <a:path w="765175" h="250189">
                <a:moveTo>
                  <a:pt x="196291" y="240830"/>
                </a:moveTo>
                <a:lnTo>
                  <a:pt x="41071" y="240830"/>
                </a:lnTo>
                <a:lnTo>
                  <a:pt x="41071" y="161086"/>
                </a:lnTo>
                <a:lnTo>
                  <a:pt x="60007" y="161086"/>
                </a:lnTo>
                <a:lnTo>
                  <a:pt x="60007" y="224294"/>
                </a:lnTo>
                <a:lnTo>
                  <a:pt x="196291" y="224294"/>
                </a:lnTo>
                <a:lnTo>
                  <a:pt x="196291" y="240830"/>
                </a:lnTo>
                <a:close/>
              </a:path>
              <a:path w="765175" h="250189">
                <a:moveTo>
                  <a:pt x="430453" y="250164"/>
                </a:moveTo>
                <a:lnTo>
                  <a:pt x="385203" y="241807"/>
                </a:lnTo>
                <a:lnTo>
                  <a:pt x="356577" y="211493"/>
                </a:lnTo>
                <a:lnTo>
                  <a:pt x="356577" y="187045"/>
                </a:lnTo>
                <a:lnTo>
                  <a:pt x="385203" y="156864"/>
                </a:lnTo>
                <a:lnTo>
                  <a:pt x="423077" y="149010"/>
                </a:lnTo>
                <a:lnTo>
                  <a:pt x="430453" y="148818"/>
                </a:lnTo>
                <a:lnTo>
                  <a:pt x="437829" y="149018"/>
                </a:lnTo>
                <a:lnTo>
                  <a:pt x="475703" y="157175"/>
                </a:lnTo>
                <a:lnTo>
                  <a:pt x="488909" y="164820"/>
                </a:lnTo>
                <a:lnTo>
                  <a:pt x="423341" y="164820"/>
                </a:lnTo>
                <a:lnTo>
                  <a:pt x="416452" y="165487"/>
                </a:lnTo>
                <a:lnTo>
                  <a:pt x="376269" y="185889"/>
                </a:lnTo>
                <a:lnTo>
                  <a:pt x="374713" y="190157"/>
                </a:lnTo>
                <a:lnTo>
                  <a:pt x="374713" y="208826"/>
                </a:lnTo>
                <a:lnTo>
                  <a:pt x="416452" y="233495"/>
                </a:lnTo>
                <a:lnTo>
                  <a:pt x="423341" y="234162"/>
                </a:lnTo>
                <a:lnTo>
                  <a:pt x="488909" y="234162"/>
                </a:lnTo>
                <a:lnTo>
                  <a:pt x="475703" y="241807"/>
                </a:lnTo>
                <a:lnTo>
                  <a:pt x="437829" y="249964"/>
                </a:lnTo>
                <a:lnTo>
                  <a:pt x="430453" y="250164"/>
                </a:lnTo>
                <a:close/>
              </a:path>
              <a:path w="765175" h="250189">
                <a:moveTo>
                  <a:pt x="488909" y="234162"/>
                </a:moveTo>
                <a:lnTo>
                  <a:pt x="437565" y="234162"/>
                </a:lnTo>
                <a:lnTo>
                  <a:pt x="444455" y="233495"/>
                </a:lnTo>
                <a:lnTo>
                  <a:pt x="457790" y="230828"/>
                </a:lnTo>
                <a:lnTo>
                  <a:pt x="486194" y="208826"/>
                </a:lnTo>
                <a:lnTo>
                  <a:pt x="486194" y="190157"/>
                </a:lnTo>
                <a:lnTo>
                  <a:pt x="444455" y="165487"/>
                </a:lnTo>
                <a:lnTo>
                  <a:pt x="437565" y="164820"/>
                </a:lnTo>
                <a:lnTo>
                  <a:pt x="488909" y="164820"/>
                </a:lnTo>
                <a:lnTo>
                  <a:pt x="504329" y="211493"/>
                </a:lnTo>
                <a:lnTo>
                  <a:pt x="502373" y="217804"/>
                </a:lnTo>
                <a:lnTo>
                  <a:pt x="494550" y="229184"/>
                </a:lnTo>
                <a:lnTo>
                  <a:pt x="489216" y="233984"/>
                </a:lnTo>
                <a:lnTo>
                  <a:pt x="488909" y="234162"/>
                </a:lnTo>
                <a:close/>
              </a:path>
              <a:path w="765175" h="250189">
                <a:moveTo>
                  <a:pt x="318439" y="142951"/>
                </a:moveTo>
                <a:lnTo>
                  <a:pt x="310705" y="127749"/>
                </a:lnTo>
                <a:lnTo>
                  <a:pt x="320865" y="123457"/>
                </a:lnTo>
                <a:lnTo>
                  <a:pt x="330274" y="119381"/>
                </a:lnTo>
                <a:lnTo>
                  <a:pt x="366745" y="101804"/>
                </a:lnTo>
                <a:lnTo>
                  <a:pt x="399783" y="70853"/>
                </a:lnTo>
                <a:lnTo>
                  <a:pt x="402716" y="32003"/>
                </a:lnTo>
                <a:lnTo>
                  <a:pt x="318973" y="32003"/>
                </a:lnTo>
                <a:lnTo>
                  <a:pt x="318973" y="15468"/>
                </a:lnTo>
                <a:lnTo>
                  <a:pt x="421119" y="15468"/>
                </a:lnTo>
                <a:lnTo>
                  <a:pt x="421000" y="51650"/>
                </a:lnTo>
                <a:lnTo>
                  <a:pt x="408250" y="92444"/>
                </a:lnTo>
                <a:lnTo>
                  <a:pt x="372046" y="118148"/>
                </a:lnTo>
                <a:lnTo>
                  <a:pt x="334291" y="136000"/>
                </a:lnTo>
                <a:lnTo>
                  <a:pt x="318439" y="142951"/>
                </a:lnTo>
                <a:close/>
              </a:path>
              <a:path w="765175" h="250189">
                <a:moveTo>
                  <a:pt x="502996" y="143484"/>
                </a:moveTo>
                <a:lnTo>
                  <a:pt x="484593" y="143484"/>
                </a:lnTo>
                <a:lnTo>
                  <a:pt x="484593" y="105079"/>
                </a:lnTo>
                <a:lnTo>
                  <a:pt x="432053" y="105079"/>
                </a:lnTo>
                <a:lnTo>
                  <a:pt x="432053" y="88811"/>
                </a:lnTo>
                <a:lnTo>
                  <a:pt x="484593" y="88811"/>
                </a:lnTo>
                <a:lnTo>
                  <a:pt x="484593" y="53873"/>
                </a:lnTo>
                <a:lnTo>
                  <a:pt x="436054" y="53873"/>
                </a:lnTo>
                <a:lnTo>
                  <a:pt x="436054" y="37604"/>
                </a:lnTo>
                <a:lnTo>
                  <a:pt x="484593" y="37604"/>
                </a:lnTo>
                <a:lnTo>
                  <a:pt x="484593" y="0"/>
                </a:lnTo>
                <a:lnTo>
                  <a:pt x="502996" y="0"/>
                </a:lnTo>
                <a:lnTo>
                  <a:pt x="502996" y="143484"/>
                </a:lnTo>
                <a:close/>
              </a:path>
              <a:path w="765175" h="250189">
                <a:moveTo>
                  <a:pt x="652881" y="118148"/>
                </a:moveTo>
                <a:lnTo>
                  <a:pt x="610109" y="110947"/>
                </a:lnTo>
                <a:lnTo>
                  <a:pt x="574916" y="83388"/>
                </a:lnTo>
                <a:lnTo>
                  <a:pt x="572604" y="76276"/>
                </a:lnTo>
                <a:lnTo>
                  <a:pt x="572604" y="48006"/>
                </a:lnTo>
                <a:lnTo>
                  <a:pt x="597941" y="18935"/>
                </a:lnTo>
                <a:lnTo>
                  <a:pt x="638113" y="6934"/>
                </a:lnTo>
                <a:lnTo>
                  <a:pt x="652881" y="6134"/>
                </a:lnTo>
                <a:lnTo>
                  <a:pt x="660199" y="6334"/>
                </a:lnTo>
                <a:lnTo>
                  <a:pt x="701904" y="15935"/>
                </a:lnTo>
                <a:lnTo>
                  <a:pt x="715467" y="23202"/>
                </a:lnTo>
                <a:lnTo>
                  <a:pt x="644524" y="23202"/>
                </a:lnTo>
                <a:lnTo>
                  <a:pt x="636657" y="24003"/>
                </a:lnTo>
                <a:lnTo>
                  <a:pt x="599497" y="38938"/>
                </a:lnTo>
                <a:lnTo>
                  <a:pt x="591273" y="52273"/>
                </a:lnTo>
                <a:lnTo>
                  <a:pt x="591273" y="72008"/>
                </a:lnTo>
                <a:lnTo>
                  <a:pt x="621899" y="97078"/>
                </a:lnTo>
                <a:lnTo>
                  <a:pt x="644524" y="101079"/>
                </a:lnTo>
                <a:lnTo>
                  <a:pt x="715467" y="101079"/>
                </a:lnTo>
                <a:lnTo>
                  <a:pt x="707821" y="105346"/>
                </a:lnTo>
                <a:lnTo>
                  <a:pt x="667483" y="117347"/>
                </a:lnTo>
                <a:lnTo>
                  <a:pt x="660199" y="117948"/>
                </a:lnTo>
                <a:lnTo>
                  <a:pt x="652881" y="118148"/>
                </a:lnTo>
                <a:close/>
              </a:path>
              <a:path w="765175" h="250189">
                <a:moveTo>
                  <a:pt x="715467" y="101079"/>
                </a:moveTo>
                <a:lnTo>
                  <a:pt x="661060" y="101079"/>
                </a:lnTo>
                <a:lnTo>
                  <a:pt x="668883" y="100279"/>
                </a:lnTo>
                <a:lnTo>
                  <a:pt x="683818" y="97078"/>
                </a:lnTo>
                <a:lnTo>
                  <a:pt x="714489" y="72008"/>
                </a:lnTo>
                <a:lnTo>
                  <a:pt x="714489" y="52273"/>
                </a:lnTo>
                <a:lnTo>
                  <a:pt x="683818" y="27203"/>
                </a:lnTo>
                <a:lnTo>
                  <a:pt x="661060" y="23202"/>
                </a:lnTo>
                <a:lnTo>
                  <a:pt x="715467" y="23202"/>
                </a:lnTo>
                <a:lnTo>
                  <a:pt x="721601" y="28447"/>
                </a:lnTo>
                <a:lnTo>
                  <a:pt x="730846" y="40894"/>
                </a:lnTo>
                <a:lnTo>
                  <a:pt x="733158" y="48006"/>
                </a:lnTo>
                <a:lnTo>
                  <a:pt x="733158" y="76276"/>
                </a:lnTo>
                <a:lnTo>
                  <a:pt x="730846" y="83388"/>
                </a:lnTo>
                <a:lnTo>
                  <a:pt x="721601" y="95834"/>
                </a:lnTo>
                <a:lnTo>
                  <a:pt x="715467" y="101079"/>
                </a:lnTo>
                <a:close/>
              </a:path>
              <a:path w="765175" h="250189">
                <a:moveTo>
                  <a:pt x="764895" y="160019"/>
                </a:moveTo>
                <a:lnTo>
                  <a:pt x="540867" y="160019"/>
                </a:lnTo>
                <a:lnTo>
                  <a:pt x="540867" y="143751"/>
                </a:lnTo>
                <a:lnTo>
                  <a:pt x="764895" y="143751"/>
                </a:lnTo>
                <a:lnTo>
                  <a:pt x="764895" y="160019"/>
                </a:lnTo>
                <a:close/>
              </a:path>
              <a:path w="765175" h="250189">
                <a:moveTo>
                  <a:pt x="662482" y="243763"/>
                </a:moveTo>
                <a:lnTo>
                  <a:pt x="643547" y="243763"/>
                </a:lnTo>
                <a:lnTo>
                  <a:pt x="643547" y="160019"/>
                </a:lnTo>
                <a:lnTo>
                  <a:pt x="662482" y="160019"/>
                </a:lnTo>
                <a:lnTo>
                  <a:pt x="662482" y="243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00840" y="2602134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87" y="0"/>
                </a:lnTo>
              </a:path>
            </a:pathLst>
          </a:custGeom>
          <a:ln w="14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90463" y="2602134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6416" y="0"/>
                </a:lnTo>
              </a:path>
            </a:pathLst>
          </a:custGeom>
          <a:ln w="14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71036" y="2602134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5">
                <a:moveTo>
                  <a:pt x="0" y="0"/>
                </a:moveTo>
                <a:lnTo>
                  <a:pt x="169259" y="0"/>
                </a:lnTo>
              </a:path>
            </a:pathLst>
          </a:custGeom>
          <a:ln w="14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54676" y="2581620"/>
            <a:ext cx="1815464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20"/>
              </a:spcBef>
              <a:tabLst>
                <a:tab pos="850900" algn="l"/>
                <a:tab pos="1633855" algn="l"/>
              </a:tabLst>
            </a:pPr>
            <a:r>
              <a:rPr sz="2250" spc="-180" dirty="0">
                <a:latin typeface="Times New Roman"/>
                <a:cs typeface="Times New Roman"/>
              </a:rPr>
              <a:t>2</a:t>
            </a:r>
            <a:r>
              <a:rPr sz="2350" i="1" spc="-180" dirty="0">
                <a:latin typeface="Symbol" pitchFamily="2" charset="2"/>
                <a:cs typeface="Cambria"/>
              </a:rPr>
              <a:t></a:t>
            </a:r>
            <a:r>
              <a:rPr sz="1950" spc="-270" baseline="-25641" dirty="0">
                <a:latin typeface="Times New Roman"/>
                <a:cs typeface="Times New Roman"/>
              </a:rPr>
              <a:t>0	</a:t>
            </a:r>
            <a:r>
              <a:rPr sz="2350" i="1" spc="-275" dirty="0">
                <a:latin typeface="Symbol" pitchFamily="2" charset="2"/>
                <a:cs typeface="Cambria"/>
              </a:rPr>
              <a:t></a:t>
            </a:r>
            <a:r>
              <a:rPr sz="1950" spc="-412" baseline="-25641" dirty="0">
                <a:latin typeface="Times New Roman"/>
                <a:cs typeface="Times New Roman"/>
              </a:rPr>
              <a:t>0	</a:t>
            </a:r>
            <a:r>
              <a:rPr sz="2250" spc="-5" dirty="0">
                <a:latin typeface="Times New Roman"/>
                <a:cs typeface="Times New Roman"/>
              </a:rPr>
              <a:t>2</a:t>
            </a:r>
            <a:endParaRPr sz="225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11752" y="2375329"/>
            <a:ext cx="3069590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238885" algn="l"/>
                <a:tab pos="1549400" algn="l"/>
                <a:tab pos="1951355" algn="l"/>
              </a:tabLst>
            </a:pPr>
            <a:r>
              <a:rPr sz="2250" i="1" spc="-5" dirty="0">
                <a:latin typeface="Times New Roman"/>
                <a:cs typeface="Times New Roman"/>
              </a:rPr>
              <a:t>MTTF</a:t>
            </a:r>
            <a:r>
              <a:rPr sz="2250" i="1" spc="190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Symbol"/>
                <a:cs typeface="Symbol"/>
              </a:rPr>
              <a:t>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3375" spc="-7" baseline="34567" dirty="0">
                <a:latin typeface="Times New Roman"/>
                <a:cs typeface="Times New Roman"/>
              </a:rPr>
              <a:t>3</a:t>
            </a:r>
            <a:r>
              <a:rPr sz="3375" baseline="34567" dirty="0">
                <a:latin typeface="Times New Roman"/>
                <a:cs typeface="Times New Roman"/>
              </a:rPr>
              <a:t>	</a:t>
            </a:r>
            <a:r>
              <a:rPr sz="2250" spc="50" dirty="0">
                <a:latin typeface="Times New Roman"/>
                <a:cs typeface="Times New Roman"/>
              </a:rPr>
              <a:t>[</a:t>
            </a:r>
            <a:r>
              <a:rPr sz="2250" spc="-5" dirty="0">
                <a:latin typeface="Symbol"/>
                <a:cs typeface="Symbol"/>
              </a:rPr>
              <a:t>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3375" spc="-7" baseline="34567" dirty="0">
                <a:latin typeface="Times New Roman"/>
                <a:cs typeface="Times New Roman"/>
              </a:rPr>
              <a:t>1</a:t>
            </a:r>
            <a:r>
              <a:rPr sz="3375" baseline="34567" dirty="0">
                <a:latin typeface="Times New Roman"/>
                <a:cs typeface="Times New Roman"/>
              </a:rPr>
              <a:t> </a:t>
            </a:r>
            <a:r>
              <a:rPr sz="3375" spc="-345" baseline="34567" dirty="0">
                <a:latin typeface="Times New Roman"/>
                <a:cs typeface="Times New Roman"/>
              </a:rPr>
              <a:t> </a:t>
            </a:r>
            <a:r>
              <a:rPr sz="2250" spc="-170" dirty="0">
                <a:latin typeface="Times New Roman"/>
                <a:cs typeface="Times New Roman"/>
              </a:rPr>
              <a:t>(</a:t>
            </a:r>
            <a:r>
              <a:rPr sz="2250" spc="145" dirty="0">
                <a:latin typeface="Times New Roman"/>
                <a:cs typeface="Times New Roman"/>
              </a:rPr>
              <a:t>1</a:t>
            </a:r>
            <a:r>
              <a:rPr sz="2250" spc="-5" dirty="0">
                <a:latin typeface="Symbol"/>
                <a:cs typeface="Symbol"/>
              </a:rPr>
              <a:t></a:t>
            </a:r>
            <a:r>
              <a:rPr sz="2250" dirty="0">
                <a:latin typeface="Times New Roman"/>
                <a:cs typeface="Times New Roman"/>
              </a:rPr>
              <a:t> </a:t>
            </a:r>
            <a:r>
              <a:rPr sz="3375" spc="-7" baseline="34567" dirty="0">
                <a:latin typeface="Times New Roman"/>
                <a:cs typeface="Times New Roman"/>
              </a:rPr>
              <a:t>1</a:t>
            </a:r>
            <a:r>
              <a:rPr sz="3375" spc="-540" baseline="34567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Times New Roman"/>
                <a:cs typeface="Times New Roman"/>
              </a:rPr>
              <a:t>)]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3272" y="3574133"/>
            <a:ext cx="3443604" cy="516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1186180" algn="l"/>
              </a:tabLst>
            </a:pPr>
            <a:r>
              <a:rPr sz="3200" i="1" spc="-894" dirty="0">
                <a:latin typeface="Symbol" pitchFamily="2" charset="2"/>
                <a:cs typeface="Cambria"/>
              </a:rPr>
              <a:t></a:t>
            </a:r>
            <a:r>
              <a:rPr sz="2625" spc="7" baseline="-25396" dirty="0">
                <a:latin typeface="Times New Roman"/>
                <a:cs typeface="Times New Roman"/>
              </a:rPr>
              <a:t>1</a:t>
            </a:r>
            <a:r>
              <a:rPr sz="2625" baseline="-25396" dirty="0">
                <a:latin typeface="Times New Roman"/>
                <a:cs typeface="Times New Roman"/>
              </a:rPr>
              <a:t> </a:t>
            </a:r>
            <a:r>
              <a:rPr sz="2625" spc="-7" baseline="-25396" dirty="0">
                <a:latin typeface="Times New Roman"/>
                <a:cs typeface="Times New Roman"/>
              </a:rPr>
              <a:t> </a:t>
            </a:r>
            <a:r>
              <a:rPr sz="3050" spc="-5" dirty="0">
                <a:latin typeface="Symbol"/>
                <a:cs typeface="Symbol"/>
              </a:rPr>
              <a:t></a:t>
            </a:r>
            <a:r>
              <a:rPr sz="3050" spc="-85" dirty="0">
                <a:latin typeface="Times New Roman"/>
                <a:cs typeface="Times New Roman"/>
              </a:rPr>
              <a:t> </a:t>
            </a:r>
            <a:r>
              <a:rPr sz="3200" i="1" spc="-735" dirty="0">
                <a:latin typeface="Symbol" pitchFamily="2" charset="2"/>
                <a:cs typeface="Cambria"/>
              </a:rPr>
              <a:t></a:t>
            </a:r>
            <a:r>
              <a:rPr sz="2625" spc="7" baseline="-25396" dirty="0">
                <a:latin typeface="Times New Roman"/>
                <a:cs typeface="Times New Roman"/>
              </a:rPr>
              <a:t>2</a:t>
            </a:r>
            <a:r>
              <a:rPr sz="2625" baseline="-25396" dirty="0">
                <a:latin typeface="Times New Roman"/>
                <a:cs typeface="Times New Roman"/>
              </a:rPr>
              <a:t>	</a:t>
            </a:r>
            <a:r>
              <a:rPr sz="3050" spc="-5" dirty="0">
                <a:latin typeface="Symbol"/>
                <a:cs typeface="Symbol"/>
              </a:rPr>
              <a:t></a:t>
            </a:r>
            <a:r>
              <a:rPr sz="3050" spc="-250" dirty="0">
                <a:latin typeface="Times New Roman"/>
                <a:cs typeface="Times New Roman"/>
              </a:rPr>
              <a:t> </a:t>
            </a:r>
            <a:r>
              <a:rPr sz="3050" spc="-5" dirty="0">
                <a:latin typeface="Times New Roman"/>
                <a:cs typeface="Times New Roman"/>
              </a:rPr>
              <a:t>...</a:t>
            </a:r>
            <a:r>
              <a:rPr sz="3050" spc="-240" dirty="0">
                <a:latin typeface="Times New Roman"/>
                <a:cs typeface="Times New Roman"/>
              </a:rPr>
              <a:t> </a:t>
            </a:r>
            <a:r>
              <a:rPr sz="3050" spc="-5" dirty="0">
                <a:latin typeface="Symbol"/>
                <a:cs typeface="Symbol"/>
              </a:rPr>
              <a:t></a:t>
            </a:r>
            <a:r>
              <a:rPr sz="3050" spc="-114" dirty="0">
                <a:latin typeface="Times New Roman"/>
                <a:cs typeface="Times New Roman"/>
              </a:rPr>
              <a:t> </a:t>
            </a:r>
            <a:r>
              <a:rPr sz="3200" i="1" spc="-700" dirty="0">
                <a:latin typeface="Symbol" pitchFamily="2" charset="2"/>
                <a:cs typeface="Cambria"/>
              </a:rPr>
              <a:t></a:t>
            </a:r>
            <a:r>
              <a:rPr sz="2625" i="1" spc="7" baseline="-25396" dirty="0">
                <a:latin typeface="Times New Roman"/>
                <a:cs typeface="Times New Roman"/>
              </a:rPr>
              <a:t>n</a:t>
            </a:r>
            <a:r>
              <a:rPr sz="2625" i="1" spc="-112" baseline="-25396" dirty="0">
                <a:latin typeface="Times New Roman"/>
                <a:cs typeface="Times New Roman"/>
              </a:rPr>
              <a:t> </a:t>
            </a:r>
            <a:r>
              <a:rPr sz="3050" spc="80" dirty="0">
                <a:latin typeface="Times New Roman"/>
                <a:cs typeface="Times New Roman"/>
              </a:rPr>
              <a:t>(</a:t>
            </a:r>
            <a:r>
              <a:rPr sz="3050" spc="-5" dirty="0">
                <a:latin typeface="Symbol"/>
                <a:cs typeface="Symbol"/>
              </a:rPr>
              <a:t></a:t>
            </a:r>
            <a:r>
              <a:rPr sz="3050" spc="-114" dirty="0">
                <a:latin typeface="Times New Roman"/>
                <a:cs typeface="Times New Roman"/>
              </a:rPr>
              <a:t> </a:t>
            </a:r>
            <a:r>
              <a:rPr sz="3200" i="1" spc="-785" dirty="0">
                <a:latin typeface="Symbol" pitchFamily="2" charset="2"/>
                <a:cs typeface="Cambria"/>
              </a:rPr>
              <a:t></a:t>
            </a:r>
            <a:r>
              <a:rPr sz="2625" spc="-97" baseline="-25396" dirty="0">
                <a:latin typeface="Times New Roman"/>
                <a:cs typeface="Times New Roman"/>
              </a:rPr>
              <a:t>0 </a:t>
            </a:r>
            <a:r>
              <a:rPr sz="2625" spc="-179" baseline="-25396" dirty="0">
                <a:latin typeface="Times New Roman"/>
                <a:cs typeface="Times New Roman"/>
              </a:rPr>
              <a:t> </a:t>
            </a:r>
            <a:r>
              <a:rPr sz="3050" spc="-5" dirty="0">
                <a:latin typeface="Times New Roman"/>
                <a:cs typeface="Times New Roman"/>
              </a:rPr>
              <a:t>)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81359" y="3777805"/>
            <a:ext cx="765175" cy="250190"/>
          </a:xfrm>
          <a:custGeom>
            <a:avLst/>
            <a:gdLst/>
            <a:ahLst/>
            <a:cxnLst/>
            <a:rect l="l" t="t" r="r" b="b"/>
            <a:pathLst>
              <a:path w="765175" h="250189">
                <a:moveTo>
                  <a:pt x="190157" y="174421"/>
                </a:moveTo>
                <a:lnTo>
                  <a:pt x="171488" y="174421"/>
                </a:lnTo>
                <a:lnTo>
                  <a:pt x="171488" y="0"/>
                </a:lnTo>
                <a:lnTo>
                  <a:pt x="190157" y="0"/>
                </a:lnTo>
                <a:lnTo>
                  <a:pt x="190157" y="174421"/>
                </a:lnTo>
                <a:close/>
              </a:path>
              <a:path w="765175" h="250189">
                <a:moveTo>
                  <a:pt x="69075" y="133883"/>
                </a:moveTo>
                <a:lnTo>
                  <a:pt x="50939" y="133883"/>
                </a:lnTo>
                <a:lnTo>
                  <a:pt x="42671" y="132327"/>
                </a:lnTo>
                <a:lnTo>
                  <a:pt x="7112" y="106146"/>
                </a:lnTo>
                <a:lnTo>
                  <a:pt x="0" y="86855"/>
                </a:lnTo>
                <a:lnTo>
                  <a:pt x="0" y="57696"/>
                </a:lnTo>
                <a:lnTo>
                  <a:pt x="21424" y="22536"/>
                </a:lnTo>
                <a:lnTo>
                  <a:pt x="50939" y="10668"/>
                </a:lnTo>
                <a:lnTo>
                  <a:pt x="69075" y="10668"/>
                </a:lnTo>
                <a:lnTo>
                  <a:pt x="77342" y="12223"/>
                </a:lnTo>
                <a:lnTo>
                  <a:pt x="92278" y="18446"/>
                </a:lnTo>
                <a:lnTo>
                  <a:pt x="98590" y="22536"/>
                </a:lnTo>
                <a:lnTo>
                  <a:pt x="103610" y="27470"/>
                </a:lnTo>
                <a:lnTo>
                  <a:pt x="53784" y="27470"/>
                </a:lnTo>
                <a:lnTo>
                  <a:pt x="48094" y="28536"/>
                </a:lnTo>
                <a:lnTo>
                  <a:pt x="19157" y="56095"/>
                </a:lnTo>
                <a:lnTo>
                  <a:pt x="18135" y="60896"/>
                </a:lnTo>
                <a:lnTo>
                  <a:pt x="18135" y="83654"/>
                </a:lnTo>
                <a:lnTo>
                  <a:pt x="48094" y="116014"/>
                </a:lnTo>
                <a:lnTo>
                  <a:pt x="53784" y="117081"/>
                </a:lnTo>
                <a:lnTo>
                  <a:pt x="103610" y="117081"/>
                </a:lnTo>
                <a:lnTo>
                  <a:pt x="98590" y="122015"/>
                </a:lnTo>
                <a:lnTo>
                  <a:pt x="92278" y="126104"/>
                </a:lnTo>
                <a:lnTo>
                  <a:pt x="77342" y="132327"/>
                </a:lnTo>
                <a:lnTo>
                  <a:pt x="69075" y="133883"/>
                </a:lnTo>
                <a:close/>
              </a:path>
              <a:path w="765175" h="250189">
                <a:moveTo>
                  <a:pt x="103610" y="117081"/>
                </a:moveTo>
                <a:lnTo>
                  <a:pt x="66230" y="117081"/>
                </a:lnTo>
                <a:lnTo>
                  <a:pt x="71920" y="116014"/>
                </a:lnTo>
                <a:lnTo>
                  <a:pt x="82232" y="111747"/>
                </a:lnTo>
                <a:lnTo>
                  <a:pt x="101879" y="83654"/>
                </a:lnTo>
                <a:lnTo>
                  <a:pt x="101879" y="60896"/>
                </a:lnTo>
                <a:lnTo>
                  <a:pt x="71920" y="28536"/>
                </a:lnTo>
                <a:lnTo>
                  <a:pt x="60007" y="27470"/>
                </a:lnTo>
                <a:lnTo>
                  <a:pt x="103610" y="27470"/>
                </a:lnTo>
                <a:lnTo>
                  <a:pt x="108902" y="32670"/>
                </a:lnTo>
                <a:lnTo>
                  <a:pt x="112902" y="38404"/>
                </a:lnTo>
                <a:lnTo>
                  <a:pt x="118592" y="51206"/>
                </a:lnTo>
                <a:lnTo>
                  <a:pt x="120014" y="57696"/>
                </a:lnTo>
                <a:lnTo>
                  <a:pt x="120014" y="86855"/>
                </a:lnTo>
                <a:lnTo>
                  <a:pt x="118592" y="93344"/>
                </a:lnTo>
                <a:lnTo>
                  <a:pt x="112902" y="106146"/>
                </a:lnTo>
                <a:lnTo>
                  <a:pt x="108902" y="111880"/>
                </a:lnTo>
                <a:lnTo>
                  <a:pt x="103610" y="117081"/>
                </a:lnTo>
                <a:close/>
              </a:path>
              <a:path w="765175" h="250189">
                <a:moveTo>
                  <a:pt x="196291" y="240830"/>
                </a:moveTo>
                <a:lnTo>
                  <a:pt x="41071" y="240830"/>
                </a:lnTo>
                <a:lnTo>
                  <a:pt x="41071" y="161086"/>
                </a:lnTo>
                <a:lnTo>
                  <a:pt x="60007" y="161086"/>
                </a:lnTo>
                <a:lnTo>
                  <a:pt x="60007" y="224294"/>
                </a:lnTo>
                <a:lnTo>
                  <a:pt x="196291" y="224294"/>
                </a:lnTo>
                <a:lnTo>
                  <a:pt x="196291" y="240830"/>
                </a:lnTo>
                <a:close/>
              </a:path>
              <a:path w="765175" h="250189">
                <a:moveTo>
                  <a:pt x="430453" y="250164"/>
                </a:moveTo>
                <a:lnTo>
                  <a:pt x="385203" y="241807"/>
                </a:lnTo>
                <a:lnTo>
                  <a:pt x="356577" y="211493"/>
                </a:lnTo>
                <a:lnTo>
                  <a:pt x="356577" y="187045"/>
                </a:lnTo>
                <a:lnTo>
                  <a:pt x="385203" y="156864"/>
                </a:lnTo>
                <a:lnTo>
                  <a:pt x="423077" y="149010"/>
                </a:lnTo>
                <a:lnTo>
                  <a:pt x="430453" y="148818"/>
                </a:lnTo>
                <a:lnTo>
                  <a:pt x="437829" y="149018"/>
                </a:lnTo>
                <a:lnTo>
                  <a:pt x="475703" y="157175"/>
                </a:lnTo>
                <a:lnTo>
                  <a:pt x="488909" y="164820"/>
                </a:lnTo>
                <a:lnTo>
                  <a:pt x="423341" y="164820"/>
                </a:lnTo>
                <a:lnTo>
                  <a:pt x="416452" y="165487"/>
                </a:lnTo>
                <a:lnTo>
                  <a:pt x="376269" y="185889"/>
                </a:lnTo>
                <a:lnTo>
                  <a:pt x="374713" y="190157"/>
                </a:lnTo>
                <a:lnTo>
                  <a:pt x="374713" y="208826"/>
                </a:lnTo>
                <a:lnTo>
                  <a:pt x="416452" y="233495"/>
                </a:lnTo>
                <a:lnTo>
                  <a:pt x="423341" y="234162"/>
                </a:lnTo>
                <a:lnTo>
                  <a:pt x="488909" y="234162"/>
                </a:lnTo>
                <a:lnTo>
                  <a:pt x="475703" y="241807"/>
                </a:lnTo>
                <a:lnTo>
                  <a:pt x="437829" y="249964"/>
                </a:lnTo>
                <a:lnTo>
                  <a:pt x="430453" y="250164"/>
                </a:lnTo>
                <a:close/>
              </a:path>
              <a:path w="765175" h="250189">
                <a:moveTo>
                  <a:pt x="488909" y="234162"/>
                </a:moveTo>
                <a:lnTo>
                  <a:pt x="437565" y="234162"/>
                </a:lnTo>
                <a:lnTo>
                  <a:pt x="444455" y="233495"/>
                </a:lnTo>
                <a:lnTo>
                  <a:pt x="457790" y="230828"/>
                </a:lnTo>
                <a:lnTo>
                  <a:pt x="486194" y="208826"/>
                </a:lnTo>
                <a:lnTo>
                  <a:pt x="486194" y="190157"/>
                </a:lnTo>
                <a:lnTo>
                  <a:pt x="444455" y="165487"/>
                </a:lnTo>
                <a:lnTo>
                  <a:pt x="437565" y="164820"/>
                </a:lnTo>
                <a:lnTo>
                  <a:pt x="488909" y="164820"/>
                </a:lnTo>
                <a:lnTo>
                  <a:pt x="504329" y="211493"/>
                </a:lnTo>
                <a:lnTo>
                  <a:pt x="502373" y="217804"/>
                </a:lnTo>
                <a:lnTo>
                  <a:pt x="494550" y="229184"/>
                </a:lnTo>
                <a:lnTo>
                  <a:pt x="489216" y="233984"/>
                </a:lnTo>
                <a:lnTo>
                  <a:pt x="488909" y="234162"/>
                </a:lnTo>
                <a:close/>
              </a:path>
              <a:path w="765175" h="250189">
                <a:moveTo>
                  <a:pt x="318439" y="142951"/>
                </a:moveTo>
                <a:lnTo>
                  <a:pt x="310705" y="127749"/>
                </a:lnTo>
                <a:lnTo>
                  <a:pt x="320865" y="123457"/>
                </a:lnTo>
                <a:lnTo>
                  <a:pt x="330274" y="119381"/>
                </a:lnTo>
                <a:lnTo>
                  <a:pt x="366745" y="101804"/>
                </a:lnTo>
                <a:lnTo>
                  <a:pt x="399783" y="70853"/>
                </a:lnTo>
                <a:lnTo>
                  <a:pt x="402716" y="32003"/>
                </a:lnTo>
                <a:lnTo>
                  <a:pt x="318973" y="32003"/>
                </a:lnTo>
                <a:lnTo>
                  <a:pt x="318973" y="15468"/>
                </a:lnTo>
                <a:lnTo>
                  <a:pt x="421119" y="15468"/>
                </a:lnTo>
                <a:lnTo>
                  <a:pt x="421000" y="51650"/>
                </a:lnTo>
                <a:lnTo>
                  <a:pt x="408250" y="92444"/>
                </a:lnTo>
                <a:lnTo>
                  <a:pt x="372046" y="118148"/>
                </a:lnTo>
                <a:lnTo>
                  <a:pt x="334291" y="136000"/>
                </a:lnTo>
                <a:lnTo>
                  <a:pt x="318439" y="142951"/>
                </a:lnTo>
                <a:close/>
              </a:path>
              <a:path w="765175" h="250189">
                <a:moveTo>
                  <a:pt x="502996" y="143484"/>
                </a:moveTo>
                <a:lnTo>
                  <a:pt x="484593" y="143484"/>
                </a:lnTo>
                <a:lnTo>
                  <a:pt x="484593" y="105079"/>
                </a:lnTo>
                <a:lnTo>
                  <a:pt x="432053" y="105079"/>
                </a:lnTo>
                <a:lnTo>
                  <a:pt x="432053" y="88811"/>
                </a:lnTo>
                <a:lnTo>
                  <a:pt x="484593" y="88811"/>
                </a:lnTo>
                <a:lnTo>
                  <a:pt x="484593" y="53873"/>
                </a:lnTo>
                <a:lnTo>
                  <a:pt x="436054" y="53873"/>
                </a:lnTo>
                <a:lnTo>
                  <a:pt x="436054" y="37604"/>
                </a:lnTo>
                <a:lnTo>
                  <a:pt x="484593" y="37604"/>
                </a:lnTo>
                <a:lnTo>
                  <a:pt x="484593" y="0"/>
                </a:lnTo>
                <a:lnTo>
                  <a:pt x="502996" y="0"/>
                </a:lnTo>
                <a:lnTo>
                  <a:pt x="502996" y="143484"/>
                </a:lnTo>
                <a:close/>
              </a:path>
              <a:path w="765175" h="250189">
                <a:moveTo>
                  <a:pt x="652881" y="118148"/>
                </a:moveTo>
                <a:lnTo>
                  <a:pt x="610109" y="110947"/>
                </a:lnTo>
                <a:lnTo>
                  <a:pt x="574916" y="83388"/>
                </a:lnTo>
                <a:lnTo>
                  <a:pt x="572604" y="76276"/>
                </a:lnTo>
                <a:lnTo>
                  <a:pt x="572604" y="48006"/>
                </a:lnTo>
                <a:lnTo>
                  <a:pt x="597941" y="18935"/>
                </a:lnTo>
                <a:lnTo>
                  <a:pt x="638113" y="6934"/>
                </a:lnTo>
                <a:lnTo>
                  <a:pt x="652881" y="6134"/>
                </a:lnTo>
                <a:lnTo>
                  <a:pt x="660199" y="6334"/>
                </a:lnTo>
                <a:lnTo>
                  <a:pt x="701904" y="15935"/>
                </a:lnTo>
                <a:lnTo>
                  <a:pt x="715467" y="23202"/>
                </a:lnTo>
                <a:lnTo>
                  <a:pt x="644524" y="23202"/>
                </a:lnTo>
                <a:lnTo>
                  <a:pt x="636657" y="24003"/>
                </a:lnTo>
                <a:lnTo>
                  <a:pt x="599497" y="38938"/>
                </a:lnTo>
                <a:lnTo>
                  <a:pt x="591273" y="52273"/>
                </a:lnTo>
                <a:lnTo>
                  <a:pt x="591273" y="72008"/>
                </a:lnTo>
                <a:lnTo>
                  <a:pt x="621899" y="97078"/>
                </a:lnTo>
                <a:lnTo>
                  <a:pt x="644524" y="101079"/>
                </a:lnTo>
                <a:lnTo>
                  <a:pt x="715467" y="101079"/>
                </a:lnTo>
                <a:lnTo>
                  <a:pt x="707821" y="105346"/>
                </a:lnTo>
                <a:lnTo>
                  <a:pt x="667483" y="117347"/>
                </a:lnTo>
                <a:lnTo>
                  <a:pt x="660199" y="117948"/>
                </a:lnTo>
                <a:lnTo>
                  <a:pt x="652881" y="118148"/>
                </a:lnTo>
                <a:close/>
              </a:path>
              <a:path w="765175" h="250189">
                <a:moveTo>
                  <a:pt x="715467" y="101079"/>
                </a:moveTo>
                <a:lnTo>
                  <a:pt x="661060" y="101079"/>
                </a:lnTo>
                <a:lnTo>
                  <a:pt x="668883" y="100279"/>
                </a:lnTo>
                <a:lnTo>
                  <a:pt x="683818" y="97078"/>
                </a:lnTo>
                <a:lnTo>
                  <a:pt x="714489" y="72008"/>
                </a:lnTo>
                <a:lnTo>
                  <a:pt x="714489" y="52273"/>
                </a:lnTo>
                <a:lnTo>
                  <a:pt x="683818" y="27203"/>
                </a:lnTo>
                <a:lnTo>
                  <a:pt x="661060" y="23202"/>
                </a:lnTo>
                <a:lnTo>
                  <a:pt x="715467" y="23202"/>
                </a:lnTo>
                <a:lnTo>
                  <a:pt x="721601" y="28447"/>
                </a:lnTo>
                <a:lnTo>
                  <a:pt x="730846" y="40894"/>
                </a:lnTo>
                <a:lnTo>
                  <a:pt x="733158" y="48006"/>
                </a:lnTo>
                <a:lnTo>
                  <a:pt x="733158" y="76276"/>
                </a:lnTo>
                <a:lnTo>
                  <a:pt x="730846" y="83388"/>
                </a:lnTo>
                <a:lnTo>
                  <a:pt x="721601" y="95834"/>
                </a:lnTo>
                <a:lnTo>
                  <a:pt x="715467" y="101079"/>
                </a:lnTo>
                <a:close/>
              </a:path>
              <a:path w="765175" h="250189">
                <a:moveTo>
                  <a:pt x="764895" y="160019"/>
                </a:moveTo>
                <a:lnTo>
                  <a:pt x="540867" y="160019"/>
                </a:lnTo>
                <a:lnTo>
                  <a:pt x="540867" y="143751"/>
                </a:lnTo>
                <a:lnTo>
                  <a:pt x="764895" y="143751"/>
                </a:lnTo>
                <a:lnTo>
                  <a:pt x="764895" y="160019"/>
                </a:lnTo>
                <a:close/>
              </a:path>
              <a:path w="765175" h="250189">
                <a:moveTo>
                  <a:pt x="662482" y="243763"/>
                </a:moveTo>
                <a:lnTo>
                  <a:pt x="643547" y="243763"/>
                </a:lnTo>
                <a:lnTo>
                  <a:pt x="643547" y="160019"/>
                </a:lnTo>
                <a:lnTo>
                  <a:pt x="662482" y="160019"/>
                </a:lnTo>
                <a:lnTo>
                  <a:pt x="662482" y="243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37494" y="4786026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6702" y="0"/>
                </a:lnTo>
              </a:path>
            </a:pathLst>
          </a:custGeom>
          <a:ln w="141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18735" y="4786026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5">
                <a:moveTo>
                  <a:pt x="0" y="0"/>
                </a:moveTo>
                <a:lnTo>
                  <a:pt x="169258" y="0"/>
                </a:lnTo>
              </a:path>
            </a:pathLst>
          </a:custGeom>
          <a:ln w="141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96463" y="4786026"/>
            <a:ext cx="173990" cy="0"/>
          </a:xfrm>
          <a:custGeom>
            <a:avLst/>
            <a:gdLst/>
            <a:ahLst/>
            <a:cxnLst/>
            <a:rect l="l" t="t" r="r" b="b"/>
            <a:pathLst>
              <a:path w="173989">
                <a:moveTo>
                  <a:pt x="0" y="0"/>
                </a:moveTo>
                <a:lnTo>
                  <a:pt x="173735" y="0"/>
                </a:lnTo>
              </a:path>
            </a:pathLst>
          </a:custGeom>
          <a:ln w="141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300220" y="4765512"/>
            <a:ext cx="189420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835025" algn="l"/>
                <a:tab pos="1713230" algn="l"/>
              </a:tabLst>
            </a:pPr>
            <a:r>
              <a:rPr sz="2350" i="1" spc="-270" dirty="0">
                <a:latin typeface="Symbol" pitchFamily="2" charset="2"/>
                <a:cs typeface="Cambria"/>
              </a:rPr>
              <a:t></a:t>
            </a:r>
            <a:r>
              <a:rPr sz="1950" spc="-405" baseline="-25641" dirty="0">
                <a:latin typeface="Times New Roman"/>
                <a:cs typeface="Times New Roman"/>
              </a:rPr>
              <a:t>0	</a:t>
            </a:r>
            <a:r>
              <a:rPr sz="2250" spc="-5" dirty="0">
                <a:latin typeface="Times New Roman"/>
                <a:cs typeface="Times New Roman"/>
              </a:rPr>
              <a:t>2	</a:t>
            </a:r>
            <a:r>
              <a:rPr sz="2250" i="1" spc="-5" dirty="0">
                <a:latin typeface="Times New Roman"/>
                <a:cs typeface="Times New Roman"/>
              </a:rPr>
              <a:t>n</a:t>
            </a:r>
            <a:endParaRPr sz="225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47643" y="4559221"/>
            <a:ext cx="3067685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160780" algn="l"/>
              </a:tabLst>
            </a:pPr>
            <a:r>
              <a:rPr sz="2250" i="1" spc="-5" dirty="0">
                <a:latin typeface="Times New Roman"/>
                <a:cs typeface="Times New Roman"/>
              </a:rPr>
              <a:t>MT</a:t>
            </a:r>
            <a:r>
              <a:rPr sz="2250" i="1" spc="25" dirty="0">
                <a:latin typeface="Times New Roman"/>
                <a:cs typeface="Times New Roman"/>
              </a:rPr>
              <a:t>T</a:t>
            </a:r>
            <a:r>
              <a:rPr sz="2250" i="1" spc="-5" dirty="0">
                <a:latin typeface="Times New Roman"/>
                <a:cs typeface="Times New Roman"/>
              </a:rPr>
              <a:t>F</a:t>
            </a:r>
            <a:r>
              <a:rPr sz="2250" i="1" spc="160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Symbol"/>
                <a:cs typeface="Symbol"/>
              </a:rPr>
              <a:t>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3375" spc="-7" baseline="34567" dirty="0">
                <a:latin typeface="Times New Roman"/>
                <a:cs typeface="Times New Roman"/>
              </a:rPr>
              <a:t>1</a:t>
            </a:r>
            <a:r>
              <a:rPr sz="3375" baseline="34567" dirty="0">
                <a:latin typeface="Times New Roman"/>
                <a:cs typeface="Times New Roman"/>
              </a:rPr>
              <a:t> </a:t>
            </a:r>
            <a:r>
              <a:rPr sz="3375" spc="-315" baseline="34567" dirty="0">
                <a:latin typeface="Times New Roman"/>
                <a:cs typeface="Times New Roman"/>
              </a:rPr>
              <a:t> </a:t>
            </a:r>
            <a:r>
              <a:rPr sz="2250" spc="-195" dirty="0">
                <a:latin typeface="Times New Roman"/>
                <a:cs typeface="Times New Roman"/>
              </a:rPr>
              <a:t>(</a:t>
            </a:r>
            <a:r>
              <a:rPr sz="2250" spc="180" dirty="0">
                <a:latin typeface="Times New Roman"/>
                <a:cs typeface="Times New Roman"/>
              </a:rPr>
              <a:t>1</a:t>
            </a:r>
            <a:r>
              <a:rPr sz="2250" spc="-5" dirty="0">
                <a:latin typeface="Symbol"/>
                <a:cs typeface="Symbol"/>
              </a:rPr>
              <a:t></a:t>
            </a:r>
            <a:r>
              <a:rPr sz="2250" spc="-5" dirty="0">
                <a:latin typeface="Times New Roman"/>
                <a:cs typeface="Times New Roman"/>
              </a:rPr>
              <a:t> </a:t>
            </a:r>
            <a:r>
              <a:rPr sz="3375" spc="-7" baseline="34567" dirty="0">
                <a:latin typeface="Times New Roman"/>
                <a:cs typeface="Times New Roman"/>
              </a:rPr>
              <a:t>1</a:t>
            </a:r>
            <a:r>
              <a:rPr sz="3375" baseline="34567" dirty="0">
                <a:latin typeface="Times New Roman"/>
                <a:cs typeface="Times New Roman"/>
              </a:rPr>
              <a:t> </a:t>
            </a:r>
            <a:r>
              <a:rPr sz="2250" spc="254" dirty="0">
                <a:latin typeface="Symbol"/>
                <a:cs typeface="Symbol"/>
              </a:rPr>
              <a:t></a:t>
            </a:r>
            <a:r>
              <a:rPr sz="2250" spc="-5" dirty="0">
                <a:latin typeface="Times New Roman"/>
                <a:cs typeface="Times New Roman"/>
              </a:rPr>
              <a:t>...</a:t>
            </a:r>
            <a:r>
              <a:rPr sz="2250" spc="-335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Symbol"/>
                <a:cs typeface="Symbol"/>
              </a:rPr>
              <a:t></a:t>
            </a:r>
            <a:r>
              <a:rPr sz="2250" spc="15" dirty="0">
                <a:latin typeface="Times New Roman"/>
                <a:cs typeface="Times New Roman"/>
              </a:rPr>
              <a:t> </a:t>
            </a:r>
            <a:r>
              <a:rPr sz="3375" spc="-7" baseline="34567" dirty="0">
                <a:latin typeface="Times New Roman"/>
                <a:cs typeface="Times New Roman"/>
              </a:rPr>
              <a:t>1</a:t>
            </a:r>
            <a:r>
              <a:rPr sz="3375" spc="-517" baseline="34567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35" y="6600444"/>
            <a:ext cx="972312" cy="15849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FA38392-309D-B143-88F3-60125DB4E1AE}"/>
              </a:ext>
            </a:extLst>
          </p:cNvPr>
          <p:cNvSpPr txBox="1"/>
          <p:nvPr/>
        </p:nvSpPr>
        <p:spPr>
          <a:xfrm>
            <a:off x="2418655" y="6189943"/>
            <a:ext cx="585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즉</a:t>
            </a:r>
            <a:r>
              <a:rPr kumimoji="1" lang="ko-KR" altLang="en-US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 평균수명적인 관점에서 하나씩 추가될 때 마다 효율이 떨어진다</a:t>
            </a:r>
            <a:r>
              <a:rPr kumimoji="1" lang="en-US" altLang="ko-KR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.</a:t>
            </a:r>
            <a:endParaRPr kumimoji="1" lang="ko-Kore-KR" altLang="en-US" dirty="0">
              <a:latin typeface="Kakao OTF Regular" panose="020B0600000101010101" pitchFamily="34" charset="-127"/>
              <a:ea typeface="Kakao OTF Regular" panose="020B0600000101010101" pitchFamily="34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0452" y="1358386"/>
            <a:ext cx="165100" cy="254635"/>
          </a:xfrm>
          <a:custGeom>
            <a:avLst/>
            <a:gdLst/>
            <a:ahLst/>
            <a:cxnLst/>
            <a:rect l="l" t="t" r="r" b="b"/>
            <a:pathLst>
              <a:path w="165100" h="254634">
                <a:moveTo>
                  <a:pt x="80435" y="254322"/>
                </a:moveTo>
                <a:lnTo>
                  <a:pt x="38739" y="247639"/>
                </a:lnTo>
                <a:lnTo>
                  <a:pt x="0" y="225107"/>
                </a:lnTo>
                <a:lnTo>
                  <a:pt x="14022" y="202256"/>
                </a:lnTo>
                <a:lnTo>
                  <a:pt x="23889" y="208477"/>
                </a:lnTo>
                <a:lnTo>
                  <a:pt x="33071" y="213700"/>
                </a:lnTo>
                <a:lnTo>
                  <a:pt x="72455" y="226278"/>
                </a:lnTo>
                <a:lnTo>
                  <a:pt x="80435" y="226620"/>
                </a:lnTo>
                <a:lnTo>
                  <a:pt x="87654" y="226366"/>
                </a:lnTo>
                <a:lnTo>
                  <a:pt x="126775" y="207810"/>
                </a:lnTo>
                <a:lnTo>
                  <a:pt x="134837" y="187143"/>
                </a:lnTo>
                <a:lnTo>
                  <a:pt x="134837" y="169113"/>
                </a:lnTo>
                <a:lnTo>
                  <a:pt x="106296" y="138343"/>
                </a:lnTo>
                <a:lnTo>
                  <a:pt x="52065" y="135171"/>
                </a:lnTo>
                <a:lnTo>
                  <a:pt x="52065" y="108804"/>
                </a:lnTo>
                <a:lnTo>
                  <a:pt x="90433" y="108804"/>
                </a:lnTo>
                <a:lnTo>
                  <a:pt x="123929" y="75860"/>
                </a:lnTo>
                <a:lnTo>
                  <a:pt x="124824" y="70881"/>
                </a:lnTo>
                <a:lnTo>
                  <a:pt x="124824" y="63413"/>
                </a:lnTo>
                <a:lnTo>
                  <a:pt x="99507" y="30118"/>
                </a:lnTo>
                <a:lnTo>
                  <a:pt x="81102" y="27701"/>
                </a:lnTo>
                <a:lnTo>
                  <a:pt x="74349" y="28044"/>
                </a:lnTo>
                <a:lnTo>
                  <a:pt x="36584" y="47933"/>
                </a:lnTo>
                <a:lnTo>
                  <a:pt x="30705" y="55737"/>
                </a:lnTo>
                <a:lnTo>
                  <a:pt x="8010" y="41500"/>
                </a:lnTo>
                <a:lnTo>
                  <a:pt x="40916" y="8450"/>
                </a:lnTo>
                <a:lnTo>
                  <a:pt x="80768" y="0"/>
                </a:lnTo>
                <a:lnTo>
                  <a:pt x="88995" y="284"/>
                </a:lnTo>
                <a:lnTo>
                  <a:pt x="129842" y="13484"/>
                </a:lnTo>
                <a:lnTo>
                  <a:pt x="153881" y="49734"/>
                </a:lnTo>
                <a:lnTo>
                  <a:pt x="155196" y="63079"/>
                </a:lnTo>
                <a:lnTo>
                  <a:pt x="155196" y="71375"/>
                </a:lnTo>
                <a:lnTo>
                  <a:pt x="138136" y="108362"/>
                </a:lnTo>
                <a:lnTo>
                  <a:pt x="113810" y="119688"/>
                </a:lnTo>
                <a:lnTo>
                  <a:pt x="124978" y="121760"/>
                </a:lnTo>
                <a:lnTo>
                  <a:pt x="156907" y="146794"/>
                </a:lnTo>
                <a:lnTo>
                  <a:pt x="164541" y="176556"/>
                </a:lnTo>
                <a:lnTo>
                  <a:pt x="164541" y="181563"/>
                </a:lnTo>
                <a:lnTo>
                  <a:pt x="154051" y="220462"/>
                </a:lnTo>
                <a:lnTo>
                  <a:pt x="119268" y="248071"/>
                </a:lnTo>
                <a:lnTo>
                  <a:pt x="91371" y="253931"/>
                </a:lnTo>
                <a:lnTo>
                  <a:pt x="80435" y="2543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3941" y="1372907"/>
            <a:ext cx="3540617" cy="35149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731263"/>
            <a:ext cx="10692765" cy="6350"/>
            <a:chOff x="0" y="1731263"/>
            <a:chExt cx="10692765" cy="6350"/>
          </a:xfrm>
        </p:grpSpPr>
        <p:sp>
          <p:nvSpPr>
            <p:cNvPr id="5" name="object 5"/>
            <p:cNvSpPr/>
            <p:nvPr/>
          </p:nvSpPr>
          <p:spPr>
            <a:xfrm>
              <a:off x="0" y="1731263"/>
              <a:ext cx="17145" cy="6350"/>
            </a:xfrm>
            <a:custGeom>
              <a:avLst/>
              <a:gdLst/>
              <a:ahLst/>
              <a:cxnLst/>
              <a:rect l="l" t="t" r="r" b="b"/>
              <a:pathLst>
                <a:path w="17145" h="6350">
                  <a:moveTo>
                    <a:pt x="16764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528" y="1734311"/>
              <a:ext cx="10586085" cy="0"/>
            </a:xfrm>
            <a:custGeom>
              <a:avLst/>
              <a:gdLst/>
              <a:ahLst/>
              <a:cxnLst/>
              <a:rect l="l" t="t" r="r" b="b"/>
              <a:pathLst>
                <a:path w="10586085">
                  <a:moveTo>
                    <a:pt x="0" y="0"/>
                  </a:moveTo>
                  <a:lnTo>
                    <a:pt x="10585704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635996" y="1731263"/>
              <a:ext cx="56515" cy="6350"/>
            </a:xfrm>
            <a:custGeom>
              <a:avLst/>
              <a:gdLst/>
              <a:ahLst/>
              <a:cxnLst/>
              <a:rect l="l" t="t" r="r" b="b"/>
              <a:pathLst>
                <a:path w="56515" h="6350">
                  <a:moveTo>
                    <a:pt x="21336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21336" y="0"/>
                  </a:lnTo>
                  <a:lnTo>
                    <a:pt x="21336" y="6096"/>
                  </a:lnTo>
                  <a:close/>
                </a:path>
                <a:path w="56515" h="6350">
                  <a:moveTo>
                    <a:pt x="56387" y="6096"/>
                  </a:moveTo>
                  <a:lnTo>
                    <a:pt x="38100" y="6096"/>
                  </a:lnTo>
                  <a:lnTo>
                    <a:pt x="38100" y="0"/>
                  </a:lnTo>
                  <a:lnTo>
                    <a:pt x="56387" y="0"/>
                  </a:lnTo>
                  <a:lnTo>
                    <a:pt x="56387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2416" y="2295366"/>
            <a:ext cx="6392622" cy="357967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4814" y="6179246"/>
            <a:ext cx="4689109" cy="23726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602223" y="6035185"/>
            <a:ext cx="375285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700" i="1" spc="-365" dirty="0">
                <a:latin typeface="Cambria"/>
                <a:cs typeface="Cambria"/>
              </a:rPr>
              <a:t></a:t>
            </a:r>
            <a:r>
              <a:rPr sz="2250" spc="-7" baseline="-24074" dirty="0">
                <a:latin typeface="Times New Roman"/>
                <a:cs typeface="Times New Roman"/>
              </a:rPr>
              <a:t>0</a:t>
            </a:r>
            <a:endParaRPr sz="2250" baseline="-24074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03907" y="2242585"/>
            <a:ext cx="42989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i="1" spc="70" dirty="0">
                <a:latin typeface="Times New Roman"/>
                <a:cs typeface="Times New Roman"/>
              </a:rPr>
              <a:t>R</a:t>
            </a:r>
            <a:r>
              <a:rPr sz="1900" spc="-10" dirty="0">
                <a:latin typeface="Times New Roman"/>
                <a:cs typeface="Times New Roman"/>
              </a:rPr>
              <a:t>(</a:t>
            </a:r>
            <a:r>
              <a:rPr sz="1900" i="1" spc="145" dirty="0">
                <a:latin typeface="Times New Roman"/>
                <a:cs typeface="Times New Roman"/>
              </a:rPr>
              <a:t>t</a:t>
            </a:r>
            <a:r>
              <a:rPr sz="1900" spc="5" dirty="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435" y="6600444"/>
            <a:ext cx="972312" cy="15849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16469" y="909365"/>
            <a:ext cx="1689735" cy="8267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54150" algn="l"/>
              </a:tabLst>
            </a:pPr>
            <a:r>
              <a:rPr sz="5250" b="1" dirty="0">
                <a:solidFill>
                  <a:srgbClr val="FFFFFF"/>
                </a:solidFill>
                <a:latin typeface="Arial"/>
                <a:cs typeface="Arial"/>
              </a:rPr>
              <a:t>[	]</a:t>
            </a:r>
            <a:endParaRPr sz="52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68373" y="1167739"/>
            <a:ext cx="750570" cy="513080"/>
          </a:xfrm>
          <a:custGeom>
            <a:avLst/>
            <a:gdLst/>
            <a:ahLst/>
            <a:cxnLst/>
            <a:rect l="l" t="t" r="r" b="b"/>
            <a:pathLst>
              <a:path w="750570" h="513080">
                <a:moveTo>
                  <a:pt x="57236" y="134800"/>
                </a:moveTo>
                <a:lnTo>
                  <a:pt x="10698" y="98425"/>
                </a:lnTo>
                <a:lnTo>
                  <a:pt x="20795" y="86473"/>
                </a:lnTo>
                <a:lnTo>
                  <a:pt x="31827" y="75758"/>
                </a:lnTo>
                <a:lnTo>
                  <a:pt x="71011" y="51369"/>
                </a:lnTo>
                <a:lnTo>
                  <a:pt x="125172" y="42793"/>
                </a:lnTo>
                <a:lnTo>
                  <a:pt x="138478" y="43228"/>
                </a:lnTo>
                <a:lnTo>
                  <a:pt x="184949" y="53575"/>
                </a:lnTo>
                <a:lnTo>
                  <a:pt x="219151" y="75892"/>
                </a:lnTo>
                <a:lnTo>
                  <a:pt x="237101" y="102705"/>
                </a:lnTo>
                <a:lnTo>
                  <a:pt x="125172" y="102705"/>
                </a:lnTo>
                <a:lnTo>
                  <a:pt x="113454" y="103273"/>
                </a:lnTo>
                <a:lnTo>
                  <a:pt x="70676" y="122096"/>
                </a:lnTo>
                <a:lnTo>
                  <a:pt x="63806" y="128147"/>
                </a:lnTo>
                <a:lnTo>
                  <a:pt x="57236" y="134800"/>
                </a:lnTo>
                <a:close/>
              </a:path>
              <a:path w="750570" h="513080">
                <a:moveTo>
                  <a:pt x="250704" y="379261"/>
                </a:moveTo>
                <a:lnTo>
                  <a:pt x="116256" y="379261"/>
                </a:lnTo>
                <a:lnTo>
                  <a:pt x="124102" y="379261"/>
                </a:lnTo>
                <a:lnTo>
                  <a:pt x="141086" y="378358"/>
                </a:lnTo>
                <a:lnTo>
                  <a:pt x="177594" y="364818"/>
                </a:lnTo>
                <a:lnTo>
                  <a:pt x="194712" y="324698"/>
                </a:lnTo>
                <a:lnTo>
                  <a:pt x="194712" y="317744"/>
                </a:lnTo>
                <a:lnTo>
                  <a:pt x="178129" y="276288"/>
                </a:lnTo>
                <a:lnTo>
                  <a:pt x="141821" y="264001"/>
                </a:lnTo>
                <a:lnTo>
                  <a:pt x="124637" y="263182"/>
                </a:lnTo>
                <a:lnTo>
                  <a:pt x="72749" y="263182"/>
                </a:lnTo>
                <a:lnTo>
                  <a:pt x="72749" y="204340"/>
                </a:lnTo>
                <a:lnTo>
                  <a:pt x="118753" y="204340"/>
                </a:lnTo>
                <a:lnTo>
                  <a:pt x="127428" y="204090"/>
                </a:lnTo>
                <a:lnTo>
                  <a:pt x="170640" y="184281"/>
                </a:lnTo>
                <a:lnTo>
                  <a:pt x="177594" y="144429"/>
                </a:lnTo>
                <a:lnTo>
                  <a:pt x="176708" y="134215"/>
                </a:lnTo>
                <a:lnTo>
                  <a:pt x="146769" y="105179"/>
                </a:lnTo>
                <a:lnTo>
                  <a:pt x="125172" y="102705"/>
                </a:lnTo>
                <a:lnTo>
                  <a:pt x="237101" y="102705"/>
                </a:lnTo>
                <a:lnTo>
                  <a:pt x="239645" y="108940"/>
                </a:lnTo>
                <a:lnTo>
                  <a:pt x="242320" y="118552"/>
                </a:lnTo>
                <a:lnTo>
                  <a:pt x="243925" y="128599"/>
                </a:lnTo>
                <a:lnTo>
                  <a:pt x="244460" y="139080"/>
                </a:lnTo>
                <a:lnTo>
                  <a:pt x="244460" y="151918"/>
                </a:lnTo>
                <a:lnTo>
                  <a:pt x="233226" y="193909"/>
                </a:lnTo>
                <a:lnTo>
                  <a:pt x="203939" y="225336"/>
                </a:lnTo>
                <a:lnTo>
                  <a:pt x="188828" y="232691"/>
                </a:lnTo>
                <a:lnTo>
                  <a:pt x="206814" y="237205"/>
                </a:lnTo>
                <a:lnTo>
                  <a:pt x="245530" y="263182"/>
                </a:lnTo>
                <a:lnTo>
                  <a:pt x="262580" y="303903"/>
                </a:lnTo>
                <a:lnTo>
                  <a:pt x="263717" y="319884"/>
                </a:lnTo>
                <a:lnTo>
                  <a:pt x="263717" y="327908"/>
                </a:lnTo>
                <a:lnTo>
                  <a:pt x="263182" y="338774"/>
                </a:lnTo>
                <a:lnTo>
                  <a:pt x="261577" y="349439"/>
                </a:lnTo>
                <a:lnTo>
                  <a:pt x="258903" y="359903"/>
                </a:lnTo>
                <a:lnTo>
                  <a:pt x="255158" y="370167"/>
                </a:lnTo>
                <a:lnTo>
                  <a:pt x="250704" y="379261"/>
                </a:lnTo>
                <a:close/>
              </a:path>
              <a:path w="750570" h="513080">
                <a:moveTo>
                  <a:pt x="123567" y="440242"/>
                </a:moveTo>
                <a:lnTo>
                  <a:pt x="74371" y="434374"/>
                </a:lnTo>
                <a:lnTo>
                  <a:pt x="28284" y="416505"/>
                </a:lnTo>
                <a:lnTo>
                  <a:pt x="0" y="397448"/>
                </a:lnTo>
                <a:lnTo>
                  <a:pt x="33700" y="343956"/>
                </a:lnTo>
                <a:lnTo>
                  <a:pt x="40503" y="348837"/>
                </a:lnTo>
                <a:lnTo>
                  <a:pt x="47006" y="353317"/>
                </a:lnTo>
                <a:lnTo>
                  <a:pt x="88440" y="374714"/>
                </a:lnTo>
                <a:lnTo>
                  <a:pt x="116256" y="379261"/>
                </a:lnTo>
                <a:lnTo>
                  <a:pt x="250704" y="379261"/>
                </a:lnTo>
                <a:lnTo>
                  <a:pt x="250327" y="380030"/>
                </a:lnTo>
                <a:lnTo>
                  <a:pt x="219954" y="413379"/>
                </a:lnTo>
                <a:lnTo>
                  <a:pt x="185351" y="430881"/>
                </a:lnTo>
                <a:lnTo>
                  <a:pt x="140668" y="439657"/>
                </a:lnTo>
                <a:lnTo>
                  <a:pt x="123567" y="440242"/>
                </a:lnTo>
                <a:close/>
              </a:path>
              <a:path w="750570" h="513080">
                <a:moveTo>
                  <a:pt x="685237" y="294208"/>
                </a:moveTo>
                <a:lnTo>
                  <a:pt x="617837" y="294208"/>
                </a:lnTo>
                <a:lnTo>
                  <a:pt x="617837" y="0"/>
                </a:lnTo>
                <a:lnTo>
                  <a:pt x="685237" y="0"/>
                </a:lnTo>
                <a:lnTo>
                  <a:pt x="685237" y="111264"/>
                </a:lnTo>
                <a:lnTo>
                  <a:pt x="750498" y="111264"/>
                </a:lnTo>
                <a:lnTo>
                  <a:pt x="750498" y="170105"/>
                </a:lnTo>
                <a:lnTo>
                  <a:pt x="685237" y="170105"/>
                </a:lnTo>
                <a:lnTo>
                  <a:pt x="685237" y="294208"/>
                </a:lnTo>
                <a:close/>
              </a:path>
              <a:path w="750570" h="513080">
                <a:moveTo>
                  <a:pt x="322024" y="304906"/>
                </a:moveTo>
                <a:lnTo>
                  <a:pt x="294743" y="249809"/>
                </a:lnTo>
                <a:lnTo>
                  <a:pt x="321673" y="238225"/>
                </a:lnTo>
                <a:lnTo>
                  <a:pt x="345761" y="227543"/>
                </a:lnTo>
                <a:lnTo>
                  <a:pt x="385412" y="208887"/>
                </a:lnTo>
                <a:lnTo>
                  <a:pt x="427487" y="184665"/>
                </a:lnTo>
                <a:lnTo>
                  <a:pt x="457777" y="154292"/>
                </a:lnTo>
                <a:lnTo>
                  <a:pt x="466988" y="109659"/>
                </a:lnTo>
                <a:lnTo>
                  <a:pt x="466988" y="86657"/>
                </a:lnTo>
                <a:lnTo>
                  <a:pt x="316140" y="86657"/>
                </a:lnTo>
                <a:lnTo>
                  <a:pt x="316140" y="29420"/>
                </a:lnTo>
                <a:lnTo>
                  <a:pt x="534389" y="29420"/>
                </a:lnTo>
                <a:lnTo>
                  <a:pt x="534295" y="119990"/>
                </a:lnTo>
                <a:lnTo>
                  <a:pt x="528036" y="163018"/>
                </a:lnTo>
                <a:lnTo>
                  <a:pt x="506104" y="201332"/>
                </a:lnTo>
                <a:lnTo>
                  <a:pt x="474611" y="229014"/>
                </a:lnTo>
                <a:lnTo>
                  <a:pt x="440760" y="249876"/>
                </a:lnTo>
                <a:lnTo>
                  <a:pt x="397181" y="271741"/>
                </a:lnTo>
                <a:lnTo>
                  <a:pt x="342769" y="296013"/>
                </a:lnTo>
                <a:lnTo>
                  <a:pt x="322024" y="304906"/>
                </a:lnTo>
                <a:close/>
              </a:path>
              <a:path w="750570" h="513080">
                <a:moveTo>
                  <a:pt x="534389" y="512457"/>
                </a:moveTo>
                <a:lnTo>
                  <a:pt x="486496" y="508545"/>
                </a:lnTo>
                <a:lnTo>
                  <a:pt x="445992" y="497078"/>
                </a:lnTo>
                <a:lnTo>
                  <a:pt x="406141" y="471602"/>
                </a:lnTo>
                <a:lnTo>
                  <a:pt x="384677" y="436163"/>
                </a:lnTo>
                <a:lnTo>
                  <a:pt x="382005" y="416705"/>
                </a:lnTo>
                <a:lnTo>
                  <a:pt x="382005" y="392099"/>
                </a:lnTo>
                <a:lnTo>
                  <a:pt x="392901" y="353852"/>
                </a:lnTo>
                <a:lnTo>
                  <a:pt x="423927" y="323094"/>
                </a:lnTo>
                <a:lnTo>
                  <a:pt x="458530" y="307146"/>
                </a:lnTo>
                <a:lnTo>
                  <a:pt x="501691" y="298086"/>
                </a:lnTo>
                <a:lnTo>
                  <a:pt x="534389" y="296347"/>
                </a:lnTo>
                <a:lnTo>
                  <a:pt x="551122" y="296782"/>
                </a:lnTo>
                <a:lnTo>
                  <a:pt x="596707" y="303301"/>
                </a:lnTo>
                <a:lnTo>
                  <a:pt x="634319" y="317042"/>
                </a:lnTo>
                <a:lnTo>
                  <a:pt x="669825" y="345209"/>
                </a:lnTo>
                <a:lnTo>
                  <a:pt x="674190" y="351445"/>
                </a:lnTo>
                <a:lnTo>
                  <a:pt x="534389" y="351445"/>
                </a:lnTo>
                <a:lnTo>
                  <a:pt x="524492" y="351712"/>
                </a:lnTo>
                <a:lnTo>
                  <a:pt x="483236" y="360605"/>
                </a:lnTo>
                <a:lnTo>
                  <a:pt x="450227" y="386750"/>
                </a:lnTo>
                <a:lnTo>
                  <a:pt x="448266" y="392099"/>
                </a:lnTo>
                <a:lnTo>
                  <a:pt x="448266" y="416705"/>
                </a:lnTo>
                <a:lnTo>
                  <a:pt x="476801" y="445307"/>
                </a:lnTo>
                <a:lnTo>
                  <a:pt x="515131" y="456290"/>
                </a:lnTo>
                <a:lnTo>
                  <a:pt x="534389" y="457359"/>
                </a:lnTo>
                <a:lnTo>
                  <a:pt x="674190" y="457359"/>
                </a:lnTo>
                <a:lnTo>
                  <a:pt x="669825" y="463595"/>
                </a:lnTo>
                <a:lnTo>
                  <a:pt x="634319" y="491762"/>
                </a:lnTo>
                <a:lnTo>
                  <a:pt x="596707" y="505503"/>
                </a:lnTo>
                <a:lnTo>
                  <a:pt x="551122" y="512022"/>
                </a:lnTo>
                <a:lnTo>
                  <a:pt x="534389" y="512457"/>
                </a:lnTo>
                <a:close/>
              </a:path>
              <a:path w="750570" h="513080">
                <a:moveTo>
                  <a:pt x="674190" y="457359"/>
                </a:moveTo>
                <a:lnTo>
                  <a:pt x="534389" y="457359"/>
                </a:lnTo>
                <a:lnTo>
                  <a:pt x="544285" y="457092"/>
                </a:lnTo>
                <a:lnTo>
                  <a:pt x="553646" y="456290"/>
                </a:lnTo>
                <a:lnTo>
                  <a:pt x="591976" y="445307"/>
                </a:lnTo>
                <a:lnTo>
                  <a:pt x="620511" y="416705"/>
                </a:lnTo>
                <a:lnTo>
                  <a:pt x="620511" y="392099"/>
                </a:lnTo>
                <a:lnTo>
                  <a:pt x="591976" y="363497"/>
                </a:lnTo>
                <a:lnTo>
                  <a:pt x="553646" y="352514"/>
                </a:lnTo>
                <a:lnTo>
                  <a:pt x="534389" y="351445"/>
                </a:lnTo>
                <a:lnTo>
                  <a:pt x="674190" y="351445"/>
                </a:lnTo>
                <a:lnTo>
                  <a:pt x="686772" y="392099"/>
                </a:lnTo>
                <a:lnTo>
                  <a:pt x="686772" y="416705"/>
                </a:lnTo>
                <a:lnTo>
                  <a:pt x="686156" y="426117"/>
                </a:lnTo>
                <a:lnTo>
                  <a:pt x="684100" y="436163"/>
                </a:lnTo>
                <a:lnTo>
                  <a:pt x="680674" y="445775"/>
                </a:lnTo>
                <a:lnTo>
                  <a:pt x="675876" y="454952"/>
                </a:lnTo>
                <a:lnTo>
                  <a:pt x="674190" y="4573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73732" y="3758982"/>
            <a:ext cx="3830320" cy="410845"/>
          </a:xfrm>
          <a:custGeom>
            <a:avLst/>
            <a:gdLst/>
            <a:ahLst/>
            <a:cxnLst/>
            <a:rect l="l" t="t" r="r" b="b"/>
            <a:pathLst>
              <a:path w="3830320" h="410845">
                <a:moveTo>
                  <a:pt x="340876" y="142847"/>
                </a:moveTo>
                <a:lnTo>
                  <a:pt x="297710" y="142847"/>
                </a:lnTo>
                <a:lnTo>
                  <a:pt x="297710" y="0"/>
                </a:lnTo>
                <a:lnTo>
                  <a:pt x="340876" y="0"/>
                </a:lnTo>
                <a:lnTo>
                  <a:pt x="340876" y="142847"/>
                </a:lnTo>
                <a:close/>
              </a:path>
              <a:path w="3830320" h="410845">
                <a:moveTo>
                  <a:pt x="249204" y="390272"/>
                </a:moveTo>
                <a:lnTo>
                  <a:pt x="206038" y="390272"/>
                </a:lnTo>
                <a:lnTo>
                  <a:pt x="206038" y="8455"/>
                </a:lnTo>
                <a:lnTo>
                  <a:pt x="249204" y="8455"/>
                </a:lnTo>
                <a:lnTo>
                  <a:pt x="249204" y="142847"/>
                </a:lnTo>
                <a:lnTo>
                  <a:pt x="340876" y="142847"/>
                </a:lnTo>
                <a:lnTo>
                  <a:pt x="340876" y="181118"/>
                </a:lnTo>
                <a:lnTo>
                  <a:pt x="249204" y="181118"/>
                </a:lnTo>
                <a:lnTo>
                  <a:pt x="249204" y="390272"/>
                </a:lnTo>
                <a:close/>
              </a:path>
              <a:path w="3830320" h="410845">
                <a:moveTo>
                  <a:pt x="340876" y="410297"/>
                </a:moveTo>
                <a:lnTo>
                  <a:pt x="297710" y="410297"/>
                </a:lnTo>
                <a:lnTo>
                  <a:pt x="297710" y="181118"/>
                </a:lnTo>
                <a:lnTo>
                  <a:pt x="340876" y="181118"/>
                </a:lnTo>
                <a:lnTo>
                  <a:pt x="340876" y="410297"/>
                </a:lnTo>
                <a:close/>
              </a:path>
              <a:path w="3830320" h="410845">
                <a:moveTo>
                  <a:pt x="58296" y="300380"/>
                </a:moveTo>
                <a:lnTo>
                  <a:pt x="0" y="300380"/>
                </a:lnTo>
                <a:lnTo>
                  <a:pt x="0" y="39160"/>
                </a:lnTo>
                <a:lnTo>
                  <a:pt x="157977" y="39160"/>
                </a:lnTo>
                <a:lnTo>
                  <a:pt x="157977" y="77431"/>
                </a:lnTo>
                <a:lnTo>
                  <a:pt x="44500" y="77431"/>
                </a:lnTo>
                <a:lnTo>
                  <a:pt x="44500" y="262109"/>
                </a:lnTo>
                <a:lnTo>
                  <a:pt x="179021" y="262109"/>
                </a:lnTo>
                <a:lnTo>
                  <a:pt x="182453" y="290590"/>
                </a:lnTo>
                <a:lnTo>
                  <a:pt x="142430" y="296208"/>
                </a:lnTo>
                <a:lnTo>
                  <a:pt x="97999" y="299671"/>
                </a:lnTo>
                <a:lnTo>
                  <a:pt x="66820" y="300352"/>
                </a:lnTo>
                <a:lnTo>
                  <a:pt x="58296" y="300380"/>
                </a:lnTo>
                <a:close/>
              </a:path>
              <a:path w="3830320" h="410845">
                <a:moveTo>
                  <a:pt x="179021" y="262109"/>
                </a:moveTo>
                <a:lnTo>
                  <a:pt x="67196" y="262109"/>
                </a:lnTo>
                <a:lnTo>
                  <a:pt x="81881" y="261998"/>
                </a:lnTo>
                <a:lnTo>
                  <a:pt x="95676" y="261664"/>
                </a:lnTo>
                <a:lnTo>
                  <a:pt x="135059" y="259272"/>
                </a:lnTo>
                <a:lnTo>
                  <a:pt x="178003" y="253654"/>
                </a:lnTo>
                <a:lnTo>
                  <a:pt x="179021" y="262109"/>
                </a:lnTo>
                <a:close/>
              </a:path>
              <a:path w="3830320" h="410845">
                <a:moveTo>
                  <a:pt x="397392" y="320850"/>
                </a:moveTo>
                <a:lnTo>
                  <a:pt x="374251" y="285695"/>
                </a:lnTo>
                <a:lnTo>
                  <a:pt x="391370" y="275529"/>
                </a:lnTo>
                <a:lnTo>
                  <a:pt x="407126" y="265947"/>
                </a:lnTo>
                <a:lnTo>
                  <a:pt x="446384" y="240582"/>
                </a:lnTo>
                <a:lnTo>
                  <a:pt x="483501" y="212046"/>
                </a:lnTo>
                <a:lnTo>
                  <a:pt x="509701" y="181563"/>
                </a:lnTo>
                <a:lnTo>
                  <a:pt x="521368" y="144502"/>
                </a:lnTo>
                <a:lnTo>
                  <a:pt x="522439" y="75651"/>
                </a:lnTo>
                <a:lnTo>
                  <a:pt x="382261" y="75651"/>
                </a:lnTo>
                <a:lnTo>
                  <a:pt x="382261" y="37825"/>
                </a:lnTo>
                <a:lnTo>
                  <a:pt x="566050" y="37825"/>
                </a:lnTo>
                <a:lnTo>
                  <a:pt x="565980" y="126368"/>
                </a:lnTo>
                <a:lnTo>
                  <a:pt x="562768" y="168658"/>
                </a:lnTo>
                <a:lnTo>
                  <a:pt x="547596" y="205009"/>
                </a:lnTo>
                <a:lnTo>
                  <a:pt x="522244" y="234199"/>
                </a:lnTo>
                <a:lnTo>
                  <a:pt x="492067" y="258883"/>
                </a:lnTo>
                <a:lnTo>
                  <a:pt x="451252" y="287141"/>
                </a:lnTo>
                <a:lnTo>
                  <a:pt x="416875" y="308946"/>
                </a:lnTo>
                <a:lnTo>
                  <a:pt x="397392" y="320850"/>
                </a:lnTo>
                <a:close/>
              </a:path>
              <a:path w="3830320" h="410845">
                <a:moveTo>
                  <a:pt x="696882" y="410297"/>
                </a:moveTo>
                <a:lnTo>
                  <a:pt x="652826" y="410297"/>
                </a:lnTo>
                <a:lnTo>
                  <a:pt x="652826" y="0"/>
                </a:lnTo>
                <a:lnTo>
                  <a:pt x="696882" y="0"/>
                </a:lnTo>
                <a:lnTo>
                  <a:pt x="696882" y="410297"/>
                </a:lnTo>
                <a:close/>
              </a:path>
              <a:path w="3830320" h="410845">
                <a:moveTo>
                  <a:pt x="1145895" y="410297"/>
                </a:moveTo>
                <a:lnTo>
                  <a:pt x="1101839" y="410297"/>
                </a:lnTo>
                <a:lnTo>
                  <a:pt x="1101839" y="0"/>
                </a:lnTo>
                <a:lnTo>
                  <a:pt x="1145895" y="0"/>
                </a:lnTo>
                <a:lnTo>
                  <a:pt x="1145895" y="410297"/>
                </a:lnTo>
                <a:close/>
              </a:path>
              <a:path w="3830320" h="410845">
                <a:moveTo>
                  <a:pt x="910931" y="311060"/>
                </a:moveTo>
                <a:lnTo>
                  <a:pt x="836170" y="311060"/>
                </a:lnTo>
                <a:lnTo>
                  <a:pt x="836170" y="149077"/>
                </a:lnTo>
                <a:lnTo>
                  <a:pt x="975902" y="149077"/>
                </a:lnTo>
                <a:lnTo>
                  <a:pt x="975902" y="70311"/>
                </a:lnTo>
                <a:lnTo>
                  <a:pt x="834834" y="70311"/>
                </a:lnTo>
                <a:lnTo>
                  <a:pt x="834834" y="32485"/>
                </a:lnTo>
                <a:lnTo>
                  <a:pt x="1019513" y="32485"/>
                </a:lnTo>
                <a:lnTo>
                  <a:pt x="1019513" y="186013"/>
                </a:lnTo>
                <a:lnTo>
                  <a:pt x="879780" y="186013"/>
                </a:lnTo>
                <a:lnTo>
                  <a:pt x="879780" y="273234"/>
                </a:lnTo>
                <a:lnTo>
                  <a:pt x="1063644" y="273234"/>
                </a:lnTo>
                <a:lnTo>
                  <a:pt x="1066684" y="301270"/>
                </a:lnTo>
                <a:lnTo>
                  <a:pt x="1027245" y="306137"/>
                </a:lnTo>
                <a:lnTo>
                  <a:pt x="981687" y="309558"/>
                </a:lnTo>
                <a:lnTo>
                  <a:pt x="937131" y="310893"/>
                </a:lnTo>
                <a:lnTo>
                  <a:pt x="910931" y="311060"/>
                </a:lnTo>
                <a:close/>
              </a:path>
              <a:path w="3830320" h="410845">
                <a:moveTo>
                  <a:pt x="1063644" y="273234"/>
                </a:moveTo>
                <a:lnTo>
                  <a:pt x="921611" y="273234"/>
                </a:lnTo>
                <a:lnTo>
                  <a:pt x="952734" y="272984"/>
                </a:lnTo>
                <a:lnTo>
                  <a:pt x="971132" y="272525"/>
                </a:lnTo>
                <a:lnTo>
                  <a:pt x="1013505" y="270008"/>
                </a:lnTo>
                <a:lnTo>
                  <a:pt x="1054098" y="265600"/>
                </a:lnTo>
                <a:lnTo>
                  <a:pt x="1062679" y="264334"/>
                </a:lnTo>
                <a:lnTo>
                  <a:pt x="1063644" y="273234"/>
                </a:lnTo>
                <a:close/>
              </a:path>
              <a:path w="3830320" h="410845">
                <a:moveTo>
                  <a:pt x="1518367" y="294595"/>
                </a:moveTo>
                <a:lnTo>
                  <a:pt x="1474756" y="294595"/>
                </a:lnTo>
                <a:lnTo>
                  <a:pt x="1474756" y="142402"/>
                </a:lnTo>
                <a:lnTo>
                  <a:pt x="1366619" y="142402"/>
                </a:lnTo>
                <a:lnTo>
                  <a:pt x="1366619" y="104576"/>
                </a:lnTo>
                <a:lnTo>
                  <a:pt x="1474756" y="104576"/>
                </a:lnTo>
                <a:lnTo>
                  <a:pt x="1474756" y="0"/>
                </a:lnTo>
                <a:lnTo>
                  <a:pt x="1518367" y="0"/>
                </a:lnTo>
                <a:lnTo>
                  <a:pt x="1518367" y="294595"/>
                </a:lnTo>
                <a:close/>
              </a:path>
              <a:path w="3830320" h="410845">
                <a:moveTo>
                  <a:pt x="1201076" y="231849"/>
                </a:moveTo>
                <a:lnTo>
                  <a:pt x="1201076" y="26700"/>
                </a:lnTo>
                <a:lnTo>
                  <a:pt x="1391094" y="26700"/>
                </a:lnTo>
                <a:lnTo>
                  <a:pt x="1391094" y="64526"/>
                </a:lnTo>
                <a:lnTo>
                  <a:pt x="1244242" y="64526"/>
                </a:lnTo>
                <a:lnTo>
                  <a:pt x="1244242" y="194023"/>
                </a:lnTo>
                <a:lnTo>
                  <a:pt x="1425946" y="194023"/>
                </a:lnTo>
                <a:lnTo>
                  <a:pt x="1429365" y="222058"/>
                </a:lnTo>
                <a:lnTo>
                  <a:pt x="1385309" y="226954"/>
                </a:lnTo>
                <a:lnTo>
                  <a:pt x="1339919" y="229846"/>
                </a:lnTo>
                <a:lnTo>
                  <a:pt x="1245354" y="231737"/>
                </a:lnTo>
                <a:lnTo>
                  <a:pt x="1201076" y="231849"/>
                </a:lnTo>
                <a:close/>
              </a:path>
              <a:path w="3830320" h="410845">
                <a:moveTo>
                  <a:pt x="1425946" y="194023"/>
                </a:moveTo>
                <a:lnTo>
                  <a:pt x="1244242" y="194023"/>
                </a:lnTo>
                <a:lnTo>
                  <a:pt x="1302315" y="193578"/>
                </a:lnTo>
                <a:lnTo>
                  <a:pt x="1335649" y="192660"/>
                </a:lnTo>
                <a:lnTo>
                  <a:pt x="1374323" y="190532"/>
                </a:lnTo>
                <a:lnTo>
                  <a:pt x="1424915" y="185568"/>
                </a:lnTo>
                <a:lnTo>
                  <a:pt x="1425946" y="194023"/>
                </a:lnTo>
                <a:close/>
              </a:path>
              <a:path w="3830320" h="410845">
                <a:moveTo>
                  <a:pt x="1526822" y="405847"/>
                </a:moveTo>
                <a:lnTo>
                  <a:pt x="1262042" y="405847"/>
                </a:lnTo>
                <a:lnTo>
                  <a:pt x="1262042" y="273234"/>
                </a:lnTo>
                <a:lnTo>
                  <a:pt x="1306098" y="273234"/>
                </a:lnTo>
                <a:lnTo>
                  <a:pt x="1306098" y="367576"/>
                </a:lnTo>
                <a:lnTo>
                  <a:pt x="1526822" y="367576"/>
                </a:lnTo>
                <a:lnTo>
                  <a:pt x="1526822" y="405847"/>
                </a:lnTo>
                <a:close/>
              </a:path>
              <a:path w="3830320" h="410845">
                <a:moveTo>
                  <a:pt x="1892174" y="294595"/>
                </a:moveTo>
                <a:lnTo>
                  <a:pt x="1848563" y="294595"/>
                </a:lnTo>
                <a:lnTo>
                  <a:pt x="1848563" y="142402"/>
                </a:lnTo>
                <a:lnTo>
                  <a:pt x="1740426" y="142402"/>
                </a:lnTo>
                <a:lnTo>
                  <a:pt x="1740426" y="104576"/>
                </a:lnTo>
                <a:lnTo>
                  <a:pt x="1848563" y="104576"/>
                </a:lnTo>
                <a:lnTo>
                  <a:pt x="1848563" y="0"/>
                </a:lnTo>
                <a:lnTo>
                  <a:pt x="1892174" y="0"/>
                </a:lnTo>
                <a:lnTo>
                  <a:pt x="1892174" y="294595"/>
                </a:lnTo>
                <a:close/>
              </a:path>
              <a:path w="3830320" h="410845">
                <a:moveTo>
                  <a:pt x="1574883" y="231849"/>
                </a:moveTo>
                <a:lnTo>
                  <a:pt x="1574883" y="26700"/>
                </a:lnTo>
                <a:lnTo>
                  <a:pt x="1764901" y="26700"/>
                </a:lnTo>
                <a:lnTo>
                  <a:pt x="1764901" y="64526"/>
                </a:lnTo>
                <a:lnTo>
                  <a:pt x="1618049" y="64526"/>
                </a:lnTo>
                <a:lnTo>
                  <a:pt x="1618049" y="194023"/>
                </a:lnTo>
                <a:lnTo>
                  <a:pt x="1799753" y="194023"/>
                </a:lnTo>
                <a:lnTo>
                  <a:pt x="1803172" y="222058"/>
                </a:lnTo>
                <a:lnTo>
                  <a:pt x="1759116" y="226954"/>
                </a:lnTo>
                <a:lnTo>
                  <a:pt x="1713725" y="229846"/>
                </a:lnTo>
                <a:lnTo>
                  <a:pt x="1619161" y="231737"/>
                </a:lnTo>
                <a:lnTo>
                  <a:pt x="1574883" y="231849"/>
                </a:lnTo>
                <a:close/>
              </a:path>
              <a:path w="3830320" h="410845">
                <a:moveTo>
                  <a:pt x="1799753" y="194023"/>
                </a:moveTo>
                <a:lnTo>
                  <a:pt x="1618049" y="194023"/>
                </a:lnTo>
                <a:lnTo>
                  <a:pt x="1676122" y="193578"/>
                </a:lnTo>
                <a:lnTo>
                  <a:pt x="1709456" y="192660"/>
                </a:lnTo>
                <a:lnTo>
                  <a:pt x="1748130" y="190532"/>
                </a:lnTo>
                <a:lnTo>
                  <a:pt x="1798722" y="185568"/>
                </a:lnTo>
                <a:lnTo>
                  <a:pt x="1799753" y="194023"/>
                </a:lnTo>
                <a:close/>
              </a:path>
              <a:path w="3830320" h="410845">
                <a:moveTo>
                  <a:pt x="1900629" y="405847"/>
                </a:moveTo>
                <a:lnTo>
                  <a:pt x="1635849" y="405847"/>
                </a:lnTo>
                <a:lnTo>
                  <a:pt x="1635849" y="273234"/>
                </a:lnTo>
                <a:lnTo>
                  <a:pt x="1679905" y="273234"/>
                </a:lnTo>
                <a:lnTo>
                  <a:pt x="1679905" y="367576"/>
                </a:lnTo>
                <a:lnTo>
                  <a:pt x="1900629" y="367576"/>
                </a:lnTo>
                <a:lnTo>
                  <a:pt x="1900629" y="405847"/>
                </a:lnTo>
                <a:close/>
              </a:path>
              <a:path w="3830320" h="410845">
                <a:moveTo>
                  <a:pt x="2246845" y="250539"/>
                </a:moveTo>
                <a:lnTo>
                  <a:pt x="1969605" y="250539"/>
                </a:lnTo>
                <a:lnTo>
                  <a:pt x="1969605" y="30705"/>
                </a:lnTo>
                <a:lnTo>
                  <a:pt x="2240615" y="30705"/>
                </a:lnTo>
                <a:lnTo>
                  <a:pt x="2240615" y="68086"/>
                </a:lnTo>
                <a:lnTo>
                  <a:pt x="2013661" y="68086"/>
                </a:lnTo>
                <a:lnTo>
                  <a:pt x="2013661" y="122377"/>
                </a:lnTo>
                <a:lnTo>
                  <a:pt x="2237500" y="122377"/>
                </a:lnTo>
                <a:lnTo>
                  <a:pt x="2237500" y="158867"/>
                </a:lnTo>
                <a:lnTo>
                  <a:pt x="2013661" y="158867"/>
                </a:lnTo>
                <a:lnTo>
                  <a:pt x="2013661" y="213158"/>
                </a:lnTo>
                <a:lnTo>
                  <a:pt x="2246845" y="213158"/>
                </a:lnTo>
                <a:lnTo>
                  <a:pt x="2246845" y="250539"/>
                </a:lnTo>
                <a:close/>
              </a:path>
              <a:path w="3830320" h="410845">
                <a:moveTo>
                  <a:pt x="2295351" y="355561"/>
                </a:moveTo>
                <a:lnTo>
                  <a:pt x="1918874" y="355561"/>
                </a:lnTo>
                <a:lnTo>
                  <a:pt x="1918874" y="318180"/>
                </a:lnTo>
                <a:lnTo>
                  <a:pt x="2295351" y="318180"/>
                </a:lnTo>
                <a:lnTo>
                  <a:pt x="2295351" y="355561"/>
                </a:lnTo>
                <a:close/>
              </a:path>
              <a:path w="3830320" h="410845">
                <a:moveTo>
                  <a:pt x="2708318" y="410297"/>
                </a:moveTo>
                <a:lnTo>
                  <a:pt x="2664262" y="410297"/>
                </a:lnTo>
                <a:lnTo>
                  <a:pt x="2664262" y="0"/>
                </a:lnTo>
                <a:lnTo>
                  <a:pt x="2708318" y="0"/>
                </a:lnTo>
                <a:lnTo>
                  <a:pt x="2708318" y="410297"/>
                </a:lnTo>
                <a:close/>
              </a:path>
              <a:path w="3830320" h="410845">
                <a:moveTo>
                  <a:pt x="2399038" y="310615"/>
                </a:moveTo>
                <a:lnTo>
                  <a:pt x="2370112" y="280800"/>
                </a:lnTo>
                <a:lnTo>
                  <a:pt x="2389692" y="262971"/>
                </a:lnTo>
                <a:lnTo>
                  <a:pt x="2407938" y="245533"/>
                </a:lnTo>
                <a:lnTo>
                  <a:pt x="2440423" y="211823"/>
                </a:lnTo>
                <a:lnTo>
                  <a:pt x="2465270" y="177484"/>
                </a:lnTo>
                <a:lnTo>
                  <a:pt x="2474626" y="138397"/>
                </a:lnTo>
                <a:lnTo>
                  <a:pt x="2474689" y="29370"/>
                </a:lnTo>
                <a:lnTo>
                  <a:pt x="2519190" y="29370"/>
                </a:lnTo>
                <a:lnTo>
                  <a:pt x="2519190" y="138397"/>
                </a:lnTo>
                <a:lnTo>
                  <a:pt x="2529425" y="179709"/>
                </a:lnTo>
                <a:lnTo>
                  <a:pt x="2547712" y="205148"/>
                </a:lnTo>
                <a:lnTo>
                  <a:pt x="2496939" y="205148"/>
                </a:lnTo>
                <a:lnTo>
                  <a:pt x="2463981" y="247132"/>
                </a:lnTo>
                <a:lnTo>
                  <a:pt x="2430327" y="281119"/>
                </a:lnTo>
                <a:lnTo>
                  <a:pt x="2410079" y="300366"/>
                </a:lnTo>
                <a:lnTo>
                  <a:pt x="2399038" y="310615"/>
                </a:lnTo>
                <a:close/>
              </a:path>
              <a:path w="3830320" h="410845">
                <a:moveTo>
                  <a:pt x="2591726" y="306610"/>
                </a:moveTo>
                <a:lnTo>
                  <a:pt x="2561146" y="277698"/>
                </a:lnTo>
                <a:lnTo>
                  <a:pt x="2530718" y="246882"/>
                </a:lnTo>
                <a:lnTo>
                  <a:pt x="2502502" y="214790"/>
                </a:lnTo>
                <a:lnTo>
                  <a:pt x="2497384" y="205148"/>
                </a:lnTo>
                <a:lnTo>
                  <a:pt x="2547712" y="205148"/>
                </a:lnTo>
                <a:lnTo>
                  <a:pt x="2549881" y="207693"/>
                </a:lnTo>
                <a:lnTo>
                  <a:pt x="2554790" y="213158"/>
                </a:lnTo>
                <a:lnTo>
                  <a:pt x="2584606" y="243641"/>
                </a:lnTo>
                <a:lnTo>
                  <a:pt x="2620207" y="276349"/>
                </a:lnTo>
                <a:lnTo>
                  <a:pt x="2591726" y="306610"/>
                </a:lnTo>
                <a:close/>
              </a:path>
              <a:path w="3830320" h="410845">
                <a:moveTo>
                  <a:pt x="3118616" y="355561"/>
                </a:moveTo>
                <a:lnTo>
                  <a:pt x="2742139" y="355561"/>
                </a:lnTo>
                <a:lnTo>
                  <a:pt x="2742139" y="318180"/>
                </a:lnTo>
                <a:lnTo>
                  <a:pt x="3118616" y="318180"/>
                </a:lnTo>
                <a:lnTo>
                  <a:pt x="3118616" y="355561"/>
                </a:lnTo>
                <a:close/>
              </a:path>
              <a:path w="3830320" h="410845">
                <a:moveTo>
                  <a:pt x="2786640" y="254544"/>
                </a:moveTo>
                <a:lnTo>
                  <a:pt x="2764834" y="219833"/>
                </a:lnTo>
                <a:lnTo>
                  <a:pt x="2778254" y="212407"/>
                </a:lnTo>
                <a:lnTo>
                  <a:pt x="2790422" y="205593"/>
                </a:lnTo>
                <a:lnTo>
                  <a:pt x="2824910" y="185651"/>
                </a:lnTo>
                <a:lnTo>
                  <a:pt x="2858286" y="164207"/>
                </a:lnTo>
                <a:lnTo>
                  <a:pt x="2889733" y="138397"/>
                </a:lnTo>
                <a:lnTo>
                  <a:pt x="2906124" y="102574"/>
                </a:lnTo>
                <a:lnTo>
                  <a:pt x="2908127" y="28925"/>
                </a:lnTo>
                <a:lnTo>
                  <a:pt x="2952628" y="28925"/>
                </a:lnTo>
                <a:lnTo>
                  <a:pt x="2952739" y="81839"/>
                </a:lnTo>
                <a:lnTo>
                  <a:pt x="2961973" y="125269"/>
                </a:lnTo>
                <a:lnTo>
                  <a:pt x="2990302" y="155307"/>
                </a:lnTo>
                <a:lnTo>
                  <a:pt x="2930377" y="155307"/>
                </a:lnTo>
                <a:lnTo>
                  <a:pt x="2898170" y="186680"/>
                </a:lnTo>
                <a:lnTo>
                  <a:pt x="2858444" y="212435"/>
                </a:lnTo>
                <a:lnTo>
                  <a:pt x="2825189" y="232558"/>
                </a:lnTo>
                <a:lnTo>
                  <a:pt x="2800268" y="246909"/>
                </a:lnTo>
                <a:lnTo>
                  <a:pt x="2786640" y="254544"/>
                </a:lnTo>
                <a:close/>
              </a:path>
              <a:path w="3830320" h="410845">
                <a:moveTo>
                  <a:pt x="3075005" y="253654"/>
                </a:moveTo>
                <a:lnTo>
                  <a:pt x="3014929" y="219096"/>
                </a:lnTo>
                <a:lnTo>
                  <a:pt x="2972514" y="192618"/>
                </a:lnTo>
                <a:lnTo>
                  <a:pt x="2938832" y="166655"/>
                </a:lnTo>
                <a:lnTo>
                  <a:pt x="2930822" y="155307"/>
                </a:lnTo>
                <a:lnTo>
                  <a:pt x="2990302" y="155307"/>
                </a:lnTo>
                <a:lnTo>
                  <a:pt x="2991010" y="155864"/>
                </a:lnTo>
                <a:lnTo>
                  <a:pt x="2998714" y="161454"/>
                </a:lnTo>
                <a:lnTo>
                  <a:pt x="3038737" y="187014"/>
                </a:lnTo>
                <a:lnTo>
                  <a:pt x="3083622" y="212435"/>
                </a:lnTo>
                <a:lnTo>
                  <a:pt x="3096365" y="219388"/>
                </a:lnTo>
                <a:lnTo>
                  <a:pt x="3075005" y="253654"/>
                </a:lnTo>
                <a:close/>
              </a:path>
              <a:path w="3830320" h="410845">
                <a:moveTo>
                  <a:pt x="3460382" y="410742"/>
                </a:moveTo>
                <a:lnTo>
                  <a:pt x="3199162" y="410742"/>
                </a:lnTo>
                <a:lnTo>
                  <a:pt x="3199162" y="259884"/>
                </a:lnTo>
                <a:lnTo>
                  <a:pt x="3460382" y="259884"/>
                </a:lnTo>
                <a:lnTo>
                  <a:pt x="3460382" y="296820"/>
                </a:lnTo>
                <a:lnTo>
                  <a:pt x="3242328" y="296820"/>
                </a:lnTo>
                <a:lnTo>
                  <a:pt x="3242328" y="373806"/>
                </a:lnTo>
                <a:lnTo>
                  <a:pt x="3460382" y="373806"/>
                </a:lnTo>
                <a:lnTo>
                  <a:pt x="3460382" y="410742"/>
                </a:lnTo>
                <a:close/>
              </a:path>
              <a:path w="3830320" h="410845">
                <a:moveTo>
                  <a:pt x="3460382" y="373806"/>
                </a:moveTo>
                <a:lnTo>
                  <a:pt x="3417216" y="373806"/>
                </a:lnTo>
                <a:lnTo>
                  <a:pt x="3417216" y="296820"/>
                </a:lnTo>
                <a:lnTo>
                  <a:pt x="3460382" y="296820"/>
                </a:lnTo>
                <a:lnTo>
                  <a:pt x="3460382" y="373806"/>
                </a:lnTo>
                <a:close/>
              </a:path>
              <a:path w="3830320" h="410845">
                <a:moveTo>
                  <a:pt x="3383396" y="237634"/>
                </a:moveTo>
                <a:lnTo>
                  <a:pt x="3341565" y="237634"/>
                </a:lnTo>
                <a:lnTo>
                  <a:pt x="3341565" y="133057"/>
                </a:lnTo>
                <a:lnTo>
                  <a:pt x="3289499" y="133057"/>
                </a:lnTo>
                <a:lnTo>
                  <a:pt x="3289499" y="95676"/>
                </a:lnTo>
                <a:lnTo>
                  <a:pt x="3341565" y="95676"/>
                </a:lnTo>
                <a:lnTo>
                  <a:pt x="3341565" y="5340"/>
                </a:lnTo>
                <a:lnTo>
                  <a:pt x="3383396" y="5340"/>
                </a:lnTo>
                <a:lnTo>
                  <a:pt x="3383396" y="237634"/>
                </a:lnTo>
                <a:close/>
              </a:path>
              <a:path w="3830320" h="410845">
                <a:moveTo>
                  <a:pt x="3127516" y="217608"/>
                </a:moveTo>
                <a:lnTo>
                  <a:pt x="3127516" y="22250"/>
                </a:lnTo>
                <a:lnTo>
                  <a:pt x="3285049" y="22250"/>
                </a:lnTo>
                <a:lnTo>
                  <a:pt x="3285049" y="58296"/>
                </a:lnTo>
                <a:lnTo>
                  <a:pt x="3169792" y="58296"/>
                </a:lnTo>
                <a:lnTo>
                  <a:pt x="3169792" y="102351"/>
                </a:lnTo>
                <a:lnTo>
                  <a:pt x="3267248" y="102351"/>
                </a:lnTo>
                <a:lnTo>
                  <a:pt x="3267248" y="137507"/>
                </a:lnTo>
                <a:lnTo>
                  <a:pt x="3169792" y="137507"/>
                </a:lnTo>
                <a:lnTo>
                  <a:pt x="3169792" y="181563"/>
                </a:lnTo>
                <a:lnTo>
                  <a:pt x="3303628" y="181563"/>
                </a:lnTo>
                <a:lnTo>
                  <a:pt x="3307299" y="210933"/>
                </a:lnTo>
                <a:lnTo>
                  <a:pt x="3269404" y="215119"/>
                </a:lnTo>
                <a:lnTo>
                  <a:pt x="3232816" y="216802"/>
                </a:lnTo>
                <a:lnTo>
                  <a:pt x="3127516" y="217608"/>
                </a:lnTo>
                <a:close/>
              </a:path>
              <a:path w="3830320" h="410845">
                <a:moveTo>
                  <a:pt x="3303628" y="181563"/>
                </a:moveTo>
                <a:lnTo>
                  <a:pt x="3169792" y="181563"/>
                </a:lnTo>
                <a:lnTo>
                  <a:pt x="3181821" y="181549"/>
                </a:lnTo>
                <a:lnTo>
                  <a:pt x="3229979" y="181007"/>
                </a:lnTo>
                <a:lnTo>
                  <a:pt x="3273924" y="178448"/>
                </a:lnTo>
                <a:lnTo>
                  <a:pt x="3302849" y="175333"/>
                </a:lnTo>
                <a:lnTo>
                  <a:pt x="3303628" y="181563"/>
                </a:lnTo>
                <a:close/>
              </a:path>
              <a:path w="3830320" h="410845">
                <a:moveTo>
                  <a:pt x="3460382" y="238524"/>
                </a:moveTo>
                <a:lnTo>
                  <a:pt x="3418106" y="238524"/>
                </a:lnTo>
                <a:lnTo>
                  <a:pt x="3418106" y="0"/>
                </a:lnTo>
                <a:lnTo>
                  <a:pt x="3460382" y="0"/>
                </a:lnTo>
                <a:lnTo>
                  <a:pt x="3460382" y="238524"/>
                </a:lnTo>
                <a:close/>
              </a:path>
              <a:path w="3830320" h="410845">
                <a:moveTo>
                  <a:pt x="3624145" y="225174"/>
                </a:moveTo>
                <a:lnTo>
                  <a:pt x="3578754" y="217608"/>
                </a:lnTo>
                <a:lnTo>
                  <a:pt x="3544489" y="197583"/>
                </a:lnTo>
                <a:lnTo>
                  <a:pt x="3519373" y="161009"/>
                </a:lnTo>
                <a:lnTo>
                  <a:pt x="3515118" y="135727"/>
                </a:lnTo>
                <a:lnTo>
                  <a:pt x="3515118" y="115257"/>
                </a:lnTo>
                <a:lnTo>
                  <a:pt x="3526883" y="74093"/>
                </a:lnTo>
                <a:lnTo>
                  <a:pt x="3560175" y="42164"/>
                </a:lnTo>
                <a:lnTo>
                  <a:pt x="3600114" y="27701"/>
                </a:lnTo>
                <a:lnTo>
                  <a:pt x="3624145" y="25810"/>
                </a:lnTo>
                <a:lnTo>
                  <a:pt x="3636494" y="26283"/>
                </a:lnTo>
                <a:lnTo>
                  <a:pt x="3679187" y="37464"/>
                </a:lnTo>
                <a:lnTo>
                  <a:pt x="3710504" y="59853"/>
                </a:lnTo>
                <a:lnTo>
                  <a:pt x="3714101" y="64081"/>
                </a:lnTo>
                <a:lnTo>
                  <a:pt x="3624145" y="64081"/>
                </a:lnTo>
                <a:lnTo>
                  <a:pt x="3617164" y="64345"/>
                </a:lnTo>
                <a:lnTo>
                  <a:pt x="3570670" y="84403"/>
                </a:lnTo>
                <a:lnTo>
                  <a:pt x="3557394" y="110510"/>
                </a:lnTo>
                <a:lnTo>
                  <a:pt x="3557394" y="140177"/>
                </a:lnTo>
                <a:lnTo>
                  <a:pt x="3582833" y="175555"/>
                </a:lnTo>
                <a:lnTo>
                  <a:pt x="3624145" y="186903"/>
                </a:lnTo>
                <a:lnTo>
                  <a:pt x="3714101" y="186903"/>
                </a:lnTo>
                <a:lnTo>
                  <a:pt x="3710504" y="191130"/>
                </a:lnTo>
                <a:lnTo>
                  <a:pt x="3679187" y="213520"/>
                </a:lnTo>
                <a:lnTo>
                  <a:pt x="3636494" y="224701"/>
                </a:lnTo>
                <a:lnTo>
                  <a:pt x="3624145" y="225174"/>
                </a:lnTo>
                <a:close/>
              </a:path>
              <a:path w="3830320" h="410845">
                <a:moveTo>
                  <a:pt x="3714101" y="186903"/>
                </a:moveTo>
                <a:lnTo>
                  <a:pt x="3624145" y="186903"/>
                </a:lnTo>
                <a:lnTo>
                  <a:pt x="3630945" y="186625"/>
                </a:lnTo>
                <a:lnTo>
                  <a:pt x="3637551" y="185790"/>
                </a:lnTo>
                <a:lnTo>
                  <a:pt x="3677620" y="165765"/>
                </a:lnTo>
                <a:lnTo>
                  <a:pt x="3690896" y="140177"/>
                </a:lnTo>
                <a:lnTo>
                  <a:pt x="3690896" y="110510"/>
                </a:lnTo>
                <a:lnTo>
                  <a:pt x="3665456" y="74909"/>
                </a:lnTo>
                <a:lnTo>
                  <a:pt x="3624145" y="64081"/>
                </a:lnTo>
                <a:lnTo>
                  <a:pt x="3714101" y="64081"/>
                </a:lnTo>
                <a:lnTo>
                  <a:pt x="3731281" y="98235"/>
                </a:lnTo>
                <a:lnTo>
                  <a:pt x="3733172" y="115257"/>
                </a:lnTo>
                <a:lnTo>
                  <a:pt x="3733172" y="135727"/>
                </a:lnTo>
                <a:lnTo>
                  <a:pt x="3721407" y="176890"/>
                </a:lnTo>
                <a:lnTo>
                  <a:pt x="3716373" y="184233"/>
                </a:lnTo>
                <a:lnTo>
                  <a:pt x="3714101" y="186903"/>
                </a:lnTo>
                <a:close/>
              </a:path>
              <a:path w="3830320" h="410845">
                <a:moveTo>
                  <a:pt x="3495093" y="324855"/>
                </a:moveTo>
                <a:lnTo>
                  <a:pt x="3495093" y="286585"/>
                </a:lnTo>
                <a:lnTo>
                  <a:pt x="3557046" y="286334"/>
                </a:lnTo>
                <a:lnTo>
                  <a:pt x="3628303" y="285097"/>
                </a:lnTo>
                <a:lnTo>
                  <a:pt x="3675766" y="283303"/>
                </a:lnTo>
                <a:lnTo>
                  <a:pt x="3705136" y="281690"/>
                </a:lnTo>
                <a:lnTo>
                  <a:pt x="3733394" y="279687"/>
                </a:lnTo>
                <a:lnTo>
                  <a:pt x="3761207" y="277239"/>
                </a:lnTo>
                <a:lnTo>
                  <a:pt x="3765212" y="314175"/>
                </a:lnTo>
                <a:lnTo>
                  <a:pt x="3707806" y="318848"/>
                </a:lnTo>
                <a:lnTo>
                  <a:pt x="3629096" y="322811"/>
                </a:lnTo>
                <a:lnTo>
                  <a:pt x="3575862" y="324188"/>
                </a:lnTo>
                <a:lnTo>
                  <a:pt x="3495093" y="324855"/>
                </a:lnTo>
                <a:close/>
              </a:path>
              <a:path w="3830320" h="410845">
                <a:moveTo>
                  <a:pt x="3830184" y="410297"/>
                </a:moveTo>
                <a:lnTo>
                  <a:pt x="3786573" y="410297"/>
                </a:lnTo>
                <a:lnTo>
                  <a:pt x="3786573" y="0"/>
                </a:lnTo>
                <a:lnTo>
                  <a:pt x="3830184" y="0"/>
                </a:lnTo>
                <a:lnTo>
                  <a:pt x="3830184" y="410297"/>
                </a:lnTo>
                <a:close/>
              </a:path>
            </a:pathLst>
          </a:custGeom>
          <a:solidFill>
            <a:srgbClr val="6741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83393" y="4292547"/>
            <a:ext cx="2567305" cy="410845"/>
          </a:xfrm>
          <a:custGeom>
            <a:avLst/>
            <a:gdLst/>
            <a:ahLst/>
            <a:cxnLst/>
            <a:rect l="l" t="t" r="r" b="b"/>
            <a:pathLst>
              <a:path w="2567304" h="410845">
                <a:moveTo>
                  <a:pt x="335536" y="291925"/>
                </a:moveTo>
                <a:lnTo>
                  <a:pt x="291925" y="291925"/>
                </a:lnTo>
                <a:lnTo>
                  <a:pt x="291925" y="0"/>
                </a:lnTo>
                <a:lnTo>
                  <a:pt x="335536" y="0"/>
                </a:lnTo>
                <a:lnTo>
                  <a:pt x="335536" y="291925"/>
                </a:lnTo>
                <a:close/>
              </a:path>
              <a:path w="2567304" h="410845">
                <a:moveTo>
                  <a:pt x="26255" y="246089"/>
                </a:moveTo>
                <a:lnTo>
                  <a:pt x="0" y="214938"/>
                </a:lnTo>
                <a:lnTo>
                  <a:pt x="5326" y="210905"/>
                </a:lnTo>
                <a:lnTo>
                  <a:pt x="10624" y="206817"/>
                </a:lnTo>
                <a:lnTo>
                  <a:pt x="47541" y="176668"/>
                </a:lnTo>
                <a:lnTo>
                  <a:pt x="78173" y="147890"/>
                </a:lnTo>
                <a:lnTo>
                  <a:pt x="99236" y="109916"/>
                </a:lnTo>
                <a:lnTo>
                  <a:pt x="101461" y="19135"/>
                </a:lnTo>
                <a:lnTo>
                  <a:pt x="145962" y="19135"/>
                </a:lnTo>
                <a:lnTo>
                  <a:pt x="146059" y="90484"/>
                </a:lnTo>
                <a:lnTo>
                  <a:pt x="159535" y="133428"/>
                </a:lnTo>
                <a:lnTo>
                  <a:pt x="169103" y="142847"/>
                </a:lnTo>
                <a:lnTo>
                  <a:pt x="177099" y="150037"/>
                </a:lnTo>
                <a:lnTo>
                  <a:pt x="179573" y="152192"/>
                </a:lnTo>
                <a:lnTo>
                  <a:pt x="125047" y="152192"/>
                </a:lnTo>
                <a:lnTo>
                  <a:pt x="123860" y="156049"/>
                </a:lnTo>
                <a:lnTo>
                  <a:pt x="95231" y="187793"/>
                </a:lnTo>
                <a:lnTo>
                  <a:pt x="62746" y="216273"/>
                </a:lnTo>
                <a:lnTo>
                  <a:pt x="44278" y="231515"/>
                </a:lnTo>
                <a:lnTo>
                  <a:pt x="26255" y="246089"/>
                </a:lnTo>
                <a:close/>
              </a:path>
              <a:path w="2567304" h="410845">
                <a:moveTo>
                  <a:pt x="216718" y="232739"/>
                </a:moveTo>
                <a:lnTo>
                  <a:pt x="183343" y="206261"/>
                </a:lnTo>
                <a:lnTo>
                  <a:pt x="144034" y="173701"/>
                </a:lnTo>
                <a:lnTo>
                  <a:pt x="125492" y="152192"/>
                </a:lnTo>
                <a:lnTo>
                  <a:pt x="179573" y="152192"/>
                </a:lnTo>
                <a:lnTo>
                  <a:pt x="185534" y="157384"/>
                </a:lnTo>
                <a:lnTo>
                  <a:pt x="194343" y="164833"/>
                </a:lnTo>
                <a:lnTo>
                  <a:pt x="232586" y="194843"/>
                </a:lnTo>
                <a:lnTo>
                  <a:pt x="242529" y="202033"/>
                </a:lnTo>
                <a:lnTo>
                  <a:pt x="216718" y="232739"/>
                </a:lnTo>
                <a:close/>
              </a:path>
              <a:path w="2567304" h="410845">
                <a:moveTo>
                  <a:pt x="345326" y="405847"/>
                </a:moveTo>
                <a:lnTo>
                  <a:pt x="79211" y="405847"/>
                </a:lnTo>
                <a:lnTo>
                  <a:pt x="79211" y="267894"/>
                </a:lnTo>
                <a:lnTo>
                  <a:pt x="123267" y="267894"/>
                </a:lnTo>
                <a:lnTo>
                  <a:pt x="123267" y="367576"/>
                </a:lnTo>
                <a:lnTo>
                  <a:pt x="345326" y="367576"/>
                </a:lnTo>
                <a:lnTo>
                  <a:pt x="345326" y="405847"/>
                </a:lnTo>
                <a:close/>
              </a:path>
              <a:path w="2567304" h="410845">
                <a:moveTo>
                  <a:pt x="622121" y="228289"/>
                </a:moveTo>
                <a:lnTo>
                  <a:pt x="404512" y="228289"/>
                </a:lnTo>
                <a:lnTo>
                  <a:pt x="404512" y="109471"/>
                </a:lnTo>
                <a:lnTo>
                  <a:pt x="567385" y="109471"/>
                </a:lnTo>
                <a:lnTo>
                  <a:pt x="567385" y="68976"/>
                </a:lnTo>
                <a:lnTo>
                  <a:pt x="402732" y="68976"/>
                </a:lnTo>
                <a:lnTo>
                  <a:pt x="402732" y="31150"/>
                </a:lnTo>
                <a:lnTo>
                  <a:pt x="610996" y="31150"/>
                </a:lnTo>
                <a:lnTo>
                  <a:pt x="610996" y="147297"/>
                </a:lnTo>
                <a:lnTo>
                  <a:pt x="448123" y="147297"/>
                </a:lnTo>
                <a:lnTo>
                  <a:pt x="448123" y="190463"/>
                </a:lnTo>
                <a:lnTo>
                  <a:pt x="622121" y="190463"/>
                </a:lnTo>
                <a:lnTo>
                  <a:pt x="622121" y="228289"/>
                </a:lnTo>
                <a:close/>
              </a:path>
              <a:path w="2567304" h="410845">
                <a:moveTo>
                  <a:pt x="646751" y="289547"/>
                </a:moveTo>
                <a:lnTo>
                  <a:pt x="424607" y="289547"/>
                </a:lnTo>
                <a:lnTo>
                  <a:pt x="490843" y="288810"/>
                </a:lnTo>
                <a:lnTo>
                  <a:pt x="490843" y="228289"/>
                </a:lnTo>
                <a:lnTo>
                  <a:pt x="535789" y="228289"/>
                </a:lnTo>
                <a:lnTo>
                  <a:pt x="535789" y="287475"/>
                </a:lnTo>
                <a:lnTo>
                  <a:pt x="646526" y="287475"/>
                </a:lnTo>
                <a:lnTo>
                  <a:pt x="646751" y="289547"/>
                </a:lnTo>
                <a:close/>
              </a:path>
              <a:path w="2567304" h="410845">
                <a:moveTo>
                  <a:pt x="646526" y="287475"/>
                </a:moveTo>
                <a:lnTo>
                  <a:pt x="535789" y="287475"/>
                </a:lnTo>
                <a:lnTo>
                  <a:pt x="550502" y="286779"/>
                </a:lnTo>
                <a:lnTo>
                  <a:pt x="592305" y="284360"/>
                </a:lnTo>
                <a:lnTo>
                  <a:pt x="619006" y="282357"/>
                </a:lnTo>
                <a:lnTo>
                  <a:pt x="645706" y="279910"/>
                </a:lnTo>
                <a:lnTo>
                  <a:pt x="646526" y="287475"/>
                </a:lnTo>
                <a:close/>
              </a:path>
              <a:path w="2567304" h="410845">
                <a:moveTo>
                  <a:pt x="379591" y="327525"/>
                </a:moveTo>
                <a:lnTo>
                  <a:pt x="379591" y="289255"/>
                </a:lnTo>
                <a:lnTo>
                  <a:pt x="646751" y="289547"/>
                </a:lnTo>
                <a:lnTo>
                  <a:pt x="649711" y="316845"/>
                </a:lnTo>
                <a:lnTo>
                  <a:pt x="621342" y="319348"/>
                </a:lnTo>
                <a:lnTo>
                  <a:pt x="562100" y="323353"/>
                </a:lnTo>
                <a:lnTo>
                  <a:pt x="513594" y="325481"/>
                </a:lnTo>
                <a:lnTo>
                  <a:pt x="460360" y="326858"/>
                </a:lnTo>
                <a:lnTo>
                  <a:pt x="379591" y="327525"/>
                </a:lnTo>
                <a:close/>
              </a:path>
              <a:path w="2567304" h="410845">
                <a:moveTo>
                  <a:pt x="715572" y="410297"/>
                </a:moveTo>
                <a:lnTo>
                  <a:pt x="671962" y="410297"/>
                </a:lnTo>
                <a:lnTo>
                  <a:pt x="671962" y="0"/>
                </a:lnTo>
                <a:lnTo>
                  <a:pt x="715572" y="0"/>
                </a:lnTo>
                <a:lnTo>
                  <a:pt x="715572" y="410297"/>
                </a:lnTo>
                <a:close/>
              </a:path>
              <a:path w="2567304" h="410845">
                <a:moveTo>
                  <a:pt x="1375229" y="289102"/>
                </a:moveTo>
                <a:lnTo>
                  <a:pt x="1157118" y="289102"/>
                </a:lnTo>
                <a:lnTo>
                  <a:pt x="1218432" y="288365"/>
                </a:lnTo>
                <a:lnTo>
                  <a:pt x="1218432" y="218053"/>
                </a:lnTo>
                <a:lnTo>
                  <a:pt x="1174696" y="202047"/>
                </a:lnTo>
                <a:lnTo>
                  <a:pt x="1145784" y="173886"/>
                </a:lnTo>
                <a:lnTo>
                  <a:pt x="1132545" y="131722"/>
                </a:lnTo>
                <a:lnTo>
                  <a:pt x="1132545" y="111252"/>
                </a:lnTo>
                <a:lnTo>
                  <a:pt x="1143976" y="71298"/>
                </a:lnTo>
                <a:lnTo>
                  <a:pt x="1176768" y="39494"/>
                </a:lnTo>
                <a:lnTo>
                  <a:pt x="1216651" y="25031"/>
                </a:lnTo>
                <a:lnTo>
                  <a:pt x="1240682" y="23140"/>
                </a:lnTo>
                <a:lnTo>
                  <a:pt x="1253031" y="23613"/>
                </a:lnTo>
                <a:lnTo>
                  <a:pt x="1295710" y="34794"/>
                </a:lnTo>
                <a:lnTo>
                  <a:pt x="1326708" y="57169"/>
                </a:lnTo>
                <a:lnTo>
                  <a:pt x="1330269" y="61411"/>
                </a:lnTo>
                <a:lnTo>
                  <a:pt x="1240682" y="61411"/>
                </a:lnTo>
                <a:lnTo>
                  <a:pt x="1233701" y="61675"/>
                </a:lnTo>
                <a:lnTo>
                  <a:pt x="1187949" y="81733"/>
                </a:lnTo>
                <a:lnTo>
                  <a:pt x="1174821" y="106801"/>
                </a:lnTo>
                <a:lnTo>
                  <a:pt x="1174821" y="135875"/>
                </a:lnTo>
                <a:lnTo>
                  <a:pt x="1199519" y="170215"/>
                </a:lnTo>
                <a:lnTo>
                  <a:pt x="1240682" y="181563"/>
                </a:lnTo>
                <a:lnTo>
                  <a:pt x="1329505" y="181563"/>
                </a:lnTo>
                <a:lnTo>
                  <a:pt x="1325901" y="185790"/>
                </a:lnTo>
                <a:lnTo>
                  <a:pt x="1291037" y="210252"/>
                </a:lnTo>
                <a:lnTo>
                  <a:pt x="1263377" y="218053"/>
                </a:lnTo>
                <a:lnTo>
                  <a:pt x="1263377" y="287030"/>
                </a:lnTo>
                <a:lnTo>
                  <a:pt x="1375005" y="287030"/>
                </a:lnTo>
                <a:lnTo>
                  <a:pt x="1375229" y="289102"/>
                </a:lnTo>
                <a:close/>
              </a:path>
              <a:path w="2567304" h="410845">
                <a:moveTo>
                  <a:pt x="1068464" y="227399"/>
                </a:moveTo>
                <a:lnTo>
                  <a:pt x="790779" y="227399"/>
                </a:lnTo>
                <a:lnTo>
                  <a:pt x="790779" y="34265"/>
                </a:lnTo>
                <a:lnTo>
                  <a:pt x="1063569" y="34265"/>
                </a:lnTo>
                <a:lnTo>
                  <a:pt x="1063569" y="71646"/>
                </a:lnTo>
                <a:lnTo>
                  <a:pt x="834835" y="71646"/>
                </a:lnTo>
                <a:lnTo>
                  <a:pt x="834835" y="190018"/>
                </a:lnTo>
                <a:lnTo>
                  <a:pt x="1068464" y="190018"/>
                </a:lnTo>
                <a:lnTo>
                  <a:pt x="1068464" y="227399"/>
                </a:lnTo>
                <a:close/>
              </a:path>
              <a:path w="2567304" h="410845">
                <a:moveTo>
                  <a:pt x="1329505" y="181563"/>
                </a:moveTo>
                <a:lnTo>
                  <a:pt x="1240682" y="181563"/>
                </a:lnTo>
                <a:lnTo>
                  <a:pt x="1247482" y="181285"/>
                </a:lnTo>
                <a:lnTo>
                  <a:pt x="1254088" y="180450"/>
                </a:lnTo>
                <a:lnTo>
                  <a:pt x="1293415" y="160425"/>
                </a:lnTo>
                <a:lnTo>
                  <a:pt x="1306543" y="135875"/>
                </a:lnTo>
                <a:lnTo>
                  <a:pt x="1306543" y="106801"/>
                </a:lnTo>
                <a:lnTo>
                  <a:pt x="1281845" y="72239"/>
                </a:lnTo>
                <a:lnTo>
                  <a:pt x="1240682" y="61411"/>
                </a:lnTo>
                <a:lnTo>
                  <a:pt x="1330269" y="61411"/>
                </a:lnTo>
                <a:lnTo>
                  <a:pt x="1348360" y="103061"/>
                </a:lnTo>
                <a:lnTo>
                  <a:pt x="1348819" y="111252"/>
                </a:lnTo>
                <a:lnTo>
                  <a:pt x="1348819" y="131722"/>
                </a:lnTo>
                <a:lnTo>
                  <a:pt x="1335580" y="173441"/>
                </a:lnTo>
                <a:lnTo>
                  <a:pt x="1331046" y="179755"/>
                </a:lnTo>
                <a:lnTo>
                  <a:pt x="1329505" y="181563"/>
                </a:lnTo>
                <a:close/>
              </a:path>
              <a:path w="2567304" h="410845">
                <a:moveTo>
                  <a:pt x="950537" y="318180"/>
                </a:moveTo>
                <a:lnTo>
                  <a:pt x="906036" y="318180"/>
                </a:lnTo>
                <a:lnTo>
                  <a:pt x="906036" y="227399"/>
                </a:lnTo>
                <a:lnTo>
                  <a:pt x="950537" y="227399"/>
                </a:lnTo>
                <a:lnTo>
                  <a:pt x="950537" y="318180"/>
                </a:lnTo>
                <a:close/>
              </a:path>
              <a:path w="2567304" h="410845">
                <a:moveTo>
                  <a:pt x="1375005" y="287030"/>
                </a:moveTo>
                <a:lnTo>
                  <a:pt x="1263377" y="287030"/>
                </a:lnTo>
                <a:lnTo>
                  <a:pt x="1278090" y="286515"/>
                </a:lnTo>
                <a:lnTo>
                  <a:pt x="1292414" y="285862"/>
                </a:lnTo>
                <a:lnTo>
                  <a:pt x="1306348" y="285069"/>
                </a:lnTo>
                <a:lnTo>
                  <a:pt x="1333299" y="283094"/>
                </a:lnTo>
                <a:lnTo>
                  <a:pt x="1374184" y="279465"/>
                </a:lnTo>
                <a:lnTo>
                  <a:pt x="1375005" y="287030"/>
                </a:lnTo>
                <a:close/>
              </a:path>
              <a:path w="2567304" h="410845">
                <a:moveTo>
                  <a:pt x="1115190" y="327080"/>
                </a:moveTo>
                <a:lnTo>
                  <a:pt x="1115190" y="288810"/>
                </a:lnTo>
                <a:lnTo>
                  <a:pt x="1375229" y="289102"/>
                </a:lnTo>
                <a:lnTo>
                  <a:pt x="1378189" y="316400"/>
                </a:lnTo>
                <a:lnTo>
                  <a:pt x="1358502" y="318180"/>
                </a:lnTo>
                <a:lnTo>
                  <a:pt x="1116525" y="318180"/>
                </a:lnTo>
                <a:lnTo>
                  <a:pt x="1116525" y="327078"/>
                </a:lnTo>
                <a:lnTo>
                  <a:pt x="1115190" y="327080"/>
                </a:lnTo>
                <a:close/>
              </a:path>
              <a:path w="2567304" h="410845">
                <a:moveTo>
                  <a:pt x="1116525" y="355561"/>
                </a:moveTo>
                <a:lnTo>
                  <a:pt x="740048" y="355561"/>
                </a:lnTo>
                <a:lnTo>
                  <a:pt x="740048" y="318180"/>
                </a:lnTo>
                <a:lnTo>
                  <a:pt x="1115190" y="318180"/>
                </a:lnTo>
                <a:lnTo>
                  <a:pt x="1115190" y="327080"/>
                </a:lnTo>
                <a:lnTo>
                  <a:pt x="1116525" y="327080"/>
                </a:lnTo>
                <a:lnTo>
                  <a:pt x="1116525" y="355561"/>
                </a:lnTo>
                <a:close/>
              </a:path>
              <a:path w="2567304" h="410845">
                <a:moveTo>
                  <a:pt x="1116525" y="327078"/>
                </a:moveTo>
                <a:lnTo>
                  <a:pt x="1116525" y="318180"/>
                </a:lnTo>
                <a:lnTo>
                  <a:pt x="1358502" y="318180"/>
                </a:lnTo>
                <a:lnTo>
                  <a:pt x="1292859" y="322908"/>
                </a:lnTo>
                <a:lnTo>
                  <a:pt x="1246286" y="325036"/>
                </a:lnTo>
                <a:lnTo>
                  <a:pt x="1194846" y="326413"/>
                </a:lnTo>
                <a:lnTo>
                  <a:pt x="1116525" y="327078"/>
                </a:lnTo>
                <a:close/>
              </a:path>
              <a:path w="2567304" h="410845">
                <a:moveTo>
                  <a:pt x="1116525" y="327080"/>
                </a:moveTo>
                <a:lnTo>
                  <a:pt x="1115190" y="327080"/>
                </a:lnTo>
                <a:lnTo>
                  <a:pt x="1116525" y="327078"/>
                </a:lnTo>
                <a:close/>
              </a:path>
              <a:path w="2567304" h="410845">
                <a:moveTo>
                  <a:pt x="1442271" y="410297"/>
                </a:moveTo>
                <a:lnTo>
                  <a:pt x="1398660" y="410297"/>
                </a:lnTo>
                <a:lnTo>
                  <a:pt x="1398660" y="0"/>
                </a:lnTo>
                <a:lnTo>
                  <a:pt x="1442271" y="0"/>
                </a:lnTo>
                <a:lnTo>
                  <a:pt x="1442271" y="156642"/>
                </a:lnTo>
                <a:lnTo>
                  <a:pt x="1503682" y="156642"/>
                </a:lnTo>
                <a:lnTo>
                  <a:pt x="1503682" y="194913"/>
                </a:lnTo>
                <a:lnTo>
                  <a:pt x="1442271" y="194913"/>
                </a:lnTo>
                <a:lnTo>
                  <a:pt x="1442271" y="410297"/>
                </a:lnTo>
                <a:close/>
              </a:path>
              <a:path w="2567304" h="410845">
                <a:moveTo>
                  <a:pt x="1627394" y="359566"/>
                </a:moveTo>
                <a:lnTo>
                  <a:pt x="1585563" y="359566"/>
                </a:lnTo>
                <a:lnTo>
                  <a:pt x="1585563" y="38715"/>
                </a:lnTo>
                <a:lnTo>
                  <a:pt x="1650534" y="38715"/>
                </a:lnTo>
                <a:lnTo>
                  <a:pt x="1669579" y="83661"/>
                </a:lnTo>
                <a:lnTo>
                  <a:pt x="1627394" y="83661"/>
                </a:lnTo>
                <a:lnTo>
                  <a:pt x="1627394" y="359566"/>
                </a:lnTo>
                <a:close/>
              </a:path>
              <a:path w="2567304" h="410845">
                <a:moveTo>
                  <a:pt x="1781576" y="248759"/>
                </a:moveTo>
                <a:lnTo>
                  <a:pt x="1739536" y="248759"/>
                </a:lnTo>
                <a:lnTo>
                  <a:pt x="1826313" y="38715"/>
                </a:lnTo>
                <a:lnTo>
                  <a:pt x="1890839" y="38715"/>
                </a:lnTo>
                <a:lnTo>
                  <a:pt x="1890839" y="83661"/>
                </a:lnTo>
                <a:lnTo>
                  <a:pt x="1848563" y="83661"/>
                </a:lnTo>
                <a:lnTo>
                  <a:pt x="1847080" y="89594"/>
                </a:lnTo>
                <a:lnTo>
                  <a:pt x="1845670" y="94564"/>
                </a:lnTo>
                <a:lnTo>
                  <a:pt x="1843000" y="102574"/>
                </a:lnTo>
                <a:lnTo>
                  <a:pt x="1841814" y="106208"/>
                </a:lnTo>
                <a:lnTo>
                  <a:pt x="1833433" y="128162"/>
                </a:lnTo>
                <a:lnTo>
                  <a:pt x="1781576" y="248759"/>
                </a:lnTo>
                <a:close/>
              </a:path>
              <a:path w="2567304" h="410845">
                <a:moveTo>
                  <a:pt x="1756891" y="306165"/>
                </a:moveTo>
                <a:lnTo>
                  <a:pt x="1719511" y="306165"/>
                </a:lnTo>
                <a:lnTo>
                  <a:pt x="1643859" y="128162"/>
                </a:lnTo>
                <a:lnTo>
                  <a:pt x="1642376" y="124898"/>
                </a:lnTo>
                <a:lnTo>
                  <a:pt x="1629174" y="89001"/>
                </a:lnTo>
                <a:lnTo>
                  <a:pt x="1627394" y="83661"/>
                </a:lnTo>
                <a:lnTo>
                  <a:pt x="1669579" y="83661"/>
                </a:lnTo>
                <a:lnTo>
                  <a:pt x="1739536" y="248759"/>
                </a:lnTo>
                <a:lnTo>
                  <a:pt x="1781576" y="248759"/>
                </a:lnTo>
                <a:lnTo>
                  <a:pt x="1756891" y="306165"/>
                </a:lnTo>
                <a:close/>
              </a:path>
              <a:path w="2567304" h="410845">
                <a:moveTo>
                  <a:pt x="1890839" y="359566"/>
                </a:moveTo>
                <a:lnTo>
                  <a:pt x="1848563" y="359566"/>
                </a:lnTo>
                <a:lnTo>
                  <a:pt x="1848563" y="83661"/>
                </a:lnTo>
                <a:lnTo>
                  <a:pt x="1890839" y="83661"/>
                </a:lnTo>
                <a:lnTo>
                  <a:pt x="1890839" y="359566"/>
                </a:lnTo>
                <a:close/>
              </a:path>
              <a:path w="2567304" h="410845">
                <a:moveTo>
                  <a:pt x="2121353" y="76541"/>
                </a:moveTo>
                <a:lnTo>
                  <a:pt x="1898849" y="76541"/>
                </a:lnTo>
                <a:lnTo>
                  <a:pt x="1898849" y="38715"/>
                </a:lnTo>
                <a:lnTo>
                  <a:pt x="2121353" y="38715"/>
                </a:lnTo>
                <a:lnTo>
                  <a:pt x="2121353" y="76541"/>
                </a:lnTo>
                <a:close/>
              </a:path>
              <a:path w="2567304" h="410845">
                <a:moveTo>
                  <a:pt x="2138708" y="76541"/>
                </a:moveTo>
                <a:lnTo>
                  <a:pt x="2121353" y="76541"/>
                </a:lnTo>
                <a:lnTo>
                  <a:pt x="2121353" y="38715"/>
                </a:lnTo>
                <a:lnTo>
                  <a:pt x="2138708" y="38715"/>
                </a:lnTo>
                <a:lnTo>
                  <a:pt x="2138708" y="76541"/>
                </a:lnTo>
                <a:close/>
              </a:path>
              <a:path w="2567304" h="410845">
                <a:moveTo>
                  <a:pt x="2361212" y="76541"/>
                </a:moveTo>
                <a:lnTo>
                  <a:pt x="2138708" y="76541"/>
                </a:lnTo>
                <a:lnTo>
                  <a:pt x="2138708" y="38715"/>
                </a:lnTo>
                <a:lnTo>
                  <a:pt x="2361212" y="38715"/>
                </a:lnTo>
                <a:lnTo>
                  <a:pt x="2361212" y="76541"/>
                </a:lnTo>
                <a:close/>
              </a:path>
              <a:path w="2567304" h="410845">
                <a:moveTo>
                  <a:pt x="2040806" y="359566"/>
                </a:moveTo>
                <a:lnTo>
                  <a:pt x="1996751" y="359566"/>
                </a:lnTo>
                <a:lnTo>
                  <a:pt x="1996751" y="76541"/>
                </a:lnTo>
                <a:lnTo>
                  <a:pt x="2040806" y="76541"/>
                </a:lnTo>
                <a:lnTo>
                  <a:pt x="2040806" y="359566"/>
                </a:lnTo>
                <a:close/>
              </a:path>
              <a:path w="2567304" h="410845">
                <a:moveTo>
                  <a:pt x="2263310" y="359566"/>
                </a:moveTo>
                <a:lnTo>
                  <a:pt x="2219255" y="359566"/>
                </a:lnTo>
                <a:lnTo>
                  <a:pt x="2219255" y="76541"/>
                </a:lnTo>
                <a:lnTo>
                  <a:pt x="2263310" y="76541"/>
                </a:lnTo>
                <a:lnTo>
                  <a:pt x="2263310" y="359566"/>
                </a:lnTo>
                <a:close/>
              </a:path>
              <a:path w="2567304" h="410845">
                <a:moveTo>
                  <a:pt x="2412833" y="359566"/>
                </a:moveTo>
                <a:lnTo>
                  <a:pt x="2368777" y="359566"/>
                </a:lnTo>
                <a:lnTo>
                  <a:pt x="2368777" y="38715"/>
                </a:lnTo>
                <a:lnTo>
                  <a:pt x="2567251" y="38715"/>
                </a:lnTo>
                <a:lnTo>
                  <a:pt x="2567251" y="76541"/>
                </a:lnTo>
                <a:lnTo>
                  <a:pt x="2412833" y="76541"/>
                </a:lnTo>
                <a:lnTo>
                  <a:pt x="2412833" y="183788"/>
                </a:lnTo>
                <a:lnTo>
                  <a:pt x="2557906" y="183788"/>
                </a:lnTo>
                <a:lnTo>
                  <a:pt x="2557906" y="221613"/>
                </a:lnTo>
                <a:lnTo>
                  <a:pt x="2412833" y="221613"/>
                </a:lnTo>
                <a:lnTo>
                  <a:pt x="2412833" y="359566"/>
                </a:lnTo>
                <a:close/>
              </a:path>
            </a:pathLst>
          </a:custGeom>
          <a:solidFill>
            <a:srgbClr val="67410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371344" y="3837685"/>
            <a:ext cx="833755" cy="831850"/>
            <a:chOff x="2371344" y="3837685"/>
            <a:chExt cx="833755" cy="8318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1344" y="3837685"/>
              <a:ext cx="833628" cy="8318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616848" y="4060073"/>
              <a:ext cx="312420" cy="386080"/>
            </a:xfrm>
            <a:custGeom>
              <a:avLst/>
              <a:gdLst/>
              <a:ahLst/>
              <a:cxnLst/>
              <a:rect l="l" t="t" r="r" b="b"/>
              <a:pathLst>
                <a:path w="312419" h="386079">
                  <a:moveTo>
                    <a:pt x="259438" y="385680"/>
                  </a:moveTo>
                  <a:lnTo>
                    <a:pt x="192037" y="385680"/>
                  </a:lnTo>
                  <a:lnTo>
                    <a:pt x="192037" y="305441"/>
                  </a:lnTo>
                  <a:lnTo>
                    <a:pt x="0" y="305441"/>
                  </a:lnTo>
                  <a:lnTo>
                    <a:pt x="0" y="261042"/>
                  </a:lnTo>
                  <a:lnTo>
                    <a:pt x="175455" y="0"/>
                  </a:lnTo>
                  <a:lnTo>
                    <a:pt x="249274" y="0"/>
                  </a:lnTo>
                  <a:lnTo>
                    <a:pt x="80773" y="250344"/>
                  </a:lnTo>
                  <a:lnTo>
                    <a:pt x="192037" y="250344"/>
                  </a:lnTo>
                  <a:lnTo>
                    <a:pt x="192037" y="134800"/>
                  </a:lnTo>
                  <a:lnTo>
                    <a:pt x="259438" y="134800"/>
                  </a:lnTo>
                  <a:lnTo>
                    <a:pt x="259438" y="250344"/>
                  </a:lnTo>
                  <a:lnTo>
                    <a:pt x="311860" y="250344"/>
                  </a:lnTo>
                  <a:lnTo>
                    <a:pt x="311860" y="305441"/>
                  </a:lnTo>
                  <a:lnTo>
                    <a:pt x="259438" y="305441"/>
                  </a:lnTo>
                  <a:lnTo>
                    <a:pt x="259438" y="3856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167383" y="3577590"/>
            <a:ext cx="8374380" cy="0"/>
          </a:xfrm>
          <a:custGeom>
            <a:avLst/>
            <a:gdLst/>
            <a:ahLst/>
            <a:cxnLst/>
            <a:rect l="l" t="t" r="r" b="b"/>
            <a:pathLst>
              <a:path w="8374380">
                <a:moveTo>
                  <a:pt x="0" y="0"/>
                </a:moveTo>
                <a:lnTo>
                  <a:pt x="8374379" y="0"/>
                </a:lnTo>
              </a:path>
            </a:pathLst>
          </a:custGeom>
          <a:ln w="19812">
            <a:solidFill>
              <a:srgbClr val="F7AF3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67383" y="4866894"/>
            <a:ext cx="8374380" cy="0"/>
          </a:xfrm>
          <a:custGeom>
            <a:avLst/>
            <a:gdLst/>
            <a:ahLst/>
            <a:cxnLst/>
            <a:rect l="l" t="t" r="r" b="b"/>
            <a:pathLst>
              <a:path w="8374380">
                <a:moveTo>
                  <a:pt x="0" y="0"/>
                </a:moveTo>
                <a:lnTo>
                  <a:pt x="8374379" y="0"/>
                </a:lnTo>
              </a:path>
            </a:pathLst>
          </a:custGeom>
          <a:ln w="19812">
            <a:solidFill>
              <a:srgbClr val="F7AF3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35" y="6600444"/>
            <a:ext cx="972312" cy="15849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433" y="1368399"/>
            <a:ext cx="194579" cy="2406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7818" y="1285648"/>
            <a:ext cx="5669915" cy="466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대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기</a:t>
            </a:r>
            <a:r>
              <a:rPr sz="2900" spc="-50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리</a:t>
            </a: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던던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트</a:t>
            </a:r>
            <a:r>
              <a:rPr sz="2900" spc="-50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시</a:t>
            </a: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스템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의</a:t>
            </a:r>
            <a:r>
              <a:rPr sz="2900" spc="-50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신</a:t>
            </a: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뢰도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와</a:t>
            </a:r>
            <a:r>
              <a:rPr sz="2900" spc="-50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10" dirty="0">
                <a:solidFill>
                  <a:srgbClr val="674107"/>
                </a:solidFill>
                <a:latin typeface="Gulim"/>
                <a:cs typeface="Gulim"/>
              </a:rPr>
              <a:t>M</a:t>
            </a:r>
            <a:r>
              <a:rPr sz="2900" spc="-160" dirty="0">
                <a:solidFill>
                  <a:srgbClr val="674107"/>
                </a:solidFill>
                <a:latin typeface="Gulim"/>
                <a:cs typeface="Gulim"/>
              </a:rPr>
              <a:t>TT</a:t>
            </a:r>
            <a:r>
              <a:rPr sz="2900" spc="-60" dirty="0">
                <a:solidFill>
                  <a:srgbClr val="674107"/>
                </a:solidFill>
                <a:latin typeface="Gulim"/>
                <a:cs typeface="Gulim"/>
              </a:rPr>
              <a:t>F</a:t>
            </a:r>
            <a:endParaRPr sz="2900">
              <a:latin typeface="Gulim"/>
              <a:cs typeface="Guli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731263"/>
            <a:ext cx="10692765" cy="571500"/>
            <a:chOff x="0" y="1731263"/>
            <a:chExt cx="10692765" cy="571500"/>
          </a:xfrm>
        </p:grpSpPr>
        <p:sp>
          <p:nvSpPr>
            <p:cNvPr id="5" name="object 5"/>
            <p:cNvSpPr/>
            <p:nvPr/>
          </p:nvSpPr>
          <p:spPr>
            <a:xfrm>
              <a:off x="0" y="1731263"/>
              <a:ext cx="17145" cy="6350"/>
            </a:xfrm>
            <a:custGeom>
              <a:avLst/>
              <a:gdLst/>
              <a:ahLst/>
              <a:cxnLst/>
              <a:rect l="l" t="t" r="r" b="b"/>
              <a:pathLst>
                <a:path w="17145" h="6350">
                  <a:moveTo>
                    <a:pt x="16764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528" y="1734311"/>
              <a:ext cx="10586085" cy="0"/>
            </a:xfrm>
            <a:custGeom>
              <a:avLst/>
              <a:gdLst/>
              <a:ahLst/>
              <a:cxnLst/>
              <a:rect l="l" t="t" r="r" b="b"/>
              <a:pathLst>
                <a:path w="10586085">
                  <a:moveTo>
                    <a:pt x="0" y="0"/>
                  </a:moveTo>
                  <a:lnTo>
                    <a:pt x="10585704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635996" y="1731263"/>
              <a:ext cx="56515" cy="6350"/>
            </a:xfrm>
            <a:custGeom>
              <a:avLst/>
              <a:gdLst/>
              <a:ahLst/>
              <a:cxnLst/>
              <a:rect l="l" t="t" r="r" b="b"/>
              <a:pathLst>
                <a:path w="56515" h="6350">
                  <a:moveTo>
                    <a:pt x="21336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21336" y="0"/>
                  </a:lnTo>
                  <a:lnTo>
                    <a:pt x="21336" y="6096"/>
                  </a:lnTo>
                  <a:close/>
                </a:path>
                <a:path w="56515" h="6350">
                  <a:moveTo>
                    <a:pt x="56387" y="6096"/>
                  </a:moveTo>
                  <a:lnTo>
                    <a:pt x="38100" y="6096"/>
                  </a:lnTo>
                  <a:lnTo>
                    <a:pt x="38100" y="0"/>
                  </a:lnTo>
                  <a:lnTo>
                    <a:pt x="56387" y="0"/>
                  </a:lnTo>
                  <a:lnTo>
                    <a:pt x="56387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72540" y="1793748"/>
              <a:ext cx="2988945" cy="6350"/>
            </a:xfrm>
            <a:custGeom>
              <a:avLst/>
              <a:gdLst/>
              <a:ahLst/>
              <a:cxnLst/>
              <a:rect l="l" t="t" r="r" b="b"/>
              <a:pathLst>
                <a:path w="2988944" h="6350">
                  <a:moveTo>
                    <a:pt x="0" y="0"/>
                  </a:moveTo>
                  <a:lnTo>
                    <a:pt x="2988563" y="6096"/>
                  </a:lnTo>
                </a:path>
              </a:pathLst>
            </a:custGeom>
            <a:ln w="16764">
              <a:solidFill>
                <a:srgbClr val="0C4B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42944" y="1825751"/>
              <a:ext cx="1457325" cy="355600"/>
            </a:xfrm>
            <a:custGeom>
              <a:avLst/>
              <a:gdLst/>
              <a:ahLst/>
              <a:cxnLst/>
              <a:rect l="l" t="t" r="r" b="b"/>
              <a:pathLst>
                <a:path w="1457325" h="355600">
                  <a:moveTo>
                    <a:pt x="1391564" y="325236"/>
                  </a:moveTo>
                  <a:lnTo>
                    <a:pt x="0" y="4572"/>
                  </a:lnTo>
                  <a:lnTo>
                    <a:pt x="1524" y="0"/>
                  </a:lnTo>
                  <a:lnTo>
                    <a:pt x="1392849" y="319097"/>
                  </a:lnTo>
                  <a:lnTo>
                    <a:pt x="1391564" y="325236"/>
                  </a:lnTo>
                  <a:close/>
                </a:path>
                <a:path w="1457325" h="355600">
                  <a:moveTo>
                    <a:pt x="1445735" y="327660"/>
                  </a:moveTo>
                  <a:lnTo>
                    <a:pt x="1402079" y="327660"/>
                  </a:lnTo>
                  <a:lnTo>
                    <a:pt x="1403604" y="321563"/>
                  </a:lnTo>
                  <a:lnTo>
                    <a:pt x="1392849" y="319097"/>
                  </a:lnTo>
                  <a:lnTo>
                    <a:pt x="1399032" y="289560"/>
                  </a:lnTo>
                  <a:lnTo>
                    <a:pt x="1445735" y="327660"/>
                  </a:lnTo>
                  <a:close/>
                </a:path>
                <a:path w="1457325" h="355600">
                  <a:moveTo>
                    <a:pt x="1402079" y="327660"/>
                  </a:moveTo>
                  <a:lnTo>
                    <a:pt x="1391564" y="325236"/>
                  </a:lnTo>
                  <a:lnTo>
                    <a:pt x="1392849" y="319097"/>
                  </a:lnTo>
                  <a:lnTo>
                    <a:pt x="1403604" y="321563"/>
                  </a:lnTo>
                  <a:lnTo>
                    <a:pt x="1402079" y="327660"/>
                  </a:lnTo>
                  <a:close/>
                </a:path>
                <a:path w="1457325" h="355600">
                  <a:moveTo>
                    <a:pt x="1385316" y="355092"/>
                  </a:moveTo>
                  <a:lnTo>
                    <a:pt x="1391564" y="325236"/>
                  </a:lnTo>
                  <a:lnTo>
                    <a:pt x="1402079" y="327660"/>
                  </a:lnTo>
                  <a:lnTo>
                    <a:pt x="1445735" y="327660"/>
                  </a:lnTo>
                  <a:lnTo>
                    <a:pt x="1456944" y="336804"/>
                  </a:lnTo>
                  <a:lnTo>
                    <a:pt x="1385316" y="355092"/>
                  </a:lnTo>
                  <a:close/>
                </a:path>
              </a:pathLst>
            </a:custGeom>
            <a:solidFill>
              <a:srgbClr val="0C4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89994" y="2052523"/>
              <a:ext cx="1177290" cy="250190"/>
            </a:xfrm>
            <a:custGeom>
              <a:avLst/>
              <a:gdLst/>
              <a:ahLst/>
              <a:cxnLst/>
              <a:rect l="l" t="t" r="r" b="b"/>
              <a:pathLst>
                <a:path w="1177289" h="250189">
                  <a:moveTo>
                    <a:pt x="224027" y="156286"/>
                  </a:moveTo>
                  <a:lnTo>
                    <a:pt x="0" y="156286"/>
                  </a:lnTo>
                  <a:lnTo>
                    <a:pt x="0" y="140017"/>
                  </a:lnTo>
                  <a:lnTo>
                    <a:pt x="224027" y="140017"/>
                  </a:lnTo>
                  <a:lnTo>
                    <a:pt x="224027" y="156286"/>
                  </a:lnTo>
                  <a:close/>
                </a:path>
                <a:path w="1177289" h="250189">
                  <a:moveTo>
                    <a:pt x="121615" y="243763"/>
                  </a:moveTo>
                  <a:lnTo>
                    <a:pt x="102679" y="243763"/>
                  </a:lnTo>
                  <a:lnTo>
                    <a:pt x="102679" y="156286"/>
                  </a:lnTo>
                  <a:lnTo>
                    <a:pt x="121615" y="156286"/>
                  </a:lnTo>
                  <a:lnTo>
                    <a:pt x="121615" y="243763"/>
                  </a:lnTo>
                  <a:close/>
                </a:path>
                <a:path w="1177289" h="250189">
                  <a:moveTo>
                    <a:pt x="23736" y="113880"/>
                  </a:moveTo>
                  <a:lnTo>
                    <a:pt x="15468" y="98945"/>
                  </a:lnTo>
                  <a:lnTo>
                    <a:pt x="22977" y="96062"/>
                  </a:lnTo>
                  <a:lnTo>
                    <a:pt x="30570" y="93011"/>
                  </a:lnTo>
                  <a:lnTo>
                    <a:pt x="67849" y="76151"/>
                  </a:lnTo>
                  <a:lnTo>
                    <a:pt x="98367" y="53073"/>
                  </a:lnTo>
                  <a:lnTo>
                    <a:pt x="102412" y="35737"/>
                  </a:lnTo>
                  <a:lnTo>
                    <a:pt x="102412" y="8534"/>
                  </a:lnTo>
                  <a:lnTo>
                    <a:pt x="121348" y="8534"/>
                  </a:lnTo>
                  <a:lnTo>
                    <a:pt x="121348" y="35737"/>
                  </a:lnTo>
                  <a:lnTo>
                    <a:pt x="121837" y="40805"/>
                  </a:lnTo>
                  <a:lnTo>
                    <a:pt x="137304" y="65874"/>
                  </a:lnTo>
                  <a:lnTo>
                    <a:pt x="111747" y="65874"/>
                  </a:lnTo>
                  <a:lnTo>
                    <a:pt x="80543" y="88544"/>
                  </a:lnTo>
                  <a:lnTo>
                    <a:pt x="39638" y="107380"/>
                  </a:lnTo>
                  <a:lnTo>
                    <a:pt x="31778" y="110655"/>
                  </a:lnTo>
                  <a:lnTo>
                    <a:pt x="23736" y="113880"/>
                  </a:lnTo>
                  <a:close/>
                </a:path>
                <a:path w="1177289" h="250189">
                  <a:moveTo>
                    <a:pt x="199491" y="113347"/>
                  </a:moveTo>
                  <a:lnTo>
                    <a:pt x="155052" y="93945"/>
                  </a:lnTo>
                  <a:lnTo>
                    <a:pt x="115564" y="70675"/>
                  </a:lnTo>
                  <a:lnTo>
                    <a:pt x="112013" y="65874"/>
                  </a:lnTo>
                  <a:lnTo>
                    <a:pt x="137304" y="65874"/>
                  </a:lnTo>
                  <a:lnTo>
                    <a:pt x="139572" y="67519"/>
                  </a:lnTo>
                  <a:lnTo>
                    <a:pt x="143929" y="70142"/>
                  </a:lnTo>
                  <a:lnTo>
                    <a:pt x="184864" y="89602"/>
                  </a:lnTo>
                  <a:lnTo>
                    <a:pt x="207492" y="98678"/>
                  </a:lnTo>
                  <a:lnTo>
                    <a:pt x="199491" y="113347"/>
                  </a:lnTo>
                  <a:close/>
                </a:path>
                <a:path w="1177289" h="250189">
                  <a:moveTo>
                    <a:pt x="354710" y="250164"/>
                  </a:moveTo>
                  <a:lnTo>
                    <a:pt x="313139" y="244130"/>
                  </a:lnTo>
                  <a:lnTo>
                    <a:pt x="281057" y="220560"/>
                  </a:lnTo>
                  <a:lnTo>
                    <a:pt x="279042" y="191090"/>
                  </a:lnTo>
                  <a:lnTo>
                    <a:pt x="281057" y="185089"/>
                  </a:lnTo>
                  <a:lnTo>
                    <a:pt x="313139" y="161753"/>
                  </a:lnTo>
                  <a:lnTo>
                    <a:pt x="354710" y="155752"/>
                  </a:lnTo>
                  <a:lnTo>
                    <a:pt x="362103" y="155919"/>
                  </a:lnTo>
                  <a:lnTo>
                    <a:pt x="402108" y="163995"/>
                  </a:lnTo>
                  <a:lnTo>
                    <a:pt x="416377" y="171754"/>
                  </a:lnTo>
                  <a:lnTo>
                    <a:pt x="347421" y="171754"/>
                  </a:lnTo>
                  <a:lnTo>
                    <a:pt x="340353" y="172377"/>
                  </a:lnTo>
                  <a:lnTo>
                    <a:pt x="298748" y="191090"/>
                  </a:lnTo>
                  <a:lnTo>
                    <a:pt x="297103" y="195046"/>
                  </a:lnTo>
                  <a:lnTo>
                    <a:pt x="297103" y="210870"/>
                  </a:lnTo>
                  <a:lnTo>
                    <a:pt x="340353" y="233540"/>
                  </a:lnTo>
                  <a:lnTo>
                    <a:pt x="347421" y="234162"/>
                  </a:lnTo>
                  <a:lnTo>
                    <a:pt x="416377" y="234162"/>
                  </a:lnTo>
                  <a:lnTo>
                    <a:pt x="414451" y="235718"/>
                  </a:lnTo>
                  <a:lnTo>
                    <a:pt x="376438" y="248664"/>
                  </a:lnTo>
                  <a:lnTo>
                    <a:pt x="362103" y="249997"/>
                  </a:lnTo>
                  <a:lnTo>
                    <a:pt x="354710" y="250164"/>
                  </a:lnTo>
                  <a:close/>
                </a:path>
                <a:path w="1177289" h="250189">
                  <a:moveTo>
                    <a:pt x="416377" y="234162"/>
                  </a:moveTo>
                  <a:lnTo>
                    <a:pt x="361822" y="234162"/>
                  </a:lnTo>
                  <a:lnTo>
                    <a:pt x="368846" y="233540"/>
                  </a:lnTo>
                  <a:lnTo>
                    <a:pt x="382714" y="231051"/>
                  </a:lnTo>
                  <a:lnTo>
                    <a:pt x="412318" y="210870"/>
                  </a:lnTo>
                  <a:lnTo>
                    <a:pt x="412318" y="195046"/>
                  </a:lnTo>
                  <a:lnTo>
                    <a:pt x="368846" y="172377"/>
                  </a:lnTo>
                  <a:lnTo>
                    <a:pt x="361822" y="171754"/>
                  </a:lnTo>
                  <a:lnTo>
                    <a:pt x="416377" y="171754"/>
                  </a:lnTo>
                  <a:lnTo>
                    <a:pt x="420008" y="174688"/>
                  </a:lnTo>
                  <a:lnTo>
                    <a:pt x="428364" y="185356"/>
                  </a:lnTo>
                  <a:lnTo>
                    <a:pt x="430393" y="191312"/>
                  </a:lnTo>
                  <a:lnTo>
                    <a:pt x="430453" y="214426"/>
                  </a:lnTo>
                  <a:lnTo>
                    <a:pt x="428364" y="220560"/>
                  </a:lnTo>
                  <a:lnTo>
                    <a:pt x="420008" y="231228"/>
                  </a:lnTo>
                  <a:lnTo>
                    <a:pt x="416377" y="234162"/>
                  </a:lnTo>
                  <a:close/>
                </a:path>
                <a:path w="1177289" h="250189">
                  <a:moveTo>
                    <a:pt x="433387" y="89611"/>
                  </a:moveTo>
                  <a:lnTo>
                    <a:pt x="276567" y="89611"/>
                  </a:lnTo>
                  <a:lnTo>
                    <a:pt x="276567" y="9867"/>
                  </a:lnTo>
                  <a:lnTo>
                    <a:pt x="432053" y="9867"/>
                  </a:lnTo>
                  <a:lnTo>
                    <a:pt x="432053" y="25869"/>
                  </a:lnTo>
                  <a:lnTo>
                    <a:pt x="294970" y="25869"/>
                  </a:lnTo>
                  <a:lnTo>
                    <a:pt x="294970" y="73609"/>
                  </a:lnTo>
                  <a:lnTo>
                    <a:pt x="433387" y="73609"/>
                  </a:lnTo>
                  <a:lnTo>
                    <a:pt x="433387" y="89611"/>
                  </a:lnTo>
                  <a:close/>
                </a:path>
                <a:path w="1177289" h="250189">
                  <a:moveTo>
                    <a:pt x="364045" y="120281"/>
                  </a:moveTo>
                  <a:lnTo>
                    <a:pt x="345376" y="120281"/>
                  </a:lnTo>
                  <a:lnTo>
                    <a:pt x="345376" y="89611"/>
                  </a:lnTo>
                  <a:lnTo>
                    <a:pt x="364045" y="89611"/>
                  </a:lnTo>
                  <a:lnTo>
                    <a:pt x="364045" y="120281"/>
                  </a:lnTo>
                  <a:close/>
                </a:path>
                <a:path w="1177289" h="250189">
                  <a:moveTo>
                    <a:pt x="466724" y="136283"/>
                  </a:moveTo>
                  <a:lnTo>
                    <a:pt x="242697" y="136283"/>
                  </a:lnTo>
                  <a:lnTo>
                    <a:pt x="242697" y="120281"/>
                  </a:lnTo>
                  <a:lnTo>
                    <a:pt x="466724" y="120281"/>
                  </a:lnTo>
                  <a:lnTo>
                    <a:pt x="466724" y="136283"/>
                  </a:lnTo>
                  <a:close/>
                </a:path>
                <a:path w="1177289" h="250189">
                  <a:moveTo>
                    <a:pt x="615010" y="250164"/>
                  </a:moveTo>
                  <a:lnTo>
                    <a:pt x="569760" y="242119"/>
                  </a:lnTo>
                  <a:lnTo>
                    <a:pt x="541134" y="212293"/>
                  </a:lnTo>
                  <a:lnTo>
                    <a:pt x="541134" y="188112"/>
                  </a:lnTo>
                  <a:lnTo>
                    <a:pt x="569760" y="158197"/>
                  </a:lnTo>
                  <a:lnTo>
                    <a:pt x="607634" y="150602"/>
                  </a:lnTo>
                  <a:lnTo>
                    <a:pt x="615010" y="150418"/>
                  </a:lnTo>
                  <a:lnTo>
                    <a:pt x="622386" y="150610"/>
                  </a:lnTo>
                  <a:lnTo>
                    <a:pt x="660260" y="158464"/>
                  </a:lnTo>
                  <a:lnTo>
                    <a:pt x="674125" y="166420"/>
                  </a:lnTo>
                  <a:lnTo>
                    <a:pt x="607898" y="166420"/>
                  </a:lnTo>
                  <a:lnTo>
                    <a:pt x="601008" y="167087"/>
                  </a:lnTo>
                  <a:lnTo>
                    <a:pt x="560825" y="187267"/>
                  </a:lnTo>
                  <a:lnTo>
                    <a:pt x="559269" y="191490"/>
                  </a:lnTo>
                  <a:lnTo>
                    <a:pt x="559269" y="209092"/>
                  </a:lnTo>
                  <a:lnTo>
                    <a:pt x="601008" y="233495"/>
                  </a:lnTo>
                  <a:lnTo>
                    <a:pt x="607898" y="234162"/>
                  </a:lnTo>
                  <a:lnTo>
                    <a:pt x="674125" y="234162"/>
                  </a:lnTo>
                  <a:lnTo>
                    <a:pt x="673773" y="234473"/>
                  </a:lnTo>
                  <a:lnTo>
                    <a:pt x="636587" y="248439"/>
                  </a:lnTo>
                  <a:lnTo>
                    <a:pt x="622386" y="249972"/>
                  </a:lnTo>
                  <a:lnTo>
                    <a:pt x="615010" y="250164"/>
                  </a:lnTo>
                  <a:close/>
                </a:path>
                <a:path w="1177289" h="250189">
                  <a:moveTo>
                    <a:pt x="674125" y="234162"/>
                  </a:moveTo>
                  <a:lnTo>
                    <a:pt x="622122" y="234162"/>
                  </a:lnTo>
                  <a:lnTo>
                    <a:pt x="629011" y="233495"/>
                  </a:lnTo>
                  <a:lnTo>
                    <a:pt x="642346" y="230828"/>
                  </a:lnTo>
                  <a:lnTo>
                    <a:pt x="670750" y="209092"/>
                  </a:lnTo>
                  <a:lnTo>
                    <a:pt x="670750" y="191490"/>
                  </a:lnTo>
                  <a:lnTo>
                    <a:pt x="629011" y="167087"/>
                  </a:lnTo>
                  <a:lnTo>
                    <a:pt x="622122" y="166420"/>
                  </a:lnTo>
                  <a:lnTo>
                    <a:pt x="674125" y="166420"/>
                  </a:lnTo>
                  <a:lnTo>
                    <a:pt x="679107" y="170821"/>
                  </a:lnTo>
                  <a:lnTo>
                    <a:pt x="686930" y="182022"/>
                  </a:lnTo>
                  <a:lnTo>
                    <a:pt x="688830" y="188112"/>
                  </a:lnTo>
                  <a:lnTo>
                    <a:pt x="688886" y="212293"/>
                  </a:lnTo>
                  <a:lnTo>
                    <a:pt x="686930" y="218560"/>
                  </a:lnTo>
                  <a:lnTo>
                    <a:pt x="679107" y="229762"/>
                  </a:lnTo>
                  <a:lnTo>
                    <a:pt x="674125" y="234162"/>
                  </a:lnTo>
                  <a:close/>
                </a:path>
                <a:path w="1177289" h="250189">
                  <a:moveTo>
                    <a:pt x="609942" y="126949"/>
                  </a:moveTo>
                  <a:lnTo>
                    <a:pt x="500329" y="126949"/>
                  </a:lnTo>
                  <a:lnTo>
                    <a:pt x="500329" y="11734"/>
                  </a:lnTo>
                  <a:lnTo>
                    <a:pt x="518464" y="11734"/>
                  </a:lnTo>
                  <a:lnTo>
                    <a:pt x="518464" y="54140"/>
                  </a:lnTo>
                  <a:lnTo>
                    <a:pt x="609942" y="54140"/>
                  </a:lnTo>
                  <a:lnTo>
                    <a:pt x="609942" y="70408"/>
                  </a:lnTo>
                  <a:lnTo>
                    <a:pt x="518464" y="70408"/>
                  </a:lnTo>
                  <a:lnTo>
                    <a:pt x="518464" y="110680"/>
                  </a:lnTo>
                  <a:lnTo>
                    <a:pt x="609942" y="110680"/>
                  </a:lnTo>
                  <a:lnTo>
                    <a:pt x="609942" y="126949"/>
                  </a:lnTo>
                  <a:close/>
                </a:path>
                <a:path w="1177289" h="250189">
                  <a:moveTo>
                    <a:pt x="609942" y="54140"/>
                  </a:moveTo>
                  <a:lnTo>
                    <a:pt x="591807" y="54140"/>
                  </a:lnTo>
                  <a:lnTo>
                    <a:pt x="591807" y="11734"/>
                  </a:lnTo>
                  <a:lnTo>
                    <a:pt x="609942" y="11734"/>
                  </a:lnTo>
                  <a:lnTo>
                    <a:pt x="609942" y="54140"/>
                  </a:lnTo>
                  <a:close/>
                </a:path>
                <a:path w="1177289" h="250189">
                  <a:moveTo>
                    <a:pt x="609942" y="110680"/>
                  </a:moveTo>
                  <a:lnTo>
                    <a:pt x="591807" y="110680"/>
                  </a:lnTo>
                  <a:lnTo>
                    <a:pt x="591807" y="70408"/>
                  </a:lnTo>
                  <a:lnTo>
                    <a:pt x="609942" y="70408"/>
                  </a:lnTo>
                  <a:lnTo>
                    <a:pt x="609942" y="110680"/>
                  </a:lnTo>
                  <a:close/>
                </a:path>
                <a:path w="1177289" h="250189">
                  <a:moveTo>
                    <a:pt x="687552" y="145084"/>
                  </a:moveTo>
                  <a:lnTo>
                    <a:pt x="669150" y="145084"/>
                  </a:lnTo>
                  <a:lnTo>
                    <a:pt x="669150" y="104279"/>
                  </a:lnTo>
                  <a:lnTo>
                    <a:pt x="625144" y="104279"/>
                  </a:lnTo>
                  <a:lnTo>
                    <a:pt x="625144" y="87744"/>
                  </a:lnTo>
                  <a:lnTo>
                    <a:pt x="669150" y="87744"/>
                  </a:lnTo>
                  <a:lnTo>
                    <a:pt x="669150" y="56540"/>
                  </a:lnTo>
                  <a:lnTo>
                    <a:pt x="625144" y="56540"/>
                  </a:lnTo>
                  <a:lnTo>
                    <a:pt x="625144" y="40004"/>
                  </a:lnTo>
                  <a:lnTo>
                    <a:pt x="669150" y="40004"/>
                  </a:lnTo>
                  <a:lnTo>
                    <a:pt x="669150" y="0"/>
                  </a:lnTo>
                  <a:lnTo>
                    <a:pt x="687552" y="0"/>
                  </a:lnTo>
                  <a:lnTo>
                    <a:pt x="687552" y="145084"/>
                  </a:lnTo>
                  <a:close/>
                </a:path>
                <a:path w="1177289" h="250189">
                  <a:moveTo>
                    <a:pt x="937183" y="244563"/>
                  </a:moveTo>
                  <a:lnTo>
                    <a:pt x="781697" y="244563"/>
                  </a:lnTo>
                  <a:lnTo>
                    <a:pt x="781697" y="185356"/>
                  </a:lnTo>
                  <a:lnTo>
                    <a:pt x="912380" y="185356"/>
                  </a:lnTo>
                  <a:lnTo>
                    <a:pt x="912380" y="157886"/>
                  </a:lnTo>
                  <a:lnTo>
                    <a:pt x="780364" y="157886"/>
                  </a:lnTo>
                  <a:lnTo>
                    <a:pt x="780364" y="141617"/>
                  </a:lnTo>
                  <a:lnTo>
                    <a:pt x="930782" y="141617"/>
                  </a:lnTo>
                  <a:lnTo>
                    <a:pt x="930782" y="201091"/>
                  </a:lnTo>
                  <a:lnTo>
                    <a:pt x="800099" y="201091"/>
                  </a:lnTo>
                  <a:lnTo>
                    <a:pt x="800099" y="228561"/>
                  </a:lnTo>
                  <a:lnTo>
                    <a:pt x="937183" y="228561"/>
                  </a:lnTo>
                  <a:lnTo>
                    <a:pt x="937183" y="244563"/>
                  </a:lnTo>
                  <a:close/>
                </a:path>
                <a:path w="1177289" h="250189">
                  <a:moveTo>
                    <a:pt x="930782" y="127215"/>
                  </a:moveTo>
                  <a:lnTo>
                    <a:pt x="912380" y="127215"/>
                  </a:lnTo>
                  <a:lnTo>
                    <a:pt x="912380" y="81610"/>
                  </a:lnTo>
                  <a:lnTo>
                    <a:pt x="861441" y="81610"/>
                  </a:lnTo>
                  <a:lnTo>
                    <a:pt x="861441" y="65341"/>
                  </a:lnTo>
                  <a:lnTo>
                    <a:pt x="912380" y="65341"/>
                  </a:lnTo>
                  <a:lnTo>
                    <a:pt x="912380" y="40805"/>
                  </a:lnTo>
                  <a:lnTo>
                    <a:pt x="861441" y="40805"/>
                  </a:lnTo>
                  <a:lnTo>
                    <a:pt x="861441" y="24536"/>
                  </a:lnTo>
                  <a:lnTo>
                    <a:pt x="912380" y="24536"/>
                  </a:lnTo>
                  <a:lnTo>
                    <a:pt x="912380" y="0"/>
                  </a:lnTo>
                  <a:lnTo>
                    <a:pt x="930782" y="0"/>
                  </a:lnTo>
                  <a:lnTo>
                    <a:pt x="930782" y="127215"/>
                  </a:lnTo>
                  <a:close/>
                </a:path>
                <a:path w="1177289" h="250189">
                  <a:moveTo>
                    <a:pt x="743559" y="116814"/>
                  </a:moveTo>
                  <a:lnTo>
                    <a:pt x="743559" y="54673"/>
                  </a:lnTo>
                  <a:lnTo>
                    <a:pt x="824369" y="54673"/>
                  </a:lnTo>
                  <a:lnTo>
                    <a:pt x="824369" y="24536"/>
                  </a:lnTo>
                  <a:lnTo>
                    <a:pt x="743559" y="24536"/>
                  </a:lnTo>
                  <a:lnTo>
                    <a:pt x="743559" y="8267"/>
                  </a:lnTo>
                  <a:lnTo>
                    <a:pt x="842771" y="8267"/>
                  </a:lnTo>
                  <a:lnTo>
                    <a:pt x="842771" y="70408"/>
                  </a:lnTo>
                  <a:lnTo>
                    <a:pt x="761961" y="70408"/>
                  </a:lnTo>
                  <a:lnTo>
                    <a:pt x="761961" y="100545"/>
                  </a:lnTo>
                  <a:lnTo>
                    <a:pt x="874473" y="100545"/>
                  </a:lnTo>
                  <a:lnTo>
                    <a:pt x="875842" y="112280"/>
                  </a:lnTo>
                  <a:lnTo>
                    <a:pt x="830145" y="115722"/>
                  </a:lnTo>
                  <a:lnTo>
                    <a:pt x="788098" y="116681"/>
                  </a:lnTo>
                  <a:lnTo>
                    <a:pt x="743559" y="116814"/>
                  </a:lnTo>
                  <a:close/>
                </a:path>
                <a:path w="1177289" h="250189">
                  <a:moveTo>
                    <a:pt x="874473" y="100545"/>
                  </a:moveTo>
                  <a:lnTo>
                    <a:pt x="761961" y="100545"/>
                  </a:lnTo>
                  <a:lnTo>
                    <a:pt x="809034" y="100212"/>
                  </a:lnTo>
                  <a:lnTo>
                    <a:pt x="829770" y="99645"/>
                  </a:lnTo>
                  <a:lnTo>
                    <a:pt x="873975" y="96278"/>
                  </a:lnTo>
                  <a:lnTo>
                    <a:pt x="874473" y="100545"/>
                  </a:lnTo>
                  <a:close/>
                </a:path>
                <a:path w="1177289" h="250189">
                  <a:moveTo>
                    <a:pt x="1129207" y="62141"/>
                  </a:moveTo>
                  <a:lnTo>
                    <a:pt x="1110538" y="62141"/>
                  </a:lnTo>
                  <a:lnTo>
                    <a:pt x="1110538" y="5067"/>
                  </a:lnTo>
                  <a:lnTo>
                    <a:pt x="1129207" y="5067"/>
                  </a:lnTo>
                  <a:lnTo>
                    <a:pt x="1129207" y="62141"/>
                  </a:lnTo>
                  <a:close/>
                </a:path>
                <a:path w="1177289" h="250189">
                  <a:moveTo>
                    <a:pt x="982256" y="190157"/>
                  </a:moveTo>
                  <a:lnTo>
                    <a:pt x="971854" y="175488"/>
                  </a:lnTo>
                  <a:lnTo>
                    <a:pt x="980472" y="169646"/>
                  </a:lnTo>
                  <a:lnTo>
                    <a:pt x="988456" y="164120"/>
                  </a:lnTo>
                  <a:lnTo>
                    <a:pt x="1019402" y="140567"/>
                  </a:lnTo>
                  <a:lnTo>
                    <a:pt x="1043686" y="110991"/>
                  </a:lnTo>
                  <a:lnTo>
                    <a:pt x="1049731" y="41071"/>
                  </a:lnTo>
                  <a:lnTo>
                    <a:pt x="976388" y="41071"/>
                  </a:lnTo>
                  <a:lnTo>
                    <a:pt x="976388" y="24269"/>
                  </a:lnTo>
                  <a:lnTo>
                    <a:pt x="1068133" y="24269"/>
                  </a:lnTo>
                  <a:lnTo>
                    <a:pt x="1068133" y="62141"/>
                  </a:lnTo>
                  <a:lnTo>
                    <a:pt x="1129207" y="62141"/>
                  </a:lnTo>
                  <a:lnTo>
                    <a:pt x="1129207" y="78676"/>
                  </a:lnTo>
                  <a:lnTo>
                    <a:pt x="1067866" y="78676"/>
                  </a:lnTo>
                  <a:lnTo>
                    <a:pt x="1067408" y="87060"/>
                  </a:lnTo>
                  <a:lnTo>
                    <a:pt x="1055106" y="127640"/>
                  </a:lnTo>
                  <a:lnTo>
                    <a:pt x="1025061" y="159086"/>
                  </a:lnTo>
                  <a:lnTo>
                    <a:pt x="994832" y="181514"/>
                  </a:lnTo>
                  <a:lnTo>
                    <a:pt x="982256" y="190157"/>
                  </a:lnTo>
                  <a:close/>
                </a:path>
                <a:path w="1177289" h="250189">
                  <a:moveTo>
                    <a:pt x="1129207" y="231762"/>
                  </a:moveTo>
                  <a:lnTo>
                    <a:pt x="1110538" y="231762"/>
                  </a:lnTo>
                  <a:lnTo>
                    <a:pt x="1110538" y="142151"/>
                  </a:lnTo>
                  <a:lnTo>
                    <a:pt x="1068133" y="142151"/>
                  </a:lnTo>
                  <a:lnTo>
                    <a:pt x="1068133" y="125615"/>
                  </a:lnTo>
                  <a:lnTo>
                    <a:pt x="1110538" y="125615"/>
                  </a:lnTo>
                  <a:lnTo>
                    <a:pt x="1110538" y="78676"/>
                  </a:lnTo>
                  <a:lnTo>
                    <a:pt x="1129207" y="78676"/>
                  </a:lnTo>
                  <a:lnTo>
                    <a:pt x="1129207" y="231762"/>
                  </a:lnTo>
                  <a:close/>
                </a:path>
                <a:path w="1177289" h="250189">
                  <a:moveTo>
                    <a:pt x="1177213" y="243763"/>
                  </a:moveTo>
                  <a:lnTo>
                    <a:pt x="1158544" y="243763"/>
                  </a:lnTo>
                  <a:lnTo>
                    <a:pt x="1158544" y="0"/>
                  </a:lnTo>
                  <a:lnTo>
                    <a:pt x="1177213" y="0"/>
                  </a:lnTo>
                  <a:lnTo>
                    <a:pt x="1177213" y="2437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069847" y="2654808"/>
            <a:ext cx="5902960" cy="2840990"/>
            <a:chOff x="1069847" y="2654808"/>
            <a:chExt cx="5902960" cy="2840990"/>
          </a:xfrm>
        </p:grpSpPr>
        <p:sp>
          <p:nvSpPr>
            <p:cNvPr id="12" name="object 12"/>
            <p:cNvSpPr/>
            <p:nvPr/>
          </p:nvSpPr>
          <p:spPr>
            <a:xfrm>
              <a:off x="1083563" y="3790188"/>
              <a:ext cx="228600" cy="607060"/>
            </a:xfrm>
            <a:custGeom>
              <a:avLst/>
              <a:gdLst/>
              <a:ahLst/>
              <a:cxnLst/>
              <a:rect l="l" t="t" r="r" b="b"/>
              <a:pathLst>
                <a:path w="228600" h="607060">
                  <a:moveTo>
                    <a:pt x="0" y="303275"/>
                  </a:moveTo>
                  <a:lnTo>
                    <a:pt x="3052" y="233691"/>
                  </a:lnTo>
                  <a:lnTo>
                    <a:pt x="11729" y="169839"/>
                  </a:lnTo>
                  <a:lnTo>
                    <a:pt x="25312" y="113531"/>
                  </a:lnTo>
                  <a:lnTo>
                    <a:pt x="43080" y="66580"/>
                  </a:lnTo>
                  <a:lnTo>
                    <a:pt x="64314" y="30799"/>
                  </a:lnTo>
                  <a:lnTo>
                    <a:pt x="114300" y="0"/>
                  </a:lnTo>
                  <a:lnTo>
                    <a:pt x="140785" y="8002"/>
                  </a:lnTo>
                  <a:lnTo>
                    <a:pt x="186159" y="66580"/>
                  </a:lnTo>
                  <a:lnTo>
                    <a:pt x="203767" y="113531"/>
                  </a:lnTo>
                  <a:lnTo>
                    <a:pt x="217136" y="169839"/>
                  </a:lnTo>
                  <a:lnTo>
                    <a:pt x="225627" y="233691"/>
                  </a:lnTo>
                  <a:lnTo>
                    <a:pt x="228600" y="303275"/>
                  </a:lnTo>
                  <a:lnTo>
                    <a:pt x="225627" y="372860"/>
                  </a:lnTo>
                  <a:lnTo>
                    <a:pt x="217136" y="436712"/>
                  </a:lnTo>
                  <a:lnTo>
                    <a:pt x="203767" y="493020"/>
                  </a:lnTo>
                  <a:lnTo>
                    <a:pt x="186159" y="539971"/>
                  </a:lnTo>
                  <a:lnTo>
                    <a:pt x="164951" y="575752"/>
                  </a:lnTo>
                  <a:lnTo>
                    <a:pt x="114300" y="606551"/>
                  </a:lnTo>
                  <a:lnTo>
                    <a:pt x="88294" y="598549"/>
                  </a:lnTo>
                  <a:lnTo>
                    <a:pt x="43080" y="539971"/>
                  </a:lnTo>
                  <a:lnTo>
                    <a:pt x="25312" y="493020"/>
                  </a:lnTo>
                  <a:lnTo>
                    <a:pt x="11729" y="436712"/>
                  </a:lnTo>
                  <a:lnTo>
                    <a:pt x="3052" y="372860"/>
                  </a:lnTo>
                  <a:lnTo>
                    <a:pt x="0" y="303275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29983" y="3674364"/>
              <a:ext cx="228600" cy="607060"/>
            </a:xfrm>
            <a:custGeom>
              <a:avLst/>
              <a:gdLst/>
              <a:ahLst/>
              <a:cxnLst/>
              <a:rect l="l" t="t" r="r" b="b"/>
              <a:pathLst>
                <a:path w="228600" h="607060">
                  <a:moveTo>
                    <a:pt x="0" y="303275"/>
                  </a:moveTo>
                  <a:lnTo>
                    <a:pt x="3052" y="233691"/>
                  </a:lnTo>
                  <a:lnTo>
                    <a:pt x="11729" y="169839"/>
                  </a:lnTo>
                  <a:lnTo>
                    <a:pt x="25312" y="113531"/>
                  </a:lnTo>
                  <a:lnTo>
                    <a:pt x="43080" y="66580"/>
                  </a:lnTo>
                  <a:lnTo>
                    <a:pt x="64314" y="30799"/>
                  </a:lnTo>
                  <a:lnTo>
                    <a:pt x="114300" y="0"/>
                  </a:lnTo>
                  <a:lnTo>
                    <a:pt x="140305" y="8002"/>
                  </a:lnTo>
                  <a:lnTo>
                    <a:pt x="185519" y="66580"/>
                  </a:lnTo>
                  <a:lnTo>
                    <a:pt x="203287" y="113531"/>
                  </a:lnTo>
                  <a:lnTo>
                    <a:pt x="216870" y="169839"/>
                  </a:lnTo>
                  <a:lnTo>
                    <a:pt x="225547" y="233691"/>
                  </a:lnTo>
                  <a:lnTo>
                    <a:pt x="228600" y="303275"/>
                  </a:lnTo>
                  <a:lnTo>
                    <a:pt x="225547" y="372860"/>
                  </a:lnTo>
                  <a:lnTo>
                    <a:pt x="216870" y="436712"/>
                  </a:lnTo>
                  <a:lnTo>
                    <a:pt x="203287" y="493020"/>
                  </a:lnTo>
                  <a:lnTo>
                    <a:pt x="185519" y="539971"/>
                  </a:lnTo>
                  <a:lnTo>
                    <a:pt x="164285" y="575752"/>
                  </a:lnTo>
                  <a:lnTo>
                    <a:pt x="114300" y="606551"/>
                  </a:lnTo>
                  <a:lnTo>
                    <a:pt x="88294" y="598549"/>
                  </a:lnTo>
                  <a:lnTo>
                    <a:pt x="43080" y="539971"/>
                  </a:lnTo>
                  <a:lnTo>
                    <a:pt x="25312" y="493020"/>
                  </a:lnTo>
                  <a:lnTo>
                    <a:pt x="11729" y="436712"/>
                  </a:lnTo>
                  <a:lnTo>
                    <a:pt x="3052" y="372860"/>
                  </a:lnTo>
                  <a:lnTo>
                    <a:pt x="0" y="303275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14287" y="3966972"/>
              <a:ext cx="622300" cy="0"/>
            </a:xfrm>
            <a:custGeom>
              <a:avLst/>
              <a:gdLst/>
              <a:ahLst/>
              <a:cxnLst/>
              <a:rect l="l" t="t" r="r" b="b"/>
              <a:pathLst>
                <a:path w="622300">
                  <a:moveTo>
                    <a:pt x="0" y="0"/>
                  </a:moveTo>
                  <a:lnTo>
                    <a:pt x="621792" y="0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06524" y="2875788"/>
              <a:ext cx="4227830" cy="0"/>
            </a:xfrm>
            <a:custGeom>
              <a:avLst/>
              <a:gdLst/>
              <a:ahLst/>
              <a:cxnLst/>
              <a:rect l="l" t="t" r="r" b="b"/>
              <a:pathLst>
                <a:path w="4227830">
                  <a:moveTo>
                    <a:pt x="0" y="0"/>
                  </a:moveTo>
                  <a:lnTo>
                    <a:pt x="629411" y="0"/>
                  </a:lnTo>
                </a:path>
                <a:path w="4227830">
                  <a:moveTo>
                    <a:pt x="2130551" y="0"/>
                  </a:moveTo>
                  <a:lnTo>
                    <a:pt x="4227575" y="0"/>
                  </a:lnTo>
                </a:path>
              </a:pathLst>
            </a:custGeom>
            <a:ln w="304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35935" y="2668524"/>
              <a:ext cx="1501140" cy="433070"/>
            </a:xfrm>
            <a:custGeom>
              <a:avLst/>
              <a:gdLst/>
              <a:ahLst/>
              <a:cxnLst/>
              <a:rect l="l" t="t" r="r" b="b"/>
              <a:pathLst>
                <a:path w="1501139" h="433069">
                  <a:moveTo>
                    <a:pt x="0" y="0"/>
                  </a:moveTo>
                  <a:lnTo>
                    <a:pt x="1501140" y="0"/>
                  </a:lnTo>
                  <a:lnTo>
                    <a:pt x="1501140" y="432816"/>
                  </a:lnTo>
                  <a:lnTo>
                    <a:pt x="0" y="432816"/>
                  </a:lnTo>
                  <a:lnTo>
                    <a:pt x="0" y="0"/>
                  </a:lnTo>
                  <a:close/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9172" y="2776590"/>
              <a:ext cx="91211" cy="20877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918715" y="2874264"/>
              <a:ext cx="1580515" cy="2318385"/>
            </a:xfrm>
            <a:custGeom>
              <a:avLst/>
              <a:gdLst/>
              <a:ahLst/>
              <a:cxnLst/>
              <a:rect l="l" t="t" r="r" b="b"/>
              <a:pathLst>
                <a:path w="1580514" h="2318385">
                  <a:moveTo>
                    <a:pt x="0" y="0"/>
                  </a:moveTo>
                  <a:lnTo>
                    <a:pt x="0" y="2293619"/>
                  </a:lnTo>
                </a:path>
                <a:path w="1580514" h="2318385">
                  <a:moveTo>
                    <a:pt x="821435" y="2318003"/>
                  </a:moveTo>
                  <a:lnTo>
                    <a:pt x="1580387" y="1708403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34411" y="4875276"/>
              <a:ext cx="228600" cy="607060"/>
            </a:xfrm>
            <a:custGeom>
              <a:avLst/>
              <a:gdLst/>
              <a:ahLst/>
              <a:cxnLst/>
              <a:rect l="l" t="t" r="r" b="b"/>
              <a:pathLst>
                <a:path w="228600" h="607060">
                  <a:moveTo>
                    <a:pt x="0" y="303275"/>
                  </a:moveTo>
                  <a:lnTo>
                    <a:pt x="3052" y="233691"/>
                  </a:lnTo>
                  <a:lnTo>
                    <a:pt x="11729" y="169839"/>
                  </a:lnTo>
                  <a:lnTo>
                    <a:pt x="25312" y="113531"/>
                  </a:lnTo>
                  <a:lnTo>
                    <a:pt x="43080" y="66580"/>
                  </a:lnTo>
                  <a:lnTo>
                    <a:pt x="64314" y="30799"/>
                  </a:lnTo>
                  <a:lnTo>
                    <a:pt x="114300" y="0"/>
                  </a:lnTo>
                  <a:lnTo>
                    <a:pt x="140305" y="8002"/>
                  </a:lnTo>
                  <a:lnTo>
                    <a:pt x="185519" y="66580"/>
                  </a:lnTo>
                  <a:lnTo>
                    <a:pt x="203287" y="113531"/>
                  </a:lnTo>
                  <a:lnTo>
                    <a:pt x="216870" y="169839"/>
                  </a:lnTo>
                  <a:lnTo>
                    <a:pt x="225547" y="233691"/>
                  </a:lnTo>
                  <a:lnTo>
                    <a:pt x="228600" y="303275"/>
                  </a:lnTo>
                  <a:lnTo>
                    <a:pt x="225547" y="372860"/>
                  </a:lnTo>
                  <a:lnTo>
                    <a:pt x="216870" y="436712"/>
                  </a:lnTo>
                  <a:lnTo>
                    <a:pt x="203287" y="493020"/>
                  </a:lnTo>
                  <a:lnTo>
                    <a:pt x="185519" y="539971"/>
                  </a:lnTo>
                  <a:lnTo>
                    <a:pt x="164285" y="575752"/>
                  </a:lnTo>
                  <a:lnTo>
                    <a:pt x="114300" y="606551"/>
                  </a:lnTo>
                  <a:lnTo>
                    <a:pt x="88294" y="598549"/>
                  </a:lnTo>
                  <a:lnTo>
                    <a:pt x="43080" y="539971"/>
                  </a:lnTo>
                  <a:lnTo>
                    <a:pt x="25312" y="493020"/>
                  </a:lnTo>
                  <a:lnTo>
                    <a:pt x="11729" y="436712"/>
                  </a:lnTo>
                  <a:lnTo>
                    <a:pt x="3052" y="372860"/>
                  </a:lnTo>
                  <a:lnTo>
                    <a:pt x="0" y="303275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18715" y="5167883"/>
              <a:ext cx="622300" cy="0"/>
            </a:xfrm>
            <a:custGeom>
              <a:avLst/>
              <a:gdLst/>
              <a:ahLst/>
              <a:cxnLst/>
              <a:rect l="l" t="t" r="r" b="b"/>
              <a:pathLst>
                <a:path w="622300">
                  <a:moveTo>
                    <a:pt x="0" y="0"/>
                  </a:moveTo>
                  <a:lnTo>
                    <a:pt x="621791" y="0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17035" y="5166360"/>
              <a:ext cx="2421890" cy="0"/>
            </a:xfrm>
            <a:custGeom>
              <a:avLst/>
              <a:gdLst/>
              <a:ahLst/>
              <a:cxnLst/>
              <a:rect l="l" t="t" r="r" b="b"/>
              <a:pathLst>
                <a:path w="2421890">
                  <a:moveTo>
                    <a:pt x="0" y="0"/>
                  </a:moveTo>
                  <a:lnTo>
                    <a:pt x="451104" y="0"/>
                  </a:lnTo>
                </a:path>
                <a:path w="2421890">
                  <a:moveTo>
                    <a:pt x="1952244" y="0"/>
                  </a:moveTo>
                  <a:lnTo>
                    <a:pt x="2421635" y="0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68140" y="4928616"/>
              <a:ext cx="1501140" cy="433070"/>
            </a:xfrm>
            <a:custGeom>
              <a:avLst/>
              <a:gdLst/>
              <a:ahLst/>
              <a:cxnLst/>
              <a:rect l="l" t="t" r="r" b="b"/>
              <a:pathLst>
                <a:path w="1501139" h="433070">
                  <a:moveTo>
                    <a:pt x="0" y="0"/>
                  </a:moveTo>
                  <a:lnTo>
                    <a:pt x="1501140" y="0"/>
                  </a:lnTo>
                  <a:lnTo>
                    <a:pt x="1501140" y="432816"/>
                  </a:lnTo>
                  <a:lnTo>
                    <a:pt x="0" y="432816"/>
                  </a:lnTo>
                  <a:lnTo>
                    <a:pt x="0" y="0"/>
                  </a:lnTo>
                  <a:close/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48103" y="5033421"/>
              <a:ext cx="140147" cy="21195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499103" y="4875276"/>
              <a:ext cx="228600" cy="607060"/>
            </a:xfrm>
            <a:custGeom>
              <a:avLst/>
              <a:gdLst/>
              <a:ahLst/>
              <a:cxnLst/>
              <a:rect l="l" t="t" r="r" b="b"/>
              <a:pathLst>
                <a:path w="228600" h="607060">
                  <a:moveTo>
                    <a:pt x="0" y="303275"/>
                  </a:moveTo>
                  <a:lnTo>
                    <a:pt x="3052" y="233691"/>
                  </a:lnTo>
                  <a:lnTo>
                    <a:pt x="11729" y="169839"/>
                  </a:lnTo>
                  <a:lnTo>
                    <a:pt x="25312" y="113531"/>
                  </a:lnTo>
                  <a:lnTo>
                    <a:pt x="43080" y="66580"/>
                  </a:lnTo>
                  <a:lnTo>
                    <a:pt x="64314" y="30799"/>
                  </a:lnTo>
                  <a:lnTo>
                    <a:pt x="114300" y="0"/>
                  </a:lnTo>
                  <a:lnTo>
                    <a:pt x="140785" y="8002"/>
                  </a:lnTo>
                  <a:lnTo>
                    <a:pt x="186159" y="66580"/>
                  </a:lnTo>
                  <a:lnTo>
                    <a:pt x="203767" y="113531"/>
                  </a:lnTo>
                  <a:lnTo>
                    <a:pt x="217136" y="169839"/>
                  </a:lnTo>
                  <a:lnTo>
                    <a:pt x="225627" y="233691"/>
                  </a:lnTo>
                  <a:lnTo>
                    <a:pt x="228600" y="303275"/>
                  </a:lnTo>
                  <a:lnTo>
                    <a:pt x="225627" y="372860"/>
                  </a:lnTo>
                  <a:lnTo>
                    <a:pt x="217136" y="436712"/>
                  </a:lnTo>
                  <a:lnTo>
                    <a:pt x="203767" y="493020"/>
                  </a:lnTo>
                  <a:lnTo>
                    <a:pt x="186159" y="539971"/>
                  </a:lnTo>
                  <a:lnTo>
                    <a:pt x="164951" y="575752"/>
                  </a:lnTo>
                  <a:lnTo>
                    <a:pt x="114300" y="606551"/>
                  </a:lnTo>
                  <a:lnTo>
                    <a:pt x="88294" y="598549"/>
                  </a:lnTo>
                  <a:lnTo>
                    <a:pt x="43080" y="539971"/>
                  </a:lnTo>
                  <a:lnTo>
                    <a:pt x="25312" y="493020"/>
                  </a:lnTo>
                  <a:lnTo>
                    <a:pt x="11729" y="436712"/>
                  </a:lnTo>
                  <a:lnTo>
                    <a:pt x="3052" y="372860"/>
                  </a:lnTo>
                  <a:lnTo>
                    <a:pt x="0" y="303275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98448" y="2874264"/>
              <a:ext cx="4822190" cy="2292350"/>
            </a:xfrm>
            <a:custGeom>
              <a:avLst/>
              <a:gdLst/>
              <a:ahLst/>
              <a:cxnLst/>
              <a:rect l="l" t="t" r="r" b="b"/>
              <a:pathLst>
                <a:path w="4822190" h="2292350">
                  <a:moveTo>
                    <a:pt x="4821935" y="0"/>
                  </a:moveTo>
                  <a:lnTo>
                    <a:pt x="4821935" y="2292096"/>
                  </a:lnTo>
                </a:path>
                <a:path w="4822190" h="2292350">
                  <a:moveTo>
                    <a:pt x="0" y="1210055"/>
                  </a:moveTo>
                  <a:lnTo>
                    <a:pt x="621791" y="1210055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039832" y="3724254"/>
            <a:ext cx="151892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0" spc="-195" dirty="0">
                <a:latin typeface="Adobe Myungjo Std M"/>
                <a:cs typeface="Adobe Myungjo Std M"/>
              </a:rPr>
              <a:t>마법</a:t>
            </a:r>
            <a:r>
              <a:rPr sz="1750" b="0" spc="-190" dirty="0">
                <a:latin typeface="Adobe Myungjo Std M"/>
                <a:cs typeface="Adobe Myungjo Std M"/>
              </a:rPr>
              <a:t>의</a:t>
            </a:r>
            <a:r>
              <a:rPr sz="1750" b="0" spc="-170" dirty="0">
                <a:latin typeface="Adobe Myungjo Std M"/>
                <a:cs typeface="Adobe Myungjo Std M"/>
              </a:rPr>
              <a:t> </a:t>
            </a:r>
            <a:r>
              <a:rPr sz="1750" b="0" spc="-195" dirty="0">
                <a:latin typeface="Adobe Myungjo Std M"/>
                <a:cs typeface="Adobe Myungjo Std M"/>
              </a:rPr>
              <a:t>램</a:t>
            </a:r>
            <a:r>
              <a:rPr sz="1750" b="0" spc="-190" dirty="0">
                <a:latin typeface="Adobe Myungjo Std M"/>
                <a:cs typeface="Adobe Myungjo Std M"/>
              </a:rPr>
              <a:t>프</a:t>
            </a:r>
            <a:r>
              <a:rPr sz="1750" b="0" spc="-170" dirty="0">
                <a:latin typeface="Adobe Myungjo Std M"/>
                <a:cs typeface="Adobe Myungjo Std M"/>
              </a:rPr>
              <a:t> </a:t>
            </a:r>
            <a:r>
              <a:rPr sz="1750" b="0" spc="-195" dirty="0">
                <a:latin typeface="Adobe Myungjo Std M"/>
                <a:cs typeface="Adobe Myungjo Std M"/>
              </a:rPr>
              <a:t>가</a:t>
            </a:r>
            <a:r>
              <a:rPr sz="1750" b="0" spc="-190" dirty="0">
                <a:latin typeface="Adobe Myungjo Std M"/>
                <a:cs typeface="Adobe Myungjo Std M"/>
              </a:rPr>
              <a:t>정</a:t>
            </a:r>
            <a:endParaRPr sz="1750">
              <a:latin typeface="Adobe Myungjo Std M"/>
              <a:cs typeface="Adobe Myungjo Std M"/>
            </a:endParaRPr>
          </a:p>
        </p:txBody>
      </p:sp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0623" y="5782984"/>
            <a:ext cx="4764968" cy="23481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435" y="6600444"/>
            <a:ext cx="972312" cy="15849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433" y="1368399"/>
            <a:ext cx="194579" cy="2406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7818" y="1285648"/>
            <a:ext cx="5669915" cy="466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대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기</a:t>
            </a:r>
            <a:r>
              <a:rPr sz="2900" spc="-50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리</a:t>
            </a: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던던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트</a:t>
            </a:r>
            <a:r>
              <a:rPr sz="2900" spc="-50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시</a:t>
            </a: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스템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의</a:t>
            </a:r>
            <a:r>
              <a:rPr sz="2900" spc="-50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신</a:t>
            </a: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뢰도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와</a:t>
            </a:r>
            <a:r>
              <a:rPr sz="2900" spc="-50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10" dirty="0">
                <a:solidFill>
                  <a:srgbClr val="674107"/>
                </a:solidFill>
                <a:latin typeface="Gulim"/>
                <a:cs typeface="Gulim"/>
              </a:rPr>
              <a:t>M</a:t>
            </a:r>
            <a:r>
              <a:rPr sz="2900" spc="-160" dirty="0">
                <a:solidFill>
                  <a:srgbClr val="674107"/>
                </a:solidFill>
                <a:latin typeface="Gulim"/>
                <a:cs typeface="Gulim"/>
              </a:rPr>
              <a:t>TT</a:t>
            </a:r>
            <a:r>
              <a:rPr sz="2900" spc="-60" dirty="0">
                <a:solidFill>
                  <a:srgbClr val="674107"/>
                </a:solidFill>
                <a:latin typeface="Gulim"/>
                <a:cs typeface="Gulim"/>
              </a:rPr>
              <a:t>F</a:t>
            </a:r>
            <a:endParaRPr sz="2900">
              <a:latin typeface="Gulim"/>
              <a:cs typeface="Guli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731263"/>
            <a:ext cx="10692765" cy="6350"/>
            <a:chOff x="0" y="1731263"/>
            <a:chExt cx="10692765" cy="6350"/>
          </a:xfrm>
        </p:grpSpPr>
        <p:sp>
          <p:nvSpPr>
            <p:cNvPr id="5" name="object 5"/>
            <p:cNvSpPr/>
            <p:nvPr/>
          </p:nvSpPr>
          <p:spPr>
            <a:xfrm>
              <a:off x="0" y="1731263"/>
              <a:ext cx="17145" cy="6350"/>
            </a:xfrm>
            <a:custGeom>
              <a:avLst/>
              <a:gdLst/>
              <a:ahLst/>
              <a:cxnLst/>
              <a:rect l="l" t="t" r="r" b="b"/>
              <a:pathLst>
                <a:path w="17145" h="6350">
                  <a:moveTo>
                    <a:pt x="16764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528" y="1734311"/>
              <a:ext cx="10586085" cy="0"/>
            </a:xfrm>
            <a:custGeom>
              <a:avLst/>
              <a:gdLst/>
              <a:ahLst/>
              <a:cxnLst/>
              <a:rect l="l" t="t" r="r" b="b"/>
              <a:pathLst>
                <a:path w="10586085">
                  <a:moveTo>
                    <a:pt x="0" y="0"/>
                  </a:moveTo>
                  <a:lnTo>
                    <a:pt x="10585704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635996" y="1731263"/>
              <a:ext cx="56515" cy="6350"/>
            </a:xfrm>
            <a:custGeom>
              <a:avLst/>
              <a:gdLst/>
              <a:ahLst/>
              <a:cxnLst/>
              <a:rect l="l" t="t" r="r" b="b"/>
              <a:pathLst>
                <a:path w="56515" h="6350">
                  <a:moveTo>
                    <a:pt x="21336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21336" y="0"/>
                  </a:lnTo>
                  <a:lnTo>
                    <a:pt x="21336" y="6096"/>
                  </a:lnTo>
                  <a:close/>
                </a:path>
                <a:path w="56515" h="6350">
                  <a:moveTo>
                    <a:pt x="56387" y="6096"/>
                  </a:moveTo>
                  <a:lnTo>
                    <a:pt x="38100" y="6096"/>
                  </a:lnTo>
                  <a:lnTo>
                    <a:pt x="38100" y="0"/>
                  </a:lnTo>
                  <a:lnTo>
                    <a:pt x="56387" y="0"/>
                  </a:lnTo>
                  <a:lnTo>
                    <a:pt x="56387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3820" y="2133029"/>
            <a:ext cx="137795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spc="10" dirty="0">
                <a:solidFill>
                  <a:srgbClr val="9E7C08"/>
                </a:solidFill>
                <a:latin typeface="Wingdings"/>
                <a:cs typeface="Wingdings"/>
              </a:rPr>
              <a:t></a:t>
            </a:r>
            <a:endParaRPr sz="1900">
              <a:latin typeface="Wingdings"/>
              <a:cs typeface="Wingding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5981" y="2195516"/>
            <a:ext cx="2720553" cy="237266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81633" y="2675382"/>
            <a:ext cx="7136130" cy="2939415"/>
            <a:chOff x="881633" y="2675382"/>
            <a:chExt cx="7136130" cy="2939415"/>
          </a:xfrm>
        </p:grpSpPr>
        <p:sp>
          <p:nvSpPr>
            <p:cNvPr id="11" name="object 11"/>
            <p:cNvSpPr/>
            <p:nvPr/>
          </p:nvSpPr>
          <p:spPr>
            <a:xfrm>
              <a:off x="885443" y="2679192"/>
              <a:ext cx="7127875" cy="586740"/>
            </a:xfrm>
            <a:custGeom>
              <a:avLst/>
              <a:gdLst/>
              <a:ahLst/>
              <a:cxnLst/>
              <a:rect l="l" t="t" r="r" b="b"/>
              <a:pathLst>
                <a:path w="7127875" h="586739">
                  <a:moveTo>
                    <a:pt x="7127748" y="586740"/>
                  </a:moveTo>
                  <a:lnTo>
                    <a:pt x="0" y="586740"/>
                  </a:lnTo>
                  <a:lnTo>
                    <a:pt x="0" y="0"/>
                  </a:lnTo>
                  <a:lnTo>
                    <a:pt x="7127748" y="0"/>
                  </a:lnTo>
                  <a:lnTo>
                    <a:pt x="7127748" y="586740"/>
                  </a:lnTo>
                  <a:close/>
                </a:path>
              </a:pathLst>
            </a:custGeom>
            <a:solidFill>
              <a:srgbClr val="E2C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85443" y="3265932"/>
              <a:ext cx="1783080" cy="586740"/>
            </a:xfrm>
            <a:custGeom>
              <a:avLst/>
              <a:gdLst/>
              <a:ahLst/>
              <a:cxnLst/>
              <a:rect l="l" t="t" r="r" b="b"/>
              <a:pathLst>
                <a:path w="1783080" h="586739">
                  <a:moveTo>
                    <a:pt x="1783080" y="586740"/>
                  </a:moveTo>
                  <a:lnTo>
                    <a:pt x="0" y="586740"/>
                  </a:lnTo>
                  <a:lnTo>
                    <a:pt x="0" y="0"/>
                  </a:lnTo>
                  <a:lnTo>
                    <a:pt x="1783080" y="0"/>
                  </a:lnTo>
                  <a:lnTo>
                    <a:pt x="1783080" y="586740"/>
                  </a:lnTo>
                  <a:close/>
                </a:path>
              </a:pathLst>
            </a:custGeom>
            <a:solidFill>
              <a:srgbClr val="FDED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68524" y="3265931"/>
              <a:ext cx="5344795" cy="587375"/>
            </a:xfrm>
            <a:custGeom>
              <a:avLst/>
              <a:gdLst/>
              <a:ahLst/>
              <a:cxnLst/>
              <a:rect l="l" t="t" r="r" b="b"/>
              <a:pathLst>
                <a:path w="5344795" h="587375">
                  <a:moveTo>
                    <a:pt x="5344668" y="0"/>
                  </a:moveTo>
                  <a:lnTo>
                    <a:pt x="3563099" y="0"/>
                  </a:lnTo>
                  <a:lnTo>
                    <a:pt x="0" y="0"/>
                  </a:lnTo>
                  <a:lnTo>
                    <a:pt x="0" y="586752"/>
                  </a:lnTo>
                  <a:lnTo>
                    <a:pt x="3563099" y="586752"/>
                  </a:lnTo>
                  <a:lnTo>
                    <a:pt x="5344668" y="586752"/>
                  </a:lnTo>
                  <a:lnTo>
                    <a:pt x="5344668" y="0"/>
                  </a:lnTo>
                  <a:close/>
                </a:path>
              </a:pathLst>
            </a:custGeom>
            <a:solidFill>
              <a:srgbClr val="FFF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5443" y="3852672"/>
              <a:ext cx="1783080" cy="586740"/>
            </a:xfrm>
            <a:custGeom>
              <a:avLst/>
              <a:gdLst/>
              <a:ahLst/>
              <a:cxnLst/>
              <a:rect l="l" t="t" r="r" b="b"/>
              <a:pathLst>
                <a:path w="1783080" h="586739">
                  <a:moveTo>
                    <a:pt x="1783080" y="586739"/>
                  </a:moveTo>
                  <a:lnTo>
                    <a:pt x="0" y="586739"/>
                  </a:lnTo>
                  <a:lnTo>
                    <a:pt x="0" y="0"/>
                  </a:lnTo>
                  <a:lnTo>
                    <a:pt x="1783080" y="0"/>
                  </a:lnTo>
                  <a:lnTo>
                    <a:pt x="1783080" y="586739"/>
                  </a:lnTo>
                  <a:close/>
                </a:path>
              </a:pathLst>
            </a:custGeom>
            <a:solidFill>
              <a:srgbClr val="FDED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68524" y="3852684"/>
              <a:ext cx="5344795" cy="586740"/>
            </a:xfrm>
            <a:custGeom>
              <a:avLst/>
              <a:gdLst/>
              <a:ahLst/>
              <a:cxnLst/>
              <a:rect l="l" t="t" r="r" b="b"/>
              <a:pathLst>
                <a:path w="5344795" h="586739">
                  <a:moveTo>
                    <a:pt x="5344668" y="0"/>
                  </a:moveTo>
                  <a:lnTo>
                    <a:pt x="3563099" y="0"/>
                  </a:lnTo>
                  <a:lnTo>
                    <a:pt x="0" y="0"/>
                  </a:lnTo>
                  <a:lnTo>
                    <a:pt x="0" y="586727"/>
                  </a:lnTo>
                  <a:lnTo>
                    <a:pt x="3563099" y="586727"/>
                  </a:lnTo>
                  <a:lnTo>
                    <a:pt x="5344668" y="586727"/>
                  </a:lnTo>
                  <a:lnTo>
                    <a:pt x="5344668" y="0"/>
                  </a:lnTo>
                  <a:close/>
                </a:path>
              </a:pathLst>
            </a:custGeom>
            <a:solidFill>
              <a:srgbClr val="FFF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85443" y="4439411"/>
              <a:ext cx="1783080" cy="586740"/>
            </a:xfrm>
            <a:custGeom>
              <a:avLst/>
              <a:gdLst/>
              <a:ahLst/>
              <a:cxnLst/>
              <a:rect l="l" t="t" r="r" b="b"/>
              <a:pathLst>
                <a:path w="1783080" h="586739">
                  <a:moveTo>
                    <a:pt x="1783080" y="586740"/>
                  </a:moveTo>
                  <a:lnTo>
                    <a:pt x="0" y="586740"/>
                  </a:lnTo>
                  <a:lnTo>
                    <a:pt x="0" y="0"/>
                  </a:lnTo>
                  <a:lnTo>
                    <a:pt x="1783080" y="0"/>
                  </a:lnTo>
                  <a:lnTo>
                    <a:pt x="1783080" y="586740"/>
                  </a:lnTo>
                  <a:close/>
                </a:path>
              </a:pathLst>
            </a:custGeom>
            <a:solidFill>
              <a:srgbClr val="FDED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68524" y="4439411"/>
              <a:ext cx="5344795" cy="586740"/>
            </a:xfrm>
            <a:custGeom>
              <a:avLst/>
              <a:gdLst/>
              <a:ahLst/>
              <a:cxnLst/>
              <a:rect l="l" t="t" r="r" b="b"/>
              <a:pathLst>
                <a:path w="5344795" h="586739">
                  <a:moveTo>
                    <a:pt x="5344668" y="0"/>
                  </a:moveTo>
                  <a:lnTo>
                    <a:pt x="3563099" y="0"/>
                  </a:lnTo>
                  <a:lnTo>
                    <a:pt x="0" y="0"/>
                  </a:lnTo>
                  <a:lnTo>
                    <a:pt x="0" y="586740"/>
                  </a:lnTo>
                  <a:lnTo>
                    <a:pt x="3563099" y="586740"/>
                  </a:lnTo>
                  <a:lnTo>
                    <a:pt x="5344668" y="586740"/>
                  </a:lnTo>
                  <a:lnTo>
                    <a:pt x="5344668" y="0"/>
                  </a:lnTo>
                  <a:close/>
                </a:path>
              </a:pathLst>
            </a:custGeom>
            <a:solidFill>
              <a:srgbClr val="FFF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85443" y="5026151"/>
              <a:ext cx="1783080" cy="586740"/>
            </a:xfrm>
            <a:custGeom>
              <a:avLst/>
              <a:gdLst/>
              <a:ahLst/>
              <a:cxnLst/>
              <a:rect l="l" t="t" r="r" b="b"/>
              <a:pathLst>
                <a:path w="1783080" h="586739">
                  <a:moveTo>
                    <a:pt x="1783080" y="586740"/>
                  </a:moveTo>
                  <a:lnTo>
                    <a:pt x="0" y="586740"/>
                  </a:lnTo>
                  <a:lnTo>
                    <a:pt x="0" y="0"/>
                  </a:lnTo>
                  <a:lnTo>
                    <a:pt x="1783080" y="0"/>
                  </a:lnTo>
                  <a:lnTo>
                    <a:pt x="1783080" y="586740"/>
                  </a:lnTo>
                  <a:close/>
                </a:path>
              </a:pathLst>
            </a:custGeom>
            <a:solidFill>
              <a:srgbClr val="FDED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68524" y="5026151"/>
              <a:ext cx="5344795" cy="587375"/>
            </a:xfrm>
            <a:custGeom>
              <a:avLst/>
              <a:gdLst/>
              <a:ahLst/>
              <a:cxnLst/>
              <a:rect l="l" t="t" r="r" b="b"/>
              <a:pathLst>
                <a:path w="5344795" h="587375">
                  <a:moveTo>
                    <a:pt x="5344668" y="0"/>
                  </a:moveTo>
                  <a:lnTo>
                    <a:pt x="3563099" y="0"/>
                  </a:lnTo>
                  <a:lnTo>
                    <a:pt x="0" y="0"/>
                  </a:lnTo>
                  <a:lnTo>
                    <a:pt x="0" y="586752"/>
                  </a:lnTo>
                  <a:lnTo>
                    <a:pt x="3563099" y="586752"/>
                  </a:lnTo>
                  <a:lnTo>
                    <a:pt x="5344668" y="586752"/>
                  </a:lnTo>
                  <a:lnTo>
                    <a:pt x="5344668" y="0"/>
                  </a:lnTo>
                  <a:close/>
                </a:path>
              </a:pathLst>
            </a:custGeom>
            <a:solidFill>
              <a:srgbClr val="FFF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68523" y="2676143"/>
              <a:ext cx="0" cy="596265"/>
            </a:xfrm>
            <a:custGeom>
              <a:avLst/>
              <a:gdLst/>
              <a:ahLst/>
              <a:cxnLst/>
              <a:rect l="l" t="t" r="r" b="b"/>
              <a:pathLst>
                <a:path h="596264">
                  <a:moveTo>
                    <a:pt x="0" y="0"/>
                  </a:moveTo>
                  <a:lnTo>
                    <a:pt x="0" y="595883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68523" y="3272027"/>
              <a:ext cx="0" cy="2342515"/>
            </a:xfrm>
            <a:custGeom>
              <a:avLst/>
              <a:gdLst/>
              <a:ahLst/>
              <a:cxnLst/>
              <a:rect l="l" t="t" r="r" b="b"/>
              <a:pathLst>
                <a:path h="2342515">
                  <a:moveTo>
                    <a:pt x="0" y="0"/>
                  </a:moveTo>
                  <a:lnTo>
                    <a:pt x="0" y="2342388"/>
                  </a:lnTo>
                </a:path>
              </a:pathLst>
            </a:custGeom>
            <a:ln w="31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50080" y="2676143"/>
              <a:ext cx="0" cy="596265"/>
            </a:xfrm>
            <a:custGeom>
              <a:avLst/>
              <a:gdLst/>
              <a:ahLst/>
              <a:cxnLst/>
              <a:rect l="l" t="t" r="r" b="b"/>
              <a:pathLst>
                <a:path h="596264">
                  <a:moveTo>
                    <a:pt x="0" y="0"/>
                  </a:moveTo>
                  <a:lnTo>
                    <a:pt x="0" y="595883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50080" y="3272027"/>
              <a:ext cx="0" cy="2342515"/>
            </a:xfrm>
            <a:custGeom>
              <a:avLst/>
              <a:gdLst/>
              <a:ahLst/>
              <a:cxnLst/>
              <a:rect l="l" t="t" r="r" b="b"/>
              <a:pathLst>
                <a:path h="2342515">
                  <a:moveTo>
                    <a:pt x="0" y="0"/>
                  </a:moveTo>
                  <a:lnTo>
                    <a:pt x="0" y="2342388"/>
                  </a:lnTo>
                </a:path>
              </a:pathLst>
            </a:custGeom>
            <a:ln w="31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31635" y="2676143"/>
              <a:ext cx="0" cy="596265"/>
            </a:xfrm>
            <a:custGeom>
              <a:avLst/>
              <a:gdLst/>
              <a:ahLst/>
              <a:cxnLst/>
              <a:rect l="l" t="t" r="r" b="b"/>
              <a:pathLst>
                <a:path h="596264">
                  <a:moveTo>
                    <a:pt x="0" y="0"/>
                  </a:moveTo>
                  <a:lnTo>
                    <a:pt x="0" y="595883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31635" y="3272027"/>
              <a:ext cx="0" cy="2342515"/>
            </a:xfrm>
            <a:custGeom>
              <a:avLst/>
              <a:gdLst/>
              <a:ahLst/>
              <a:cxnLst/>
              <a:rect l="l" t="t" r="r" b="b"/>
              <a:pathLst>
                <a:path h="2342515">
                  <a:moveTo>
                    <a:pt x="0" y="0"/>
                  </a:moveTo>
                  <a:lnTo>
                    <a:pt x="0" y="2342388"/>
                  </a:lnTo>
                </a:path>
              </a:pathLst>
            </a:custGeom>
            <a:ln w="31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82395" y="3265932"/>
              <a:ext cx="7135495" cy="0"/>
            </a:xfrm>
            <a:custGeom>
              <a:avLst/>
              <a:gdLst/>
              <a:ahLst/>
              <a:cxnLst/>
              <a:rect l="l" t="t" r="r" b="b"/>
              <a:pathLst>
                <a:path w="7135495">
                  <a:moveTo>
                    <a:pt x="0" y="0"/>
                  </a:moveTo>
                  <a:lnTo>
                    <a:pt x="7135368" y="0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82395" y="3852672"/>
              <a:ext cx="7135495" cy="1173480"/>
            </a:xfrm>
            <a:custGeom>
              <a:avLst/>
              <a:gdLst/>
              <a:ahLst/>
              <a:cxnLst/>
              <a:rect l="l" t="t" r="r" b="b"/>
              <a:pathLst>
                <a:path w="7135495" h="1173479">
                  <a:moveTo>
                    <a:pt x="0" y="0"/>
                  </a:moveTo>
                  <a:lnTo>
                    <a:pt x="7135368" y="0"/>
                  </a:lnTo>
                </a:path>
                <a:path w="7135495" h="1173479">
                  <a:moveTo>
                    <a:pt x="0" y="586739"/>
                  </a:moveTo>
                  <a:lnTo>
                    <a:pt x="7135368" y="586739"/>
                  </a:lnTo>
                </a:path>
                <a:path w="7135495" h="1173479">
                  <a:moveTo>
                    <a:pt x="0" y="1173479"/>
                  </a:moveTo>
                  <a:lnTo>
                    <a:pt x="7135368" y="1173479"/>
                  </a:lnTo>
                </a:path>
              </a:pathLst>
            </a:custGeom>
            <a:ln w="31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82395" y="2676143"/>
              <a:ext cx="7135495" cy="2938780"/>
            </a:xfrm>
            <a:custGeom>
              <a:avLst/>
              <a:gdLst/>
              <a:ahLst/>
              <a:cxnLst/>
              <a:rect l="l" t="t" r="r" b="b"/>
              <a:pathLst>
                <a:path w="7135495" h="2938779">
                  <a:moveTo>
                    <a:pt x="3047" y="0"/>
                  </a:moveTo>
                  <a:lnTo>
                    <a:pt x="3047" y="2938272"/>
                  </a:lnTo>
                </a:path>
                <a:path w="7135495" h="2938779">
                  <a:moveTo>
                    <a:pt x="7130796" y="0"/>
                  </a:moveTo>
                  <a:lnTo>
                    <a:pt x="7130796" y="2938272"/>
                  </a:lnTo>
                </a:path>
                <a:path w="7135495" h="2938779">
                  <a:moveTo>
                    <a:pt x="0" y="3048"/>
                  </a:moveTo>
                  <a:lnTo>
                    <a:pt x="7135368" y="3048"/>
                  </a:lnTo>
                </a:path>
              </a:pathLst>
            </a:custGeom>
            <a:ln w="7620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2395" y="5612892"/>
              <a:ext cx="7135495" cy="0"/>
            </a:xfrm>
            <a:custGeom>
              <a:avLst/>
              <a:gdLst/>
              <a:ahLst/>
              <a:cxnLst/>
              <a:rect l="l" t="t" r="r" b="b"/>
              <a:pathLst>
                <a:path w="7135495">
                  <a:moveTo>
                    <a:pt x="0" y="0"/>
                  </a:moveTo>
                  <a:lnTo>
                    <a:pt x="7135368" y="0"/>
                  </a:lnTo>
                </a:path>
              </a:pathLst>
            </a:custGeom>
            <a:ln w="31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03600" y="2850489"/>
              <a:ext cx="4260215" cy="248920"/>
            </a:xfrm>
            <a:custGeom>
              <a:avLst/>
              <a:gdLst/>
              <a:ahLst/>
              <a:cxnLst/>
              <a:rect l="l" t="t" r="r" b="b"/>
              <a:pathLst>
                <a:path w="4260215" h="248919">
                  <a:moveTo>
                    <a:pt x="199224" y="42138"/>
                  </a:moveTo>
                  <a:lnTo>
                    <a:pt x="28003" y="42138"/>
                  </a:lnTo>
                  <a:lnTo>
                    <a:pt x="28003" y="13601"/>
                  </a:lnTo>
                  <a:lnTo>
                    <a:pt x="199224" y="13601"/>
                  </a:lnTo>
                  <a:lnTo>
                    <a:pt x="199224" y="42138"/>
                  </a:lnTo>
                  <a:close/>
                </a:path>
                <a:path w="4260215" h="248919">
                  <a:moveTo>
                    <a:pt x="28536" y="125348"/>
                  </a:moveTo>
                  <a:lnTo>
                    <a:pt x="15468" y="98412"/>
                  </a:lnTo>
                  <a:lnTo>
                    <a:pt x="30803" y="92344"/>
                  </a:lnTo>
                  <a:lnTo>
                    <a:pt x="46405" y="85877"/>
                  </a:lnTo>
                  <a:lnTo>
                    <a:pt x="82854" y="69075"/>
                  </a:lnTo>
                  <a:lnTo>
                    <a:pt x="96278" y="42138"/>
                  </a:lnTo>
                  <a:lnTo>
                    <a:pt x="130949" y="42138"/>
                  </a:lnTo>
                  <a:lnTo>
                    <a:pt x="130949" y="50495"/>
                  </a:lnTo>
                  <a:lnTo>
                    <a:pt x="132549" y="55873"/>
                  </a:lnTo>
                  <a:lnTo>
                    <a:pt x="165754" y="79276"/>
                  </a:lnTo>
                  <a:lnTo>
                    <a:pt x="172785" y="82410"/>
                  </a:lnTo>
                  <a:lnTo>
                    <a:pt x="114147" y="82410"/>
                  </a:lnTo>
                  <a:lnTo>
                    <a:pt x="71142" y="107280"/>
                  </a:lnTo>
                  <a:lnTo>
                    <a:pt x="43072" y="119414"/>
                  </a:lnTo>
                  <a:lnTo>
                    <a:pt x="28536" y="125348"/>
                  </a:lnTo>
                  <a:close/>
                </a:path>
                <a:path w="4260215" h="248919">
                  <a:moveTo>
                    <a:pt x="198691" y="124815"/>
                  </a:moveTo>
                  <a:lnTo>
                    <a:pt x="156086" y="106746"/>
                  </a:lnTo>
                  <a:lnTo>
                    <a:pt x="118992" y="87699"/>
                  </a:lnTo>
                  <a:lnTo>
                    <a:pt x="114414" y="82410"/>
                  </a:lnTo>
                  <a:lnTo>
                    <a:pt x="172785" y="82410"/>
                  </a:lnTo>
                  <a:lnTo>
                    <a:pt x="180822" y="85877"/>
                  </a:lnTo>
                  <a:lnTo>
                    <a:pt x="196424" y="92344"/>
                  </a:lnTo>
                  <a:lnTo>
                    <a:pt x="211759" y="98412"/>
                  </a:lnTo>
                  <a:lnTo>
                    <a:pt x="198691" y="124815"/>
                  </a:lnTo>
                  <a:close/>
                </a:path>
                <a:path w="4260215" h="248919">
                  <a:moveTo>
                    <a:pt x="227228" y="167487"/>
                  </a:moveTo>
                  <a:lnTo>
                    <a:pt x="0" y="167487"/>
                  </a:lnTo>
                  <a:lnTo>
                    <a:pt x="0" y="138950"/>
                  </a:lnTo>
                  <a:lnTo>
                    <a:pt x="227228" y="138950"/>
                  </a:lnTo>
                  <a:lnTo>
                    <a:pt x="227228" y="167487"/>
                  </a:lnTo>
                  <a:close/>
                </a:path>
                <a:path w="4260215" h="248919">
                  <a:moveTo>
                    <a:pt x="130682" y="248030"/>
                  </a:moveTo>
                  <a:lnTo>
                    <a:pt x="96812" y="248030"/>
                  </a:lnTo>
                  <a:lnTo>
                    <a:pt x="96812" y="167487"/>
                  </a:lnTo>
                  <a:lnTo>
                    <a:pt x="130682" y="167487"/>
                  </a:lnTo>
                  <a:lnTo>
                    <a:pt x="130682" y="248030"/>
                  </a:lnTo>
                  <a:close/>
                </a:path>
                <a:path w="4260215" h="248919">
                  <a:moveTo>
                    <a:pt x="439254" y="122415"/>
                  </a:moveTo>
                  <a:lnTo>
                    <a:pt x="273367" y="122415"/>
                  </a:lnTo>
                  <a:lnTo>
                    <a:pt x="273367" y="9334"/>
                  </a:lnTo>
                  <a:lnTo>
                    <a:pt x="306971" y="9334"/>
                  </a:lnTo>
                  <a:lnTo>
                    <a:pt x="306971" y="40004"/>
                  </a:lnTo>
                  <a:lnTo>
                    <a:pt x="439254" y="40004"/>
                  </a:lnTo>
                  <a:lnTo>
                    <a:pt x="439254" y="68275"/>
                  </a:lnTo>
                  <a:lnTo>
                    <a:pt x="306971" y="68275"/>
                  </a:lnTo>
                  <a:lnTo>
                    <a:pt x="306971" y="94411"/>
                  </a:lnTo>
                  <a:lnTo>
                    <a:pt x="439254" y="94411"/>
                  </a:lnTo>
                  <a:lnTo>
                    <a:pt x="439254" y="122415"/>
                  </a:lnTo>
                  <a:close/>
                </a:path>
                <a:path w="4260215" h="248919">
                  <a:moveTo>
                    <a:pt x="439254" y="40004"/>
                  </a:moveTo>
                  <a:lnTo>
                    <a:pt x="405650" y="40004"/>
                  </a:lnTo>
                  <a:lnTo>
                    <a:pt x="405650" y="9334"/>
                  </a:lnTo>
                  <a:lnTo>
                    <a:pt x="439254" y="9334"/>
                  </a:lnTo>
                  <a:lnTo>
                    <a:pt x="439254" y="40004"/>
                  </a:lnTo>
                  <a:close/>
                </a:path>
                <a:path w="4260215" h="248919">
                  <a:moveTo>
                    <a:pt x="439254" y="94411"/>
                  </a:moveTo>
                  <a:lnTo>
                    <a:pt x="405650" y="94411"/>
                  </a:lnTo>
                  <a:lnTo>
                    <a:pt x="405650" y="68275"/>
                  </a:lnTo>
                  <a:lnTo>
                    <a:pt x="439254" y="68275"/>
                  </a:lnTo>
                  <a:lnTo>
                    <a:pt x="439254" y="94411"/>
                  </a:lnTo>
                  <a:close/>
                </a:path>
                <a:path w="4260215" h="248919">
                  <a:moveTo>
                    <a:pt x="469925" y="173088"/>
                  </a:moveTo>
                  <a:lnTo>
                    <a:pt x="242697" y="173088"/>
                  </a:lnTo>
                  <a:lnTo>
                    <a:pt x="242697" y="144551"/>
                  </a:lnTo>
                  <a:lnTo>
                    <a:pt x="469925" y="144551"/>
                  </a:lnTo>
                  <a:lnTo>
                    <a:pt x="469925" y="173088"/>
                  </a:lnTo>
                  <a:close/>
                </a:path>
                <a:path w="4260215" h="248919">
                  <a:moveTo>
                    <a:pt x="373380" y="248030"/>
                  </a:moveTo>
                  <a:lnTo>
                    <a:pt x="339509" y="248030"/>
                  </a:lnTo>
                  <a:lnTo>
                    <a:pt x="339509" y="173088"/>
                  </a:lnTo>
                  <a:lnTo>
                    <a:pt x="373380" y="173088"/>
                  </a:lnTo>
                  <a:lnTo>
                    <a:pt x="373380" y="248030"/>
                  </a:lnTo>
                  <a:close/>
                </a:path>
                <a:path w="4260215" h="248919">
                  <a:moveTo>
                    <a:pt x="712622" y="142417"/>
                  </a:moveTo>
                  <a:lnTo>
                    <a:pt x="485394" y="142417"/>
                  </a:lnTo>
                  <a:lnTo>
                    <a:pt x="485394" y="115214"/>
                  </a:lnTo>
                  <a:lnTo>
                    <a:pt x="712622" y="115214"/>
                  </a:lnTo>
                  <a:lnTo>
                    <a:pt x="712622" y="142417"/>
                  </a:lnTo>
                  <a:close/>
                </a:path>
                <a:path w="4260215" h="248919">
                  <a:moveTo>
                    <a:pt x="615810" y="162420"/>
                  </a:moveTo>
                  <a:lnTo>
                    <a:pt x="582206" y="162420"/>
                  </a:lnTo>
                  <a:lnTo>
                    <a:pt x="582206" y="142417"/>
                  </a:lnTo>
                  <a:lnTo>
                    <a:pt x="615810" y="142417"/>
                  </a:lnTo>
                  <a:lnTo>
                    <a:pt x="615810" y="162420"/>
                  </a:lnTo>
                  <a:close/>
                </a:path>
                <a:path w="4260215" h="248919">
                  <a:moveTo>
                    <a:pt x="680885" y="248030"/>
                  </a:moveTo>
                  <a:lnTo>
                    <a:pt x="517131" y="248030"/>
                  </a:lnTo>
                  <a:lnTo>
                    <a:pt x="517131" y="162420"/>
                  </a:lnTo>
                  <a:lnTo>
                    <a:pt x="680885" y="162420"/>
                  </a:lnTo>
                  <a:lnTo>
                    <a:pt x="680885" y="189356"/>
                  </a:lnTo>
                  <a:lnTo>
                    <a:pt x="550468" y="189356"/>
                  </a:lnTo>
                  <a:lnTo>
                    <a:pt x="550468" y="221094"/>
                  </a:lnTo>
                  <a:lnTo>
                    <a:pt x="680885" y="221094"/>
                  </a:lnTo>
                  <a:lnTo>
                    <a:pt x="680885" y="248030"/>
                  </a:lnTo>
                  <a:close/>
                </a:path>
                <a:path w="4260215" h="248919">
                  <a:moveTo>
                    <a:pt x="680885" y="221094"/>
                  </a:moveTo>
                  <a:lnTo>
                    <a:pt x="647547" y="221094"/>
                  </a:lnTo>
                  <a:lnTo>
                    <a:pt x="647547" y="189356"/>
                  </a:lnTo>
                  <a:lnTo>
                    <a:pt x="680885" y="189356"/>
                  </a:lnTo>
                  <a:lnTo>
                    <a:pt x="680885" y="221094"/>
                  </a:lnTo>
                  <a:close/>
                </a:path>
                <a:path w="4260215" h="248919">
                  <a:moveTo>
                    <a:pt x="685152" y="34404"/>
                  </a:moveTo>
                  <a:lnTo>
                    <a:pt x="512864" y="34404"/>
                  </a:lnTo>
                  <a:lnTo>
                    <a:pt x="512864" y="8000"/>
                  </a:lnTo>
                  <a:lnTo>
                    <a:pt x="685152" y="8000"/>
                  </a:lnTo>
                  <a:lnTo>
                    <a:pt x="685152" y="34404"/>
                  </a:lnTo>
                  <a:close/>
                </a:path>
                <a:path w="4260215" h="248919">
                  <a:moveTo>
                    <a:pt x="574471" y="72542"/>
                  </a:moveTo>
                  <a:lnTo>
                    <a:pt x="541400" y="72542"/>
                  </a:lnTo>
                  <a:lnTo>
                    <a:pt x="541400" y="34404"/>
                  </a:lnTo>
                  <a:lnTo>
                    <a:pt x="574471" y="34404"/>
                  </a:lnTo>
                  <a:lnTo>
                    <a:pt x="574471" y="72542"/>
                  </a:lnTo>
                  <a:close/>
                </a:path>
                <a:path w="4260215" h="248919">
                  <a:moveTo>
                    <a:pt x="656615" y="72542"/>
                  </a:moveTo>
                  <a:lnTo>
                    <a:pt x="623544" y="72542"/>
                  </a:lnTo>
                  <a:lnTo>
                    <a:pt x="623544" y="34404"/>
                  </a:lnTo>
                  <a:lnTo>
                    <a:pt x="656615" y="34404"/>
                  </a:lnTo>
                  <a:lnTo>
                    <a:pt x="656615" y="72542"/>
                  </a:lnTo>
                  <a:close/>
                </a:path>
                <a:path w="4260215" h="248919">
                  <a:moveTo>
                    <a:pt x="686752" y="98945"/>
                  </a:moveTo>
                  <a:lnTo>
                    <a:pt x="511263" y="98945"/>
                  </a:lnTo>
                  <a:lnTo>
                    <a:pt x="511263" y="72542"/>
                  </a:lnTo>
                  <a:lnTo>
                    <a:pt x="686752" y="72542"/>
                  </a:lnTo>
                  <a:lnTo>
                    <a:pt x="686752" y="98945"/>
                  </a:lnTo>
                  <a:close/>
                </a:path>
                <a:path w="4260215" h="248919">
                  <a:moveTo>
                    <a:pt x="1875167" y="84543"/>
                  </a:moveTo>
                  <a:lnTo>
                    <a:pt x="1842896" y="84543"/>
                  </a:lnTo>
                  <a:lnTo>
                    <a:pt x="1842896" y="0"/>
                  </a:lnTo>
                  <a:lnTo>
                    <a:pt x="1875167" y="0"/>
                  </a:lnTo>
                  <a:lnTo>
                    <a:pt x="1875167" y="84543"/>
                  </a:lnTo>
                  <a:close/>
                </a:path>
                <a:path w="4260215" h="248919">
                  <a:moveTo>
                    <a:pt x="1821027" y="236029"/>
                  </a:moveTo>
                  <a:lnTo>
                    <a:pt x="1788756" y="236029"/>
                  </a:lnTo>
                  <a:lnTo>
                    <a:pt x="1788756" y="5067"/>
                  </a:lnTo>
                  <a:lnTo>
                    <a:pt x="1821027" y="5067"/>
                  </a:lnTo>
                  <a:lnTo>
                    <a:pt x="1821027" y="84543"/>
                  </a:lnTo>
                  <a:lnTo>
                    <a:pt x="1875167" y="84543"/>
                  </a:lnTo>
                  <a:lnTo>
                    <a:pt x="1875167" y="113614"/>
                  </a:lnTo>
                  <a:lnTo>
                    <a:pt x="1821027" y="113614"/>
                  </a:lnTo>
                  <a:lnTo>
                    <a:pt x="1821027" y="236029"/>
                  </a:lnTo>
                  <a:close/>
                </a:path>
                <a:path w="4260215" h="248919">
                  <a:moveTo>
                    <a:pt x="1875167" y="248030"/>
                  </a:moveTo>
                  <a:lnTo>
                    <a:pt x="1842896" y="248030"/>
                  </a:lnTo>
                  <a:lnTo>
                    <a:pt x="1842896" y="113614"/>
                  </a:lnTo>
                  <a:lnTo>
                    <a:pt x="1875167" y="113614"/>
                  </a:lnTo>
                  <a:lnTo>
                    <a:pt x="1875167" y="248030"/>
                  </a:lnTo>
                  <a:close/>
                </a:path>
                <a:path w="4260215" h="248919">
                  <a:moveTo>
                    <a:pt x="1708213" y="182156"/>
                  </a:moveTo>
                  <a:lnTo>
                    <a:pt x="1667141" y="182156"/>
                  </a:lnTo>
                  <a:lnTo>
                    <a:pt x="1667141" y="23469"/>
                  </a:lnTo>
                  <a:lnTo>
                    <a:pt x="1762886" y="23469"/>
                  </a:lnTo>
                  <a:lnTo>
                    <a:pt x="1762886" y="52539"/>
                  </a:lnTo>
                  <a:lnTo>
                    <a:pt x="1700479" y="52539"/>
                  </a:lnTo>
                  <a:lnTo>
                    <a:pt x="1700479" y="153085"/>
                  </a:lnTo>
                  <a:lnTo>
                    <a:pt x="1774868" y="153085"/>
                  </a:lnTo>
                  <a:lnTo>
                    <a:pt x="1777822" y="177622"/>
                  </a:lnTo>
                  <a:lnTo>
                    <a:pt x="1734241" y="181706"/>
                  </a:lnTo>
                  <a:lnTo>
                    <a:pt x="1716706" y="182106"/>
                  </a:lnTo>
                  <a:lnTo>
                    <a:pt x="1708213" y="182156"/>
                  </a:lnTo>
                  <a:close/>
                </a:path>
                <a:path w="4260215" h="248919">
                  <a:moveTo>
                    <a:pt x="1774868" y="153085"/>
                  </a:moveTo>
                  <a:lnTo>
                    <a:pt x="1708213" y="153085"/>
                  </a:lnTo>
                  <a:lnTo>
                    <a:pt x="1716364" y="153035"/>
                  </a:lnTo>
                  <a:lnTo>
                    <a:pt x="1724548" y="152885"/>
                  </a:lnTo>
                  <a:lnTo>
                    <a:pt x="1765970" y="150035"/>
                  </a:lnTo>
                  <a:lnTo>
                    <a:pt x="1774355" y="148818"/>
                  </a:lnTo>
                  <a:lnTo>
                    <a:pt x="1774868" y="153085"/>
                  </a:lnTo>
                  <a:close/>
                </a:path>
                <a:path w="4260215" h="248919">
                  <a:moveTo>
                    <a:pt x="2110397" y="248030"/>
                  </a:moveTo>
                  <a:lnTo>
                    <a:pt x="2076526" y="248030"/>
                  </a:lnTo>
                  <a:lnTo>
                    <a:pt x="2076526" y="0"/>
                  </a:lnTo>
                  <a:lnTo>
                    <a:pt x="2110397" y="0"/>
                  </a:lnTo>
                  <a:lnTo>
                    <a:pt x="2110397" y="248030"/>
                  </a:lnTo>
                  <a:close/>
                </a:path>
                <a:path w="4260215" h="248919">
                  <a:moveTo>
                    <a:pt x="1930374" y="197091"/>
                  </a:moveTo>
                  <a:lnTo>
                    <a:pt x="1912505" y="170421"/>
                  </a:lnTo>
                  <a:lnTo>
                    <a:pt x="1922140" y="164587"/>
                  </a:lnTo>
                  <a:lnTo>
                    <a:pt x="1931041" y="159086"/>
                  </a:lnTo>
                  <a:lnTo>
                    <a:pt x="1965220" y="135908"/>
                  </a:lnTo>
                  <a:lnTo>
                    <a:pt x="1991582" y="107480"/>
                  </a:lnTo>
                  <a:lnTo>
                    <a:pt x="1997849" y="76187"/>
                  </a:lnTo>
                  <a:lnTo>
                    <a:pt x="1997849" y="51206"/>
                  </a:lnTo>
                  <a:lnTo>
                    <a:pt x="1917039" y="51206"/>
                  </a:lnTo>
                  <a:lnTo>
                    <a:pt x="1917039" y="22136"/>
                  </a:lnTo>
                  <a:lnTo>
                    <a:pt x="2031720" y="22136"/>
                  </a:lnTo>
                  <a:lnTo>
                    <a:pt x="2031608" y="82143"/>
                  </a:lnTo>
                  <a:lnTo>
                    <a:pt x="2022608" y="122193"/>
                  </a:lnTo>
                  <a:lnTo>
                    <a:pt x="1995982" y="152419"/>
                  </a:lnTo>
                  <a:lnTo>
                    <a:pt x="1960203" y="178263"/>
                  </a:lnTo>
                  <a:lnTo>
                    <a:pt x="1941067" y="190465"/>
                  </a:lnTo>
                  <a:lnTo>
                    <a:pt x="1930374" y="197091"/>
                  </a:lnTo>
                  <a:close/>
                </a:path>
                <a:path w="4260215" h="248919">
                  <a:moveTo>
                    <a:pt x="2340825" y="122415"/>
                  </a:moveTo>
                  <a:lnTo>
                    <a:pt x="2174938" y="122415"/>
                  </a:lnTo>
                  <a:lnTo>
                    <a:pt x="2174938" y="9334"/>
                  </a:lnTo>
                  <a:lnTo>
                    <a:pt x="2208542" y="9334"/>
                  </a:lnTo>
                  <a:lnTo>
                    <a:pt x="2208542" y="40004"/>
                  </a:lnTo>
                  <a:lnTo>
                    <a:pt x="2340825" y="40004"/>
                  </a:lnTo>
                  <a:lnTo>
                    <a:pt x="2340825" y="68275"/>
                  </a:lnTo>
                  <a:lnTo>
                    <a:pt x="2208542" y="68275"/>
                  </a:lnTo>
                  <a:lnTo>
                    <a:pt x="2208542" y="94411"/>
                  </a:lnTo>
                  <a:lnTo>
                    <a:pt x="2340825" y="94411"/>
                  </a:lnTo>
                  <a:lnTo>
                    <a:pt x="2340825" y="122415"/>
                  </a:lnTo>
                  <a:close/>
                </a:path>
                <a:path w="4260215" h="248919">
                  <a:moveTo>
                    <a:pt x="2340825" y="40004"/>
                  </a:moveTo>
                  <a:lnTo>
                    <a:pt x="2307221" y="40004"/>
                  </a:lnTo>
                  <a:lnTo>
                    <a:pt x="2307221" y="9334"/>
                  </a:lnTo>
                  <a:lnTo>
                    <a:pt x="2340825" y="9334"/>
                  </a:lnTo>
                  <a:lnTo>
                    <a:pt x="2340825" y="40004"/>
                  </a:lnTo>
                  <a:close/>
                </a:path>
                <a:path w="4260215" h="248919">
                  <a:moveTo>
                    <a:pt x="2340825" y="94411"/>
                  </a:moveTo>
                  <a:lnTo>
                    <a:pt x="2307221" y="94411"/>
                  </a:lnTo>
                  <a:lnTo>
                    <a:pt x="2307221" y="68275"/>
                  </a:lnTo>
                  <a:lnTo>
                    <a:pt x="2340825" y="68275"/>
                  </a:lnTo>
                  <a:lnTo>
                    <a:pt x="2340825" y="94411"/>
                  </a:lnTo>
                  <a:close/>
                </a:path>
                <a:path w="4260215" h="248919">
                  <a:moveTo>
                    <a:pt x="2371496" y="173088"/>
                  </a:moveTo>
                  <a:lnTo>
                    <a:pt x="2144268" y="173088"/>
                  </a:lnTo>
                  <a:lnTo>
                    <a:pt x="2144268" y="144551"/>
                  </a:lnTo>
                  <a:lnTo>
                    <a:pt x="2371496" y="144551"/>
                  </a:lnTo>
                  <a:lnTo>
                    <a:pt x="2371496" y="173088"/>
                  </a:lnTo>
                  <a:close/>
                </a:path>
                <a:path w="4260215" h="248919">
                  <a:moveTo>
                    <a:pt x="2274951" y="248030"/>
                  </a:moveTo>
                  <a:lnTo>
                    <a:pt x="2241080" y="248030"/>
                  </a:lnTo>
                  <a:lnTo>
                    <a:pt x="2241080" y="173088"/>
                  </a:lnTo>
                  <a:lnTo>
                    <a:pt x="2274951" y="173088"/>
                  </a:lnTo>
                  <a:lnTo>
                    <a:pt x="2274951" y="248030"/>
                  </a:lnTo>
                  <a:close/>
                </a:path>
                <a:path w="4260215" h="248919">
                  <a:moveTo>
                    <a:pt x="2614193" y="142417"/>
                  </a:moveTo>
                  <a:lnTo>
                    <a:pt x="2386964" y="142417"/>
                  </a:lnTo>
                  <a:lnTo>
                    <a:pt x="2386964" y="115214"/>
                  </a:lnTo>
                  <a:lnTo>
                    <a:pt x="2614193" y="115214"/>
                  </a:lnTo>
                  <a:lnTo>
                    <a:pt x="2614193" y="142417"/>
                  </a:lnTo>
                  <a:close/>
                </a:path>
                <a:path w="4260215" h="248919">
                  <a:moveTo>
                    <a:pt x="2517381" y="162420"/>
                  </a:moveTo>
                  <a:lnTo>
                    <a:pt x="2483776" y="162420"/>
                  </a:lnTo>
                  <a:lnTo>
                    <a:pt x="2483776" y="142417"/>
                  </a:lnTo>
                  <a:lnTo>
                    <a:pt x="2517381" y="142417"/>
                  </a:lnTo>
                  <a:lnTo>
                    <a:pt x="2517381" y="162420"/>
                  </a:lnTo>
                  <a:close/>
                </a:path>
                <a:path w="4260215" h="248919">
                  <a:moveTo>
                    <a:pt x="2582456" y="248030"/>
                  </a:moveTo>
                  <a:lnTo>
                    <a:pt x="2418702" y="248030"/>
                  </a:lnTo>
                  <a:lnTo>
                    <a:pt x="2418702" y="162420"/>
                  </a:lnTo>
                  <a:lnTo>
                    <a:pt x="2582456" y="162420"/>
                  </a:lnTo>
                  <a:lnTo>
                    <a:pt x="2582456" y="189356"/>
                  </a:lnTo>
                  <a:lnTo>
                    <a:pt x="2452039" y="189356"/>
                  </a:lnTo>
                  <a:lnTo>
                    <a:pt x="2452039" y="221094"/>
                  </a:lnTo>
                  <a:lnTo>
                    <a:pt x="2582456" y="221094"/>
                  </a:lnTo>
                  <a:lnTo>
                    <a:pt x="2582456" y="248030"/>
                  </a:lnTo>
                  <a:close/>
                </a:path>
                <a:path w="4260215" h="248919">
                  <a:moveTo>
                    <a:pt x="2582456" y="221094"/>
                  </a:moveTo>
                  <a:lnTo>
                    <a:pt x="2549118" y="221094"/>
                  </a:lnTo>
                  <a:lnTo>
                    <a:pt x="2549118" y="189356"/>
                  </a:lnTo>
                  <a:lnTo>
                    <a:pt x="2582456" y="189356"/>
                  </a:lnTo>
                  <a:lnTo>
                    <a:pt x="2582456" y="221094"/>
                  </a:lnTo>
                  <a:close/>
                </a:path>
                <a:path w="4260215" h="248919">
                  <a:moveTo>
                    <a:pt x="2586723" y="34404"/>
                  </a:moveTo>
                  <a:lnTo>
                    <a:pt x="2414435" y="34404"/>
                  </a:lnTo>
                  <a:lnTo>
                    <a:pt x="2414435" y="8000"/>
                  </a:lnTo>
                  <a:lnTo>
                    <a:pt x="2586723" y="8000"/>
                  </a:lnTo>
                  <a:lnTo>
                    <a:pt x="2586723" y="34404"/>
                  </a:lnTo>
                  <a:close/>
                </a:path>
                <a:path w="4260215" h="248919">
                  <a:moveTo>
                    <a:pt x="2476042" y="72542"/>
                  </a:moveTo>
                  <a:lnTo>
                    <a:pt x="2442971" y="72542"/>
                  </a:lnTo>
                  <a:lnTo>
                    <a:pt x="2442971" y="34404"/>
                  </a:lnTo>
                  <a:lnTo>
                    <a:pt x="2476042" y="34404"/>
                  </a:lnTo>
                  <a:lnTo>
                    <a:pt x="2476042" y="72542"/>
                  </a:lnTo>
                  <a:close/>
                </a:path>
                <a:path w="4260215" h="248919">
                  <a:moveTo>
                    <a:pt x="2558186" y="72542"/>
                  </a:moveTo>
                  <a:lnTo>
                    <a:pt x="2525115" y="72542"/>
                  </a:lnTo>
                  <a:lnTo>
                    <a:pt x="2525115" y="34404"/>
                  </a:lnTo>
                  <a:lnTo>
                    <a:pt x="2558186" y="34404"/>
                  </a:lnTo>
                  <a:lnTo>
                    <a:pt x="2558186" y="72542"/>
                  </a:lnTo>
                  <a:close/>
                </a:path>
                <a:path w="4260215" h="248919">
                  <a:moveTo>
                    <a:pt x="2588323" y="98945"/>
                  </a:moveTo>
                  <a:lnTo>
                    <a:pt x="2412834" y="98945"/>
                  </a:lnTo>
                  <a:lnTo>
                    <a:pt x="2412834" y="72542"/>
                  </a:lnTo>
                  <a:lnTo>
                    <a:pt x="2588323" y="72542"/>
                  </a:lnTo>
                  <a:lnTo>
                    <a:pt x="2588323" y="98945"/>
                  </a:lnTo>
                  <a:close/>
                </a:path>
                <a:path w="4260215" h="248919">
                  <a:moveTo>
                    <a:pt x="3774604" y="248030"/>
                  </a:moveTo>
                  <a:lnTo>
                    <a:pt x="3740734" y="248030"/>
                  </a:lnTo>
                  <a:lnTo>
                    <a:pt x="3740734" y="0"/>
                  </a:lnTo>
                  <a:lnTo>
                    <a:pt x="3774604" y="0"/>
                  </a:lnTo>
                  <a:lnTo>
                    <a:pt x="3774604" y="248030"/>
                  </a:lnTo>
                  <a:close/>
                </a:path>
                <a:path w="4260215" h="248919">
                  <a:moveTo>
                    <a:pt x="3588981" y="189356"/>
                  </a:moveTo>
                  <a:lnTo>
                    <a:pt x="3566845" y="166420"/>
                  </a:lnTo>
                  <a:lnTo>
                    <a:pt x="3577846" y="156369"/>
                  </a:lnTo>
                  <a:lnTo>
                    <a:pt x="3588181" y="146484"/>
                  </a:lnTo>
                  <a:lnTo>
                    <a:pt x="3619163" y="111036"/>
                  </a:lnTo>
                  <a:lnTo>
                    <a:pt x="3627386" y="17335"/>
                  </a:lnTo>
                  <a:lnTo>
                    <a:pt x="3661790" y="17335"/>
                  </a:lnTo>
                  <a:lnTo>
                    <a:pt x="3661799" y="80721"/>
                  </a:lnTo>
                  <a:lnTo>
                    <a:pt x="3673392" y="117036"/>
                  </a:lnTo>
                  <a:lnTo>
                    <a:pt x="3680726" y="125348"/>
                  </a:lnTo>
                  <a:lnTo>
                    <a:pt x="3684931" y="129882"/>
                  </a:lnTo>
                  <a:lnTo>
                    <a:pt x="3644455" y="129882"/>
                  </a:lnTo>
                  <a:lnTo>
                    <a:pt x="3643566" y="132372"/>
                  </a:lnTo>
                  <a:lnTo>
                    <a:pt x="3641121" y="135972"/>
                  </a:lnTo>
                  <a:lnTo>
                    <a:pt x="3614229" y="165131"/>
                  </a:lnTo>
                  <a:lnTo>
                    <a:pt x="3594515" y="184181"/>
                  </a:lnTo>
                  <a:lnTo>
                    <a:pt x="3588981" y="189356"/>
                  </a:lnTo>
                  <a:close/>
                </a:path>
                <a:path w="4260215" h="248919">
                  <a:moveTo>
                    <a:pt x="3698328" y="186689"/>
                  </a:moveTo>
                  <a:lnTo>
                    <a:pt x="3669702" y="158775"/>
                  </a:lnTo>
                  <a:lnTo>
                    <a:pt x="3664724" y="153619"/>
                  </a:lnTo>
                  <a:lnTo>
                    <a:pt x="3659568" y="148462"/>
                  </a:lnTo>
                  <a:lnTo>
                    <a:pt x="3655212" y="143795"/>
                  </a:lnTo>
                  <a:lnTo>
                    <a:pt x="3648100" y="135439"/>
                  </a:lnTo>
                  <a:lnTo>
                    <a:pt x="3645877" y="132194"/>
                  </a:lnTo>
                  <a:lnTo>
                    <a:pt x="3644988" y="129882"/>
                  </a:lnTo>
                  <a:lnTo>
                    <a:pt x="3684931" y="129882"/>
                  </a:lnTo>
                  <a:lnTo>
                    <a:pt x="3689660" y="134850"/>
                  </a:lnTo>
                  <a:lnTo>
                    <a:pt x="3694428" y="139725"/>
                  </a:lnTo>
                  <a:lnTo>
                    <a:pt x="3719931" y="164020"/>
                  </a:lnTo>
                  <a:lnTo>
                    <a:pt x="3698328" y="186689"/>
                  </a:lnTo>
                  <a:close/>
                </a:path>
                <a:path w="4260215" h="248919">
                  <a:moveTo>
                    <a:pt x="4033037" y="216827"/>
                  </a:moveTo>
                  <a:lnTo>
                    <a:pt x="3805808" y="216827"/>
                  </a:lnTo>
                  <a:lnTo>
                    <a:pt x="3805808" y="188290"/>
                  </a:lnTo>
                  <a:lnTo>
                    <a:pt x="4033037" y="188290"/>
                  </a:lnTo>
                  <a:lnTo>
                    <a:pt x="4033037" y="216827"/>
                  </a:lnTo>
                  <a:close/>
                </a:path>
                <a:path w="4260215" h="248919">
                  <a:moveTo>
                    <a:pt x="3835412" y="155752"/>
                  </a:moveTo>
                  <a:lnTo>
                    <a:pt x="3818877" y="129082"/>
                  </a:lnTo>
                  <a:lnTo>
                    <a:pt x="3833612" y="120648"/>
                  </a:lnTo>
                  <a:lnTo>
                    <a:pt x="3848480" y="111880"/>
                  </a:lnTo>
                  <a:lnTo>
                    <a:pt x="3884885" y="87833"/>
                  </a:lnTo>
                  <a:lnTo>
                    <a:pt x="3902354" y="50139"/>
                  </a:lnTo>
                  <a:lnTo>
                    <a:pt x="3902354" y="16802"/>
                  </a:lnTo>
                  <a:lnTo>
                    <a:pt x="3936491" y="16802"/>
                  </a:lnTo>
                  <a:lnTo>
                    <a:pt x="3936491" y="50139"/>
                  </a:lnTo>
                  <a:lnTo>
                    <a:pt x="3936936" y="55384"/>
                  </a:lnTo>
                  <a:lnTo>
                    <a:pt x="3958361" y="91389"/>
                  </a:lnTo>
                  <a:lnTo>
                    <a:pt x="3968876" y="98412"/>
                  </a:lnTo>
                  <a:lnTo>
                    <a:pt x="3920223" y="98412"/>
                  </a:lnTo>
                  <a:lnTo>
                    <a:pt x="3888669" y="123973"/>
                  </a:lnTo>
                  <a:lnTo>
                    <a:pt x="3853414" y="145384"/>
                  </a:lnTo>
                  <a:lnTo>
                    <a:pt x="3835412" y="155752"/>
                  </a:lnTo>
                  <a:close/>
                </a:path>
                <a:path w="4260215" h="248919">
                  <a:moveTo>
                    <a:pt x="4003700" y="155219"/>
                  </a:moveTo>
                  <a:lnTo>
                    <a:pt x="3970095" y="135616"/>
                  </a:lnTo>
                  <a:lnTo>
                    <a:pt x="3932624" y="111169"/>
                  </a:lnTo>
                  <a:lnTo>
                    <a:pt x="3920489" y="98412"/>
                  </a:lnTo>
                  <a:lnTo>
                    <a:pt x="3968876" y="98412"/>
                  </a:lnTo>
                  <a:lnTo>
                    <a:pt x="3969762" y="99004"/>
                  </a:lnTo>
                  <a:lnTo>
                    <a:pt x="3976229" y="103179"/>
                  </a:lnTo>
                  <a:lnTo>
                    <a:pt x="3983097" y="107471"/>
                  </a:lnTo>
                  <a:lnTo>
                    <a:pt x="3990365" y="111880"/>
                  </a:lnTo>
                  <a:lnTo>
                    <a:pt x="4005233" y="120648"/>
                  </a:lnTo>
                  <a:lnTo>
                    <a:pt x="4019968" y="129082"/>
                  </a:lnTo>
                  <a:lnTo>
                    <a:pt x="4003700" y="155219"/>
                  </a:lnTo>
                  <a:close/>
                </a:path>
                <a:path w="4260215" h="248919">
                  <a:moveTo>
                    <a:pt x="4259732" y="248297"/>
                  </a:moveTo>
                  <a:lnTo>
                    <a:pt x="4098912" y="248297"/>
                  </a:lnTo>
                  <a:lnTo>
                    <a:pt x="4098912" y="156019"/>
                  </a:lnTo>
                  <a:lnTo>
                    <a:pt x="4259732" y="156019"/>
                  </a:lnTo>
                  <a:lnTo>
                    <a:pt x="4259732" y="183756"/>
                  </a:lnTo>
                  <a:lnTo>
                    <a:pt x="4132249" y="183756"/>
                  </a:lnTo>
                  <a:lnTo>
                    <a:pt x="4132249" y="220560"/>
                  </a:lnTo>
                  <a:lnTo>
                    <a:pt x="4259732" y="220560"/>
                  </a:lnTo>
                  <a:lnTo>
                    <a:pt x="4259732" y="248297"/>
                  </a:lnTo>
                  <a:close/>
                </a:path>
                <a:path w="4260215" h="248919">
                  <a:moveTo>
                    <a:pt x="4259732" y="220560"/>
                  </a:moveTo>
                  <a:lnTo>
                    <a:pt x="4226395" y="220560"/>
                  </a:lnTo>
                  <a:lnTo>
                    <a:pt x="4226395" y="183756"/>
                  </a:lnTo>
                  <a:lnTo>
                    <a:pt x="4259732" y="183756"/>
                  </a:lnTo>
                  <a:lnTo>
                    <a:pt x="4259732" y="220560"/>
                  </a:lnTo>
                  <a:close/>
                </a:path>
                <a:path w="4260215" h="248919">
                  <a:moveTo>
                    <a:pt x="4212259" y="144284"/>
                  </a:moveTo>
                  <a:lnTo>
                    <a:pt x="4180522" y="144284"/>
                  </a:lnTo>
                  <a:lnTo>
                    <a:pt x="4180522" y="86410"/>
                  </a:lnTo>
                  <a:lnTo>
                    <a:pt x="4155985" y="86410"/>
                  </a:lnTo>
                  <a:lnTo>
                    <a:pt x="4155985" y="57607"/>
                  </a:lnTo>
                  <a:lnTo>
                    <a:pt x="4180522" y="57607"/>
                  </a:lnTo>
                  <a:lnTo>
                    <a:pt x="4180522" y="3200"/>
                  </a:lnTo>
                  <a:lnTo>
                    <a:pt x="4212259" y="3200"/>
                  </a:lnTo>
                  <a:lnTo>
                    <a:pt x="4212259" y="144284"/>
                  </a:lnTo>
                  <a:close/>
                </a:path>
                <a:path w="4260215" h="248919">
                  <a:moveTo>
                    <a:pt x="4054640" y="136550"/>
                  </a:moveTo>
                  <a:lnTo>
                    <a:pt x="4054640" y="13334"/>
                  </a:lnTo>
                  <a:lnTo>
                    <a:pt x="4153585" y="13334"/>
                  </a:lnTo>
                  <a:lnTo>
                    <a:pt x="4153585" y="41071"/>
                  </a:lnTo>
                  <a:lnTo>
                    <a:pt x="4086910" y="41071"/>
                  </a:lnTo>
                  <a:lnTo>
                    <a:pt x="4086910" y="61340"/>
                  </a:lnTo>
                  <a:lnTo>
                    <a:pt x="4142651" y="61340"/>
                  </a:lnTo>
                  <a:lnTo>
                    <a:pt x="4142651" y="88544"/>
                  </a:lnTo>
                  <a:lnTo>
                    <a:pt x="4086910" y="88544"/>
                  </a:lnTo>
                  <a:lnTo>
                    <a:pt x="4086910" y="108813"/>
                  </a:lnTo>
                  <a:lnTo>
                    <a:pt x="4161700" y="108813"/>
                  </a:lnTo>
                  <a:lnTo>
                    <a:pt x="4164520" y="132549"/>
                  </a:lnTo>
                  <a:lnTo>
                    <a:pt x="4091711" y="136283"/>
                  </a:lnTo>
                  <a:lnTo>
                    <a:pt x="4054640" y="136550"/>
                  </a:lnTo>
                  <a:close/>
                </a:path>
                <a:path w="4260215" h="248919">
                  <a:moveTo>
                    <a:pt x="4161700" y="108813"/>
                  </a:moveTo>
                  <a:lnTo>
                    <a:pt x="4086910" y="108813"/>
                  </a:lnTo>
                  <a:lnTo>
                    <a:pt x="4107280" y="108646"/>
                  </a:lnTo>
                  <a:lnTo>
                    <a:pt x="4126249" y="108146"/>
                  </a:lnTo>
                  <a:lnTo>
                    <a:pt x="4135291" y="107738"/>
                  </a:lnTo>
                  <a:lnTo>
                    <a:pt x="4144151" y="107180"/>
                  </a:lnTo>
                  <a:lnTo>
                    <a:pt x="4152827" y="106471"/>
                  </a:lnTo>
                  <a:lnTo>
                    <a:pt x="4161320" y="105613"/>
                  </a:lnTo>
                  <a:lnTo>
                    <a:pt x="4161700" y="108813"/>
                  </a:lnTo>
                  <a:close/>
                </a:path>
                <a:path w="4260215" h="248919">
                  <a:moveTo>
                    <a:pt x="4259732" y="144818"/>
                  </a:moveTo>
                  <a:lnTo>
                    <a:pt x="4227728" y="144818"/>
                  </a:lnTo>
                  <a:lnTo>
                    <a:pt x="4227728" y="0"/>
                  </a:lnTo>
                  <a:lnTo>
                    <a:pt x="4259732" y="0"/>
                  </a:lnTo>
                  <a:lnTo>
                    <a:pt x="4259732" y="1448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54798" y="3434308"/>
              <a:ext cx="6728459" cy="2014220"/>
            </a:xfrm>
            <a:custGeom>
              <a:avLst/>
              <a:gdLst/>
              <a:ahLst/>
              <a:cxnLst/>
              <a:rect l="l" t="t" r="r" b="b"/>
              <a:pathLst>
                <a:path w="6728459" h="2014220">
                  <a:moveTo>
                    <a:pt x="195757" y="1781810"/>
                  </a:moveTo>
                  <a:lnTo>
                    <a:pt x="28270" y="1781810"/>
                  </a:lnTo>
                  <a:lnTo>
                    <a:pt x="28270" y="1803412"/>
                  </a:lnTo>
                  <a:lnTo>
                    <a:pt x="170954" y="1803412"/>
                  </a:lnTo>
                  <a:lnTo>
                    <a:pt x="170903" y="1829447"/>
                  </a:lnTo>
                  <a:lnTo>
                    <a:pt x="167652" y="1880247"/>
                  </a:lnTo>
                  <a:lnTo>
                    <a:pt x="161353" y="1923084"/>
                  </a:lnTo>
                  <a:lnTo>
                    <a:pt x="185877" y="1925828"/>
                  </a:lnTo>
                  <a:lnTo>
                    <a:pt x="192087" y="1885645"/>
                  </a:lnTo>
                  <a:lnTo>
                    <a:pt x="195199" y="1844014"/>
                  </a:lnTo>
                  <a:lnTo>
                    <a:pt x="195694" y="1822881"/>
                  </a:lnTo>
                  <a:lnTo>
                    <a:pt x="195757" y="1781810"/>
                  </a:lnTo>
                  <a:close/>
                </a:path>
                <a:path w="6728459" h="2014220">
                  <a:moveTo>
                    <a:pt x="229362" y="1951964"/>
                  </a:moveTo>
                  <a:lnTo>
                    <a:pt x="109613" y="1951964"/>
                  </a:lnTo>
                  <a:lnTo>
                    <a:pt x="109613" y="1858352"/>
                  </a:lnTo>
                  <a:lnTo>
                    <a:pt x="85077" y="1858352"/>
                  </a:lnTo>
                  <a:lnTo>
                    <a:pt x="85077" y="1951964"/>
                  </a:lnTo>
                  <a:lnTo>
                    <a:pt x="0" y="1951964"/>
                  </a:lnTo>
                  <a:lnTo>
                    <a:pt x="0" y="1973300"/>
                  </a:lnTo>
                  <a:lnTo>
                    <a:pt x="229362" y="1973300"/>
                  </a:lnTo>
                  <a:lnTo>
                    <a:pt x="229362" y="1951964"/>
                  </a:lnTo>
                  <a:close/>
                </a:path>
                <a:path w="6728459" h="2014220">
                  <a:moveTo>
                    <a:pt x="389915" y="1878469"/>
                  </a:moveTo>
                  <a:lnTo>
                    <a:pt x="354685" y="1852231"/>
                  </a:lnTo>
                  <a:lnTo>
                    <a:pt x="332206" y="1819846"/>
                  </a:lnTo>
                  <a:lnTo>
                    <a:pt x="332041" y="1816608"/>
                  </a:lnTo>
                  <a:lnTo>
                    <a:pt x="332041" y="1795678"/>
                  </a:lnTo>
                  <a:lnTo>
                    <a:pt x="384581" y="1795678"/>
                  </a:lnTo>
                  <a:lnTo>
                    <a:pt x="384581" y="1774342"/>
                  </a:lnTo>
                  <a:lnTo>
                    <a:pt x="252831" y="1774342"/>
                  </a:lnTo>
                  <a:lnTo>
                    <a:pt x="252831" y="1795678"/>
                  </a:lnTo>
                  <a:lnTo>
                    <a:pt x="307771" y="1795678"/>
                  </a:lnTo>
                  <a:lnTo>
                    <a:pt x="307771" y="1816608"/>
                  </a:lnTo>
                  <a:lnTo>
                    <a:pt x="287108" y="1853730"/>
                  </a:lnTo>
                  <a:lnTo>
                    <a:pt x="245897" y="1886559"/>
                  </a:lnTo>
                  <a:lnTo>
                    <a:pt x="259562" y="1902891"/>
                  </a:lnTo>
                  <a:lnTo>
                    <a:pt x="296519" y="1875218"/>
                  </a:lnTo>
                  <a:lnTo>
                    <a:pt x="301472" y="1870837"/>
                  </a:lnTo>
                  <a:lnTo>
                    <a:pt x="307086" y="1865934"/>
                  </a:lnTo>
                  <a:lnTo>
                    <a:pt x="311924" y="1861299"/>
                  </a:lnTo>
                  <a:lnTo>
                    <a:pt x="320090" y="1852561"/>
                  </a:lnTo>
                  <a:lnTo>
                    <a:pt x="320890" y="1851571"/>
                  </a:lnTo>
                  <a:lnTo>
                    <a:pt x="321703" y="1852409"/>
                  </a:lnTo>
                  <a:lnTo>
                    <a:pt x="352386" y="1878025"/>
                  </a:lnTo>
                  <a:lnTo>
                    <a:pt x="376783" y="1894890"/>
                  </a:lnTo>
                  <a:lnTo>
                    <a:pt x="389915" y="1878469"/>
                  </a:lnTo>
                  <a:close/>
                </a:path>
                <a:path w="6728459" h="2014220">
                  <a:moveTo>
                    <a:pt x="439521" y="1195070"/>
                  </a:moveTo>
                  <a:lnTo>
                    <a:pt x="272034" y="1195070"/>
                  </a:lnTo>
                  <a:lnTo>
                    <a:pt x="272034" y="1216672"/>
                  </a:lnTo>
                  <a:lnTo>
                    <a:pt x="414718" y="1216672"/>
                  </a:lnTo>
                  <a:lnTo>
                    <a:pt x="414667" y="1242707"/>
                  </a:lnTo>
                  <a:lnTo>
                    <a:pt x="411416" y="1293507"/>
                  </a:lnTo>
                  <a:lnTo>
                    <a:pt x="405104" y="1336344"/>
                  </a:lnTo>
                  <a:lnTo>
                    <a:pt x="429641" y="1339088"/>
                  </a:lnTo>
                  <a:lnTo>
                    <a:pt x="435851" y="1298905"/>
                  </a:lnTo>
                  <a:lnTo>
                    <a:pt x="438962" y="1257274"/>
                  </a:lnTo>
                  <a:lnTo>
                    <a:pt x="439458" y="1236141"/>
                  </a:lnTo>
                  <a:lnTo>
                    <a:pt x="439521" y="1195070"/>
                  </a:lnTo>
                  <a:close/>
                </a:path>
                <a:path w="6728459" h="2014220">
                  <a:moveTo>
                    <a:pt x="440842" y="1973364"/>
                  </a:moveTo>
                  <a:lnTo>
                    <a:pt x="430695" y="1929561"/>
                  </a:lnTo>
                  <a:lnTo>
                    <a:pt x="417372" y="1919884"/>
                  </a:lnTo>
                  <a:lnTo>
                    <a:pt x="417372" y="1952332"/>
                  </a:lnTo>
                  <a:lnTo>
                    <a:pt x="417372" y="1969350"/>
                  </a:lnTo>
                  <a:lnTo>
                    <a:pt x="379234" y="1992363"/>
                  </a:lnTo>
                  <a:lnTo>
                    <a:pt x="372592" y="1993036"/>
                  </a:lnTo>
                  <a:lnTo>
                    <a:pt x="365645" y="1993036"/>
                  </a:lnTo>
                  <a:lnTo>
                    <a:pt x="358660" y="1993036"/>
                  </a:lnTo>
                  <a:lnTo>
                    <a:pt x="320738" y="1979955"/>
                  </a:lnTo>
                  <a:lnTo>
                    <a:pt x="313905" y="1969350"/>
                  </a:lnTo>
                  <a:lnTo>
                    <a:pt x="313905" y="1952332"/>
                  </a:lnTo>
                  <a:lnTo>
                    <a:pt x="352120" y="1929460"/>
                  </a:lnTo>
                  <a:lnTo>
                    <a:pt x="358762" y="1928761"/>
                  </a:lnTo>
                  <a:lnTo>
                    <a:pt x="372491" y="1928761"/>
                  </a:lnTo>
                  <a:lnTo>
                    <a:pt x="410565" y="1941880"/>
                  </a:lnTo>
                  <a:lnTo>
                    <a:pt x="417372" y="1952332"/>
                  </a:lnTo>
                  <a:lnTo>
                    <a:pt x="417372" y="1919884"/>
                  </a:lnTo>
                  <a:lnTo>
                    <a:pt x="380479" y="1908517"/>
                  </a:lnTo>
                  <a:lnTo>
                    <a:pt x="365645" y="1907692"/>
                  </a:lnTo>
                  <a:lnTo>
                    <a:pt x="358127" y="1907895"/>
                  </a:lnTo>
                  <a:lnTo>
                    <a:pt x="318223" y="1917268"/>
                  </a:lnTo>
                  <a:lnTo>
                    <a:pt x="290436" y="1948129"/>
                  </a:lnTo>
                  <a:lnTo>
                    <a:pt x="290436" y="1973364"/>
                  </a:lnTo>
                  <a:lnTo>
                    <a:pt x="318312" y="2004339"/>
                  </a:lnTo>
                  <a:lnTo>
                    <a:pt x="358051" y="2013902"/>
                  </a:lnTo>
                  <a:lnTo>
                    <a:pt x="365645" y="2014105"/>
                  </a:lnTo>
                  <a:lnTo>
                    <a:pt x="373214" y="2013902"/>
                  </a:lnTo>
                  <a:lnTo>
                    <a:pt x="412927" y="2004339"/>
                  </a:lnTo>
                  <a:lnTo>
                    <a:pt x="429806" y="1993036"/>
                  </a:lnTo>
                  <a:lnTo>
                    <a:pt x="430618" y="1992287"/>
                  </a:lnTo>
                  <a:lnTo>
                    <a:pt x="438772" y="1980158"/>
                  </a:lnTo>
                  <a:lnTo>
                    <a:pt x="438848" y="1979955"/>
                  </a:lnTo>
                  <a:lnTo>
                    <a:pt x="440842" y="1973364"/>
                  </a:lnTo>
                  <a:close/>
                </a:path>
                <a:path w="6728459" h="2014220">
                  <a:moveTo>
                    <a:pt x="473125" y="1365224"/>
                  </a:moveTo>
                  <a:lnTo>
                    <a:pt x="353377" y="1365224"/>
                  </a:lnTo>
                  <a:lnTo>
                    <a:pt x="353377" y="1271612"/>
                  </a:lnTo>
                  <a:lnTo>
                    <a:pt x="328841" y="1271612"/>
                  </a:lnTo>
                  <a:lnTo>
                    <a:pt x="328841" y="1365224"/>
                  </a:lnTo>
                  <a:lnTo>
                    <a:pt x="243763" y="1365224"/>
                  </a:lnTo>
                  <a:lnTo>
                    <a:pt x="243763" y="1386560"/>
                  </a:lnTo>
                  <a:lnTo>
                    <a:pt x="473125" y="1386560"/>
                  </a:lnTo>
                  <a:lnTo>
                    <a:pt x="473125" y="1365224"/>
                  </a:lnTo>
                  <a:close/>
                </a:path>
                <a:path w="6728459" h="2014220">
                  <a:moveTo>
                    <a:pt x="476859" y="1820481"/>
                  </a:moveTo>
                  <a:lnTo>
                    <a:pt x="439521" y="1820481"/>
                  </a:lnTo>
                  <a:lnTo>
                    <a:pt x="439521" y="1758873"/>
                  </a:lnTo>
                  <a:lnTo>
                    <a:pt x="415518" y="1758873"/>
                  </a:lnTo>
                  <a:lnTo>
                    <a:pt x="415518" y="1907425"/>
                  </a:lnTo>
                  <a:lnTo>
                    <a:pt x="439521" y="1907425"/>
                  </a:lnTo>
                  <a:lnTo>
                    <a:pt x="439521" y="1842084"/>
                  </a:lnTo>
                  <a:lnTo>
                    <a:pt x="476859" y="1842084"/>
                  </a:lnTo>
                  <a:lnTo>
                    <a:pt x="476859" y="1820481"/>
                  </a:lnTo>
                  <a:close/>
                </a:path>
                <a:path w="6728459" h="2014220">
                  <a:moveTo>
                    <a:pt x="514731" y="126123"/>
                  </a:moveTo>
                  <a:lnTo>
                    <a:pt x="487578" y="104152"/>
                  </a:lnTo>
                  <a:lnTo>
                    <a:pt x="481164" y="99250"/>
                  </a:lnTo>
                  <a:lnTo>
                    <a:pt x="475259" y="95008"/>
                  </a:lnTo>
                  <a:lnTo>
                    <a:pt x="472160" y="91744"/>
                  </a:lnTo>
                  <a:lnTo>
                    <a:pt x="455777" y="11468"/>
                  </a:lnTo>
                  <a:lnTo>
                    <a:pt x="431241" y="11468"/>
                  </a:lnTo>
                  <a:lnTo>
                    <a:pt x="431241" y="58089"/>
                  </a:lnTo>
                  <a:lnTo>
                    <a:pt x="431076" y="62306"/>
                  </a:lnTo>
                  <a:lnTo>
                    <a:pt x="408597" y="99733"/>
                  </a:lnTo>
                  <a:lnTo>
                    <a:pt x="369100" y="133362"/>
                  </a:lnTo>
                  <a:lnTo>
                    <a:pt x="383146" y="149618"/>
                  </a:lnTo>
                  <a:lnTo>
                    <a:pt x="414807" y="124739"/>
                  </a:lnTo>
                  <a:lnTo>
                    <a:pt x="444347" y="95821"/>
                  </a:lnTo>
                  <a:lnTo>
                    <a:pt x="444817" y="95199"/>
                  </a:lnTo>
                  <a:lnTo>
                    <a:pt x="448640" y="99441"/>
                  </a:lnTo>
                  <a:lnTo>
                    <a:pt x="479196" y="125895"/>
                  </a:lnTo>
                  <a:lnTo>
                    <a:pt x="501230" y="142151"/>
                  </a:lnTo>
                  <a:lnTo>
                    <a:pt x="514731" y="126123"/>
                  </a:lnTo>
                  <a:close/>
                </a:path>
                <a:path w="6728459" h="2014220">
                  <a:moveTo>
                    <a:pt x="561403" y="609676"/>
                  </a:moveTo>
                  <a:lnTo>
                    <a:pt x="393903" y="609676"/>
                  </a:lnTo>
                  <a:lnTo>
                    <a:pt x="393903" y="631278"/>
                  </a:lnTo>
                  <a:lnTo>
                    <a:pt x="536587" y="631278"/>
                  </a:lnTo>
                  <a:lnTo>
                    <a:pt x="536549" y="657301"/>
                  </a:lnTo>
                  <a:lnTo>
                    <a:pt x="533298" y="708101"/>
                  </a:lnTo>
                  <a:lnTo>
                    <a:pt x="526986" y="750938"/>
                  </a:lnTo>
                  <a:lnTo>
                    <a:pt x="551522" y="753694"/>
                  </a:lnTo>
                  <a:lnTo>
                    <a:pt x="557733" y="713498"/>
                  </a:lnTo>
                  <a:lnTo>
                    <a:pt x="560844" y="671868"/>
                  </a:lnTo>
                  <a:lnTo>
                    <a:pt x="561340" y="650748"/>
                  </a:lnTo>
                  <a:lnTo>
                    <a:pt x="561403" y="609676"/>
                  </a:lnTo>
                  <a:close/>
                </a:path>
                <a:path w="6728459" h="2014220">
                  <a:moveTo>
                    <a:pt x="571258" y="0"/>
                  </a:moveTo>
                  <a:lnTo>
                    <a:pt x="547255" y="0"/>
                  </a:lnTo>
                  <a:lnTo>
                    <a:pt x="547255" y="178955"/>
                  </a:lnTo>
                  <a:lnTo>
                    <a:pt x="571258" y="178955"/>
                  </a:lnTo>
                  <a:lnTo>
                    <a:pt x="571258" y="0"/>
                  </a:lnTo>
                  <a:close/>
                </a:path>
                <a:path w="6728459" h="2014220">
                  <a:moveTo>
                    <a:pt x="577392" y="224294"/>
                  </a:moveTo>
                  <a:lnTo>
                    <a:pt x="441375" y="224294"/>
                  </a:lnTo>
                  <a:lnTo>
                    <a:pt x="441375" y="159486"/>
                  </a:lnTo>
                  <a:lnTo>
                    <a:pt x="417106" y="159486"/>
                  </a:lnTo>
                  <a:lnTo>
                    <a:pt x="417106" y="245897"/>
                  </a:lnTo>
                  <a:lnTo>
                    <a:pt x="577392" y="245897"/>
                  </a:lnTo>
                  <a:lnTo>
                    <a:pt x="577392" y="224294"/>
                  </a:lnTo>
                  <a:close/>
                </a:path>
                <a:path w="6728459" h="2014220">
                  <a:moveTo>
                    <a:pt x="594995" y="779830"/>
                  </a:moveTo>
                  <a:lnTo>
                    <a:pt x="475259" y="779830"/>
                  </a:lnTo>
                  <a:lnTo>
                    <a:pt x="475259" y="686219"/>
                  </a:lnTo>
                  <a:lnTo>
                    <a:pt x="450710" y="686219"/>
                  </a:lnTo>
                  <a:lnTo>
                    <a:pt x="450710" y="779830"/>
                  </a:lnTo>
                  <a:lnTo>
                    <a:pt x="365633" y="779830"/>
                  </a:lnTo>
                  <a:lnTo>
                    <a:pt x="365633" y="801166"/>
                  </a:lnTo>
                  <a:lnTo>
                    <a:pt x="594995" y="801166"/>
                  </a:lnTo>
                  <a:lnTo>
                    <a:pt x="594995" y="779830"/>
                  </a:lnTo>
                  <a:close/>
                </a:path>
                <a:path w="6728459" h="2014220">
                  <a:moveTo>
                    <a:pt x="619810" y="1768741"/>
                  </a:moveTo>
                  <a:lnTo>
                    <a:pt x="596341" y="1768741"/>
                  </a:lnTo>
                  <a:lnTo>
                    <a:pt x="596341" y="1790077"/>
                  </a:lnTo>
                  <a:lnTo>
                    <a:pt x="596341" y="1851685"/>
                  </a:lnTo>
                  <a:lnTo>
                    <a:pt x="528066" y="1851685"/>
                  </a:lnTo>
                  <a:lnTo>
                    <a:pt x="528066" y="1790077"/>
                  </a:lnTo>
                  <a:lnTo>
                    <a:pt x="596341" y="1790077"/>
                  </a:lnTo>
                  <a:lnTo>
                    <a:pt x="596341" y="1768741"/>
                  </a:lnTo>
                  <a:lnTo>
                    <a:pt x="504583" y="1768741"/>
                  </a:lnTo>
                  <a:lnTo>
                    <a:pt x="504583" y="1873021"/>
                  </a:lnTo>
                  <a:lnTo>
                    <a:pt x="619810" y="1873021"/>
                  </a:lnTo>
                  <a:lnTo>
                    <a:pt x="619810" y="1851685"/>
                  </a:lnTo>
                  <a:lnTo>
                    <a:pt x="619810" y="1790077"/>
                  </a:lnTo>
                  <a:lnTo>
                    <a:pt x="619810" y="1768741"/>
                  </a:lnTo>
                  <a:close/>
                </a:path>
                <a:path w="6728459" h="2014220">
                  <a:moveTo>
                    <a:pt x="636346" y="1291729"/>
                  </a:moveTo>
                  <a:lnTo>
                    <a:pt x="601116" y="1265491"/>
                  </a:lnTo>
                  <a:lnTo>
                    <a:pt x="578637" y="1233106"/>
                  </a:lnTo>
                  <a:lnTo>
                    <a:pt x="578472" y="1229868"/>
                  </a:lnTo>
                  <a:lnTo>
                    <a:pt x="578472" y="1208938"/>
                  </a:lnTo>
                  <a:lnTo>
                    <a:pt x="631012" y="1208938"/>
                  </a:lnTo>
                  <a:lnTo>
                    <a:pt x="631012" y="1187602"/>
                  </a:lnTo>
                  <a:lnTo>
                    <a:pt x="499249" y="1187602"/>
                  </a:lnTo>
                  <a:lnTo>
                    <a:pt x="499249" y="1208938"/>
                  </a:lnTo>
                  <a:lnTo>
                    <a:pt x="554202" y="1208938"/>
                  </a:lnTo>
                  <a:lnTo>
                    <a:pt x="554202" y="1229868"/>
                  </a:lnTo>
                  <a:lnTo>
                    <a:pt x="533539" y="1266990"/>
                  </a:lnTo>
                  <a:lnTo>
                    <a:pt x="492328" y="1299819"/>
                  </a:lnTo>
                  <a:lnTo>
                    <a:pt x="505993" y="1316151"/>
                  </a:lnTo>
                  <a:lnTo>
                    <a:pt x="542950" y="1288478"/>
                  </a:lnTo>
                  <a:lnTo>
                    <a:pt x="547903" y="1284097"/>
                  </a:lnTo>
                  <a:lnTo>
                    <a:pt x="553516" y="1279194"/>
                  </a:lnTo>
                  <a:lnTo>
                    <a:pt x="558355" y="1274559"/>
                  </a:lnTo>
                  <a:lnTo>
                    <a:pt x="566521" y="1265821"/>
                  </a:lnTo>
                  <a:lnTo>
                    <a:pt x="567321" y="1264831"/>
                  </a:lnTo>
                  <a:lnTo>
                    <a:pt x="568134" y="1265669"/>
                  </a:lnTo>
                  <a:lnTo>
                    <a:pt x="598817" y="1291285"/>
                  </a:lnTo>
                  <a:lnTo>
                    <a:pt x="623214" y="1308150"/>
                  </a:lnTo>
                  <a:lnTo>
                    <a:pt x="636346" y="1291729"/>
                  </a:lnTo>
                  <a:close/>
                </a:path>
                <a:path w="6728459" h="2014220">
                  <a:moveTo>
                    <a:pt x="687273" y="1386624"/>
                  </a:moveTo>
                  <a:lnTo>
                    <a:pt x="677125" y="1342821"/>
                  </a:lnTo>
                  <a:lnTo>
                    <a:pt x="663803" y="1333144"/>
                  </a:lnTo>
                  <a:lnTo>
                    <a:pt x="663803" y="1365592"/>
                  </a:lnTo>
                  <a:lnTo>
                    <a:pt x="663803" y="1382610"/>
                  </a:lnTo>
                  <a:lnTo>
                    <a:pt x="625665" y="1405623"/>
                  </a:lnTo>
                  <a:lnTo>
                    <a:pt x="619023" y="1406296"/>
                  </a:lnTo>
                  <a:lnTo>
                    <a:pt x="612076" y="1406296"/>
                  </a:lnTo>
                  <a:lnTo>
                    <a:pt x="605091" y="1406296"/>
                  </a:lnTo>
                  <a:lnTo>
                    <a:pt x="567169" y="1393215"/>
                  </a:lnTo>
                  <a:lnTo>
                    <a:pt x="560324" y="1382610"/>
                  </a:lnTo>
                  <a:lnTo>
                    <a:pt x="560324" y="1365592"/>
                  </a:lnTo>
                  <a:lnTo>
                    <a:pt x="598551" y="1342720"/>
                  </a:lnTo>
                  <a:lnTo>
                    <a:pt x="605193" y="1342021"/>
                  </a:lnTo>
                  <a:lnTo>
                    <a:pt x="618921" y="1342021"/>
                  </a:lnTo>
                  <a:lnTo>
                    <a:pt x="656996" y="1355140"/>
                  </a:lnTo>
                  <a:lnTo>
                    <a:pt x="663803" y="1365592"/>
                  </a:lnTo>
                  <a:lnTo>
                    <a:pt x="663803" y="1333144"/>
                  </a:lnTo>
                  <a:lnTo>
                    <a:pt x="626910" y="1321777"/>
                  </a:lnTo>
                  <a:lnTo>
                    <a:pt x="612076" y="1320952"/>
                  </a:lnTo>
                  <a:lnTo>
                    <a:pt x="604558" y="1321155"/>
                  </a:lnTo>
                  <a:lnTo>
                    <a:pt x="564654" y="1330528"/>
                  </a:lnTo>
                  <a:lnTo>
                    <a:pt x="536867" y="1361389"/>
                  </a:lnTo>
                  <a:lnTo>
                    <a:pt x="536867" y="1386624"/>
                  </a:lnTo>
                  <a:lnTo>
                    <a:pt x="564743" y="1417599"/>
                  </a:lnTo>
                  <a:lnTo>
                    <a:pt x="604481" y="1427162"/>
                  </a:lnTo>
                  <a:lnTo>
                    <a:pt x="612076" y="1427365"/>
                  </a:lnTo>
                  <a:lnTo>
                    <a:pt x="619645" y="1427162"/>
                  </a:lnTo>
                  <a:lnTo>
                    <a:pt x="659358" y="1417599"/>
                  </a:lnTo>
                  <a:lnTo>
                    <a:pt x="676236" y="1406296"/>
                  </a:lnTo>
                  <a:lnTo>
                    <a:pt x="677049" y="1405547"/>
                  </a:lnTo>
                  <a:lnTo>
                    <a:pt x="685203" y="1393418"/>
                  </a:lnTo>
                  <a:lnTo>
                    <a:pt x="685279" y="1393215"/>
                  </a:lnTo>
                  <a:lnTo>
                    <a:pt x="687273" y="1386624"/>
                  </a:lnTo>
                  <a:close/>
                </a:path>
                <a:path w="6728459" h="2014220">
                  <a:moveTo>
                    <a:pt x="694740" y="1758873"/>
                  </a:moveTo>
                  <a:lnTo>
                    <a:pt x="670750" y="1758873"/>
                  </a:lnTo>
                  <a:lnTo>
                    <a:pt x="670750" y="1883956"/>
                  </a:lnTo>
                  <a:lnTo>
                    <a:pt x="694740" y="1883956"/>
                  </a:lnTo>
                  <a:lnTo>
                    <a:pt x="694740" y="1758873"/>
                  </a:lnTo>
                  <a:close/>
                </a:path>
                <a:path w="6728459" h="2014220">
                  <a:moveTo>
                    <a:pt x="701154" y="1987435"/>
                  </a:moveTo>
                  <a:lnTo>
                    <a:pt x="564070" y="1987435"/>
                  </a:lnTo>
                  <a:lnTo>
                    <a:pt x="564070" y="1961299"/>
                  </a:lnTo>
                  <a:lnTo>
                    <a:pt x="694740" y="1961299"/>
                  </a:lnTo>
                  <a:lnTo>
                    <a:pt x="694740" y="1893290"/>
                  </a:lnTo>
                  <a:lnTo>
                    <a:pt x="539000" y="1893290"/>
                  </a:lnTo>
                  <a:lnTo>
                    <a:pt x="539000" y="1914626"/>
                  </a:lnTo>
                  <a:lnTo>
                    <a:pt x="671004" y="1914626"/>
                  </a:lnTo>
                  <a:lnTo>
                    <a:pt x="671004" y="1940496"/>
                  </a:lnTo>
                  <a:lnTo>
                    <a:pt x="540321" y="1940496"/>
                  </a:lnTo>
                  <a:lnTo>
                    <a:pt x="540321" y="2008505"/>
                  </a:lnTo>
                  <a:lnTo>
                    <a:pt x="701154" y="2008505"/>
                  </a:lnTo>
                  <a:lnTo>
                    <a:pt x="701154" y="1987435"/>
                  </a:lnTo>
                  <a:close/>
                </a:path>
                <a:path w="6728459" h="2014220">
                  <a:moveTo>
                    <a:pt x="723290" y="1233741"/>
                  </a:moveTo>
                  <a:lnTo>
                    <a:pt x="685952" y="1233741"/>
                  </a:lnTo>
                  <a:lnTo>
                    <a:pt x="685952" y="1172133"/>
                  </a:lnTo>
                  <a:lnTo>
                    <a:pt x="661936" y="1172133"/>
                  </a:lnTo>
                  <a:lnTo>
                    <a:pt x="661936" y="1320685"/>
                  </a:lnTo>
                  <a:lnTo>
                    <a:pt x="685952" y="1320685"/>
                  </a:lnTo>
                  <a:lnTo>
                    <a:pt x="685952" y="1255344"/>
                  </a:lnTo>
                  <a:lnTo>
                    <a:pt x="723290" y="1255344"/>
                  </a:lnTo>
                  <a:lnTo>
                    <a:pt x="723290" y="1233741"/>
                  </a:lnTo>
                  <a:close/>
                </a:path>
                <a:path w="6728459" h="2014220">
                  <a:moveTo>
                    <a:pt x="758215" y="706323"/>
                  </a:moveTo>
                  <a:lnTo>
                    <a:pt x="722998" y="680085"/>
                  </a:lnTo>
                  <a:lnTo>
                    <a:pt x="700519" y="647700"/>
                  </a:lnTo>
                  <a:lnTo>
                    <a:pt x="700341" y="623544"/>
                  </a:lnTo>
                  <a:lnTo>
                    <a:pt x="752894" y="623544"/>
                  </a:lnTo>
                  <a:lnTo>
                    <a:pt x="752894" y="602208"/>
                  </a:lnTo>
                  <a:lnTo>
                    <a:pt x="621131" y="602208"/>
                  </a:lnTo>
                  <a:lnTo>
                    <a:pt x="621131" y="623544"/>
                  </a:lnTo>
                  <a:lnTo>
                    <a:pt x="676071" y="623544"/>
                  </a:lnTo>
                  <a:lnTo>
                    <a:pt x="676071" y="644461"/>
                  </a:lnTo>
                  <a:lnTo>
                    <a:pt x="655421" y="681583"/>
                  </a:lnTo>
                  <a:lnTo>
                    <a:pt x="614210" y="714413"/>
                  </a:lnTo>
                  <a:lnTo>
                    <a:pt x="627875" y="730758"/>
                  </a:lnTo>
                  <a:lnTo>
                    <a:pt x="664832" y="703072"/>
                  </a:lnTo>
                  <a:lnTo>
                    <a:pt x="669785" y="698690"/>
                  </a:lnTo>
                  <a:lnTo>
                    <a:pt x="675398" y="693788"/>
                  </a:lnTo>
                  <a:lnTo>
                    <a:pt x="680237" y="689152"/>
                  </a:lnTo>
                  <a:lnTo>
                    <a:pt x="688403" y="680415"/>
                  </a:lnTo>
                  <a:lnTo>
                    <a:pt x="689203" y="679424"/>
                  </a:lnTo>
                  <a:lnTo>
                    <a:pt x="690016" y="680262"/>
                  </a:lnTo>
                  <a:lnTo>
                    <a:pt x="720699" y="705878"/>
                  </a:lnTo>
                  <a:lnTo>
                    <a:pt x="745096" y="722757"/>
                  </a:lnTo>
                  <a:lnTo>
                    <a:pt x="758215" y="706323"/>
                  </a:lnTo>
                  <a:close/>
                </a:path>
                <a:path w="6728459" h="2014220">
                  <a:moveTo>
                    <a:pt x="786485" y="190690"/>
                  </a:moveTo>
                  <a:lnTo>
                    <a:pt x="785037" y="174155"/>
                  </a:lnTo>
                  <a:lnTo>
                    <a:pt x="784606" y="169354"/>
                  </a:lnTo>
                  <a:lnTo>
                    <a:pt x="774890" y="170383"/>
                  </a:lnTo>
                  <a:lnTo>
                    <a:pt x="765454" y="171284"/>
                  </a:lnTo>
                  <a:lnTo>
                    <a:pt x="720826" y="173977"/>
                  </a:lnTo>
                  <a:lnTo>
                    <a:pt x="711822" y="174155"/>
                  </a:lnTo>
                  <a:lnTo>
                    <a:pt x="711822" y="138150"/>
                  </a:lnTo>
                  <a:lnTo>
                    <a:pt x="766483" y="138150"/>
                  </a:lnTo>
                  <a:lnTo>
                    <a:pt x="766483" y="116547"/>
                  </a:lnTo>
                  <a:lnTo>
                    <a:pt x="657936" y="116547"/>
                  </a:lnTo>
                  <a:lnTo>
                    <a:pt x="657936" y="89077"/>
                  </a:lnTo>
                  <a:lnTo>
                    <a:pt x="759028" y="89077"/>
                  </a:lnTo>
                  <a:lnTo>
                    <a:pt x="759028" y="18669"/>
                  </a:lnTo>
                  <a:lnTo>
                    <a:pt x="633666" y="18669"/>
                  </a:lnTo>
                  <a:lnTo>
                    <a:pt x="633666" y="40271"/>
                  </a:lnTo>
                  <a:lnTo>
                    <a:pt x="735012" y="40271"/>
                  </a:lnTo>
                  <a:lnTo>
                    <a:pt x="735012" y="67741"/>
                  </a:lnTo>
                  <a:lnTo>
                    <a:pt x="633933" y="67741"/>
                  </a:lnTo>
                  <a:lnTo>
                    <a:pt x="633933" y="138150"/>
                  </a:lnTo>
                  <a:lnTo>
                    <a:pt x="687552" y="138150"/>
                  </a:lnTo>
                  <a:lnTo>
                    <a:pt x="687552" y="175069"/>
                  </a:lnTo>
                  <a:lnTo>
                    <a:pt x="681355" y="175247"/>
                  </a:lnTo>
                  <a:lnTo>
                    <a:pt x="666584" y="175450"/>
                  </a:lnTo>
                  <a:lnTo>
                    <a:pt x="617131" y="175488"/>
                  </a:lnTo>
                  <a:lnTo>
                    <a:pt x="617131" y="197091"/>
                  </a:lnTo>
                  <a:lnTo>
                    <a:pt x="685126" y="196646"/>
                  </a:lnTo>
                  <a:lnTo>
                    <a:pt x="725500" y="195326"/>
                  </a:lnTo>
                  <a:lnTo>
                    <a:pt x="759828" y="193090"/>
                  </a:lnTo>
                  <a:lnTo>
                    <a:pt x="786485" y="190690"/>
                  </a:lnTo>
                  <a:close/>
                </a:path>
                <a:path w="6728459" h="2014220">
                  <a:moveTo>
                    <a:pt x="809155" y="801217"/>
                  </a:moveTo>
                  <a:lnTo>
                    <a:pt x="809091" y="775982"/>
                  </a:lnTo>
                  <a:lnTo>
                    <a:pt x="807135" y="769505"/>
                  </a:lnTo>
                  <a:lnTo>
                    <a:pt x="799007" y="757415"/>
                  </a:lnTo>
                  <a:lnTo>
                    <a:pt x="798156" y="756627"/>
                  </a:lnTo>
                  <a:lnTo>
                    <a:pt x="793546" y="752348"/>
                  </a:lnTo>
                  <a:lnTo>
                    <a:pt x="786676" y="748258"/>
                  </a:lnTo>
                  <a:lnTo>
                    <a:pt x="785685" y="747737"/>
                  </a:lnTo>
                  <a:lnTo>
                    <a:pt x="785685" y="780186"/>
                  </a:lnTo>
                  <a:lnTo>
                    <a:pt x="785685" y="797204"/>
                  </a:lnTo>
                  <a:lnTo>
                    <a:pt x="747547" y="820216"/>
                  </a:lnTo>
                  <a:lnTo>
                    <a:pt x="740905" y="820902"/>
                  </a:lnTo>
                  <a:lnTo>
                    <a:pt x="733958" y="820902"/>
                  </a:lnTo>
                  <a:lnTo>
                    <a:pt x="726973" y="820902"/>
                  </a:lnTo>
                  <a:lnTo>
                    <a:pt x="689051" y="807808"/>
                  </a:lnTo>
                  <a:lnTo>
                    <a:pt x="682205" y="797204"/>
                  </a:lnTo>
                  <a:lnTo>
                    <a:pt x="682205" y="780186"/>
                  </a:lnTo>
                  <a:lnTo>
                    <a:pt x="720432" y="757313"/>
                  </a:lnTo>
                  <a:lnTo>
                    <a:pt x="727075" y="756627"/>
                  </a:lnTo>
                  <a:lnTo>
                    <a:pt x="740803" y="756627"/>
                  </a:lnTo>
                  <a:lnTo>
                    <a:pt x="778878" y="769734"/>
                  </a:lnTo>
                  <a:lnTo>
                    <a:pt x="785685" y="780186"/>
                  </a:lnTo>
                  <a:lnTo>
                    <a:pt x="785685" y="747737"/>
                  </a:lnTo>
                  <a:lnTo>
                    <a:pt x="748792" y="736371"/>
                  </a:lnTo>
                  <a:lnTo>
                    <a:pt x="733958" y="735558"/>
                  </a:lnTo>
                  <a:lnTo>
                    <a:pt x="726440" y="735749"/>
                  </a:lnTo>
                  <a:lnTo>
                    <a:pt x="686536" y="745121"/>
                  </a:lnTo>
                  <a:lnTo>
                    <a:pt x="658749" y="775982"/>
                  </a:lnTo>
                  <a:lnTo>
                    <a:pt x="658749" y="801217"/>
                  </a:lnTo>
                  <a:lnTo>
                    <a:pt x="686625" y="832192"/>
                  </a:lnTo>
                  <a:lnTo>
                    <a:pt x="726363" y="841756"/>
                  </a:lnTo>
                  <a:lnTo>
                    <a:pt x="733958" y="841971"/>
                  </a:lnTo>
                  <a:lnTo>
                    <a:pt x="741527" y="841756"/>
                  </a:lnTo>
                  <a:lnTo>
                    <a:pt x="781240" y="832192"/>
                  </a:lnTo>
                  <a:lnTo>
                    <a:pt x="807161" y="807808"/>
                  </a:lnTo>
                  <a:lnTo>
                    <a:pt x="809155" y="801217"/>
                  </a:lnTo>
                  <a:close/>
                </a:path>
                <a:path w="6728459" h="2014220">
                  <a:moveTo>
                    <a:pt x="821702" y="0"/>
                  </a:moveTo>
                  <a:lnTo>
                    <a:pt x="797420" y="0"/>
                  </a:lnTo>
                  <a:lnTo>
                    <a:pt x="797420" y="248831"/>
                  </a:lnTo>
                  <a:lnTo>
                    <a:pt x="821702" y="248831"/>
                  </a:lnTo>
                  <a:lnTo>
                    <a:pt x="821702" y="0"/>
                  </a:lnTo>
                  <a:close/>
                </a:path>
                <a:path w="6728459" h="2014220">
                  <a:moveTo>
                    <a:pt x="845172" y="648347"/>
                  </a:moveTo>
                  <a:lnTo>
                    <a:pt x="807834" y="648347"/>
                  </a:lnTo>
                  <a:lnTo>
                    <a:pt x="807834" y="586740"/>
                  </a:lnTo>
                  <a:lnTo>
                    <a:pt x="783818" y="586740"/>
                  </a:lnTo>
                  <a:lnTo>
                    <a:pt x="783818" y="735291"/>
                  </a:lnTo>
                  <a:lnTo>
                    <a:pt x="807834" y="735291"/>
                  </a:lnTo>
                  <a:lnTo>
                    <a:pt x="807834" y="669950"/>
                  </a:lnTo>
                  <a:lnTo>
                    <a:pt x="845172" y="669950"/>
                  </a:lnTo>
                  <a:lnTo>
                    <a:pt x="845172" y="648347"/>
                  </a:lnTo>
                  <a:close/>
                </a:path>
                <a:path w="6728459" h="2014220">
                  <a:moveTo>
                    <a:pt x="885444" y="1341221"/>
                  </a:moveTo>
                  <a:lnTo>
                    <a:pt x="857948" y="1314348"/>
                  </a:lnTo>
                  <a:lnTo>
                    <a:pt x="832294" y="1285849"/>
                  </a:lnTo>
                  <a:lnTo>
                    <a:pt x="823036" y="1189736"/>
                  </a:lnTo>
                  <a:lnTo>
                    <a:pt x="798220" y="1189736"/>
                  </a:lnTo>
                  <a:lnTo>
                    <a:pt x="798220" y="1255458"/>
                  </a:lnTo>
                  <a:lnTo>
                    <a:pt x="798004" y="1260068"/>
                  </a:lnTo>
                  <a:lnTo>
                    <a:pt x="783336" y="1295730"/>
                  </a:lnTo>
                  <a:lnTo>
                    <a:pt x="774230" y="1306436"/>
                  </a:lnTo>
                  <a:lnTo>
                    <a:pt x="769429" y="1310830"/>
                  </a:lnTo>
                  <a:lnTo>
                    <a:pt x="764362" y="1315580"/>
                  </a:lnTo>
                  <a:lnTo>
                    <a:pt x="733958" y="1344663"/>
                  </a:lnTo>
                  <a:lnTo>
                    <a:pt x="748944" y="1360424"/>
                  </a:lnTo>
                  <a:lnTo>
                    <a:pt x="777176" y="1334173"/>
                  </a:lnTo>
                  <a:lnTo>
                    <a:pt x="780707" y="1330591"/>
                  </a:lnTo>
                  <a:lnTo>
                    <a:pt x="808012" y="1300708"/>
                  </a:lnTo>
                  <a:lnTo>
                    <a:pt x="810971" y="1296530"/>
                  </a:lnTo>
                  <a:lnTo>
                    <a:pt x="811491" y="1297216"/>
                  </a:lnTo>
                  <a:lnTo>
                    <a:pt x="818438" y="1305471"/>
                  </a:lnTo>
                  <a:lnTo>
                    <a:pt x="822744" y="1309890"/>
                  </a:lnTo>
                  <a:lnTo>
                    <a:pt x="827862" y="1314551"/>
                  </a:lnTo>
                  <a:lnTo>
                    <a:pt x="832459" y="1320139"/>
                  </a:lnTo>
                  <a:lnTo>
                    <a:pt x="863219" y="1350213"/>
                  </a:lnTo>
                  <a:lnTo>
                    <a:pt x="870597" y="1356690"/>
                  </a:lnTo>
                  <a:lnTo>
                    <a:pt x="885444" y="1341221"/>
                  </a:lnTo>
                  <a:close/>
                </a:path>
                <a:path w="6728459" h="2014220">
                  <a:moveTo>
                    <a:pt x="938250" y="1172133"/>
                  </a:moveTo>
                  <a:lnTo>
                    <a:pt x="913980" y="1172133"/>
                  </a:lnTo>
                  <a:lnTo>
                    <a:pt x="913980" y="1420964"/>
                  </a:lnTo>
                  <a:lnTo>
                    <a:pt x="938250" y="1420964"/>
                  </a:lnTo>
                  <a:lnTo>
                    <a:pt x="938250" y="1172133"/>
                  </a:lnTo>
                  <a:close/>
                </a:path>
                <a:path w="6728459" h="2014220">
                  <a:moveTo>
                    <a:pt x="960107" y="1951964"/>
                  </a:moveTo>
                  <a:lnTo>
                    <a:pt x="857440" y="1951964"/>
                  </a:lnTo>
                  <a:lnTo>
                    <a:pt x="857440" y="1895157"/>
                  </a:lnTo>
                  <a:lnTo>
                    <a:pt x="930503" y="1895157"/>
                  </a:lnTo>
                  <a:lnTo>
                    <a:pt x="930503" y="1873821"/>
                  </a:lnTo>
                  <a:lnTo>
                    <a:pt x="787298" y="1873821"/>
                  </a:lnTo>
                  <a:lnTo>
                    <a:pt x="787298" y="1801545"/>
                  </a:lnTo>
                  <a:lnTo>
                    <a:pt x="927849" y="1801545"/>
                  </a:lnTo>
                  <a:lnTo>
                    <a:pt x="927849" y="1780209"/>
                  </a:lnTo>
                  <a:lnTo>
                    <a:pt x="763028" y="1780209"/>
                  </a:lnTo>
                  <a:lnTo>
                    <a:pt x="763028" y="1895157"/>
                  </a:lnTo>
                  <a:lnTo>
                    <a:pt x="833424" y="1895157"/>
                  </a:lnTo>
                  <a:lnTo>
                    <a:pt x="833424" y="1951964"/>
                  </a:lnTo>
                  <a:lnTo>
                    <a:pt x="730758" y="1951964"/>
                  </a:lnTo>
                  <a:lnTo>
                    <a:pt x="730758" y="1973300"/>
                  </a:lnTo>
                  <a:lnTo>
                    <a:pt x="960107" y="1973300"/>
                  </a:lnTo>
                  <a:lnTo>
                    <a:pt x="960107" y="1951964"/>
                  </a:lnTo>
                  <a:close/>
                </a:path>
                <a:path w="6728459" h="2014220">
                  <a:moveTo>
                    <a:pt x="1053731" y="664883"/>
                  </a:moveTo>
                  <a:lnTo>
                    <a:pt x="910501" y="664883"/>
                  </a:lnTo>
                  <a:lnTo>
                    <a:pt x="910501" y="649681"/>
                  </a:lnTo>
                  <a:lnTo>
                    <a:pt x="1048385" y="649681"/>
                  </a:lnTo>
                  <a:lnTo>
                    <a:pt x="1048385" y="593140"/>
                  </a:lnTo>
                  <a:lnTo>
                    <a:pt x="886498" y="593140"/>
                  </a:lnTo>
                  <a:lnTo>
                    <a:pt x="886498" y="613943"/>
                  </a:lnTo>
                  <a:lnTo>
                    <a:pt x="1025182" y="613943"/>
                  </a:lnTo>
                  <a:lnTo>
                    <a:pt x="1025182" y="629145"/>
                  </a:lnTo>
                  <a:lnTo>
                    <a:pt x="887310" y="629145"/>
                  </a:lnTo>
                  <a:lnTo>
                    <a:pt x="887310" y="685685"/>
                  </a:lnTo>
                  <a:lnTo>
                    <a:pt x="1053731" y="685685"/>
                  </a:lnTo>
                  <a:lnTo>
                    <a:pt x="1053731" y="664883"/>
                  </a:lnTo>
                  <a:close/>
                </a:path>
                <a:path w="6728459" h="2014220">
                  <a:moveTo>
                    <a:pt x="1083068" y="700087"/>
                  </a:moveTo>
                  <a:lnTo>
                    <a:pt x="995311" y="700087"/>
                  </a:lnTo>
                  <a:lnTo>
                    <a:pt x="995311" y="721156"/>
                  </a:lnTo>
                  <a:lnTo>
                    <a:pt x="995311" y="741692"/>
                  </a:lnTo>
                  <a:lnTo>
                    <a:pt x="941438" y="741692"/>
                  </a:lnTo>
                  <a:lnTo>
                    <a:pt x="941438" y="721156"/>
                  </a:lnTo>
                  <a:lnTo>
                    <a:pt x="995311" y="721156"/>
                  </a:lnTo>
                  <a:lnTo>
                    <a:pt x="995311" y="700087"/>
                  </a:lnTo>
                  <a:lnTo>
                    <a:pt x="853694" y="700087"/>
                  </a:lnTo>
                  <a:lnTo>
                    <a:pt x="853694" y="721156"/>
                  </a:lnTo>
                  <a:lnTo>
                    <a:pt x="917702" y="721156"/>
                  </a:lnTo>
                  <a:lnTo>
                    <a:pt x="917702" y="741692"/>
                  </a:lnTo>
                  <a:lnTo>
                    <a:pt x="885698" y="741692"/>
                  </a:lnTo>
                  <a:lnTo>
                    <a:pt x="885698" y="762495"/>
                  </a:lnTo>
                  <a:lnTo>
                    <a:pt x="1026248" y="762495"/>
                  </a:lnTo>
                  <a:lnTo>
                    <a:pt x="1026248" y="779030"/>
                  </a:lnTo>
                  <a:lnTo>
                    <a:pt x="887031" y="779030"/>
                  </a:lnTo>
                  <a:lnTo>
                    <a:pt x="887031" y="836904"/>
                  </a:lnTo>
                  <a:lnTo>
                    <a:pt x="1056919" y="836904"/>
                  </a:lnTo>
                  <a:lnTo>
                    <a:pt x="1056919" y="816102"/>
                  </a:lnTo>
                  <a:lnTo>
                    <a:pt x="910767" y="816102"/>
                  </a:lnTo>
                  <a:lnTo>
                    <a:pt x="910767" y="799566"/>
                  </a:lnTo>
                  <a:lnTo>
                    <a:pt x="1049731" y="799566"/>
                  </a:lnTo>
                  <a:lnTo>
                    <a:pt x="1049731" y="741692"/>
                  </a:lnTo>
                  <a:lnTo>
                    <a:pt x="1019048" y="741692"/>
                  </a:lnTo>
                  <a:lnTo>
                    <a:pt x="1019048" y="721156"/>
                  </a:lnTo>
                  <a:lnTo>
                    <a:pt x="1083068" y="721156"/>
                  </a:lnTo>
                  <a:lnTo>
                    <a:pt x="1083068" y="700087"/>
                  </a:lnTo>
                  <a:close/>
                </a:path>
                <a:path w="6728459" h="2014220">
                  <a:moveTo>
                    <a:pt x="1083068" y="193090"/>
                  </a:moveTo>
                  <a:lnTo>
                    <a:pt x="980376" y="193090"/>
                  </a:lnTo>
                  <a:lnTo>
                    <a:pt x="980376" y="136283"/>
                  </a:lnTo>
                  <a:lnTo>
                    <a:pt x="1053452" y="136283"/>
                  </a:lnTo>
                  <a:lnTo>
                    <a:pt x="1053452" y="114947"/>
                  </a:lnTo>
                  <a:lnTo>
                    <a:pt x="910234" y="114947"/>
                  </a:lnTo>
                  <a:lnTo>
                    <a:pt x="910234" y="42672"/>
                  </a:lnTo>
                  <a:lnTo>
                    <a:pt x="1050785" y="42672"/>
                  </a:lnTo>
                  <a:lnTo>
                    <a:pt x="1050785" y="21336"/>
                  </a:lnTo>
                  <a:lnTo>
                    <a:pt x="885964" y="21336"/>
                  </a:lnTo>
                  <a:lnTo>
                    <a:pt x="885964" y="136283"/>
                  </a:lnTo>
                  <a:lnTo>
                    <a:pt x="956386" y="136283"/>
                  </a:lnTo>
                  <a:lnTo>
                    <a:pt x="956386" y="193090"/>
                  </a:lnTo>
                  <a:lnTo>
                    <a:pt x="853694" y="193090"/>
                  </a:lnTo>
                  <a:lnTo>
                    <a:pt x="853694" y="214426"/>
                  </a:lnTo>
                  <a:lnTo>
                    <a:pt x="1083068" y="214426"/>
                  </a:lnTo>
                  <a:lnTo>
                    <a:pt x="1083068" y="193090"/>
                  </a:lnTo>
                  <a:close/>
                </a:path>
                <a:path w="6728459" h="2014220">
                  <a:moveTo>
                    <a:pt x="1096937" y="1188135"/>
                  </a:moveTo>
                  <a:lnTo>
                    <a:pt x="989457" y="1188135"/>
                  </a:lnTo>
                  <a:lnTo>
                    <a:pt x="989457" y="1209738"/>
                  </a:lnTo>
                  <a:lnTo>
                    <a:pt x="1073188" y="1209738"/>
                  </a:lnTo>
                  <a:lnTo>
                    <a:pt x="1073188" y="1231404"/>
                  </a:lnTo>
                  <a:lnTo>
                    <a:pt x="1055966" y="1268526"/>
                  </a:lnTo>
                  <a:lnTo>
                    <a:pt x="1018819" y="1289989"/>
                  </a:lnTo>
                  <a:lnTo>
                    <a:pt x="981189" y="1307604"/>
                  </a:lnTo>
                  <a:lnTo>
                    <a:pt x="990295" y="1326819"/>
                  </a:lnTo>
                  <a:lnTo>
                    <a:pt x="1032065" y="1308633"/>
                  </a:lnTo>
                  <a:lnTo>
                    <a:pt x="1067727" y="1288516"/>
                  </a:lnTo>
                  <a:lnTo>
                    <a:pt x="1092860" y="1258531"/>
                  </a:lnTo>
                  <a:lnTo>
                    <a:pt x="1096937" y="1234198"/>
                  </a:lnTo>
                  <a:lnTo>
                    <a:pt x="1096937" y="1188135"/>
                  </a:lnTo>
                  <a:close/>
                </a:path>
                <a:path w="6728459" h="2014220">
                  <a:moveTo>
                    <a:pt x="1109980" y="1851329"/>
                  </a:moveTo>
                  <a:lnTo>
                    <a:pt x="1086777" y="1822145"/>
                  </a:lnTo>
                  <a:lnTo>
                    <a:pt x="1086777" y="1866646"/>
                  </a:lnTo>
                  <a:lnTo>
                    <a:pt x="1086078" y="1869186"/>
                  </a:lnTo>
                  <a:lnTo>
                    <a:pt x="1057706" y="1886089"/>
                  </a:lnTo>
                  <a:lnTo>
                    <a:pt x="1045438" y="1886089"/>
                  </a:lnTo>
                  <a:lnTo>
                    <a:pt x="1016393" y="1866646"/>
                  </a:lnTo>
                  <a:lnTo>
                    <a:pt x="1016393" y="1854987"/>
                  </a:lnTo>
                  <a:lnTo>
                    <a:pt x="1045502" y="1835683"/>
                  </a:lnTo>
                  <a:lnTo>
                    <a:pt x="1057656" y="1835683"/>
                  </a:lnTo>
                  <a:lnTo>
                    <a:pt x="1086777" y="1866646"/>
                  </a:lnTo>
                  <a:lnTo>
                    <a:pt x="1086777" y="1822145"/>
                  </a:lnTo>
                  <a:lnTo>
                    <a:pt x="1084008" y="1820722"/>
                  </a:lnTo>
                  <a:lnTo>
                    <a:pt x="1069428" y="1816049"/>
                  </a:lnTo>
                  <a:lnTo>
                    <a:pt x="1061059" y="1814880"/>
                  </a:lnTo>
                  <a:lnTo>
                    <a:pt x="1051598" y="1814880"/>
                  </a:lnTo>
                  <a:lnTo>
                    <a:pt x="1013002" y="1823872"/>
                  </a:lnTo>
                  <a:lnTo>
                    <a:pt x="993190" y="1851329"/>
                  </a:lnTo>
                  <a:lnTo>
                    <a:pt x="993190" y="1870290"/>
                  </a:lnTo>
                  <a:lnTo>
                    <a:pt x="1019187" y="1901101"/>
                  </a:lnTo>
                  <a:lnTo>
                    <a:pt x="1051598" y="1906892"/>
                  </a:lnTo>
                  <a:lnTo>
                    <a:pt x="1061110" y="1906892"/>
                  </a:lnTo>
                  <a:lnTo>
                    <a:pt x="1100023" y="1890077"/>
                  </a:lnTo>
                  <a:lnTo>
                    <a:pt x="1103312" y="1886089"/>
                  </a:lnTo>
                  <a:lnTo>
                    <a:pt x="1103757" y="1885569"/>
                  </a:lnTo>
                  <a:lnTo>
                    <a:pt x="1108748" y="1875383"/>
                  </a:lnTo>
                  <a:lnTo>
                    <a:pt x="1109980" y="1870290"/>
                  </a:lnTo>
                  <a:lnTo>
                    <a:pt x="1109980" y="1851329"/>
                  </a:lnTo>
                  <a:close/>
                </a:path>
                <a:path w="6728459" h="2014220">
                  <a:moveTo>
                    <a:pt x="1124661" y="1786343"/>
                  </a:moveTo>
                  <a:lnTo>
                    <a:pt x="1063599" y="1786343"/>
                  </a:lnTo>
                  <a:lnTo>
                    <a:pt x="1063599" y="1755406"/>
                  </a:lnTo>
                  <a:lnTo>
                    <a:pt x="1039583" y="1755406"/>
                  </a:lnTo>
                  <a:lnTo>
                    <a:pt x="1039583" y="1786343"/>
                  </a:lnTo>
                  <a:lnTo>
                    <a:pt x="979043" y="1786343"/>
                  </a:lnTo>
                  <a:lnTo>
                    <a:pt x="979043" y="1807679"/>
                  </a:lnTo>
                  <a:lnTo>
                    <a:pt x="1124661" y="1807679"/>
                  </a:lnTo>
                  <a:lnTo>
                    <a:pt x="1124661" y="1786343"/>
                  </a:lnTo>
                  <a:close/>
                </a:path>
                <a:path w="6728459" h="2014220">
                  <a:moveTo>
                    <a:pt x="1173200" y="1919960"/>
                  </a:moveTo>
                  <a:lnTo>
                    <a:pt x="1149743" y="1919960"/>
                  </a:lnTo>
                  <a:lnTo>
                    <a:pt x="1149743" y="1941830"/>
                  </a:lnTo>
                  <a:lnTo>
                    <a:pt x="1149743" y="1985568"/>
                  </a:lnTo>
                  <a:lnTo>
                    <a:pt x="1044930" y="1985568"/>
                  </a:lnTo>
                  <a:lnTo>
                    <a:pt x="1044930" y="1941830"/>
                  </a:lnTo>
                  <a:lnTo>
                    <a:pt x="1149743" y="1941830"/>
                  </a:lnTo>
                  <a:lnTo>
                    <a:pt x="1149743" y="1919960"/>
                  </a:lnTo>
                  <a:lnTo>
                    <a:pt x="1021448" y="1919960"/>
                  </a:lnTo>
                  <a:lnTo>
                    <a:pt x="1021448" y="2007438"/>
                  </a:lnTo>
                  <a:lnTo>
                    <a:pt x="1173200" y="2007438"/>
                  </a:lnTo>
                  <a:lnTo>
                    <a:pt x="1173200" y="1985568"/>
                  </a:lnTo>
                  <a:lnTo>
                    <a:pt x="1173200" y="1941830"/>
                  </a:lnTo>
                  <a:lnTo>
                    <a:pt x="1173200" y="1919960"/>
                  </a:lnTo>
                  <a:close/>
                </a:path>
                <a:path w="6728459" h="2014220">
                  <a:moveTo>
                    <a:pt x="1178280" y="1396428"/>
                  </a:moveTo>
                  <a:lnTo>
                    <a:pt x="1043863" y="1396428"/>
                  </a:lnTo>
                  <a:lnTo>
                    <a:pt x="1043863" y="1333487"/>
                  </a:lnTo>
                  <a:lnTo>
                    <a:pt x="1019581" y="1333487"/>
                  </a:lnTo>
                  <a:lnTo>
                    <a:pt x="1019581" y="1418031"/>
                  </a:lnTo>
                  <a:lnTo>
                    <a:pt x="1178280" y="1418031"/>
                  </a:lnTo>
                  <a:lnTo>
                    <a:pt x="1178280" y="1396428"/>
                  </a:lnTo>
                  <a:close/>
                </a:path>
                <a:path w="6728459" h="2014220">
                  <a:moveTo>
                    <a:pt x="1208138" y="1243342"/>
                  </a:moveTo>
                  <a:lnTo>
                    <a:pt x="1170813" y="1243342"/>
                  </a:lnTo>
                  <a:lnTo>
                    <a:pt x="1170813" y="1172133"/>
                  </a:lnTo>
                  <a:lnTo>
                    <a:pt x="1146797" y="1172133"/>
                  </a:lnTo>
                  <a:lnTo>
                    <a:pt x="1146797" y="1351622"/>
                  </a:lnTo>
                  <a:lnTo>
                    <a:pt x="1170813" y="1351622"/>
                  </a:lnTo>
                  <a:lnTo>
                    <a:pt x="1170813" y="1264945"/>
                  </a:lnTo>
                  <a:lnTo>
                    <a:pt x="1208138" y="1264945"/>
                  </a:lnTo>
                  <a:lnTo>
                    <a:pt x="1208138" y="1243342"/>
                  </a:lnTo>
                  <a:close/>
                </a:path>
                <a:path w="6728459" h="2014220">
                  <a:moveTo>
                    <a:pt x="1210538" y="1824482"/>
                  </a:moveTo>
                  <a:lnTo>
                    <a:pt x="1173200" y="1824482"/>
                  </a:lnTo>
                  <a:lnTo>
                    <a:pt x="1173200" y="1758873"/>
                  </a:lnTo>
                  <a:lnTo>
                    <a:pt x="1149210" y="1758873"/>
                  </a:lnTo>
                  <a:lnTo>
                    <a:pt x="1149210" y="1910626"/>
                  </a:lnTo>
                  <a:lnTo>
                    <a:pt x="1173200" y="1910626"/>
                  </a:lnTo>
                  <a:lnTo>
                    <a:pt x="1173200" y="1846084"/>
                  </a:lnTo>
                  <a:lnTo>
                    <a:pt x="1210538" y="1846084"/>
                  </a:lnTo>
                  <a:lnTo>
                    <a:pt x="1210538" y="1824482"/>
                  </a:lnTo>
                  <a:close/>
                </a:path>
                <a:path w="6728459" h="2014220">
                  <a:moveTo>
                    <a:pt x="1431645" y="1858784"/>
                  </a:moveTo>
                  <a:lnTo>
                    <a:pt x="1392389" y="1842058"/>
                  </a:lnTo>
                  <a:lnTo>
                    <a:pt x="1367586" y="1829816"/>
                  </a:lnTo>
                  <a:lnTo>
                    <a:pt x="1366786" y="1829409"/>
                  </a:lnTo>
                  <a:lnTo>
                    <a:pt x="1345488" y="1796910"/>
                  </a:lnTo>
                  <a:lnTo>
                    <a:pt x="1345488" y="1767408"/>
                  </a:lnTo>
                  <a:lnTo>
                    <a:pt x="1321219" y="1767408"/>
                  </a:lnTo>
                  <a:lnTo>
                    <a:pt x="1321219" y="1796910"/>
                  </a:lnTo>
                  <a:lnTo>
                    <a:pt x="1320761" y="1801660"/>
                  </a:lnTo>
                  <a:lnTo>
                    <a:pt x="1288084" y="1835327"/>
                  </a:lnTo>
                  <a:lnTo>
                    <a:pt x="1250480" y="1852409"/>
                  </a:lnTo>
                  <a:lnTo>
                    <a:pt x="1234274" y="1859038"/>
                  </a:lnTo>
                  <a:lnTo>
                    <a:pt x="1244015" y="1877822"/>
                  </a:lnTo>
                  <a:lnTo>
                    <a:pt x="1291247" y="1857971"/>
                  </a:lnTo>
                  <a:lnTo>
                    <a:pt x="1331061" y="1834591"/>
                  </a:lnTo>
                  <a:lnTo>
                    <a:pt x="1333271" y="1831771"/>
                  </a:lnTo>
                  <a:lnTo>
                    <a:pt x="1335252" y="1834362"/>
                  </a:lnTo>
                  <a:lnTo>
                    <a:pt x="1375410" y="1857679"/>
                  </a:lnTo>
                  <a:lnTo>
                    <a:pt x="1413078" y="1873961"/>
                  </a:lnTo>
                  <a:lnTo>
                    <a:pt x="1422171" y="1877288"/>
                  </a:lnTo>
                  <a:lnTo>
                    <a:pt x="1431645" y="1858784"/>
                  </a:lnTo>
                  <a:close/>
                </a:path>
                <a:path w="6728459" h="2014220">
                  <a:moveTo>
                    <a:pt x="1448168" y="1898891"/>
                  </a:moveTo>
                  <a:lnTo>
                    <a:pt x="1218806" y="1898891"/>
                  </a:lnTo>
                  <a:lnTo>
                    <a:pt x="1218806" y="1920227"/>
                  </a:lnTo>
                  <a:lnTo>
                    <a:pt x="1321485" y="1920227"/>
                  </a:lnTo>
                  <a:lnTo>
                    <a:pt x="1321485" y="2007704"/>
                  </a:lnTo>
                  <a:lnTo>
                    <a:pt x="1345755" y="2007704"/>
                  </a:lnTo>
                  <a:lnTo>
                    <a:pt x="1345755" y="1920227"/>
                  </a:lnTo>
                  <a:lnTo>
                    <a:pt x="1448168" y="1920227"/>
                  </a:lnTo>
                  <a:lnTo>
                    <a:pt x="1448168" y="1898891"/>
                  </a:lnTo>
                  <a:close/>
                </a:path>
                <a:path w="6728459" h="2014220">
                  <a:moveTo>
                    <a:pt x="2496045" y="1778609"/>
                  </a:moveTo>
                  <a:lnTo>
                    <a:pt x="2493200" y="1777542"/>
                  </a:lnTo>
                  <a:lnTo>
                    <a:pt x="2489416" y="1776704"/>
                  </a:lnTo>
                  <a:lnTo>
                    <a:pt x="2479992" y="1775460"/>
                  </a:lnTo>
                  <a:lnTo>
                    <a:pt x="2475687" y="1775142"/>
                  </a:lnTo>
                  <a:lnTo>
                    <a:pt x="2465730" y="1775142"/>
                  </a:lnTo>
                  <a:lnTo>
                    <a:pt x="2435504" y="1802130"/>
                  </a:lnTo>
                  <a:lnTo>
                    <a:pt x="2434704" y="1808657"/>
                  </a:lnTo>
                  <a:lnTo>
                    <a:pt x="2434704" y="1834616"/>
                  </a:lnTo>
                  <a:lnTo>
                    <a:pt x="2410168" y="1834616"/>
                  </a:lnTo>
                  <a:lnTo>
                    <a:pt x="2410168" y="1850085"/>
                  </a:lnTo>
                  <a:lnTo>
                    <a:pt x="2434704" y="1850085"/>
                  </a:lnTo>
                  <a:lnTo>
                    <a:pt x="2434704" y="1978367"/>
                  </a:lnTo>
                  <a:lnTo>
                    <a:pt x="2452840" y="1978367"/>
                  </a:lnTo>
                  <a:lnTo>
                    <a:pt x="2452840" y="1850085"/>
                  </a:lnTo>
                  <a:lnTo>
                    <a:pt x="2492578" y="1850085"/>
                  </a:lnTo>
                  <a:lnTo>
                    <a:pt x="2492578" y="1834616"/>
                  </a:lnTo>
                  <a:lnTo>
                    <a:pt x="2452840" y="1834616"/>
                  </a:lnTo>
                  <a:lnTo>
                    <a:pt x="2452840" y="1807502"/>
                  </a:lnTo>
                  <a:lnTo>
                    <a:pt x="2454389" y="1800656"/>
                  </a:lnTo>
                  <a:lnTo>
                    <a:pt x="2460612" y="1792833"/>
                  </a:lnTo>
                  <a:lnTo>
                    <a:pt x="2465819" y="1790877"/>
                  </a:lnTo>
                  <a:lnTo>
                    <a:pt x="2480221" y="1790877"/>
                  </a:lnTo>
                  <a:lnTo>
                    <a:pt x="2486977" y="1791766"/>
                  </a:lnTo>
                  <a:lnTo>
                    <a:pt x="2493378" y="1793544"/>
                  </a:lnTo>
                  <a:lnTo>
                    <a:pt x="2493848" y="1790877"/>
                  </a:lnTo>
                  <a:lnTo>
                    <a:pt x="2496045" y="1778609"/>
                  </a:lnTo>
                  <a:close/>
                </a:path>
                <a:path w="6728459" h="2014220">
                  <a:moveTo>
                    <a:pt x="2513380" y="806234"/>
                  </a:moveTo>
                  <a:lnTo>
                    <a:pt x="2468168" y="683285"/>
                  </a:lnTo>
                  <a:lnTo>
                    <a:pt x="2444534" y="619010"/>
                  </a:lnTo>
                  <a:lnTo>
                    <a:pt x="2442705" y="614121"/>
                  </a:lnTo>
                  <a:lnTo>
                    <a:pt x="2439898" y="609892"/>
                  </a:lnTo>
                  <a:lnTo>
                    <a:pt x="2432964" y="604380"/>
                  </a:lnTo>
                  <a:lnTo>
                    <a:pt x="2428036" y="603008"/>
                  </a:lnTo>
                  <a:lnTo>
                    <a:pt x="2419680" y="603008"/>
                  </a:lnTo>
                  <a:lnTo>
                    <a:pt x="2417318" y="603275"/>
                  </a:lnTo>
                  <a:lnTo>
                    <a:pt x="2411806" y="604342"/>
                  </a:lnTo>
                  <a:lnTo>
                    <a:pt x="2409101" y="605231"/>
                  </a:lnTo>
                  <a:lnTo>
                    <a:pt x="2406434" y="606475"/>
                  </a:lnTo>
                  <a:lnTo>
                    <a:pt x="2411501" y="621144"/>
                  </a:lnTo>
                  <a:lnTo>
                    <a:pt x="2412746" y="620610"/>
                  </a:lnTo>
                  <a:lnTo>
                    <a:pt x="2414079" y="620115"/>
                  </a:lnTo>
                  <a:lnTo>
                    <a:pt x="2416924" y="619226"/>
                  </a:lnTo>
                  <a:lnTo>
                    <a:pt x="2418435" y="619010"/>
                  </a:lnTo>
                  <a:lnTo>
                    <a:pt x="2422525" y="619010"/>
                  </a:lnTo>
                  <a:lnTo>
                    <a:pt x="2424392" y="619721"/>
                  </a:lnTo>
                  <a:lnTo>
                    <a:pt x="2426881" y="622566"/>
                  </a:lnTo>
                  <a:lnTo>
                    <a:pt x="2428036" y="624789"/>
                  </a:lnTo>
                  <a:lnTo>
                    <a:pt x="2429103" y="627811"/>
                  </a:lnTo>
                  <a:lnTo>
                    <a:pt x="2441105" y="660082"/>
                  </a:lnTo>
                  <a:lnTo>
                    <a:pt x="2388298" y="806234"/>
                  </a:lnTo>
                  <a:lnTo>
                    <a:pt x="2406967" y="806234"/>
                  </a:lnTo>
                  <a:lnTo>
                    <a:pt x="2450173" y="683285"/>
                  </a:lnTo>
                  <a:lnTo>
                    <a:pt x="2494178" y="806234"/>
                  </a:lnTo>
                  <a:lnTo>
                    <a:pt x="2513380" y="806234"/>
                  </a:lnTo>
                  <a:close/>
                </a:path>
                <a:path w="6728459" h="2014220">
                  <a:moveTo>
                    <a:pt x="2519769" y="219494"/>
                  </a:moveTo>
                  <a:lnTo>
                    <a:pt x="2482875" y="136283"/>
                  </a:lnTo>
                  <a:lnTo>
                    <a:pt x="2481097" y="132283"/>
                  </a:lnTo>
                  <a:lnTo>
                    <a:pt x="2488692" y="128917"/>
                  </a:lnTo>
                  <a:lnTo>
                    <a:pt x="2513444" y="99834"/>
                  </a:lnTo>
                  <a:lnTo>
                    <a:pt x="2515768" y="83477"/>
                  </a:lnTo>
                  <a:lnTo>
                    <a:pt x="2515768" y="72009"/>
                  </a:lnTo>
                  <a:lnTo>
                    <a:pt x="2514435" y="65074"/>
                  </a:lnTo>
                  <a:lnTo>
                    <a:pt x="2509101" y="52273"/>
                  </a:lnTo>
                  <a:lnTo>
                    <a:pt x="2505151" y="46710"/>
                  </a:lnTo>
                  <a:lnTo>
                    <a:pt x="2502128" y="44005"/>
                  </a:lnTo>
                  <a:lnTo>
                    <a:pt x="2496794" y="39217"/>
                  </a:lnTo>
                  <a:lnTo>
                    <a:pt x="2496794" y="79476"/>
                  </a:lnTo>
                  <a:lnTo>
                    <a:pt x="2496769" y="83477"/>
                  </a:lnTo>
                  <a:lnTo>
                    <a:pt x="2471204" y="117309"/>
                  </a:lnTo>
                  <a:lnTo>
                    <a:pt x="2449626" y="119748"/>
                  </a:lnTo>
                  <a:lnTo>
                    <a:pt x="2407488" y="119748"/>
                  </a:lnTo>
                  <a:lnTo>
                    <a:pt x="2407488" y="44005"/>
                  </a:lnTo>
                  <a:lnTo>
                    <a:pt x="2452560" y="44005"/>
                  </a:lnTo>
                  <a:lnTo>
                    <a:pt x="2490762" y="58851"/>
                  </a:lnTo>
                  <a:lnTo>
                    <a:pt x="2496794" y="79476"/>
                  </a:lnTo>
                  <a:lnTo>
                    <a:pt x="2496794" y="39217"/>
                  </a:lnTo>
                  <a:lnTo>
                    <a:pt x="2455227" y="27203"/>
                  </a:lnTo>
                  <a:lnTo>
                    <a:pt x="2388819" y="27203"/>
                  </a:lnTo>
                  <a:lnTo>
                    <a:pt x="2388819" y="219494"/>
                  </a:lnTo>
                  <a:lnTo>
                    <a:pt x="2407488" y="219494"/>
                  </a:lnTo>
                  <a:lnTo>
                    <a:pt x="2407488" y="136550"/>
                  </a:lnTo>
                  <a:lnTo>
                    <a:pt x="2460256" y="136550"/>
                  </a:lnTo>
                  <a:lnTo>
                    <a:pt x="2461450" y="136461"/>
                  </a:lnTo>
                  <a:lnTo>
                    <a:pt x="2462695" y="136283"/>
                  </a:lnTo>
                  <a:lnTo>
                    <a:pt x="2499766" y="219494"/>
                  </a:lnTo>
                  <a:lnTo>
                    <a:pt x="2519769" y="219494"/>
                  </a:lnTo>
                  <a:close/>
                </a:path>
                <a:path w="6728459" h="2014220">
                  <a:moveTo>
                    <a:pt x="2521115" y="1199337"/>
                  </a:moveTo>
                  <a:lnTo>
                    <a:pt x="2379497" y="1199337"/>
                  </a:lnTo>
                  <a:lnTo>
                    <a:pt x="2379497" y="1215872"/>
                  </a:lnTo>
                  <a:lnTo>
                    <a:pt x="2440838" y="1215872"/>
                  </a:lnTo>
                  <a:lnTo>
                    <a:pt x="2440838" y="1391627"/>
                  </a:lnTo>
                  <a:lnTo>
                    <a:pt x="2459507" y="1391627"/>
                  </a:lnTo>
                  <a:lnTo>
                    <a:pt x="2459507" y="1215872"/>
                  </a:lnTo>
                  <a:lnTo>
                    <a:pt x="2521115" y="1215872"/>
                  </a:lnTo>
                  <a:lnTo>
                    <a:pt x="2521115" y="1199337"/>
                  </a:lnTo>
                  <a:close/>
                </a:path>
                <a:path w="6728459" h="2014220">
                  <a:moveTo>
                    <a:pt x="2572321" y="1879155"/>
                  </a:moveTo>
                  <a:lnTo>
                    <a:pt x="2557919" y="1879155"/>
                  </a:lnTo>
                  <a:lnTo>
                    <a:pt x="2518981" y="1902091"/>
                  </a:lnTo>
                  <a:lnTo>
                    <a:pt x="2526715" y="1915426"/>
                  </a:lnTo>
                  <a:lnTo>
                    <a:pt x="2555519" y="1898891"/>
                  </a:lnTo>
                  <a:lnTo>
                    <a:pt x="2555519" y="2001304"/>
                  </a:lnTo>
                  <a:lnTo>
                    <a:pt x="2572321" y="2001304"/>
                  </a:lnTo>
                  <a:lnTo>
                    <a:pt x="2572321" y="1898891"/>
                  </a:lnTo>
                  <a:lnTo>
                    <a:pt x="2572321" y="1879155"/>
                  </a:lnTo>
                  <a:close/>
                </a:path>
                <a:path w="6728459" h="2014220">
                  <a:moveTo>
                    <a:pt x="2588590" y="707021"/>
                  </a:moveTo>
                  <a:lnTo>
                    <a:pt x="2574188" y="707021"/>
                  </a:lnTo>
                  <a:lnTo>
                    <a:pt x="2535250" y="729957"/>
                  </a:lnTo>
                  <a:lnTo>
                    <a:pt x="2542984" y="743292"/>
                  </a:lnTo>
                  <a:lnTo>
                    <a:pt x="2571788" y="726757"/>
                  </a:lnTo>
                  <a:lnTo>
                    <a:pt x="2571788" y="829170"/>
                  </a:lnTo>
                  <a:lnTo>
                    <a:pt x="2588590" y="829170"/>
                  </a:lnTo>
                  <a:lnTo>
                    <a:pt x="2588590" y="726757"/>
                  </a:lnTo>
                  <a:lnTo>
                    <a:pt x="2588590" y="707021"/>
                  </a:lnTo>
                  <a:close/>
                </a:path>
                <a:path w="6728459" h="2014220">
                  <a:moveTo>
                    <a:pt x="2598191" y="1292415"/>
                  </a:moveTo>
                  <a:lnTo>
                    <a:pt x="2583789" y="1292415"/>
                  </a:lnTo>
                  <a:lnTo>
                    <a:pt x="2544851" y="1315351"/>
                  </a:lnTo>
                  <a:lnTo>
                    <a:pt x="2552585" y="1328686"/>
                  </a:lnTo>
                  <a:lnTo>
                    <a:pt x="2581389" y="1312151"/>
                  </a:lnTo>
                  <a:lnTo>
                    <a:pt x="2581389" y="1414564"/>
                  </a:lnTo>
                  <a:lnTo>
                    <a:pt x="2598191" y="1414564"/>
                  </a:lnTo>
                  <a:lnTo>
                    <a:pt x="2598191" y="1312151"/>
                  </a:lnTo>
                  <a:lnTo>
                    <a:pt x="2598191" y="1292415"/>
                  </a:lnTo>
                  <a:close/>
                </a:path>
                <a:path w="6728459" h="2014220">
                  <a:moveTo>
                    <a:pt x="2606713" y="120281"/>
                  </a:moveTo>
                  <a:lnTo>
                    <a:pt x="2592311" y="120281"/>
                  </a:lnTo>
                  <a:lnTo>
                    <a:pt x="2553373" y="143217"/>
                  </a:lnTo>
                  <a:lnTo>
                    <a:pt x="2561107" y="156552"/>
                  </a:lnTo>
                  <a:lnTo>
                    <a:pt x="2589911" y="140017"/>
                  </a:lnTo>
                  <a:lnTo>
                    <a:pt x="2589911" y="242430"/>
                  </a:lnTo>
                  <a:lnTo>
                    <a:pt x="2606713" y="242430"/>
                  </a:lnTo>
                  <a:lnTo>
                    <a:pt x="2606713" y="140017"/>
                  </a:lnTo>
                  <a:lnTo>
                    <a:pt x="2606713" y="120281"/>
                  </a:lnTo>
                  <a:close/>
                </a:path>
                <a:path w="6728459" h="2014220">
                  <a:moveTo>
                    <a:pt x="4277601" y="1778609"/>
                  </a:moveTo>
                  <a:lnTo>
                    <a:pt x="4274756" y="1777542"/>
                  </a:lnTo>
                  <a:lnTo>
                    <a:pt x="4270972" y="1776704"/>
                  </a:lnTo>
                  <a:lnTo>
                    <a:pt x="4261548" y="1775460"/>
                  </a:lnTo>
                  <a:lnTo>
                    <a:pt x="4257243" y="1775142"/>
                  </a:lnTo>
                  <a:lnTo>
                    <a:pt x="4247286" y="1775142"/>
                  </a:lnTo>
                  <a:lnTo>
                    <a:pt x="4217060" y="1802130"/>
                  </a:lnTo>
                  <a:lnTo>
                    <a:pt x="4216260" y="1808657"/>
                  </a:lnTo>
                  <a:lnTo>
                    <a:pt x="4216260" y="1834616"/>
                  </a:lnTo>
                  <a:lnTo>
                    <a:pt x="4191724" y="1834616"/>
                  </a:lnTo>
                  <a:lnTo>
                    <a:pt x="4191724" y="1850085"/>
                  </a:lnTo>
                  <a:lnTo>
                    <a:pt x="4216260" y="1850085"/>
                  </a:lnTo>
                  <a:lnTo>
                    <a:pt x="4216260" y="1978367"/>
                  </a:lnTo>
                  <a:lnTo>
                    <a:pt x="4234396" y="1978367"/>
                  </a:lnTo>
                  <a:lnTo>
                    <a:pt x="4234396" y="1850085"/>
                  </a:lnTo>
                  <a:lnTo>
                    <a:pt x="4274134" y="1850085"/>
                  </a:lnTo>
                  <a:lnTo>
                    <a:pt x="4274134" y="1834616"/>
                  </a:lnTo>
                  <a:lnTo>
                    <a:pt x="4234396" y="1834616"/>
                  </a:lnTo>
                  <a:lnTo>
                    <a:pt x="4234396" y="1807502"/>
                  </a:lnTo>
                  <a:lnTo>
                    <a:pt x="4235945" y="1800656"/>
                  </a:lnTo>
                  <a:lnTo>
                    <a:pt x="4242168" y="1792833"/>
                  </a:lnTo>
                  <a:lnTo>
                    <a:pt x="4247375" y="1790877"/>
                  </a:lnTo>
                  <a:lnTo>
                    <a:pt x="4261777" y="1790877"/>
                  </a:lnTo>
                  <a:lnTo>
                    <a:pt x="4268533" y="1791766"/>
                  </a:lnTo>
                  <a:lnTo>
                    <a:pt x="4274934" y="1793544"/>
                  </a:lnTo>
                  <a:lnTo>
                    <a:pt x="4275404" y="1790877"/>
                  </a:lnTo>
                  <a:lnTo>
                    <a:pt x="4277601" y="1778609"/>
                  </a:lnTo>
                  <a:close/>
                </a:path>
                <a:path w="6728459" h="2014220">
                  <a:moveTo>
                    <a:pt x="4294937" y="806234"/>
                  </a:moveTo>
                  <a:lnTo>
                    <a:pt x="4249725" y="683285"/>
                  </a:lnTo>
                  <a:lnTo>
                    <a:pt x="4226090" y="619010"/>
                  </a:lnTo>
                  <a:lnTo>
                    <a:pt x="4224261" y="614121"/>
                  </a:lnTo>
                  <a:lnTo>
                    <a:pt x="4221454" y="609892"/>
                  </a:lnTo>
                  <a:lnTo>
                    <a:pt x="4214520" y="604380"/>
                  </a:lnTo>
                  <a:lnTo>
                    <a:pt x="4209592" y="603008"/>
                  </a:lnTo>
                  <a:lnTo>
                    <a:pt x="4201236" y="603008"/>
                  </a:lnTo>
                  <a:lnTo>
                    <a:pt x="4198874" y="603275"/>
                  </a:lnTo>
                  <a:lnTo>
                    <a:pt x="4193362" y="604342"/>
                  </a:lnTo>
                  <a:lnTo>
                    <a:pt x="4190657" y="605231"/>
                  </a:lnTo>
                  <a:lnTo>
                    <a:pt x="4187990" y="606475"/>
                  </a:lnTo>
                  <a:lnTo>
                    <a:pt x="4193057" y="621144"/>
                  </a:lnTo>
                  <a:lnTo>
                    <a:pt x="4194302" y="620610"/>
                  </a:lnTo>
                  <a:lnTo>
                    <a:pt x="4195635" y="620115"/>
                  </a:lnTo>
                  <a:lnTo>
                    <a:pt x="4198480" y="619226"/>
                  </a:lnTo>
                  <a:lnTo>
                    <a:pt x="4199991" y="619010"/>
                  </a:lnTo>
                  <a:lnTo>
                    <a:pt x="4204081" y="619010"/>
                  </a:lnTo>
                  <a:lnTo>
                    <a:pt x="4205948" y="619721"/>
                  </a:lnTo>
                  <a:lnTo>
                    <a:pt x="4208437" y="622566"/>
                  </a:lnTo>
                  <a:lnTo>
                    <a:pt x="4209592" y="624789"/>
                  </a:lnTo>
                  <a:lnTo>
                    <a:pt x="4210659" y="627811"/>
                  </a:lnTo>
                  <a:lnTo>
                    <a:pt x="4222661" y="660082"/>
                  </a:lnTo>
                  <a:lnTo>
                    <a:pt x="4169854" y="806234"/>
                  </a:lnTo>
                  <a:lnTo>
                    <a:pt x="4188523" y="806234"/>
                  </a:lnTo>
                  <a:lnTo>
                    <a:pt x="4231729" y="683285"/>
                  </a:lnTo>
                  <a:lnTo>
                    <a:pt x="4275734" y="806234"/>
                  </a:lnTo>
                  <a:lnTo>
                    <a:pt x="4294937" y="806234"/>
                  </a:lnTo>
                  <a:close/>
                </a:path>
                <a:path w="6728459" h="2014220">
                  <a:moveTo>
                    <a:pt x="4301325" y="219494"/>
                  </a:moveTo>
                  <a:lnTo>
                    <a:pt x="4264431" y="136283"/>
                  </a:lnTo>
                  <a:lnTo>
                    <a:pt x="4262653" y="132283"/>
                  </a:lnTo>
                  <a:lnTo>
                    <a:pt x="4270248" y="128917"/>
                  </a:lnTo>
                  <a:lnTo>
                    <a:pt x="4295000" y="99834"/>
                  </a:lnTo>
                  <a:lnTo>
                    <a:pt x="4297324" y="83477"/>
                  </a:lnTo>
                  <a:lnTo>
                    <a:pt x="4297324" y="72009"/>
                  </a:lnTo>
                  <a:lnTo>
                    <a:pt x="4295991" y="65074"/>
                  </a:lnTo>
                  <a:lnTo>
                    <a:pt x="4290657" y="52273"/>
                  </a:lnTo>
                  <a:lnTo>
                    <a:pt x="4286707" y="46710"/>
                  </a:lnTo>
                  <a:lnTo>
                    <a:pt x="4283684" y="44005"/>
                  </a:lnTo>
                  <a:lnTo>
                    <a:pt x="4278388" y="39243"/>
                  </a:lnTo>
                  <a:lnTo>
                    <a:pt x="4278388" y="80010"/>
                  </a:lnTo>
                  <a:lnTo>
                    <a:pt x="4278325" y="83477"/>
                  </a:lnTo>
                  <a:lnTo>
                    <a:pt x="4252760" y="117309"/>
                  </a:lnTo>
                  <a:lnTo>
                    <a:pt x="4231183" y="119748"/>
                  </a:lnTo>
                  <a:lnTo>
                    <a:pt x="4189044" y="119748"/>
                  </a:lnTo>
                  <a:lnTo>
                    <a:pt x="4189044" y="44005"/>
                  </a:lnTo>
                  <a:lnTo>
                    <a:pt x="4234116" y="44005"/>
                  </a:lnTo>
                  <a:lnTo>
                    <a:pt x="4272318" y="58851"/>
                  </a:lnTo>
                  <a:lnTo>
                    <a:pt x="4278388" y="80010"/>
                  </a:lnTo>
                  <a:lnTo>
                    <a:pt x="4278388" y="39243"/>
                  </a:lnTo>
                  <a:lnTo>
                    <a:pt x="4236783" y="27203"/>
                  </a:lnTo>
                  <a:lnTo>
                    <a:pt x="4170375" y="27203"/>
                  </a:lnTo>
                  <a:lnTo>
                    <a:pt x="4170375" y="219494"/>
                  </a:lnTo>
                  <a:lnTo>
                    <a:pt x="4189044" y="219494"/>
                  </a:lnTo>
                  <a:lnTo>
                    <a:pt x="4189044" y="136550"/>
                  </a:lnTo>
                  <a:lnTo>
                    <a:pt x="4241812" y="136550"/>
                  </a:lnTo>
                  <a:lnTo>
                    <a:pt x="4243006" y="136461"/>
                  </a:lnTo>
                  <a:lnTo>
                    <a:pt x="4244251" y="136283"/>
                  </a:lnTo>
                  <a:lnTo>
                    <a:pt x="4281322" y="219494"/>
                  </a:lnTo>
                  <a:lnTo>
                    <a:pt x="4301325" y="219494"/>
                  </a:lnTo>
                  <a:close/>
                </a:path>
                <a:path w="6728459" h="2014220">
                  <a:moveTo>
                    <a:pt x="4302671" y="1199337"/>
                  </a:moveTo>
                  <a:lnTo>
                    <a:pt x="4161053" y="1199337"/>
                  </a:lnTo>
                  <a:lnTo>
                    <a:pt x="4161053" y="1215872"/>
                  </a:lnTo>
                  <a:lnTo>
                    <a:pt x="4222394" y="1215872"/>
                  </a:lnTo>
                  <a:lnTo>
                    <a:pt x="4222394" y="1391627"/>
                  </a:lnTo>
                  <a:lnTo>
                    <a:pt x="4241063" y="1391627"/>
                  </a:lnTo>
                  <a:lnTo>
                    <a:pt x="4241063" y="1215872"/>
                  </a:lnTo>
                  <a:lnTo>
                    <a:pt x="4302671" y="1215872"/>
                  </a:lnTo>
                  <a:lnTo>
                    <a:pt x="4302671" y="1199337"/>
                  </a:lnTo>
                  <a:close/>
                </a:path>
                <a:path w="6728459" h="2014220">
                  <a:moveTo>
                    <a:pt x="4376280" y="1986635"/>
                  </a:moveTo>
                  <a:lnTo>
                    <a:pt x="4314672" y="1986635"/>
                  </a:lnTo>
                  <a:lnTo>
                    <a:pt x="4352810" y="1945563"/>
                  </a:lnTo>
                  <a:lnTo>
                    <a:pt x="4358500" y="1939518"/>
                  </a:lnTo>
                  <a:lnTo>
                    <a:pt x="4363123" y="1933613"/>
                  </a:lnTo>
                  <a:lnTo>
                    <a:pt x="4370235" y="1922056"/>
                  </a:lnTo>
                  <a:lnTo>
                    <a:pt x="4372013" y="1915871"/>
                  </a:lnTo>
                  <a:lnTo>
                    <a:pt x="4372013" y="1898357"/>
                  </a:lnTo>
                  <a:lnTo>
                    <a:pt x="4369155" y="1891957"/>
                  </a:lnTo>
                  <a:lnTo>
                    <a:pt x="4368724" y="1890979"/>
                  </a:lnTo>
                  <a:lnTo>
                    <a:pt x="4333608" y="1876755"/>
                  </a:lnTo>
                  <a:lnTo>
                    <a:pt x="4327918" y="1876755"/>
                  </a:lnTo>
                  <a:lnTo>
                    <a:pt x="4295914" y="1898624"/>
                  </a:lnTo>
                  <a:lnTo>
                    <a:pt x="4294670" y="1901291"/>
                  </a:lnTo>
                  <a:lnTo>
                    <a:pt x="4307205" y="1909826"/>
                  </a:lnTo>
                  <a:lnTo>
                    <a:pt x="4311294" y="1902536"/>
                  </a:lnTo>
                  <a:lnTo>
                    <a:pt x="4315650" y="1897735"/>
                  </a:lnTo>
                  <a:lnTo>
                    <a:pt x="4324896" y="1893112"/>
                  </a:lnTo>
                  <a:lnTo>
                    <a:pt x="4329519" y="1891957"/>
                  </a:lnTo>
                  <a:lnTo>
                    <a:pt x="4340364" y="1891957"/>
                  </a:lnTo>
                  <a:lnTo>
                    <a:pt x="4345432" y="1893379"/>
                  </a:lnTo>
                  <a:lnTo>
                    <a:pt x="4353255" y="1899069"/>
                  </a:lnTo>
                  <a:lnTo>
                    <a:pt x="4355211" y="1902802"/>
                  </a:lnTo>
                  <a:lnTo>
                    <a:pt x="4355211" y="1910626"/>
                  </a:lnTo>
                  <a:lnTo>
                    <a:pt x="4294136" y="1987169"/>
                  </a:lnTo>
                  <a:lnTo>
                    <a:pt x="4294136" y="2001304"/>
                  </a:lnTo>
                  <a:lnTo>
                    <a:pt x="4376280" y="2001304"/>
                  </a:lnTo>
                  <a:lnTo>
                    <a:pt x="4376280" y="1986635"/>
                  </a:lnTo>
                  <a:close/>
                </a:path>
                <a:path w="6728459" h="2014220">
                  <a:moveTo>
                    <a:pt x="4392549" y="814501"/>
                  </a:moveTo>
                  <a:lnTo>
                    <a:pt x="4330941" y="814501"/>
                  </a:lnTo>
                  <a:lnTo>
                    <a:pt x="4369079" y="773430"/>
                  </a:lnTo>
                  <a:lnTo>
                    <a:pt x="4374769" y="767384"/>
                  </a:lnTo>
                  <a:lnTo>
                    <a:pt x="4379392" y="761466"/>
                  </a:lnTo>
                  <a:lnTo>
                    <a:pt x="4386504" y="749909"/>
                  </a:lnTo>
                  <a:lnTo>
                    <a:pt x="4388282" y="743737"/>
                  </a:lnTo>
                  <a:lnTo>
                    <a:pt x="4388282" y="726224"/>
                  </a:lnTo>
                  <a:lnTo>
                    <a:pt x="4385424" y="719823"/>
                  </a:lnTo>
                  <a:lnTo>
                    <a:pt x="4384992" y="718845"/>
                  </a:lnTo>
                  <a:lnTo>
                    <a:pt x="4349877" y="704621"/>
                  </a:lnTo>
                  <a:lnTo>
                    <a:pt x="4344187" y="704621"/>
                  </a:lnTo>
                  <a:lnTo>
                    <a:pt x="4312183" y="726490"/>
                  </a:lnTo>
                  <a:lnTo>
                    <a:pt x="4310939" y="729157"/>
                  </a:lnTo>
                  <a:lnTo>
                    <a:pt x="4323473" y="737692"/>
                  </a:lnTo>
                  <a:lnTo>
                    <a:pt x="4327563" y="730402"/>
                  </a:lnTo>
                  <a:lnTo>
                    <a:pt x="4331919" y="725601"/>
                  </a:lnTo>
                  <a:lnTo>
                    <a:pt x="4341165" y="720979"/>
                  </a:lnTo>
                  <a:lnTo>
                    <a:pt x="4345787" y="719823"/>
                  </a:lnTo>
                  <a:lnTo>
                    <a:pt x="4356633" y="719823"/>
                  </a:lnTo>
                  <a:lnTo>
                    <a:pt x="4361700" y="721245"/>
                  </a:lnTo>
                  <a:lnTo>
                    <a:pt x="4369524" y="726935"/>
                  </a:lnTo>
                  <a:lnTo>
                    <a:pt x="4371479" y="730669"/>
                  </a:lnTo>
                  <a:lnTo>
                    <a:pt x="4371479" y="738492"/>
                  </a:lnTo>
                  <a:lnTo>
                    <a:pt x="4310405" y="815035"/>
                  </a:lnTo>
                  <a:lnTo>
                    <a:pt x="4310405" y="829170"/>
                  </a:lnTo>
                  <a:lnTo>
                    <a:pt x="4392549" y="829170"/>
                  </a:lnTo>
                  <a:lnTo>
                    <a:pt x="4392549" y="814501"/>
                  </a:lnTo>
                  <a:close/>
                </a:path>
                <a:path w="6728459" h="2014220">
                  <a:moveTo>
                    <a:pt x="4402150" y="1399895"/>
                  </a:moveTo>
                  <a:lnTo>
                    <a:pt x="4340542" y="1399895"/>
                  </a:lnTo>
                  <a:lnTo>
                    <a:pt x="4378680" y="1358823"/>
                  </a:lnTo>
                  <a:lnTo>
                    <a:pt x="4384370" y="1352778"/>
                  </a:lnTo>
                  <a:lnTo>
                    <a:pt x="4388993" y="1346873"/>
                  </a:lnTo>
                  <a:lnTo>
                    <a:pt x="4396105" y="1335316"/>
                  </a:lnTo>
                  <a:lnTo>
                    <a:pt x="4397883" y="1329131"/>
                  </a:lnTo>
                  <a:lnTo>
                    <a:pt x="4397883" y="1311617"/>
                  </a:lnTo>
                  <a:lnTo>
                    <a:pt x="4395025" y="1305217"/>
                  </a:lnTo>
                  <a:lnTo>
                    <a:pt x="4394593" y="1304239"/>
                  </a:lnTo>
                  <a:lnTo>
                    <a:pt x="4359478" y="1290015"/>
                  </a:lnTo>
                  <a:lnTo>
                    <a:pt x="4353788" y="1290015"/>
                  </a:lnTo>
                  <a:lnTo>
                    <a:pt x="4321784" y="1311884"/>
                  </a:lnTo>
                  <a:lnTo>
                    <a:pt x="4320540" y="1314551"/>
                  </a:lnTo>
                  <a:lnTo>
                    <a:pt x="4333075" y="1323086"/>
                  </a:lnTo>
                  <a:lnTo>
                    <a:pt x="4337164" y="1315796"/>
                  </a:lnTo>
                  <a:lnTo>
                    <a:pt x="4341520" y="1310995"/>
                  </a:lnTo>
                  <a:lnTo>
                    <a:pt x="4350766" y="1306372"/>
                  </a:lnTo>
                  <a:lnTo>
                    <a:pt x="4355389" y="1305217"/>
                  </a:lnTo>
                  <a:lnTo>
                    <a:pt x="4366234" y="1305217"/>
                  </a:lnTo>
                  <a:lnTo>
                    <a:pt x="4371302" y="1306639"/>
                  </a:lnTo>
                  <a:lnTo>
                    <a:pt x="4379125" y="1312329"/>
                  </a:lnTo>
                  <a:lnTo>
                    <a:pt x="4381081" y="1316062"/>
                  </a:lnTo>
                  <a:lnTo>
                    <a:pt x="4381081" y="1323886"/>
                  </a:lnTo>
                  <a:lnTo>
                    <a:pt x="4320006" y="1400429"/>
                  </a:lnTo>
                  <a:lnTo>
                    <a:pt x="4320006" y="1414564"/>
                  </a:lnTo>
                  <a:lnTo>
                    <a:pt x="4402150" y="1414564"/>
                  </a:lnTo>
                  <a:lnTo>
                    <a:pt x="4402150" y="1399895"/>
                  </a:lnTo>
                  <a:close/>
                </a:path>
                <a:path w="6728459" h="2014220">
                  <a:moveTo>
                    <a:pt x="4410684" y="227761"/>
                  </a:moveTo>
                  <a:lnTo>
                    <a:pt x="4349077" y="227761"/>
                  </a:lnTo>
                  <a:lnTo>
                    <a:pt x="4387215" y="186690"/>
                  </a:lnTo>
                  <a:lnTo>
                    <a:pt x="4392904" y="180644"/>
                  </a:lnTo>
                  <a:lnTo>
                    <a:pt x="4397527" y="174726"/>
                  </a:lnTo>
                  <a:lnTo>
                    <a:pt x="4404626" y="163169"/>
                  </a:lnTo>
                  <a:lnTo>
                    <a:pt x="4406404" y="156997"/>
                  </a:lnTo>
                  <a:lnTo>
                    <a:pt x="4406404" y="139484"/>
                  </a:lnTo>
                  <a:lnTo>
                    <a:pt x="4403560" y="133083"/>
                  </a:lnTo>
                  <a:lnTo>
                    <a:pt x="4403128" y="132105"/>
                  </a:lnTo>
                  <a:lnTo>
                    <a:pt x="4368012" y="117881"/>
                  </a:lnTo>
                  <a:lnTo>
                    <a:pt x="4362323" y="117881"/>
                  </a:lnTo>
                  <a:lnTo>
                    <a:pt x="4330306" y="139750"/>
                  </a:lnTo>
                  <a:lnTo>
                    <a:pt x="4329074" y="142417"/>
                  </a:lnTo>
                  <a:lnTo>
                    <a:pt x="4341596" y="150952"/>
                  </a:lnTo>
                  <a:lnTo>
                    <a:pt x="4345698" y="143662"/>
                  </a:lnTo>
                  <a:lnTo>
                    <a:pt x="4350042" y="138861"/>
                  </a:lnTo>
                  <a:lnTo>
                    <a:pt x="4359287" y="134239"/>
                  </a:lnTo>
                  <a:lnTo>
                    <a:pt x="4363910" y="133083"/>
                  </a:lnTo>
                  <a:lnTo>
                    <a:pt x="4374756" y="133083"/>
                  </a:lnTo>
                  <a:lnTo>
                    <a:pt x="4379823" y="134505"/>
                  </a:lnTo>
                  <a:lnTo>
                    <a:pt x="4387659" y="140195"/>
                  </a:lnTo>
                  <a:lnTo>
                    <a:pt x="4389615" y="143929"/>
                  </a:lnTo>
                  <a:lnTo>
                    <a:pt x="4389615" y="151752"/>
                  </a:lnTo>
                  <a:lnTo>
                    <a:pt x="4328528" y="228295"/>
                  </a:lnTo>
                  <a:lnTo>
                    <a:pt x="4328528" y="242430"/>
                  </a:lnTo>
                  <a:lnTo>
                    <a:pt x="4410684" y="242430"/>
                  </a:lnTo>
                  <a:lnTo>
                    <a:pt x="4410684" y="227761"/>
                  </a:lnTo>
                  <a:close/>
                </a:path>
                <a:path w="6728459" h="2014220">
                  <a:moveTo>
                    <a:pt x="5534825" y="1199337"/>
                  </a:moveTo>
                  <a:lnTo>
                    <a:pt x="5393207" y="1199337"/>
                  </a:lnTo>
                  <a:lnTo>
                    <a:pt x="5393207" y="1215872"/>
                  </a:lnTo>
                  <a:lnTo>
                    <a:pt x="5454548" y="1215872"/>
                  </a:lnTo>
                  <a:lnTo>
                    <a:pt x="5454548" y="1391627"/>
                  </a:lnTo>
                  <a:lnTo>
                    <a:pt x="5473217" y="1391627"/>
                  </a:lnTo>
                  <a:lnTo>
                    <a:pt x="5473217" y="1215872"/>
                  </a:lnTo>
                  <a:lnTo>
                    <a:pt x="5534825" y="1215872"/>
                  </a:lnTo>
                  <a:lnTo>
                    <a:pt x="5534825" y="1199337"/>
                  </a:lnTo>
                  <a:close/>
                </a:path>
                <a:path w="6728459" h="2014220">
                  <a:moveTo>
                    <a:pt x="5616702" y="1180401"/>
                  </a:moveTo>
                  <a:lnTo>
                    <a:pt x="5599633" y="1180401"/>
                  </a:lnTo>
                  <a:lnTo>
                    <a:pt x="5590273" y="1192657"/>
                  </a:lnTo>
                  <a:lnTo>
                    <a:pt x="5570029" y="1234008"/>
                  </a:lnTo>
                  <a:lnTo>
                    <a:pt x="5561025" y="1282115"/>
                  </a:lnTo>
                  <a:lnTo>
                    <a:pt x="5560466" y="1298282"/>
                  </a:lnTo>
                  <a:lnTo>
                    <a:pt x="5560466" y="1311617"/>
                  </a:lnTo>
                  <a:lnTo>
                    <a:pt x="5565826" y="1360741"/>
                  </a:lnTo>
                  <a:lnTo>
                    <a:pt x="5582221" y="1404696"/>
                  </a:lnTo>
                  <a:lnTo>
                    <a:pt x="5599633" y="1430032"/>
                  </a:lnTo>
                  <a:lnTo>
                    <a:pt x="5616702" y="1430032"/>
                  </a:lnTo>
                  <a:lnTo>
                    <a:pt x="5607215" y="1415808"/>
                  </a:lnTo>
                  <a:lnTo>
                    <a:pt x="5599290" y="1401368"/>
                  </a:lnTo>
                  <a:lnTo>
                    <a:pt x="5584660" y="1356931"/>
                  </a:lnTo>
                  <a:lnTo>
                    <a:pt x="5580164" y="1311617"/>
                  </a:lnTo>
                  <a:lnTo>
                    <a:pt x="5580164" y="1298282"/>
                  </a:lnTo>
                  <a:lnTo>
                    <a:pt x="5584888" y="1251458"/>
                  </a:lnTo>
                  <a:lnTo>
                    <a:pt x="5599798" y="1207782"/>
                  </a:lnTo>
                  <a:lnTo>
                    <a:pt x="5607532" y="1193914"/>
                  </a:lnTo>
                  <a:lnTo>
                    <a:pt x="5616702" y="1180401"/>
                  </a:lnTo>
                  <a:close/>
                </a:path>
                <a:path w="6728459" h="2014220">
                  <a:moveTo>
                    <a:pt x="5765520" y="1318818"/>
                  </a:moveTo>
                  <a:lnTo>
                    <a:pt x="5644972" y="1318818"/>
                  </a:lnTo>
                  <a:lnTo>
                    <a:pt x="5644972" y="1336154"/>
                  </a:lnTo>
                  <a:lnTo>
                    <a:pt x="5765520" y="1336154"/>
                  </a:lnTo>
                  <a:lnTo>
                    <a:pt x="5765520" y="1318818"/>
                  </a:lnTo>
                  <a:close/>
                </a:path>
                <a:path w="6728459" h="2014220">
                  <a:moveTo>
                    <a:pt x="5765520" y="1262545"/>
                  </a:moveTo>
                  <a:lnTo>
                    <a:pt x="5644972" y="1262545"/>
                  </a:lnTo>
                  <a:lnTo>
                    <a:pt x="5644972" y="1279880"/>
                  </a:lnTo>
                  <a:lnTo>
                    <a:pt x="5765520" y="1279880"/>
                  </a:lnTo>
                  <a:lnTo>
                    <a:pt x="5765520" y="1262545"/>
                  </a:lnTo>
                  <a:close/>
                </a:path>
                <a:path w="6728459" h="2014220">
                  <a:moveTo>
                    <a:pt x="5932195" y="1199337"/>
                  </a:moveTo>
                  <a:lnTo>
                    <a:pt x="5790590" y="1199337"/>
                  </a:lnTo>
                  <a:lnTo>
                    <a:pt x="5790590" y="1215872"/>
                  </a:lnTo>
                  <a:lnTo>
                    <a:pt x="5851931" y="1215872"/>
                  </a:lnTo>
                  <a:lnTo>
                    <a:pt x="5851931" y="1391627"/>
                  </a:lnTo>
                  <a:lnTo>
                    <a:pt x="5870600" y="1391627"/>
                  </a:lnTo>
                  <a:lnTo>
                    <a:pt x="5870600" y="1215872"/>
                  </a:lnTo>
                  <a:lnTo>
                    <a:pt x="5932195" y="1215872"/>
                  </a:lnTo>
                  <a:lnTo>
                    <a:pt x="5932195" y="1199337"/>
                  </a:lnTo>
                  <a:close/>
                </a:path>
                <a:path w="6728459" h="2014220">
                  <a:moveTo>
                    <a:pt x="5996483" y="806234"/>
                  </a:moveTo>
                  <a:lnTo>
                    <a:pt x="5951271" y="683285"/>
                  </a:lnTo>
                  <a:lnTo>
                    <a:pt x="5927636" y="619010"/>
                  </a:lnTo>
                  <a:lnTo>
                    <a:pt x="5925807" y="614121"/>
                  </a:lnTo>
                  <a:lnTo>
                    <a:pt x="5923000" y="609892"/>
                  </a:lnTo>
                  <a:lnTo>
                    <a:pt x="5916066" y="604380"/>
                  </a:lnTo>
                  <a:lnTo>
                    <a:pt x="5911139" y="603008"/>
                  </a:lnTo>
                  <a:lnTo>
                    <a:pt x="5902782" y="603008"/>
                  </a:lnTo>
                  <a:lnTo>
                    <a:pt x="5900420" y="603275"/>
                  </a:lnTo>
                  <a:lnTo>
                    <a:pt x="5894908" y="604342"/>
                  </a:lnTo>
                  <a:lnTo>
                    <a:pt x="5892203" y="605231"/>
                  </a:lnTo>
                  <a:lnTo>
                    <a:pt x="5889536" y="606475"/>
                  </a:lnTo>
                  <a:lnTo>
                    <a:pt x="5894603" y="621144"/>
                  </a:lnTo>
                  <a:lnTo>
                    <a:pt x="5895848" y="620610"/>
                  </a:lnTo>
                  <a:lnTo>
                    <a:pt x="5897181" y="620115"/>
                  </a:lnTo>
                  <a:lnTo>
                    <a:pt x="5900026" y="619226"/>
                  </a:lnTo>
                  <a:lnTo>
                    <a:pt x="5901537" y="619010"/>
                  </a:lnTo>
                  <a:lnTo>
                    <a:pt x="5905627" y="619010"/>
                  </a:lnTo>
                  <a:lnTo>
                    <a:pt x="5907494" y="619721"/>
                  </a:lnTo>
                  <a:lnTo>
                    <a:pt x="5909983" y="622566"/>
                  </a:lnTo>
                  <a:lnTo>
                    <a:pt x="5911139" y="624789"/>
                  </a:lnTo>
                  <a:lnTo>
                    <a:pt x="5912205" y="627811"/>
                  </a:lnTo>
                  <a:lnTo>
                    <a:pt x="5924207" y="660082"/>
                  </a:lnTo>
                  <a:lnTo>
                    <a:pt x="5871400" y="806234"/>
                  </a:lnTo>
                  <a:lnTo>
                    <a:pt x="5890069" y="806234"/>
                  </a:lnTo>
                  <a:lnTo>
                    <a:pt x="5933275" y="683285"/>
                  </a:lnTo>
                  <a:lnTo>
                    <a:pt x="5977280" y="806234"/>
                  </a:lnTo>
                  <a:lnTo>
                    <a:pt x="5996483" y="806234"/>
                  </a:lnTo>
                  <a:close/>
                </a:path>
                <a:path w="6728459" h="2014220">
                  <a:moveTo>
                    <a:pt x="6009271" y="1292415"/>
                  </a:moveTo>
                  <a:lnTo>
                    <a:pt x="5994882" y="1292415"/>
                  </a:lnTo>
                  <a:lnTo>
                    <a:pt x="5955931" y="1315351"/>
                  </a:lnTo>
                  <a:lnTo>
                    <a:pt x="5963678" y="1328686"/>
                  </a:lnTo>
                  <a:lnTo>
                    <a:pt x="5992482" y="1312151"/>
                  </a:lnTo>
                  <a:lnTo>
                    <a:pt x="5992482" y="1414564"/>
                  </a:lnTo>
                  <a:lnTo>
                    <a:pt x="6009271" y="1414564"/>
                  </a:lnTo>
                  <a:lnTo>
                    <a:pt x="6009271" y="1312151"/>
                  </a:lnTo>
                  <a:lnTo>
                    <a:pt x="6009271" y="1292415"/>
                  </a:lnTo>
                  <a:close/>
                </a:path>
                <a:path w="6728459" h="2014220">
                  <a:moveTo>
                    <a:pt x="6011151" y="1778609"/>
                  </a:moveTo>
                  <a:lnTo>
                    <a:pt x="6008306" y="1777542"/>
                  </a:lnTo>
                  <a:lnTo>
                    <a:pt x="6004522" y="1776704"/>
                  </a:lnTo>
                  <a:lnTo>
                    <a:pt x="5995098" y="1775460"/>
                  </a:lnTo>
                  <a:lnTo>
                    <a:pt x="5990793" y="1775142"/>
                  </a:lnTo>
                  <a:lnTo>
                    <a:pt x="5980836" y="1775142"/>
                  </a:lnTo>
                  <a:lnTo>
                    <a:pt x="5950610" y="1802130"/>
                  </a:lnTo>
                  <a:lnTo>
                    <a:pt x="5949810" y="1808657"/>
                  </a:lnTo>
                  <a:lnTo>
                    <a:pt x="5949810" y="1834616"/>
                  </a:lnTo>
                  <a:lnTo>
                    <a:pt x="5925274" y="1834616"/>
                  </a:lnTo>
                  <a:lnTo>
                    <a:pt x="5925274" y="1850085"/>
                  </a:lnTo>
                  <a:lnTo>
                    <a:pt x="5949810" y="1850085"/>
                  </a:lnTo>
                  <a:lnTo>
                    <a:pt x="5949810" y="1978367"/>
                  </a:lnTo>
                  <a:lnTo>
                    <a:pt x="5967946" y="1978367"/>
                  </a:lnTo>
                  <a:lnTo>
                    <a:pt x="5967946" y="1850085"/>
                  </a:lnTo>
                  <a:lnTo>
                    <a:pt x="6007684" y="1850085"/>
                  </a:lnTo>
                  <a:lnTo>
                    <a:pt x="6007684" y="1834616"/>
                  </a:lnTo>
                  <a:lnTo>
                    <a:pt x="5967946" y="1834616"/>
                  </a:lnTo>
                  <a:lnTo>
                    <a:pt x="5967946" y="1807502"/>
                  </a:lnTo>
                  <a:lnTo>
                    <a:pt x="5969495" y="1800656"/>
                  </a:lnTo>
                  <a:lnTo>
                    <a:pt x="5975718" y="1792833"/>
                  </a:lnTo>
                  <a:lnTo>
                    <a:pt x="5980925" y="1790877"/>
                  </a:lnTo>
                  <a:lnTo>
                    <a:pt x="5995327" y="1790877"/>
                  </a:lnTo>
                  <a:lnTo>
                    <a:pt x="6002083" y="1791766"/>
                  </a:lnTo>
                  <a:lnTo>
                    <a:pt x="6008484" y="1793544"/>
                  </a:lnTo>
                  <a:lnTo>
                    <a:pt x="6008954" y="1790877"/>
                  </a:lnTo>
                  <a:lnTo>
                    <a:pt x="6011151" y="1778609"/>
                  </a:lnTo>
                  <a:close/>
                </a:path>
                <a:path w="6728459" h="2014220">
                  <a:moveTo>
                    <a:pt x="6076493" y="595007"/>
                  </a:moveTo>
                  <a:lnTo>
                    <a:pt x="6059424" y="595007"/>
                  </a:lnTo>
                  <a:lnTo>
                    <a:pt x="6050064" y="607250"/>
                  </a:lnTo>
                  <a:lnTo>
                    <a:pt x="6029820" y="648614"/>
                  </a:lnTo>
                  <a:lnTo>
                    <a:pt x="6020816" y="696709"/>
                  </a:lnTo>
                  <a:lnTo>
                    <a:pt x="6020257" y="712889"/>
                  </a:lnTo>
                  <a:lnTo>
                    <a:pt x="6020257" y="726224"/>
                  </a:lnTo>
                  <a:lnTo>
                    <a:pt x="6025616" y="775335"/>
                  </a:lnTo>
                  <a:lnTo>
                    <a:pt x="6042012" y="819302"/>
                  </a:lnTo>
                  <a:lnTo>
                    <a:pt x="6059424" y="844638"/>
                  </a:lnTo>
                  <a:lnTo>
                    <a:pt x="6076493" y="844638"/>
                  </a:lnTo>
                  <a:lnTo>
                    <a:pt x="6067006" y="830402"/>
                  </a:lnTo>
                  <a:lnTo>
                    <a:pt x="6059081" y="815962"/>
                  </a:lnTo>
                  <a:lnTo>
                    <a:pt x="6044450" y="771525"/>
                  </a:lnTo>
                  <a:lnTo>
                    <a:pt x="6039955" y="726224"/>
                  </a:lnTo>
                  <a:lnTo>
                    <a:pt x="6039955" y="712889"/>
                  </a:lnTo>
                  <a:lnTo>
                    <a:pt x="6044679" y="666051"/>
                  </a:lnTo>
                  <a:lnTo>
                    <a:pt x="6059589" y="622376"/>
                  </a:lnTo>
                  <a:lnTo>
                    <a:pt x="6067323" y="608507"/>
                  </a:lnTo>
                  <a:lnTo>
                    <a:pt x="6076493" y="595007"/>
                  </a:lnTo>
                  <a:close/>
                </a:path>
                <a:path w="6728459" h="2014220">
                  <a:moveTo>
                    <a:pt x="6138900" y="219494"/>
                  </a:moveTo>
                  <a:lnTo>
                    <a:pt x="6101994" y="136283"/>
                  </a:lnTo>
                  <a:lnTo>
                    <a:pt x="6100229" y="132283"/>
                  </a:lnTo>
                  <a:lnTo>
                    <a:pt x="6107811" y="128917"/>
                  </a:lnTo>
                  <a:lnTo>
                    <a:pt x="6114554" y="124714"/>
                  </a:lnTo>
                  <a:lnTo>
                    <a:pt x="6134316" y="91960"/>
                  </a:lnTo>
                  <a:lnTo>
                    <a:pt x="6134900" y="83477"/>
                  </a:lnTo>
                  <a:lnTo>
                    <a:pt x="6134900" y="72009"/>
                  </a:lnTo>
                  <a:lnTo>
                    <a:pt x="6133566" y="65074"/>
                  </a:lnTo>
                  <a:lnTo>
                    <a:pt x="6128232" y="52273"/>
                  </a:lnTo>
                  <a:lnTo>
                    <a:pt x="6124270" y="46710"/>
                  </a:lnTo>
                  <a:lnTo>
                    <a:pt x="6121247" y="44005"/>
                  </a:lnTo>
                  <a:lnTo>
                    <a:pt x="6115964" y="39255"/>
                  </a:lnTo>
                  <a:lnTo>
                    <a:pt x="6115964" y="80010"/>
                  </a:lnTo>
                  <a:lnTo>
                    <a:pt x="6115888" y="83477"/>
                  </a:lnTo>
                  <a:lnTo>
                    <a:pt x="6090323" y="117309"/>
                  </a:lnTo>
                  <a:lnTo>
                    <a:pt x="6068758" y="119748"/>
                  </a:lnTo>
                  <a:lnTo>
                    <a:pt x="6026620" y="119748"/>
                  </a:lnTo>
                  <a:lnTo>
                    <a:pt x="6026620" y="44005"/>
                  </a:lnTo>
                  <a:lnTo>
                    <a:pt x="6071692" y="44005"/>
                  </a:lnTo>
                  <a:lnTo>
                    <a:pt x="6109881" y="58851"/>
                  </a:lnTo>
                  <a:lnTo>
                    <a:pt x="6115964" y="80010"/>
                  </a:lnTo>
                  <a:lnTo>
                    <a:pt x="6115964" y="39255"/>
                  </a:lnTo>
                  <a:lnTo>
                    <a:pt x="6074359" y="27203"/>
                  </a:lnTo>
                  <a:lnTo>
                    <a:pt x="6007951" y="27203"/>
                  </a:lnTo>
                  <a:lnTo>
                    <a:pt x="6007951" y="219494"/>
                  </a:lnTo>
                  <a:lnTo>
                    <a:pt x="6026620" y="219494"/>
                  </a:lnTo>
                  <a:lnTo>
                    <a:pt x="6026620" y="136550"/>
                  </a:lnTo>
                  <a:lnTo>
                    <a:pt x="6079375" y="136550"/>
                  </a:lnTo>
                  <a:lnTo>
                    <a:pt x="6080582" y="136461"/>
                  </a:lnTo>
                  <a:lnTo>
                    <a:pt x="6081827" y="136283"/>
                  </a:lnTo>
                  <a:lnTo>
                    <a:pt x="6118898" y="219494"/>
                  </a:lnTo>
                  <a:lnTo>
                    <a:pt x="6138900" y="219494"/>
                  </a:lnTo>
                  <a:close/>
                </a:path>
                <a:path w="6728459" h="2014220">
                  <a:moveTo>
                    <a:pt x="6160503" y="1959698"/>
                  </a:moveTo>
                  <a:lnTo>
                    <a:pt x="6134900" y="1959698"/>
                  </a:lnTo>
                  <a:lnTo>
                    <a:pt x="6134900" y="1985835"/>
                  </a:lnTo>
                  <a:lnTo>
                    <a:pt x="6160503" y="1985835"/>
                  </a:lnTo>
                  <a:lnTo>
                    <a:pt x="6160503" y="1959698"/>
                  </a:lnTo>
                  <a:close/>
                </a:path>
                <a:path w="6728459" h="2014220">
                  <a:moveTo>
                    <a:pt x="6178905" y="804100"/>
                  </a:moveTo>
                  <a:lnTo>
                    <a:pt x="6176708" y="791832"/>
                  </a:lnTo>
                  <a:lnTo>
                    <a:pt x="6176238" y="789165"/>
                  </a:lnTo>
                  <a:lnTo>
                    <a:pt x="6169838" y="790943"/>
                  </a:lnTo>
                  <a:lnTo>
                    <a:pt x="6163068" y="791832"/>
                  </a:lnTo>
                  <a:lnTo>
                    <a:pt x="6148679" y="791832"/>
                  </a:lnTo>
                  <a:lnTo>
                    <a:pt x="6143472" y="789876"/>
                  </a:lnTo>
                  <a:lnTo>
                    <a:pt x="6137249" y="782053"/>
                  </a:lnTo>
                  <a:lnTo>
                    <a:pt x="6135700" y="775208"/>
                  </a:lnTo>
                  <a:lnTo>
                    <a:pt x="6135700" y="677951"/>
                  </a:lnTo>
                  <a:lnTo>
                    <a:pt x="6175438" y="677951"/>
                  </a:lnTo>
                  <a:lnTo>
                    <a:pt x="6175438" y="662482"/>
                  </a:lnTo>
                  <a:lnTo>
                    <a:pt x="6135700" y="662482"/>
                  </a:lnTo>
                  <a:lnTo>
                    <a:pt x="6135700" y="625411"/>
                  </a:lnTo>
                  <a:lnTo>
                    <a:pt x="6117564" y="625411"/>
                  </a:lnTo>
                  <a:lnTo>
                    <a:pt x="6117564" y="662482"/>
                  </a:lnTo>
                  <a:lnTo>
                    <a:pt x="6093028" y="662482"/>
                  </a:lnTo>
                  <a:lnTo>
                    <a:pt x="6093028" y="677951"/>
                  </a:lnTo>
                  <a:lnTo>
                    <a:pt x="6117564" y="677951"/>
                  </a:lnTo>
                  <a:lnTo>
                    <a:pt x="6117564" y="774052"/>
                  </a:lnTo>
                  <a:lnTo>
                    <a:pt x="6118314" y="780580"/>
                  </a:lnTo>
                  <a:lnTo>
                    <a:pt x="6148413" y="807567"/>
                  </a:lnTo>
                  <a:lnTo>
                    <a:pt x="6158547" y="807567"/>
                  </a:lnTo>
                  <a:lnTo>
                    <a:pt x="6162853" y="807250"/>
                  </a:lnTo>
                  <a:lnTo>
                    <a:pt x="6172276" y="806005"/>
                  </a:lnTo>
                  <a:lnTo>
                    <a:pt x="6176061" y="805167"/>
                  </a:lnTo>
                  <a:lnTo>
                    <a:pt x="6178905" y="804100"/>
                  </a:lnTo>
                  <a:close/>
                </a:path>
                <a:path w="6728459" h="2014220">
                  <a:moveTo>
                    <a:pt x="6208776" y="1831149"/>
                  </a:moveTo>
                  <a:lnTo>
                    <a:pt x="6207849" y="1820773"/>
                  </a:lnTo>
                  <a:lnTo>
                    <a:pt x="6205105" y="1811489"/>
                  </a:lnTo>
                  <a:lnTo>
                    <a:pt x="6200521" y="1803298"/>
                  </a:lnTo>
                  <a:lnTo>
                    <a:pt x="6197727" y="1800212"/>
                  </a:lnTo>
                  <a:lnTo>
                    <a:pt x="6194107" y="1796211"/>
                  </a:lnTo>
                  <a:lnTo>
                    <a:pt x="6186017" y="1790496"/>
                  </a:lnTo>
                  <a:lnTo>
                    <a:pt x="6176429" y="1786420"/>
                  </a:lnTo>
                  <a:lnTo>
                    <a:pt x="6165342" y="1783969"/>
                  </a:lnTo>
                  <a:lnTo>
                    <a:pt x="6152769" y="1783143"/>
                  </a:lnTo>
                  <a:lnTo>
                    <a:pt x="6146012" y="1783143"/>
                  </a:lnTo>
                  <a:lnTo>
                    <a:pt x="6109386" y="1796389"/>
                  </a:lnTo>
                  <a:lnTo>
                    <a:pt x="6097028" y="1808213"/>
                  </a:lnTo>
                  <a:lnTo>
                    <a:pt x="6109030" y="1820481"/>
                  </a:lnTo>
                  <a:lnTo>
                    <a:pt x="6114542" y="1814258"/>
                  </a:lnTo>
                  <a:lnTo>
                    <a:pt x="6121031" y="1809330"/>
                  </a:lnTo>
                  <a:lnTo>
                    <a:pt x="6135954" y="1802041"/>
                  </a:lnTo>
                  <a:lnTo>
                    <a:pt x="6144234" y="1800212"/>
                  </a:lnTo>
                  <a:lnTo>
                    <a:pt x="6153302" y="1800212"/>
                  </a:lnTo>
                  <a:lnTo>
                    <a:pt x="6189573" y="1821815"/>
                  </a:lnTo>
                  <a:lnTo>
                    <a:pt x="6189573" y="1840306"/>
                  </a:lnTo>
                  <a:lnTo>
                    <a:pt x="6167704" y="1872932"/>
                  </a:lnTo>
                  <a:lnTo>
                    <a:pt x="6164504" y="1875955"/>
                  </a:lnTo>
                  <a:lnTo>
                    <a:pt x="6159525" y="1880755"/>
                  </a:lnTo>
                  <a:lnTo>
                    <a:pt x="6139027" y="1912899"/>
                  </a:lnTo>
                  <a:lnTo>
                    <a:pt x="6138634" y="1933829"/>
                  </a:lnTo>
                  <a:lnTo>
                    <a:pt x="6156769" y="1933829"/>
                  </a:lnTo>
                  <a:lnTo>
                    <a:pt x="6156757" y="1918716"/>
                  </a:lnTo>
                  <a:lnTo>
                    <a:pt x="6157112" y="1915655"/>
                  </a:lnTo>
                  <a:lnTo>
                    <a:pt x="6174371" y="1890090"/>
                  </a:lnTo>
                  <a:lnTo>
                    <a:pt x="6178461" y="1886178"/>
                  </a:lnTo>
                  <a:lnTo>
                    <a:pt x="6182550" y="1882355"/>
                  </a:lnTo>
                  <a:lnTo>
                    <a:pt x="6190729" y="1874888"/>
                  </a:lnTo>
                  <a:lnTo>
                    <a:pt x="6194412" y="1870938"/>
                  </a:lnTo>
                  <a:lnTo>
                    <a:pt x="6200991" y="1862582"/>
                  </a:lnTo>
                  <a:lnTo>
                    <a:pt x="6203658" y="1857997"/>
                  </a:lnTo>
                  <a:lnTo>
                    <a:pt x="6207747" y="1848040"/>
                  </a:lnTo>
                  <a:lnTo>
                    <a:pt x="6208776" y="1842262"/>
                  </a:lnTo>
                  <a:lnTo>
                    <a:pt x="6208776" y="1831149"/>
                  </a:lnTo>
                  <a:close/>
                </a:path>
                <a:path w="6728459" h="2014220">
                  <a:moveTo>
                    <a:pt x="6249263" y="712889"/>
                  </a:moveTo>
                  <a:lnTo>
                    <a:pt x="6243904" y="663905"/>
                  </a:lnTo>
                  <a:lnTo>
                    <a:pt x="6227508" y="620268"/>
                  </a:lnTo>
                  <a:lnTo>
                    <a:pt x="6210109" y="595007"/>
                  </a:lnTo>
                  <a:lnTo>
                    <a:pt x="6193040" y="595007"/>
                  </a:lnTo>
                  <a:lnTo>
                    <a:pt x="6202197" y="608507"/>
                  </a:lnTo>
                  <a:lnTo>
                    <a:pt x="6209931" y="622376"/>
                  </a:lnTo>
                  <a:lnTo>
                    <a:pt x="6224841" y="666051"/>
                  </a:lnTo>
                  <a:lnTo>
                    <a:pt x="6229578" y="712889"/>
                  </a:lnTo>
                  <a:lnTo>
                    <a:pt x="6229578" y="726224"/>
                  </a:lnTo>
                  <a:lnTo>
                    <a:pt x="6225070" y="771525"/>
                  </a:lnTo>
                  <a:lnTo>
                    <a:pt x="6210439" y="815962"/>
                  </a:lnTo>
                  <a:lnTo>
                    <a:pt x="6193040" y="844638"/>
                  </a:lnTo>
                  <a:lnTo>
                    <a:pt x="6210109" y="844638"/>
                  </a:lnTo>
                  <a:lnTo>
                    <a:pt x="6234252" y="805434"/>
                  </a:lnTo>
                  <a:lnTo>
                    <a:pt x="6246914" y="759218"/>
                  </a:lnTo>
                  <a:lnTo>
                    <a:pt x="6249263" y="726224"/>
                  </a:lnTo>
                  <a:lnTo>
                    <a:pt x="6249263" y="712889"/>
                  </a:lnTo>
                  <a:close/>
                </a:path>
                <a:path w="6728459" h="2014220">
                  <a:moveTo>
                    <a:pt x="6258915" y="1291082"/>
                  </a:moveTo>
                  <a:lnTo>
                    <a:pt x="6202108" y="1291082"/>
                  </a:lnTo>
                  <a:lnTo>
                    <a:pt x="6202108" y="1233208"/>
                  </a:lnTo>
                  <a:lnTo>
                    <a:pt x="6184506" y="1233208"/>
                  </a:lnTo>
                  <a:lnTo>
                    <a:pt x="6184506" y="1291082"/>
                  </a:lnTo>
                  <a:lnTo>
                    <a:pt x="6127699" y="1291082"/>
                  </a:lnTo>
                  <a:lnTo>
                    <a:pt x="6127699" y="1308150"/>
                  </a:lnTo>
                  <a:lnTo>
                    <a:pt x="6184506" y="1308150"/>
                  </a:lnTo>
                  <a:lnTo>
                    <a:pt x="6184506" y="1369758"/>
                  </a:lnTo>
                  <a:lnTo>
                    <a:pt x="6202108" y="1369758"/>
                  </a:lnTo>
                  <a:lnTo>
                    <a:pt x="6202108" y="1308150"/>
                  </a:lnTo>
                  <a:lnTo>
                    <a:pt x="6258915" y="1308150"/>
                  </a:lnTo>
                  <a:lnTo>
                    <a:pt x="6258915" y="1291082"/>
                  </a:lnTo>
                  <a:close/>
                </a:path>
                <a:path w="6728459" h="2014220">
                  <a:moveTo>
                    <a:pt x="6486944" y="1199337"/>
                  </a:moveTo>
                  <a:lnTo>
                    <a:pt x="6345326" y="1199337"/>
                  </a:lnTo>
                  <a:lnTo>
                    <a:pt x="6345326" y="1215872"/>
                  </a:lnTo>
                  <a:lnTo>
                    <a:pt x="6406667" y="1215872"/>
                  </a:lnTo>
                  <a:lnTo>
                    <a:pt x="6406667" y="1391627"/>
                  </a:lnTo>
                  <a:lnTo>
                    <a:pt x="6425336" y="1391627"/>
                  </a:lnTo>
                  <a:lnTo>
                    <a:pt x="6425336" y="1215872"/>
                  </a:lnTo>
                  <a:lnTo>
                    <a:pt x="6486944" y="1215872"/>
                  </a:lnTo>
                  <a:lnTo>
                    <a:pt x="6486944" y="1199337"/>
                  </a:lnTo>
                  <a:close/>
                </a:path>
                <a:path w="6728459" h="2014220">
                  <a:moveTo>
                    <a:pt x="6586410" y="1399895"/>
                  </a:moveTo>
                  <a:lnTo>
                    <a:pt x="6524815" y="1399895"/>
                  </a:lnTo>
                  <a:lnTo>
                    <a:pt x="6562953" y="1358823"/>
                  </a:lnTo>
                  <a:lnTo>
                    <a:pt x="6568630" y="1352778"/>
                  </a:lnTo>
                  <a:lnTo>
                    <a:pt x="6573253" y="1346873"/>
                  </a:lnTo>
                  <a:lnTo>
                    <a:pt x="6580365" y="1335316"/>
                  </a:lnTo>
                  <a:lnTo>
                    <a:pt x="6582156" y="1329131"/>
                  </a:lnTo>
                  <a:lnTo>
                    <a:pt x="6582156" y="1311617"/>
                  </a:lnTo>
                  <a:lnTo>
                    <a:pt x="6579298" y="1305217"/>
                  </a:lnTo>
                  <a:lnTo>
                    <a:pt x="6578867" y="1304239"/>
                  </a:lnTo>
                  <a:lnTo>
                    <a:pt x="6543751" y="1290015"/>
                  </a:lnTo>
                  <a:lnTo>
                    <a:pt x="6538049" y="1290015"/>
                  </a:lnTo>
                  <a:lnTo>
                    <a:pt x="6506057" y="1311884"/>
                  </a:lnTo>
                  <a:lnTo>
                    <a:pt x="6504813" y="1314551"/>
                  </a:lnTo>
                  <a:lnTo>
                    <a:pt x="6517348" y="1323086"/>
                  </a:lnTo>
                  <a:lnTo>
                    <a:pt x="6521437" y="1315796"/>
                  </a:lnTo>
                  <a:lnTo>
                    <a:pt x="6525793" y="1310995"/>
                  </a:lnTo>
                  <a:lnTo>
                    <a:pt x="6535026" y="1306372"/>
                  </a:lnTo>
                  <a:lnTo>
                    <a:pt x="6539662" y="1305217"/>
                  </a:lnTo>
                  <a:lnTo>
                    <a:pt x="6550495" y="1305217"/>
                  </a:lnTo>
                  <a:lnTo>
                    <a:pt x="6555575" y="1306639"/>
                  </a:lnTo>
                  <a:lnTo>
                    <a:pt x="6563398" y="1312329"/>
                  </a:lnTo>
                  <a:lnTo>
                    <a:pt x="6565354" y="1316062"/>
                  </a:lnTo>
                  <a:lnTo>
                    <a:pt x="6565354" y="1323886"/>
                  </a:lnTo>
                  <a:lnTo>
                    <a:pt x="6504279" y="1400429"/>
                  </a:lnTo>
                  <a:lnTo>
                    <a:pt x="6504279" y="1414564"/>
                  </a:lnTo>
                  <a:lnTo>
                    <a:pt x="6586410" y="1414564"/>
                  </a:lnTo>
                  <a:lnTo>
                    <a:pt x="6586410" y="1399895"/>
                  </a:lnTo>
                  <a:close/>
                </a:path>
                <a:path w="6728459" h="2014220">
                  <a:moveTo>
                    <a:pt x="6728257" y="1298282"/>
                  </a:moveTo>
                  <a:lnTo>
                    <a:pt x="6722897" y="1249311"/>
                  </a:lnTo>
                  <a:lnTo>
                    <a:pt x="6706502" y="1205674"/>
                  </a:lnTo>
                  <a:lnTo>
                    <a:pt x="6689103" y="1180401"/>
                  </a:lnTo>
                  <a:lnTo>
                    <a:pt x="6672034" y="1180401"/>
                  </a:lnTo>
                  <a:lnTo>
                    <a:pt x="6681190" y="1193914"/>
                  </a:lnTo>
                  <a:lnTo>
                    <a:pt x="6688925" y="1207782"/>
                  </a:lnTo>
                  <a:lnTo>
                    <a:pt x="6703835" y="1251458"/>
                  </a:lnTo>
                  <a:lnTo>
                    <a:pt x="6708559" y="1298282"/>
                  </a:lnTo>
                  <a:lnTo>
                    <a:pt x="6708559" y="1311617"/>
                  </a:lnTo>
                  <a:lnTo>
                    <a:pt x="6704063" y="1356931"/>
                  </a:lnTo>
                  <a:lnTo>
                    <a:pt x="6689433" y="1401368"/>
                  </a:lnTo>
                  <a:lnTo>
                    <a:pt x="6672034" y="1430032"/>
                  </a:lnTo>
                  <a:lnTo>
                    <a:pt x="6689103" y="1430032"/>
                  </a:lnTo>
                  <a:lnTo>
                    <a:pt x="6713245" y="1390827"/>
                  </a:lnTo>
                  <a:lnTo>
                    <a:pt x="6725894" y="1344625"/>
                  </a:lnTo>
                  <a:lnTo>
                    <a:pt x="6728257" y="1311617"/>
                  </a:lnTo>
                  <a:lnTo>
                    <a:pt x="6728257" y="12982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2" name="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435" y="6600444"/>
            <a:ext cx="972312" cy="15849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433" y="1368399"/>
            <a:ext cx="194579" cy="2406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7818" y="1285648"/>
            <a:ext cx="5669915" cy="466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대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기</a:t>
            </a:r>
            <a:r>
              <a:rPr sz="2900" spc="-50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리</a:t>
            </a: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던던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트</a:t>
            </a:r>
            <a:r>
              <a:rPr sz="2900" spc="-50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시</a:t>
            </a: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스템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의</a:t>
            </a:r>
            <a:r>
              <a:rPr sz="2900" spc="-50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신</a:t>
            </a: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뢰도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와</a:t>
            </a:r>
            <a:r>
              <a:rPr sz="2900" spc="-50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10" dirty="0">
                <a:solidFill>
                  <a:srgbClr val="674107"/>
                </a:solidFill>
                <a:latin typeface="Gulim"/>
                <a:cs typeface="Gulim"/>
              </a:rPr>
              <a:t>M</a:t>
            </a:r>
            <a:r>
              <a:rPr sz="2900" spc="-160" dirty="0">
                <a:solidFill>
                  <a:srgbClr val="674107"/>
                </a:solidFill>
                <a:latin typeface="Gulim"/>
                <a:cs typeface="Gulim"/>
              </a:rPr>
              <a:t>TT</a:t>
            </a:r>
            <a:r>
              <a:rPr sz="2900" spc="-60" dirty="0">
                <a:solidFill>
                  <a:srgbClr val="674107"/>
                </a:solidFill>
                <a:latin typeface="Gulim"/>
                <a:cs typeface="Gulim"/>
              </a:rPr>
              <a:t>F</a:t>
            </a:r>
            <a:endParaRPr sz="2900" dirty="0">
              <a:latin typeface="Gulim"/>
              <a:cs typeface="Guli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731263"/>
            <a:ext cx="10692765" cy="6350"/>
            <a:chOff x="0" y="1731263"/>
            <a:chExt cx="10692765" cy="6350"/>
          </a:xfrm>
        </p:grpSpPr>
        <p:sp>
          <p:nvSpPr>
            <p:cNvPr id="5" name="object 5"/>
            <p:cNvSpPr/>
            <p:nvPr/>
          </p:nvSpPr>
          <p:spPr>
            <a:xfrm>
              <a:off x="0" y="1731263"/>
              <a:ext cx="17145" cy="6350"/>
            </a:xfrm>
            <a:custGeom>
              <a:avLst/>
              <a:gdLst/>
              <a:ahLst/>
              <a:cxnLst/>
              <a:rect l="l" t="t" r="r" b="b"/>
              <a:pathLst>
                <a:path w="17145" h="6350">
                  <a:moveTo>
                    <a:pt x="16764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528" y="1734311"/>
              <a:ext cx="10586085" cy="0"/>
            </a:xfrm>
            <a:custGeom>
              <a:avLst/>
              <a:gdLst/>
              <a:ahLst/>
              <a:cxnLst/>
              <a:rect l="l" t="t" r="r" b="b"/>
              <a:pathLst>
                <a:path w="10586085">
                  <a:moveTo>
                    <a:pt x="0" y="0"/>
                  </a:moveTo>
                  <a:lnTo>
                    <a:pt x="10585704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635996" y="1731263"/>
              <a:ext cx="56515" cy="6350"/>
            </a:xfrm>
            <a:custGeom>
              <a:avLst/>
              <a:gdLst/>
              <a:ahLst/>
              <a:cxnLst/>
              <a:rect l="l" t="t" r="r" b="b"/>
              <a:pathLst>
                <a:path w="56515" h="6350">
                  <a:moveTo>
                    <a:pt x="21336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21336" y="0"/>
                  </a:lnTo>
                  <a:lnTo>
                    <a:pt x="21336" y="6096"/>
                  </a:lnTo>
                  <a:close/>
                </a:path>
                <a:path w="56515" h="6350">
                  <a:moveTo>
                    <a:pt x="56387" y="6096"/>
                  </a:moveTo>
                  <a:lnTo>
                    <a:pt x="38100" y="6096"/>
                  </a:lnTo>
                  <a:lnTo>
                    <a:pt x="38100" y="0"/>
                  </a:lnTo>
                  <a:lnTo>
                    <a:pt x="56387" y="0"/>
                  </a:lnTo>
                  <a:lnTo>
                    <a:pt x="56387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063866" y="2766479"/>
            <a:ext cx="1268730" cy="252729"/>
          </a:xfrm>
          <a:custGeom>
            <a:avLst/>
            <a:gdLst/>
            <a:ahLst/>
            <a:cxnLst/>
            <a:rect l="l" t="t" r="r" b="b"/>
            <a:pathLst>
              <a:path w="1268730" h="252730">
                <a:moveTo>
                  <a:pt x="190957" y="108546"/>
                </a:moveTo>
                <a:lnTo>
                  <a:pt x="33604" y="108546"/>
                </a:lnTo>
                <a:lnTo>
                  <a:pt x="33604" y="10934"/>
                </a:lnTo>
                <a:lnTo>
                  <a:pt x="189623" y="10934"/>
                </a:lnTo>
                <a:lnTo>
                  <a:pt x="189623" y="26669"/>
                </a:lnTo>
                <a:lnTo>
                  <a:pt x="51473" y="26669"/>
                </a:lnTo>
                <a:lnTo>
                  <a:pt x="51473" y="52006"/>
                </a:lnTo>
                <a:lnTo>
                  <a:pt x="188290" y="52006"/>
                </a:lnTo>
                <a:lnTo>
                  <a:pt x="188290" y="67475"/>
                </a:lnTo>
                <a:lnTo>
                  <a:pt x="51473" y="67475"/>
                </a:lnTo>
                <a:lnTo>
                  <a:pt x="51473" y="92811"/>
                </a:lnTo>
                <a:lnTo>
                  <a:pt x="190957" y="92811"/>
                </a:lnTo>
                <a:lnTo>
                  <a:pt x="190957" y="108546"/>
                </a:lnTo>
                <a:close/>
              </a:path>
              <a:path w="1268730" h="252730">
                <a:moveTo>
                  <a:pt x="191757" y="248297"/>
                </a:moveTo>
                <a:lnTo>
                  <a:pt x="173088" y="248297"/>
                </a:lnTo>
                <a:lnTo>
                  <a:pt x="173088" y="189090"/>
                </a:lnTo>
                <a:lnTo>
                  <a:pt x="28536" y="189090"/>
                </a:lnTo>
                <a:lnTo>
                  <a:pt x="28536" y="172821"/>
                </a:lnTo>
                <a:lnTo>
                  <a:pt x="191757" y="172821"/>
                </a:lnTo>
                <a:lnTo>
                  <a:pt x="191757" y="248297"/>
                </a:lnTo>
                <a:close/>
              </a:path>
              <a:path w="1268730" h="252730">
                <a:moveTo>
                  <a:pt x="224027" y="147485"/>
                </a:moveTo>
                <a:lnTo>
                  <a:pt x="0" y="147485"/>
                </a:lnTo>
                <a:lnTo>
                  <a:pt x="0" y="131483"/>
                </a:lnTo>
                <a:lnTo>
                  <a:pt x="224027" y="131483"/>
                </a:lnTo>
                <a:lnTo>
                  <a:pt x="224027" y="147485"/>
                </a:lnTo>
                <a:close/>
              </a:path>
              <a:path w="1268730" h="252730">
                <a:moveTo>
                  <a:pt x="372846" y="252564"/>
                </a:moveTo>
                <a:lnTo>
                  <a:pt x="327596" y="244208"/>
                </a:lnTo>
                <a:lnTo>
                  <a:pt x="298970" y="214160"/>
                </a:lnTo>
                <a:lnTo>
                  <a:pt x="298970" y="189712"/>
                </a:lnTo>
                <a:lnTo>
                  <a:pt x="327596" y="159575"/>
                </a:lnTo>
                <a:lnTo>
                  <a:pt x="365470" y="151935"/>
                </a:lnTo>
                <a:lnTo>
                  <a:pt x="372846" y="151752"/>
                </a:lnTo>
                <a:lnTo>
                  <a:pt x="380222" y="151943"/>
                </a:lnTo>
                <a:lnTo>
                  <a:pt x="418096" y="159842"/>
                </a:lnTo>
                <a:lnTo>
                  <a:pt x="431709" y="167754"/>
                </a:lnTo>
                <a:lnTo>
                  <a:pt x="365734" y="167754"/>
                </a:lnTo>
                <a:lnTo>
                  <a:pt x="358844" y="168421"/>
                </a:lnTo>
                <a:lnTo>
                  <a:pt x="318662" y="188601"/>
                </a:lnTo>
                <a:lnTo>
                  <a:pt x="317106" y="192824"/>
                </a:lnTo>
                <a:lnTo>
                  <a:pt x="317106" y="211493"/>
                </a:lnTo>
                <a:lnTo>
                  <a:pt x="358844" y="235896"/>
                </a:lnTo>
                <a:lnTo>
                  <a:pt x="365734" y="236562"/>
                </a:lnTo>
                <a:lnTo>
                  <a:pt x="431302" y="236562"/>
                </a:lnTo>
                <a:lnTo>
                  <a:pt x="418096" y="244208"/>
                </a:lnTo>
                <a:lnTo>
                  <a:pt x="380222" y="252364"/>
                </a:lnTo>
                <a:lnTo>
                  <a:pt x="372846" y="252564"/>
                </a:lnTo>
                <a:close/>
              </a:path>
              <a:path w="1268730" h="252730">
                <a:moveTo>
                  <a:pt x="431302" y="236562"/>
                </a:moveTo>
                <a:lnTo>
                  <a:pt x="379958" y="236562"/>
                </a:lnTo>
                <a:lnTo>
                  <a:pt x="386848" y="235896"/>
                </a:lnTo>
                <a:lnTo>
                  <a:pt x="400183" y="233229"/>
                </a:lnTo>
                <a:lnTo>
                  <a:pt x="428586" y="211493"/>
                </a:lnTo>
                <a:lnTo>
                  <a:pt x="428586" y="192824"/>
                </a:lnTo>
                <a:lnTo>
                  <a:pt x="386848" y="168421"/>
                </a:lnTo>
                <a:lnTo>
                  <a:pt x="379958" y="167754"/>
                </a:lnTo>
                <a:lnTo>
                  <a:pt x="431709" y="167754"/>
                </a:lnTo>
                <a:lnTo>
                  <a:pt x="436943" y="172421"/>
                </a:lnTo>
                <a:lnTo>
                  <a:pt x="444766" y="183622"/>
                </a:lnTo>
                <a:lnTo>
                  <a:pt x="446667" y="189712"/>
                </a:lnTo>
                <a:lnTo>
                  <a:pt x="446722" y="214160"/>
                </a:lnTo>
                <a:lnTo>
                  <a:pt x="444766" y="220427"/>
                </a:lnTo>
                <a:lnTo>
                  <a:pt x="436943" y="231628"/>
                </a:lnTo>
                <a:lnTo>
                  <a:pt x="431609" y="236385"/>
                </a:lnTo>
                <a:lnTo>
                  <a:pt x="431302" y="236562"/>
                </a:lnTo>
                <a:close/>
              </a:path>
              <a:path w="1268730" h="252730">
                <a:moveTo>
                  <a:pt x="445388" y="146151"/>
                </a:moveTo>
                <a:lnTo>
                  <a:pt x="426719" y="146151"/>
                </a:lnTo>
                <a:lnTo>
                  <a:pt x="426719" y="81343"/>
                </a:lnTo>
                <a:lnTo>
                  <a:pt x="375780" y="81343"/>
                </a:lnTo>
                <a:lnTo>
                  <a:pt x="375780" y="64808"/>
                </a:lnTo>
                <a:lnTo>
                  <a:pt x="426719" y="64808"/>
                </a:lnTo>
                <a:lnTo>
                  <a:pt x="426719" y="2400"/>
                </a:lnTo>
                <a:lnTo>
                  <a:pt x="445388" y="2400"/>
                </a:lnTo>
                <a:lnTo>
                  <a:pt x="445388" y="146151"/>
                </a:lnTo>
                <a:close/>
              </a:path>
              <a:path w="1268730" h="252730">
                <a:moveTo>
                  <a:pt x="382181" y="34137"/>
                </a:moveTo>
                <a:lnTo>
                  <a:pt x="256032" y="34137"/>
                </a:lnTo>
                <a:lnTo>
                  <a:pt x="256032" y="17868"/>
                </a:lnTo>
                <a:lnTo>
                  <a:pt x="382181" y="17868"/>
                </a:lnTo>
                <a:lnTo>
                  <a:pt x="382181" y="34137"/>
                </a:lnTo>
                <a:close/>
              </a:path>
              <a:path w="1268730" h="252730">
                <a:moveTo>
                  <a:pt x="260565" y="142951"/>
                </a:moveTo>
                <a:lnTo>
                  <a:pt x="249097" y="129616"/>
                </a:lnTo>
                <a:lnTo>
                  <a:pt x="255098" y="125290"/>
                </a:lnTo>
                <a:lnTo>
                  <a:pt x="261099" y="120848"/>
                </a:lnTo>
                <a:lnTo>
                  <a:pt x="294970" y="92544"/>
                </a:lnTo>
                <a:lnTo>
                  <a:pt x="310972" y="59563"/>
                </a:lnTo>
                <a:lnTo>
                  <a:pt x="310972" y="34137"/>
                </a:lnTo>
                <a:lnTo>
                  <a:pt x="329907" y="34137"/>
                </a:lnTo>
                <a:lnTo>
                  <a:pt x="334308" y="77254"/>
                </a:lnTo>
                <a:lnTo>
                  <a:pt x="344295" y="88811"/>
                </a:lnTo>
                <a:lnTo>
                  <a:pt x="321106" y="88811"/>
                </a:lnTo>
                <a:lnTo>
                  <a:pt x="300304" y="111480"/>
                </a:lnTo>
                <a:lnTo>
                  <a:pt x="297992" y="113614"/>
                </a:lnTo>
                <a:lnTo>
                  <a:pt x="266922" y="138328"/>
                </a:lnTo>
                <a:lnTo>
                  <a:pt x="263588" y="140817"/>
                </a:lnTo>
                <a:lnTo>
                  <a:pt x="260565" y="142951"/>
                </a:lnTo>
                <a:close/>
              </a:path>
              <a:path w="1268730" h="252730">
                <a:moveTo>
                  <a:pt x="376847" y="134950"/>
                </a:moveTo>
                <a:lnTo>
                  <a:pt x="345376" y="111480"/>
                </a:lnTo>
                <a:lnTo>
                  <a:pt x="321373" y="88811"/>
                </a:lnTo>
                <a:lnTo>
                  <a:pt x="344295" y="88811"/>
                </a:lnTo>
                <a:lnTo>
                  <a:pt x="344843" y="89344"/>
                </a:lnTo>
                <a:lnTo>
                  <a:pt x="349110" y="93078"/>
                </a:lnTo>
                <a:lnTo>
                  <a:pt x="382114" y="117748"/>
                </a:lnTo>
                <a:lnTo>
                  <a:pt x="387781" y="121615"/>
                </a:lnTo>
                <a:lnTo>
                  <a:pt x="376847" y="134950"/>
                </a:lnTo>
                <a:close/>
              </a:path>
              <a:path w="1268730" h="252730">
                <a:moveTo>
                  <a:pt x="566915" y="156552"/>
                </a:moveTo>
                <a:lnTo>
                  <a:pt x="549490" y="156552"/>
                </a:lnTo>
                <a:lnTo>
                  <a:pt x="541667" y="155352"/>
                </a:lnTo>
                <a:lnTo>
                  <a:pt x="508641" y="134772"/>
                </a:lnTo>
                <a:lnTo>
                  <a:pt x="502228" y="119259"/>
                </a:lnTo>
                <a:lnTo>
                  <a:pt x="502228" y="97834"/>
                </a:lnTo>
                <a:lnTo>
                  <a:pt x="527799" y="66541"/>
                </a:lnTo>
                <a:lnTo>
                  <a:pt x="549490" y="60540"/>
                </a:lnTo>
                <a:lnTo>
                  <a:pt x="566915" y="60540"/>
                </a:lnTo>
                <a:lnTo>
                  <a:pt x="574738" y="61741"/>
                </a:lnTo>
                <a:lnTo>
                  <a:pt x="588606" y="66541"/>
                </a:lnTo>
                <a:lnTo>
                  <a:pt x="594474" y="69742"/>
                </a:lnTo>
                <a:lnTo>
                  <a:pt x="602635" y="76542"/>
                </a:lnTo>
                <a:lnTo>
                  <a:pt x="552335" y="76542"/>
                </a:lnTo>
                <a:lnTo>
                  <a:pt x="547046" y="77387"/>
                </a:lnTo>
                <a:lnTo>
                  <a:pt x="520064" y="101079"/>
                </a:lnTo>
                <a:lnTo>
                  <a:pt x="520064" y="116014"/>
                </a:lnTo>
                <a:lnTo>
                  <a:pt x="552335" y="140550"/>
                </a:lnTo>
                <a:lnTo>
                  <a:pt x="602635" y="140550"/>
                </a:lnTo>
                <a:lnTo>
                  <a:pt x="594474" y="147351"/>
                </a:lnTo>
                <a:lnTo>
                  <a:pt x="588606" y="150552"/>
                </a:lnTo>
                <a:lnTo>
                  <a:pt x="574738" y="155352"/>
                </a:lnTo>
                <a:lnTo>
                  <a:pt x="566915" y="156552"/>
                </a:lnTo>
                <a:close/>
              </a:path>
              <a:path w="1268730" h="252730">
                <a:moveTo>
                  <a:pt x="602635" y="140550"/>
                </a:moveTo>
                <a:lnTo>
                  <a:pt x="564070" y="140550"/>
                </a:lnTo>
                <a:lnTo>
                  <a:pt x="569360" y="139706"/>
                </a:lnTo>
                <a:lnTo>
                  <a:pt x="578783" y="136328"/>
                </a:lnTo>
                <a:lnTo>
                  <a:pt x="596341" y="116014"/>
                </a:lnTo>
                <a:lnTo>
                  <a:pt x="596341" y="101079"/>
                </a:lnTo>
                <a:lnTo>
                  <a:pt x="564070" y="76542"/>
                </a:lnTo>
                <a:lnTo>
                  <a:pt x="602635" y="76542"/>
                </a:lnTo>
                <a:lnTo>
                  <a:pt x="614177" y="119259"/>
                </a:lnTo>
                <a:lnTo>
                  <a:pt x="612921" y="124459"/>
                </a:lnTo>
                <a:lnTo>
                  <a:pt x="607764" y="134772"/>
                </a:lnTo>
                <a:lnTo>
                  <a:pt x="604075" y="139350"/>
                </a:lnTo>
                <a:lnTo>
                  <a:pt x="602635" y="140550"/>
                </a:lnTo>
                <a:close/>
              </a:path>
              <a:path w="1268730" h="252730">
                <a:moveTo>
                  <a:pt x="567537" y="31203"/>
                </a:moveTo>
                <a:lnTo>
                  <a:pt x="548868" y="31203"/>
                </a:lnTo>
                <a:lnTo>
                  <a:pt x="548868" y="0"/>
                </a:lnTo>
                <a:lnTo>
                  <a:pt x="567537" y="0"/>
                </a:lnTo>
                <a:lnTo>
                  <a:pt x="567537" y="31203"/>
                </a:lnTo>
                <a:close/>
              </a:path>
              <a:path w="1268730" h="252730">
                <a:moveTo>
                  <a:pt x="677151" y="179755"/>
                </a:moveTo>
                <a:lnTo>
                  <a:pt x="658482" y="179755"/>
                </a:lnTo>
                <a:lnTo>
                  <a:pt x="658482" y="2400"/>
                </a:lnTo>
                <a:lnTo>
                  <a:pt x="677151" y="2400"/>
                </a:lnTo>
                <a:lnTo>
                  <a:pt x="677151" y="76809"/>
                </a:lnTo>
                <a:lnTo>
                  <a:pt x="714489" y="76809"/>
                </a:lnTo>
                <a:lnTo>
                  <a:pt x="714489" y="93344"/>
                </a:lnTo>
                <a:lnTo>
                  <a:pt x="677151" y="93344"/>
                </a:lnTo>
                <a:lnTo>
                  <a:pt x="677151" y="179755"/>
                </a:lnTo>
                <a:close/>
              </a:path>
              <a:path w="1268730" h="252730">
                <a:moveTo>
                  <a:pt x="628611" y="47472"/>
                </a:moveTo>
                <a:lnTo>
                  <a:pt x="488327" y="47472"/>
                </a:lnTo>
                <a:lnTo>
                  <a:pt x="488327" y="31203"/>
                </a:lnTo>
                <a:lnTo>
                  <a:pt x="628611" y="31203"/>
                </a:lnTo>
                <a:lnTo>
                  <a:pt x="628611" y="47472"/>
                </a:lnTo>
                <a:close/>
              </a:path>
              <a:path w="1268730" h="252730">
                <a:moveTo>
                  <a:pt x="684618" y="243230"/>
                </a:moveTo>
                <a:lnTo>
                  <a:pt x="531799" y="243230"/>
                </a:lnTo>
                <a:lnTo>
                  <a:pt x="531799" y="175755"/>
                </a:lnTo>
                <a:lnTo>
                  <a:pt x="550735" y="175755"/>
                </a:lnTo>
                <a:lnTo>
                  <a:pt x="550735" y="226694"/>
                </a:lnTo>
                <a:lnTo>
                  <a:pt x="684618" y="226694"/>
                </a:lnTo>
                <a:lnTo>
                  <a:pt x="684618" y="243230"/>
                </a:lnTo>
                <a:close/>
              </a:path>
              <a:path w="1268730" h="252730">
                <a:moveTo>
                  <a:pt x="998524" y="246164"/>
                </a:moveTo>
                <a:lnTo>
                  <a:pt x="979589" y="246164"/>
                </a:lnTo>
                <a:lnTo>
                  <a:pt x="979589" y="2400"/>
                </a:lnTo>
                <a:lnTo>
                  <a:pt x="998524" y="2400"/>
                </a:lnTo>
                <a:lnTo>
                  <a:pt x="998524" y="246164"/>
                </a:lnTo>
                <a:close/>
              </a:path>
              <a:path w="1268730" h="252730">
                <a:moveTo>
                  <a:pt x="812101" y="185623"/>
                </a:moveTo>
                <a:lnTo>
                  <a:pt x="799566" y="172554"/>
                </a:lnTo>
                <a:lnTo>
                  <a:pt x="806092" y="166754"/>
                </a:lnTo>
                <a:lnTo>
                  <a:pt x="812334" y="161086"/>
                </a:lnTo>
                <a:lnTo>
                  <a:pt x="839596" y="134150"/>
                </a:lnTo>
                <a:lnTo>
                  <a:pt x="861796" y="100323"/>
                </a:lnTo>
                <a:lnTo>
                  <a:pt x="863841" y="20002"/>
                </a:lnTo>
                <a:lnTo>
                  <a:pt x="883310" y="20002"/>
                </a:lnTo>
                <a:lnTo>
                  <a:pt x="883370" y="83477"/>
                </a:lnTo>
                <a:lnTo>
                  <a:pt x="896067" y="118948"/>
                </a:lnTo>
                <a:lnTo>
                  <a:pt x="873709" y="118948"/>
                </a:lnTo>
                <a:lnTo>
                  <a:pt x="849661" y="149174"/>
                </a:lnTo>
                <a:lnTo>
                  <a:pt x="820013" y="178600"/>
                </a:lnTo>
                <a:lnTo>
                  <a:pt x="816013" y="182244"/>
                </a:lnTo>
                <a:lnTo>
                  <a:pt x="812101" y="185623"/>
                </a:lnTo>
                <a:close/>
              </a:path>
              <a:path w="1268730" h="252730">
                <a:moveTo>
                  <a:pt x="933450" y="181889"/>
                </a:moveTo>
                <a:lnTo>
                  <a:pt x="904621" y="153827"/>
                </a:lnTo>
                <a:lnTo>
                  <a:pt x="891044" y="139750"/>
                </a:lnTo>
                <a:lnTo>
                  <a:pt x="886955" y="135483"/>
                </a:lnTo>
                <a:lnTo>
                  <a:pt x="883265" y="131394"/>
                </a:lnTo>
                <a:lnTo>
                  <a:pt x="876687" y="123570"/>
                </a:lnTo>
                <a:lnTo>
                  <a:pt x="874687" y="120726"/>
                </a:lnTo>
                <a:lnTo>
                  <a:pt x="873975" y="118948"/>
                </a:lnTo>
                <a:lnTo>
                  <a:pt x="896067" y="118948"/>
                </a:lnTo>
                <a:lnTo>
                  <a:pt x="903537" y="127499"/>
                </a:lnTo>
                <a:lnTo>
                  <a:pt x="908213" y="132616"/>
                </a:lnTo>
                <a:lnTo>
                  <a:pt x="938342" y="162403"/>
                </a:lnTo>
                <a:lnTo>
                  <a:pt x="945718" y="169087"/>
                </a:lnTo>
                <a:lnTo>
                  <a:pt x="933450" y="181889"/>
                </a:lnTo>
                <a:close/>
              </a:path>
              <a:path w="1268730" h="252730">
                <a:moveTo>
                  <a:pt x="1054531" y="152018"/>
                </a:moveTo>
                <a:lnTo>
                  <a:pt x="1046797" y="136550"/>
                </a:lnTo>
                <a:lnTo>
                  <a:pt x="1057073" y="132008"/>
                </a:lnTo>
                <a:lnTo>
                  <a:pt x="1066566" y="127715"/>
                </a:lnTo>
                <a:lnTo>
                  <a:pt x="1103179" y="109435"/>
                </a:lnTo>
                <a:lnTo>
                  <a:pt x="1135919" y="78320"/>
                </a:lnTo>
                <a:lnTo>
                  <a:pt x="1138808" y="34937"/>
                </a:lnTo>
                <a:lnTo>
                  <a:pt x="1055065" y="34937"/>
                </a:lnTo>
                <a:lnTo>
                  <a:pt x="1055065" y="18402"/>
                </a:lnTo>
                <a:lnTo>
                  <a:pt x="1157211" y="18402"/>
                </a:lnTo>
                <a:lnTo>
                  <a:pt x="1157211" y="61963"/>
                </a:lnTo>
                <a:lnTo>
                  <a:pt x="1144720" y="100190"/>
                </a:lnTo>
                <a:lnTo>
                  <a:pt x="1108971" y="126349"/>
                </a:lnTo>
                <a:lnTo>
                  <a:pt x="1065483" y="147201"/>
                </a:lnTo>
                <a:lnTo>
                  <a:pt x="1054531" y="152018"/>
                </a:lnTo>
                <a:close/>
              </a:path>
              <a:path w="1268730" h="252730">
                <a:moveTo>
                  <a:pt x="1231087" y="176822"/>
                </a:moveTo>
                <a:lnTo>
                  <a:pt x="1212418" y="176822"/>
                </a:lnTo>
                <a:lnTo>
                  <a:pt x="1212418" y="2400"/>
                </a:lnTo>
                <a:lnTo>
                  <a:pt x="1231087" y="2400"/>
                </a:lnTo>
                <a:lnTo>
                  <a:pt x="1231087" y="73609"/>
                </a:lnTo>
                <a:lnTo>
                  <a:pt x="1268425" y="73609"/>
                </a:lnTo>
                <a:lnTo>
                  <a:pt x="1268425" y="90144"/>
                </a:lnTo>
                <a:lnTo>
                  <a:pt x="1231087" y="90144"/>
                </a:lnTo>
                <a:lnTo>
                  <a:pt x="1231087" y="176822"/>
                </a:lnTo>
                <a:close/>
              </a:path>
              <a:path w="1268730" h="252730">
                <a:moveTo>
                  <a:pt x="1238554" y="243230"/>
                </a:moveTo>
                <a:lnTo>
                  <a:pt x="1085202" y="243230"/>
                </a:lnTo>
                <a:lnTo>
                  <a:pt x="1085202" y="163753"/>
                </a:lnTo>
                <a:lnTo>
                  <a:pt x="1104137" y="163753"/>
                </a:lnTo>
                <a:lnTo>
                  <a:pt x="1104137" y="226694"/>
                </a:lnTo>
                <a:lnTo>
                  <a:pt x="1238554" y="226694"/>
                </a:lnTo>
                <a:lnTo>
                  <a:pt x="1238554" y="243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3930" y="2123889"/>
            <a:ext cx="1782445" cy="918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9E7C08"/>
                </a:solidFill>
                <a:latin typeface="Wingdings"/>
                <a:cs typeface="Wingdings"/>
              </a:rPr>
              <a:t></a:t>
            </a:r>
            <a:endParaRPr sz="2100" dirty="0">
              <a:latin typeface="Wingdings"/>
              <a:cs typeface="Wingdings"/>
            </a:endParaRPr>
          </a:p>
          <a:p>
            <a:pPr marR="5080" algn="r">
              <a:lnSpc>
                <a:spcPct val="100000"/>
              </a:lnSpc>
              <a:spcBef>
                <a:spcPts val="1989"/>
              </a:spcBef>
            </a:pPr>
            <a:r>
              <a:rPr sz="2100" dirty="0">
                <a:latin typeface="Symbol"/>
                <a:cs typeface="Symbol"/>
              </a:rPr>
              <a:t></a:t>
            </a:r>
          </a:p>
        </p:txBody>
      </p:sp>
      <p:sp>
        <p:nvSpPr>
          <p:cNvPr id="10" name="object 10"/>
          <p:cNvSpPr/>
          <p:nvPr/>
        </p:nvSpPr>
        <p:spPr>
          <a:xfrm>
            <a:off x="2541917" y="2768879"/>
            <a:ext cx="754380" cy="243840"/>
          </a:xfrm>
          <a:custGeom>
            <a:avLst/>
            <a:gdLst/>
            <a:ahLst/>
            <a:cxnLst/>
            <a:rect l="l" t="t" r="r" b="b"/>
            <a:pathLst>
              <a:path w="754379" h="243839">
                <a:moveTo>
                  <a:pt x="155486" y="92011"/>
                </a:moveTo>
                <a:lnTo>
                  <a:pt x="136817" y="92011"/>
                </a:lnTo>
                <a:lnTo>
                  <a:pt x="136817" y="5067"/>
                </a:lnTo>
                <a:lnTo>
                  <a:pt x="155486" y="5067"/>
                </a:lnTo>
                <a:lnTo>
                  <a:pt x="155486" y="92011"/>
                </a:lnTo>
                <a:close/>
              </a:path>
              <a:path w="754379" h="243839">
                <a:moveTo>
                  <a:pt x="52006" y="182422"/>
                </a:moveTo>
                <a:lnTo>
                  <a:pt x="12668" y="164153"/>
                </a:lnTo>
                <a:lnTo>
                  <a:pt x="791" y="127674"/>
                </a:lnTo>
                <a:lnTo>
                  <a:pt x="0" y="111480"/>
                </a:lnTo>
                <a:lnTo>
                  <a:pt x="0" y="90677"/>
                </a:lnTo>
                <a:lnTo>
                  <a:pt x="7125" y="48147"/>
                </a:lnTo>
                <a:lnTo>
                  <a:pt x="39546" y="20877"/>
                </a:lnTo>
                <a:lnTo>
                  <a:pt x="52006" y="19735"/>
                </a:lnTo>
                <a:lnTo>
                  <a:pt x="64466" y="20877"/>
                </a:lnTo>
                <a:lnTo>
                  <a:pt x="75176" y="24303"/>
                </a:lnTo>
                <a:lnTo>
                  <a:pt x="84135" y="30012"/>
                </a:lnTo>
                <a:lnTo>
                  <a:pt x="90502" y="37071"/>
                </a:lnTo>
                <a:lnTo>
                  <a:pt x="52006" y="37071"/>
                </a:lnTo>
                <a:lnTo>
                  <a:pt x="43688" y="37954"/>
                </a:lnTo>
                <a:lnTo>
                  <a:pt x="20135" y="68675"/>
                </a:lnTo>
                <a:lnTo>
                  <a:pt x="18218" y="111480"/>
                </a:lnTo>
                <a:lnTo>
                  <a:pt x="18635" y="122248"/>
                </a:lnTo>
                <a:lnTo>
                  <a:pt x="36604" y="161553"/>
                </a:lnTo>
                <a:lnTo>
                  <a:pt x="52006" y="165087"/>
                </a:lnTo>
                <a:lnTo>
                  <a:pt x="90502" y="165087"/>
                </a:lnTo>
                <a:lnTo>
                  <a:pt x="84135" y="172146"/>
                </a:lnTo>
                <a:lnTo>
                  <a:pt x="75176" y="177855"/>
                </a:lnTo>
                <a:lnTo>
                  <a:pt x="64466" y="181280"/>
                </a:lnTo>
                <a:lnTo>
                  <a:pt x="52006" y="182422"/>
                </a:lnTo>
                <a:close/>
              </a:path>
              <a:path w="754379" h="243839">
                <a:moveTo>
                  <a:pt x="90502" y="165087"/>
                </a:moveTo>
                <a:lnTo>
                  <a:pt x="52006" y="165087"/>
                </a:lnTo>
                <a:lnTo>
                  <a:pt x="60324" y="164203"/>
                </a:lnTo>
                <a:lnTo>
                  <a:pt x="67408" y="161553"/>
                </a:lnTo>
                <a:lnTo>
                  <a:pt x="85377" y="122248"/>
                </a:lnTo>
                <a:lnTo>
                  <a:pt x="85794" y="111480"/>
                </a:lnTo>
                <a:lnTo>
                  <a:pt x="85794" y="90677"/>
                </a:lnTo>
                <a:lnTo>
                  <a:pt x="77876" y="51206"/>
                </a:lnTo>
                <a:lnTo>
                  <a:pt x="52006" y="37071"/>
                </a:lnTo>
                <a:lnTo>
                  <a:pt x="90502" y="37071"/>
                </a:lnTo>
                <a:lnTo>
                  <a:pt x="103221" y="74484"/>
                </a:lnTo>
                <a:lnTo>
                  <a:pt x="104012" y="90677"/>
                </a:lnTo>
                <a:lnTo>
                  <a:pt x="104012" y="92011"/>
                </a:lnTo>
                <a:lnTo>
                  <a:pt x="155486" y="92011"/>
                </a:lnTo>
                <a:lnTo>
                  <a:pt x="155486" y="108813"/>
                </a:lnTo>
                <a:lnTo>
                  <a:pt x="104012" y="108813"/>
                </a:lnTo>
                <a:lnTo>
                  <a:pt x="104012" y="111480"/>
                </a:lnTo>
                <a:lnTo>
                  <a:pt x="103221" y="127674"/>
                </a:lnTo>
                <a:lnTo>
                  <a:pt x="100845" y="141851"/>
                </a:lnTo>
                <a:lnTo>
                  <a:pt x="96887" y="154010"/>
                </a:lnTo>
                <a:lnTo>
                  <a:pt x="91344" y="164153"/>
                </a:lnTo>
                <a:lnTo>
                  <a:pt x="90502" y="165087"/>
                </a:lnTo>
                <a:close/>
              </a:path>
              <a:path w="754379" h="243839">
                <a:moveTo>
                  <a:pt x="155486" y="231762"/>
                </a:moveTo>
                <a:lnTo>
                  <a:pt x="136817" y="231762"/>
                </a:lnTo>
                <a:lnTo>
                  <a:pt x="136817" y="108813"/>
                </a:lnTo>
                <a:lnTo>
                  <a:pt x="155486" y="108813"/>
                </a:lnTo>
                <a:lnTo>
                  <a:pt x="155486" y="231762"/>
                </a:lnTo>
                <a:close/>
              </a:path>
              <a:path w="754379" h="243839">
                <a:moveTo>
                  <a:pt x="202425" y="243763"/>
                </a:moveTo>
                <a:lnTo>
                  <a:pt x="183756" y="243763"/>
                </a:lnTo>
                <a:lnTo>
                  <a:pt x="183756" y="0"/>
                </a:lnTo>
                <a:lnTo>
                  <a:pt x="202425" y="0"/>
                </a:lnTo>
                <a:lnTo>
                  <a:pt x="202425" y="243763"/>
                </a:lnTo>
                <a:close/>
              </a:path>
              <a:path w="754379" h="243839">
                <a:moveTo>
                  <a:pt x="508063" y="87744"/>
                </a:moveTo>
                <a:lnTo>
                  <a:pt x="489394" y="87744"/>
                </a:lnTo>
                <a:lnTo>
                  <a:pt x="489394" y="0"/>
                </a:lnTo>
                <a:lnTo>
                  <a:pt x="508063" y="0"/>
                </a:lnTo>
                <a:lnTo>
                  <a:pt x="508063" y="87744"/>
                </a:lnTo>
                <a:close/>
              </a:path>
              <a:path w="754379" h="243839">
                <a:moveTo>
                  <a:pt x="453923" y="231762"/>
                </a:moveTo>
                <a:lnTo>
                  <a:pt x="435254" y="231762"/>
                </a:lnTo>
                <a:lnTo>
                  <a:pt x="435254" y="5067"/>
                </a:lnTo>
                <a:lnTo>
                  <a:pt x="453923" y="5067"/>
                </a:lnTo>
                <a:lnTo>
                  <a:pt x="453923" y="87744"/>
                </a:lnTo>
                <a:lnTo>
                  <a:pt x="508063" y="87744"/>
                </a:lnTo>
                <a:lnTo>
                  <a:pt x="508063" y="104546"/>
                </a:lnTo>
                <a:lnTo>
                  <a:pt x="453923" y="104546"/>
                </a:lnTo>
                <a:lnTo>
                  <a:pt x="453923" y="231762"/>
                </a:lnTo>
                <a:close/>
              </a:path>
              <a:path w="754379" h="243839">
                <a:moveTo>
                  <a:pt x="508063" y="243763"/>
                </a:moveTo>
                <a:lnTo>
                  <a:pt x="489394" y="243763"/>
                </a:lnTo>
                <a:lnTo>
                  <a:pt x="489394" y="104546"/>
                </a:lnTo>
                <a:lnTo>
                  <a:pt x="508063" y="104546"/>
                </a:lnTo>
                <a:lnTo>
                  <a:pt x="508063" y="243763"/>
                </a:lnTo>
                <a:close/>
              </a:path>
              <a:path w="754379" h="243839">
                <a:moveTo>
                  <a:pt x="342709" y="177355"/>
                </a:moveTo>
                <a:lnTo>
                  <a:pt x="310972" y="177355"/>
                </a:lnTo>
                <a:lnTo>
                  <a:pt x="310972" y="23202"/>
                </a:lnTo>
                <a:lnTo>
                  <a:pt x="402983" y="23202"/>
                </a:lnTo>
                <a:lnTo>
                  <a:pt x="402983" y="40271"/>
                </a:lnTo>
                <a:lnTo>
                  <a:pt x="329907" y="40271"/>
                </a:lnTo>
                <a:lnTo>
                  <a:pt x="329907" y="160286"/>
                </a:lnTo>
                <a:lnTo>
                  <a:pt x="416729" y="160286"/>
                </a:lnTo>
                <a:lnTo>
                  <a:pt x="418185" y="171754"/>
                </a:lnTo>
                <a:lnTo>
                  <a:pt x="371838" y="176680"/>
                </a:lnTo>
                <a:lnTo>
                  <a:pt x="352702" y="177280"/>
                </a:lnTo>
                <a:lnTo>
                  <a:pt x="342709" y="177355"/>
                </a:lnTo>
                <a:close/>
              </a:path>
              <a:path w="754379" h="243839">
                <a:moveTo>
                  <a:pt x="416729" y="160286"/>
                </a:moveTo>
                <a:lnTo>
                  <a:pt x="348399" y="160286"/>
                </a:lnTo>
                <a:lnTo>
                  <a:pt x="355244" y="160197"/>
                </a:lnTo>
                <a:lnTo>
                  <a:pt x="368045" y="159842"/>
                </a:lnTo>
                <a:lnTo>
                  <a:pt x="410006" y="156019"/>
                </a:lnTo>
                <a:lnTo>
                  <a:pt x="416051" y="154952"/>
                </a:lnTo>
                <a:lnTo>
                  <a:pt x="416729" y="160286"/>
                </a:lnTo>
                <a:close/>
              </a:path>
              <a:path w="754379" h="243839">
                <a:moveTo>
                  <a:pt x="753960" y="93344"/>
                </a:moveTo>
                <a:lnTo>
                  <a:pt x="735291" y="93344"/>
                </a:lnTo>
                <a:lnTo>
                  <a:pt x="735291" y="0"/>
                </a:lnTo>
                <a:lnTo>
                  <a:pt x="753960" y="0"/>
                </a:lnTo>
                <a:lnTo>
                  <a:pt x="753960" y="93344"/>
                </a:lnTo>
                <a:close/>
              </a:path>
              <a:path w="754379" h="243839">
                <a:moveTo>
                  <a:pt x="701154" y="231762"/>
                </a:moveTo>
                <a:lnTo>
                  <a:pt x="682485" y="231762"/>
                </a:lnTo>
                <a:lnTo>
                  <a:pt x="682485" y="5067"/>
                </a:lnTo>
                <a:lnTo>
                  <a:pt x="701154" y="5067"/>
                </a:lnTo>
                <a:lnTo>
                  <a:pt x="701154" y="93344"/>
                </a:lnTo>
                <a:lnTo>
                  <a:pt x="753960" y="93344"/>
                </a:lnTo>
                <a:lnTo>
                  <a:pt x="753960" y="110147"/>
                </a:lnTo>
                <a:lnTo>
                  <a:pt x="701154" y="110147"/>
                </a:lnTo>
                <a:lnTo>
                  <a:pt x="701154" y="231762"/>
                </a:lnTo>
                <a:close/>
              </a:path>
              <a:path w="754379" h="243839">
                <a:moveTo>
                  <a:pt x="753960" y="243763"/>
                </a:moveTo>
                <a:lnTo>
                  <a:pt x="735291" y="243763"/>
                </a:lnTo>
                <a:lnTo>
                  <a:pt x="735291" y="110147"/>
                </a:lnTo>
                <a:lnTo>
                  <a:pt x="753960" y="110147"/>
                </a:lnTo>
                <a:lnTo>
                  <a:pt x="753960" y="243763"/>
                </a:lnTo>
                <a:close/>
              </a:path>
              <a:path w="754379" h="243839">
                <a:moveTo>
                  <a:pt x="613943" y="181622"/>
                </a:moveTo>
                <a:lnTo>
                  <a:pt x="605408" y="181622"/>
                </a:lnTo>
                <a:lnTo>
                  <a:pt x="596874" y="181622"/>
                </a:lnTo>
                <a:lnTo>
                  <a:pt x="589318" y="180244"/>
                </a:lnTo>
                <a:lnTo>
                  <a:pt x="558096" y="157130"/>
                </a:lnTo>
                <a:lnTo>
                  <a:pt x="552335" y="139928"/>
                </a:lnTo>
                <a:lnTo>
                  <a:pt x="552335" y="116636"/>
                </a:lnTo>
                <a:lnTo>
                  <a:pt x="576160" y="81832"/>
                </a:lnTo>
                <a:lnTo>
                  <a:pt x="596874" y="74942"/>
                </a:lnTo>
                <a:lnTo>
                  <a:pt x="613943" y="74942"/>
                </a:lnTo>
                <a:lnTo>
                  <a:pt x="621499" y="76320"/>
                </a:lnTo>
                <a:lnTo>
                  <a:pt x="634657" y="81832"/>
                </a:lnTo>
                <a:lnTo>
                  <a:pt x="640213" y="85432"/>
                </a:lnTo>
                <a:lnTo>
                  <a:pt x="646379" y="91478"/>
                </a:lnTo>
                <a:lnTo>
                  <a:pt x="600074" y="91478"/>
                </a:lnTo>
                <a:lnTo>
                  <a:pt x="595229" y="92411"/>
                </a:lnTo>
                <a:lnTo>
                  <a:pt x="570204" y="119926"/>
                </a:lnTo>
                <a:lnTo>
                  <a:pt x="570204" y="136639"/>
                </a:lnTo>
                <a:lnTo>
                  <a:pt x="600074" y="165087"/>
                </a:lnTo>
                <a:lnTo>
                  <a:pt x="646379" y="165087"/>
                </a:lnTo>
                <a:lnTo>
                  <a:pt x="640213" y="171132"/>
                </a:lnTo>
                <a:lnTo>
                  <a:pt x="634657" y="174732"/>
                </a:lnTo>
                <a:lnTo>
                  <a:pt x="621499" y="180244"/>
                </a:lnTo>
                <a:lnTo>
                  <a:pt x="613943" y="181622"/>
                </a:lnTo>
                <a:lnTo>
                  <a:pt x="605408" y="181622"/>
                </a:lnTo>
                <a:lnTo>
                  <a:pt x="613943" y="181622"/>
                </a:lnTo>
                <a:close/>
              </a:path>
              <a:path w="754379" h="243839">
                <a:moveTo>
                  <a:pt x="646379" y="165087"/>
                </a:moveTo>
                <a:lnTo>
                  <a:pt x="610742" y="165087"/>
                </a:lnTo>
                <a:lnTo>
                  <a:pt x="615588" y="164153"/>
                </a:lnTo>
                <a:lnTo>
                  <a:pt x="624300" y="160420"/>
                </a:lnTo>
                <a:lnTo>
                  <a:pt x="640613" y="136639"/>
                </a:lnTo>
                <a:lnTo>
                  <a:pt x="640613" y="119926"/>
                </a:lnTo>
                <a:lnTo>
                  <a:pt x="610742" y="91478"/>
                </a:lnTo>
                <a:lnTo>
                  <a:pt x="646379" y="91478"/>
                </a:lnTo>
                <a:lnTo>
                  <a:pt x="649281" y="94322"/>
                </a:lnTo>
                <a:lnTo>
                  <a:pt x="652703" y="99390"/>
                </a:lnTo>
                <a:lnTo>
                  <a:pt x="657326" y="110769"/>
                </a:lnTo>
                <a:lnTo>
                  <a:pt x="658482" y="116636"/>
                </a:lnTo>
                <a:lnTo>
                  <a:pt x="658447" y="139928"/>
                </a:lnTo>
                <a:lnTo>
                  <a:pt x="657326" y="145573"/>
                </a:lnTo>
                <a:lnTo>
                  <a:pt x="652673" y="157175"/>
                </a:lnTo>
                <a:lnTo>
                  <a:pt x="649281" y="162242"/>
                </a:lnTo>
                <a:lnTo>
                  <a:pt x="646379" y="165087"/>
                </a:lnTo>
                <a:close/>
              </a:path>
              <a:path w="754379" h="243839">
                <a:moveTo>
                  <a:pt x="614476" y="42671"/>
                </a:moveTo>
                <a:lnTo>
                  <a:pt x="595807" y="42671"/>
                </a:lnTo>
                <a:lnTo>
                  <a:pt x="595807" y="6934"/>
                </a:lnTo>
                <a:lnTo>
                  <a:pt x="614476" y="6934"/>
                </a:lnTo>
                <a:lnTo>
                  <a:pt x="614476" y="42671"/>
                </a:lnTo>
                <a:close/>
              </a:path>
              <a:path w="754379" h="243839">
                <a:moveTo>
                  <a:pt x="663816" y="59207"/>
                </a:moveTo>
                <a:lnTo>
                  <a:pt x="543001" y="59207"/>
                </a:lnTo>
                <a:lnTo>
                  <a:pt x="543001" y="42671"/>
                </a:lnTo>
                <a:lnTo>
                  <a:pt x="663816" y="42671"/>
                </a:lnTo>
                <a:lnTo>
                  <a:pt x="663816" y="59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3066" y="3381768"/>
            <a:ext cx="986155" cy="274955"/>
          </a:xfrm>
          <a:custGeom>
            <a:avLst/>
            <a:gdLst/>
            <a:ahLst/>
            <a:cxnLst/>
            <a:rect l="l" t="t" r="r" b="b"/>
            <a:pathLst>
              <a:path w="986155" h="274954">
                <a:moveTo>
                  <a:pt x="85877" y="11468"/>
                </a:moveTo>
                <a:lnTo>
                  <a:pt x="83032" y="10401"/>
                </a:lnTo>
                <a:lnTo>
                  <a:pt x="79248" y="9550"/>
                </a:lnTo>
                <a:lnTo>
                  <a:pt x="69824" y="8305"/>
                </a:lnTo>
                <a:lnTo>
                  <a:pt x="65519" y="8001"/>
                </a:lnTo>
                <a:lnTo>
                  <a:pt x="55562" y="8001"/>
                </a:lnTo>
                <a:lnTo>
                  <a:pt x="25336" y="34975"/>
                </a:lnTo>
                <a:lnTo>
                  <a:pt x="24536" y="41516"/>
                </a:lnTo>
                <a:lnTo>
                  <a:pt x="24536" y="67475"/>
                </a:lnTo>
                <a:lnTo>
                  <a:pt x="0" y="67475"/>
                </a:lnTo>
                <a:lnTo>
                  <a:pt x="0" y="82943"/>
                </a:lnTo>
                <a:lnTo>
                  <a:pt x="24536" y="82943"/>
                </a:lnTo>
                <a:lnTo>
                  <a:pt x="24536" y="211226"/>
                </a:lnTo>
                <a:lnTo>
                  <a:pt x="42672" y="211226"/>
                </a:lnTo>
                <a:lnTo>
                  <a:pt x="42672" y="82943"/>
                </a:lnTo>
                <a:lnTo>
                  <a:pt x="82410" y="82943"/>
                </a:lnTo>
                <a:lnTo>
                  <a:pt x="82410" y="67475"/>
                </a:lnTo>
                <a:lnTo>
                  <a:pt x="42672" y="67475"/>
                </a:lnTo>
                <a:lnTo>
                  <a:pt x="42672" y="40360"/>
                </a:lnTo>
                <a:lnTo>
                  <a:pt x="44221" y="33515"/>
                </a:lnTo>
                <a:lnTo>
                  <a:pt x="50444" y="25692"/>
                </a:lnTo>
                <a:lnTo>
                  <a:pt x="55651" y="23736"/>
                </a:lnTo>
                <a:lnTo>
                  <a:pt x="70053" y="23736"/>
                </a:lnTo>
                <a:lnTo>
                  <a:pt x="76809" y="24625"/>
                </a:lnTo>
                <a:lnTo>
                  <a:pt x="83210" y="26403"/>
                </a:lnTo>
                <a:lnTo>
                  <a:pt x="83680" y="23736"/>
                </a:lnTo>
                <a:lnTo>
                  <a:pt x="85877" y="11468"/>
                </a:lnTo>
                <a:close/>
              </a:path>
              <a:path w="986155" h="274954">
                <a:moveTo>
                  <a:pt x="166954" y="0"/>
                </a:moveTo>
                <a:lnTo>
                  <a:pt x="149885" y="0"/>
                </a:lnTo>
                <a:lnTo>
                  <a:pt x="140525" y="12242"/>
                </a:lnTo>
                <a:lnTo>
                  <a:pt x="120281" y="53606"/>
                </a:lnTo>
                <a:lnTo>
                  <a:pt x="111277" y="101701"/>
                </a:lnTo>
                <a:lnTo>
                  <a:pt x="110718" y="117881"/>
                </a:lnTo>
                <a:lnTo>
                  <a:pt x="110718" y="131216"/>
                </a:lnTo>
                <a:lnTo>
                  <a:pt x="116078" y="180327"/>
                </a:lnTo>
                <a:lnTo>
                  <a:pt x="132473" y="224294"/>
                </a:lnTo>
                <a:lnTo>
                  <a:pt x="149885" y="249631"/>
                </a:lnTo>
                <a:lnTo>
                  <a:pt x="166954" y="249631"/>
                </a:lnTo>
                <a:lnTo>
                  <a:pt x="157467" y="235394"/>
                </a:lnTo>
                <a:lnTo>
                  <a:pt x="149542" y="220954"/>
                </a:lnTo>
                <a:lnTo>
                  <a:pt x="134912" y="176517"/>
                </a:lnTo>
                <a:lnTo>
                  <a:pt x="130416" y="131216"/>
                </a:lnTo>
                <a:lnTo>
                  <a:pt x="130416" y="117881"/>
                </a:lnTo>
                <a:lnTo>
                  <a:pt x="135140" y="71043"/>
                </a:lnTo>
                <a:lnTo>
                  <a:pt x="150050" y="27368"/>
                </a:lnTo>
                <a:lnTo>
                  <a:pt x="157784" y="13500"/>
                </a:lnTo>
                <a:lnTo>
                  <a:pt x="166954" y="0"/>
                </a:lnTo>
                <a:close/>
              </a:path>
              <a:path w="986155" h="274954">
                <a:moveTo>
                  <a:pt x="269367" y="209092"/>
                </a:moveTo>
                <a:lnTo>
                  <a:pt x="267169" y="196824"/>
                </a:lnTo>
                <a:lnTo>
                  <a:pt x="266700" y="194157"/>
                </a:lnTo>
                <a:lnTo>
                  <a:pt x="260299" y="195935"/>
                </a:lnTo>
                <a:lnTo>
                  <a:pt x="253542" y="196824"/>
                </a:lnTo>
                <a:lnTo>
                  <a:pt x="239141" y="196824"/>
                </a:lnTo>
                <a:lnTo>
                  <a:pt x="233934" y="194868"/>
                </a:lnTo>
                <a:lnTo>
                  <a:pt x="227711" y="187045"/>
                </a:lnTo>
                <a:lnTo>
                  <a:pt x="226161" y="180200"/>
                </a:lnTo>
                <a:lnTo>
                  <a:pt x="226161" y="82943"/>
                </a:lnTo>
                <a:lnTo>
                  <a:pt x="265899" y="82943"/>
                </a:lnTo>
                <a:lnTo>
                  <a:pt x="265899" y="67475"/>
                </a:lnTo>
                <a:lnTo>
                  <a:pt x="226161" y="67475"/>
                </a:lnTo>
                <a:lnTo>
                  <a:pt x="226161" y="30403"/>
                </a:lnTo>
                <a:lnTo>
                  <a:pt x="208026" y="30403"/>
                </a:lnTo>
                <a:lnTo>
                  <a:pt x="208026" y="67475"/>
                </a:lnTo>
                <a:lnTo>
                  <a:pt x="183489" y="67475"/>
                </a:lnTo>
                <a:lnTo>
                  <a:pt x="183489" y="82943"/>
                </a:lnTo>
                <a:lnTo>
                  <a:pt x="208026" y="82943"/>
                </a:lnTo>
                <a:lnTo>
                  <a:pt x="208026" y="179044"/>
                </a:lnTo>
                <a:lnTo>
                  <a:pt x="208775" y="185572"/>
                </a:lnTo>
                <a:lnTo>
                  <a:pt x="238874" y="212559"/>
                </a:lnTo>
                <a:lnTo>
                  <a:pt x="249008" y="212559"/>
                </a:lnTo>
                <a:lnTo>
                  <a:pt x="253314" y="212242"/>
                </a:lnTo>
                <a:lnTo>
                  <a:pt x="262737" y="210997"/>
                </a:lnTo>
                <a:lnTo>
                  <a:pt x="266522" y="210159"/>
                </a:lnTo>
                <a:lnTo>
                  <a:pt x="269367" y="209092"/>
                </a:lnTo>
                <a:close/>
              </a:path>
              <a:path w="986155" h="274954">
                <a:moveTo>
                  <a:pt x="342392" y="117881"/>
                </a:moveTo>
                <a:lnTo>
                  <a:pt x="337032" y="68897"/>
                </a:lnTo>
                <a:lnTo>
                  <a:pt x="320636" y="25260"/>
                </a:lnTo>
                <a:lnTo>
                  <a:pt x="303237" y="0"/>
                </a:lnTo>
                <a:lnTo>
                  <a:pt x="286169" y="0"/>
                </a:lnTo>
                <a:lnTo>
                  <a:pt x="295325" y="13500"/>
                </a:lnTo>
                <a:lnTo>
                  <a:pt x="303060" y="27368"/>
                </a:lnTo>
                <a:lnTo>
                  <a:pt x="317969" y="71043"/>
                </a:lnTo>
                <a:lnTo>
                  <a:pt x="322707" y="117881"/>
                </a:lnTo>
                <a:lnTo>
                  <a:pt x="322707" y="131216"/>
                </a:lnTo>
                <a:lnTo>
                  <a:pt x="318198" y="176517"/>
                </a:lnTo>
                <a:lnTo>
                  <a:pt x="303568" y="220954"/>
                </a:lnTo>
                <a:lnTo>
                  <a:pt x="286169" y="249631"/>
                </a:lnTo>
                <a:lnTo>
                  <a:pt x="303237" y="249631"/>
                </a:lnTo>
                <a:lnTo>
                  <a:pt x="327380" y="210426"/>
                </a:lnTo>
                <a:lnTo>
                  <a:pt x="340042" y="164211"/>
                </a:lnTo>
                <a:lnTo>
                  <a:pt x="342392" y="131216"/>
                </a:lnTo>
                <a:lnTo>
                  <a:pt x="342392" y="117881"/>
                </a:lnTo>
                <a:close/>
              </a:path>
              <a:path w="986155" h="274954">
                <a:moveTo>
                  <a:pt x="502462" y="138417"/>
                </a:moveTo>
                <a:lnTo>
                  <a:pt x="381914" y="138417"/>
                </a:lnTo>
                <a:lnTo>
                  <a:pt x="381914" y="155752"/>
                </a:lnTo>
                <a:lnTo>
                  <a:pt x="502462" y="155752"/>
                </a:lnTo>
                <a:lnTo>
                  <a:pt x="502462" y="138417"/>
                </a:lnTo>
                <a:close/>
              </a:path>
              <a:path w="986155" h="274954">
                <a:moveTo>
                  <a:pt x="502462" y="82143"/>
                </a:moveTo>
                <a:lnTo>
                  <a:pt x="381914" y="82143"/>
                </a:lnTo>
                <a:lnTo>
                  <a:pt x="381914" y="99479"/>
                </a:lnTo>
                <a:lnTo>
                  <a:pt x="502462" y="99479"/>
                </a:lnTo>
                <a:lnTo>
                  <a:pt x="502462" y="82143"/>
                </a:lnTo>
                <a:close/>
              </a:path>
              <a:path w="986155" h="274954">
                <a:moveTo>
                  <a:pt x="671004" y="66001"/>
                </a:moveTo>
                <a:lnTo>
                  <a:pt x="669721" y="58762"/>
                </a:lnTo>
                <a:lnTo>
                  <a:pt x="664565" y="45250"/>
                </a:lnTo>
                <a:lnTo>
                  <a:pt x="660704" y="39420"/>
                </a:lnTo>
                <a:lnTo>
                  <a:pt x="656805" y="35737"/>
                </a:lnTo>
                <a:lnTo>
                  <a:pt x="652081" y="31254"/>
                </a:lnTo>
                <a:lnTo>
                  <a:pt x="652081" y="74142"/>
                </a:lnTo>
                <a:lnTo>
                  <a:pt x="652081" y="78943"/>
                </a:lnTo>
                <a:lnTo>
                  <a:pt x="651370" y="87541"/>
                </a:lnTo>
                <a:lnTo>
                  <a:pt x="616419" y="117741"/>
                </a:lnTo>
                <a:lnTo>
                  <a:pt x="604875" y="118414"/>
                </a:lnTo>
                <a:lnTo>
                  <a:pt x="563003" y="118414"/>
                </a:lnTo>
                <a:lnTo>
                  <a:pt x="563003" y="35737"/>
                </a:lnTo>
                <a:lnTo>
                  <a:pt x="607809" y="35737"/>
                </a:lnTo>
                <a:lnTo>
                  <a:pt x="645998" y="52133"/>
                </a:lnTo>
                <a:lnTo>
                  <a:pt x="652081" y="74142"/>
                </a:lnTo>
                <a:lnTo>
                  <a:pt x="652081" y="31254"/>
                </a:lnTo>
                <a:lnTo>
                  <a:pt x="609409" y="18935"/>
                </a:lnTo>
                <a:lnTo>
                  <a:pt x="544334" y="18935"/>
                </a:lnTo>
                <a:lnTo>
                  <a:pt x="544334" y="211226"/>
                </a:lnTo>
                <a:lnTo>
                  <a:pt x="563003" y="211226"/>
                </a:lnTo>
                <a:lnTo>
                  <a:pt x="563003" y="135216"/>
                </a:lnTo>
                <a:lnTo>
                  <a:pt x="609409" y="135216"/>
                </a:lnTo>
                <a:lnTo>
                  <a:pt x="649630" y="124142"/>
                </a:lnTo>
                <a:lnTo>
                  <a:pt x="670966" y="87541"/>
                </a:lnTo>
                <a:lnTo>
                  <a:pt x="671004" y="66001"/>
                </a:lnTo>
                <a:close/>
              </a:path>
              <a:path w="986155" h="274954">
                <a:moveTo>
                  <a:pt x="759028" y="0"/>
                </a:moveTo>
                <a:lnTo>
                  <a:pt x="741959" y="0"/>
                </a:lnTo>
                <a:lnTo>
                  <a:pt x="732599" y="12242"/>
                </a:lnTo>
                <a:lnTo>
                  <a:pt x="712355" y="53606"/>
                </a:lnTo>
                <a:lnTo>
                  <a:pt x="703351" y="101701"/>
                </a:lnTo>
                <a:lnTo>
                  <a:pt x="702792" y="117881"/>
                </a:lnTo>
                <a:lnTo>
                  <a:pt x="702792" y="131216"/>
                </a:lnTo>
                <a:lnTo>
                  <a:pt x="708152" y="180327"/>
                </a:lnTo>
                <a:lnTo>
                  <a:pt x="724547" y="224294"/>
                </a:lnTo>
                <a:lnTo>
                  <a:pt x="741959" y="249631"/>
                </a:lnTo>
                <a:lnTo>
                  <a:pt x="759028" y="249631"/>
                </a:lnTo>
                <a:lnTo>
                  <a:pt x="749541" y="235394"/>
                </a:lnTo>
                <a:lnTo>
                  <a:pt x="741616" y="220954"/>
                </a:lnTo>
                <a:lnTo>
                  <a:pt x="726986" y="176517"/>
                </a:lnTo>
                <a:lnTo>
                  <a:pt x="722490" y="131216"/>
                </a:lnTo>
                <a:lnTo>
                  <a:pt x="722490" y="117881"/>
                </a:lnTo>
                <a:lnTo>
                  <a:pt x="727214" y="71043"/>
                </a:lnTo>
                <a:lnTo>
                  <a:pt x="742124" y="27368"/>
                </a:lnTo>
                <a:lnTo>
                  <a:pt x="749858" y="13500"/>
                </a:lnTo>
                <a:lnTo>
                  <a:pt x="759028" y="0"/>
                </a:lnTo>
                <a:close/>
              </a:path>
              <a:path w="986155" h="274954">
                <a:moveTo>
                  <a:pt x="911847" y="18935"/>
                </a:moveTo>
                <a:lnTo>
                  <a:pt x="770229" y="18935"/>
                </a:lnTo>
                <a:lnTo>
                  <a:pt x="770229" y="35471"/>
                </a:lnTo>
                <a:lnTo>
                  <a:pt x="831570" y="35471"/>
                </a:lnTo>
                <a:lnTo>
                  <a:pt x="831570" y="211226"/>
                </a:lnTo>
                <a:lnTo>
                  <a:pt x="850239" y="211226"/>
                </a:lnTo>
                <a:lnTo>
                  <a:pt x="850239" y="35471"/>
                </a:lnTo>
                <a:lnTo>
                  <a:pt x="911847" y="35471"/>
                </a:lnTo>
                <a:lnTo>
                  <a:pt x="911847" y="18935"/>
                </a:lnTo>
                <a:close/>
              </a:path>
              <a:path w="986155" h="274954">
                <a:moveTo>
                  <a:pt x="986040" y="145884"/>
                </a:moveTo>
                <a:lnTo>
                  <a:pt x="976591" y="145884"/>
                </a:lnTo>
                <a:lnTo>
                  <a:pt x="936828" y="170484"/>
                </a:lnTo>
                <a:lnTo>
                  <a:pt x="942530" y="180479"/>
                </a:lnTo>
                <a:lnTo>
                  <a:pt x="973556" y="161569"/>
                </a:lnTo>
                <a:lnTo>
                  <a:pt x="973556" y="274447"/>
                </a:lnTo>
                <a:lnTo>
                  <a:pt x="986040" y="274447"/>
                </a:lnTo>
                <a:lnTo>
                  <a:pt x="986040" y="14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2" name="object 12"/>
          <p:cNvGrpSpPr/>
          <p:nvPr/>
        </p:nvGrpSpPr>
        <p:grpSpPr>
          <a:xfrm>
            <a:off x="2102396" y="3381756"/>
            <a:ext cx="731520" cy="274955"/>
            <a:chOff x="2102396" y="3381756"/>
            <a:chExt cx="731520" cy="274955"/>
          </a:xfrm>
        </p:grpSpPr>
        <p:sp>
          <p:nvSpPr>
            <p:cNvPr id="13" name="object 13"/>
            <p:cNvSpPr/>
            <p:nvPr/>
          </p:nvSpPr>
          <p:spPr>
            <a:xfrm>
              <a:off x="2102396" y="3400704"/>
              <a:ext cx="292735" cy="192405"/>
            </a:xfrm>
            <a:custGeom>
              <a:avLst/>
              <a:gdLst/>
              <a:ahLst/>
              <a:cxnLst/>
              <a:rect l="l" t="t" r="r" b="b"/>
              <a:pathLst>
                <a:path w="292735" h="192404">
                  <a:moveTo>
                    <a:pt x="131216" y="91744"/>
                  </a:moveTo>
                  <a:lnTo>
                    <a:pt x="74409" y="91744"/>
                  </a:lnTo>
                  <a:lnTo>
                    <a:pt x="74409" y="33870"/>
                  </a:lnTo>
                  <a:lnTo>
                    <a:pt x="56807" y="33870"/>
                  </a:lnTo>
                  <a:lnTo>
                    <a:pt x="56807" y="91744"/>
                  </a:lnTo>
                  <a:lnTo>
                    <a:pt x="0" y="91744"/>
                  </a:lnTo>
                  <a:lnTo>
                    <a:pt x="0" y="108813"/>
                  </a:lnTo>
                  <a:lnTo>
                    <a:pt x="56807" y="108813"/>
                  </a:lnTo>
                  <a:lnTo>
                    <a:pt x="56807" y="170421"/>
                  </a:lnTo>
                  <a:lnTo>
                    <a:pt x="74409" y="170421"/>
                  </a:lnTo>
                  <a:lnTo>
                    <a:pt x="74409" y="108813"/>
                  </a:lnTo>
                  <a:lnTo>
                    <a:pt x="131216" y="108813"/>
                  </a:lnTo>
                  <a:lnTo>
                    <a:pt x="131216" y="91744"/>
                  </a:lnTo>
                  <a:close/>
                </a:path>
                <a:path w="292735" h="192404">
                  <a:moveTo>
                    <a:pt x="292569" y="0"/>
                  </a:moveTo>
                  <a:lnTo>
                    <a:pt x="150952" y="0"/>
                  </a:lnTo>
                  <a:lnTo>
                    <a:pt x="150952" y="16535"/>
                  </a:lnTo>
                  <a:lnTo>
                    <a:pt x="212293" y="16535"/>
                  </a:lnTo>
                  <a:lnTo>
                    <a:pt x="212293" y="192290"/>
                  </a:lnTo>
                  <a:lnTo>
                    <a:pt x="230962" y="192290"/>
                  </a:lnTo>
                  <a:lnTo>
                    <a:pt x="230962" y="16535"/>
                  </a:lnTo>
                  <a:lnTo>
                    <a:pt x="292569" y="16535"/>
                  </a:lnTo>
                  <a:lnTo>
                    <a:pt x="2925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4111" y="3525684"/>
              <a:ext cx="81665" cy="13052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526715" y="3381756"/>
              <a:ext cx="307340" cy="250190"/>
            </a:xfrm>
            <a:custGeom>
              <a:avLst/>
              <a:gdLst/>
              <a:ahLst/>
              <a:cxnLst/>
              <a:rect l="l" t="t" r="r" b="b"/>
              <a:pathLst>
                <a:path w="307339" h="250189">
                  <a:moveTo>
                    <a:pt x="120548" y="99479"/>
                  </a:moveTo>
                  <a:lnTo>
                    <a:pt x="0" y="99479"/>
                  </a:lnTo>
                  <a:lnTo>
                    <a:pt x="0" y="82143"/>
                  </a:lnTo>
                  <a:lnTo>
                    <a:pt x="120548" y="82143"/>
                  </a:lnTo>
                  <a:lnTo>
                    <a:pt x="120548" y="99479"/>
                  </a:lnTo>
                  <a:close/>
                </a:path>
                <a:path w="307339" h="250189">
                  <a:moveTo>
                    <a:pt x="120548" y="155752"/>
                  </a:moveTo>
                  <a:lnTo>
                    <a:pt x="0" y="155752"/>
                  </a:lnTo>
                  <a:lnTo>
                    <a:pt x="0" y="138417"/>
                  </a:lnTo>
                  <a:lnTo>
                    <a:pt x="120548" y="138417"/>
                  </a:lnTo>
                  <a:lnTo>
                    <a:pt x="120548" y="155752"/>
                  </a:lnTo>
                  <a:close/>
                </a:path>
                <a:path w="307339" h="250189">
                  <a:moveTo>
                    <a:pt x="190957" y="67475"/>
                  </a:moveTo>
                  <a:lnTo>
                    <a:pt x="172821" y="67475"/>
                  </a:lnTo>
                  <a:lnTo>
                    <a:pt x="172821" y="30403"/>
                  </a:lnTo>
                  <a:lnTo>
                    <a:pt x="190957" y="30403"/>
                  </a:lnTo>
                  <a:lnTo>
                    <a:pt x="190957" y="67475"/>
                  </a:lnTo>
                  <a:close/>
                </a:path>
                <a:path w="307339" h="250189">
                  <a:moveTo>
                    <a:pt x="230695" y="82943"/>
                  </a:moveTo>
                  <a:lnTo>
                    <a:pt x="148285" y="82943"/>
                  </a:lnTo>
                  <a:lnTo>
                    <a:pt x="148285" y="67475"/>
                  </a:lnTo>
                  <a:lnTo>
                    <a:pt x="230695" y="67475"/>
                  </a:lnTo>
                  <a:lnTo>
                    <a:pt x="230695" y="82943"/>
                  </a:lnTo>
                  <a:close/>
                </a:path>
                <a:path w="307339" h="250189">
                  <a:moveTo>
                    <a:pt x="213804" y="212559"/>
                  </a:moveTo>
                  <a:lnTo>
                    <a:pt x="203669" y="212559"/>
                  </a:lnTo>
                  <a:lnTo>
                    <a:pt x="198202" y="211848"/>
                  </a:lnTo>
                  <a:lnTo>
                    <a:pt x="172821" y="179044"/>
                  </a:lnTo>
                  <a:lnTo>
                    <a:pt x="172821" y="82943"/>
                  </a:lnTo>
                  <a:lnTo>
                    <a:pt x="190957" y="82943"/>
                  </a:lnTo>
                  <a:lnTo>
                    <a:pt x="190957" y="180200"/>
                  </a:lnTo>
                  <a:lnTo>
                    <a:pt x="192512" y="187045"/>
                  </a:lnTo>
                  <a:lnTo>
                    <a:pt x="198735" y="194868"/>
                  </a:lnTo>
                  <a:lnTo>
                    <a:pt x="203936" y="196824"/>
                  </a:lnTo>
                  <a:lnTo>
                    <a:pt x="231971" y="196824"/>
                  </a:lnTo>
                  <a:lnTo>
                    <a:pt x="234162" y="209092"/>
                  </a:lnTo>
                  <a:lnTo>
                    <a:pt x="231317" y="210159"/>
                  </a:lnTo>
                  <a:lnTo>
                    <a:pt x="227539" y="211004"/>
                  </a:lnTo>
                  <a:lnTo>
                    <a:pt x="218116" y="212248"/>
                  </a:lnTo>
                  <a:lnTo>
                    <a:pt x="213804" y="212559"/>
                  </a:lnTo>
                  <a:close/>
                </a:path>
                <a:path w="307339" h="250189">
                  <a:moveTo>
                    <a:pt x="231971" y="196824"/>
                  </a:moveTo>
                  <a:lnTo>
                    <a:pt x="218338" y="196824"/>
                  </a:lnTo>
                  <a:lnTo>
                    <a:pt x="225094" y="195935"/>
                  </a:lnTo>
                  <a:lnTo>
                    <a:pt x="231495" y="194157"/>
                  </a:lnTo>
                  <a:lnTo>
                    <a:pt x="231971" y="196824"/>
                  </a:lnTo>
                  <a:close/>
                </a:path>
                <a:path w="307339" h="250189">
                  <a:moveTo>
                    <a:pt x="268033" y="249631"/>
                  </a:moveTo>
                  <a:lnTo>
                    <a:pt x="250964" y="249631"/>
                  </a:lnTo>
                  <a:lnTo>
                    <a:pt x="260449" y="235396"/>
                  </a:lnTo>
                  <a:lnTo>
                    <a:pt x="268366" y="220960"/>
                  </a:lnTo>
                  <a:lnTo>
                    <a:pt x="283002" y="176522"/>
                  </a:lnTo>
                  <a:lnTo>
                    <a:pt x="287502" y="131216"/>
                  </a:lnTo>
                  <a:lnTo>
                    <a:pt x="287502" y="117881"/>
                  </a:lnTo>
                  <a:lnTo>
                    <a:pt x="282776" y="71050"/>
                  </a:lnTo>
                  <a:lnTo>
                    <a:pt x="267866" y="27370"/>
                  </a:lnTo>
                  <a:lnTo>
                    <a:pt x="250964" y="0"/>
                  </a:lnTo>
                  <a:lnTo>
                    <a:pt x="268033" y="0"/>
                  </a:lnTo>
                  <a:lnTo>
                    <a:pt x="292186" y="39054"/>
                  </a:lnTo>
                  <a:lnTo>
                    <a:pt x="304838" y="84943"/>
                  </a:lnTo>
                  <a:lnTo>
                    <a:pt x="307192" y="131216"/>
                  </a:lnTo>
                  <a:lnTo>
                    <a:pt x="306638" y="147401"/>
                  </a:lnTo>
                  <a:lnTo>
                    <a:pt x="297637" y="195757"/>
                  </a:lnTo>
                  <a:lnTo>
                    <a:pt x="277384" y="237362"/>
                  </a:lnTo>
                  <a:lnTo>
                    <a:pt x="268033" y="2496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1408176" y="3989832"/>
            <a:ext cx="604520" cy="274955"/>
          </a:xfrm>
          <a:custGeom>
            <a:avLst/>
            <a:gdLst/>
            <a:ahLst/>
            <a:cxnLst/>
            <a:rect l="l" t="t" r="r" b="b"/>
            <a:pathLst>
              <a:path w="604519" h="274954">
                <a:moveTo>
                  <a:pt x="120548" y="138417"/>
                </a:moveTo>
                <a:lnTo>
                  <a:pt x="0" y="138417"/>
                </a:lnTo>
                <a:lnTo>
                  <a:pt x="0" y="155752"/>
                </a:lnTo>
                <a:lnTo>
                  <a:pt x="120548" y="155752"/>
                </a:lnTo>
                <a:lnTo>
                  <a:pt x="120548" y="138417"/>
                </a:lnTo>
                <a:close/>
              </a:path>
              <a:path w="604519" h="274954">
                <a:moveTo>
                  <a:pt x="120548" y="82143"/>
                </a:moveTo>
                <a:lnTo>
                  <a:pt x="0" y="82143"/>
                </a:lnTo>
                <a:lnTo>
                  <a:pt x="0" y="99479"/>
                </a:lnTo>
                <a:lnTo>
                  <a:pt x="120548" y="99479"/>
                </a:lnTo>
                <a:lnTo>
                  <a:pt x="120548" y="82143"/>
                </a:lnTo>
                <a:close/>
              </a:path>
              <a:path w="604519" h="274954">
                <a:moveTo>
                  <a:pt x="289090" y="66014"/>
                </a:moveTo>
                <a:lnTo>
                  <a:pt x="270167" y="31267"/>
                </a:lnTo>
                <a:lnTo>
                  <a:pt x="270167" y="74142"/>
                </a:lnTo>
                <a:lnTo>
                  <a:pt x="270167" y="78943"/>
                </a:lnTo>
                <a:lnTo>
                  <a:pt x="244360" y="115747"/>
                </a:lnTo>
                <a:lnTo>
                  <a:pt x="222961" y="118414"/>
                </a:lnTo>
                <a:lnTo>
                  <a:pt x="181089" y="118414"/>
                </a:lnTo>
                <a:lnTo>
                  <a:pt x="181089" y="35737"/>
                </a:lnTo>
                <a:lnTo>
                  <a:pt x="225894" y="35737"/>
                </a:lnTo>
                <a:lnTo>
                  <a:pt x="264083" y="52146"/>
                </a:lnTo>
                <a:lnTo>
                  <a:pt x="270167" y="74142"/>
                </a:lnTo>
                <a:lnTo>
                  <a:pt x="270167" y="31267"/>
                </a:lnTo>
                <a:lnTo>
                  <a:pt x="227495" y="18935"/>
                </a:lnTo>
                <a:lnTo>
                  <a:pt x="162420" y="18935"/>
                </a:lnTo>
                <a:lnTo>
                  <a:pt x="162420" y="211226"/>
                </a:lnTo>
                <a:lnTo>
                  <a:pt x="181089" y="211226"/>
                </a:lnTo>
                <a:lnTo>
                  <a:pt x="181089" y="135216"/>
                </a:lnTo>
                <a:lnTo>
                  <a:pt x="227495" y="135216"/>
                </a:lnTo>
                <a:lnTo>
                  <a:pt x="267716" y="124155"/>
                </a:lnTo>
                <a:lnTo>
                  <a:pt x="273646" y="118414"/>
                </a:lnTo>
                <a:lnTo>
                  <a:pt x="278206" y="114020"/>
                </a:lnTo>
                <a:lnTo>
                  <a:pt x="282206" y="108102"/>
                </a:lnTo>
                <a:lnTo>
                  <a:pt x="287718" y="94589"/>
                </a:lnTo>
                <a:lnTo>
                  <a:pt x="289052" y="87553"/>
                </a:lnTo>
                <a:lnTo>
                  <a:pt x="289090" y="66014"/>
                </a:lnTo>
                <a:close/>
              </a:path>
              <a:path w="604519" h="274954">
                <a:moveTo>
                  <a:pt x="377113" y="0"/>
                </a:moveTo>
                <a:lnTo>
                  <a:pt x="360045" y="0"/>
                </a:lnTo>
                <a:lnTo>
                  <a:pt x="350685" y="12255"/>
                </a:lnTo>
                <a:lnTo>
                  <a:pt x="330441" y="53606"/>
                </a:lnTo>
                <a:lnTo>
                  <a:pt x="321437" y="101714"/>
                </a:lnTo>
                <a:lnTo>
                  <a:pt x="320878" y="117881"/>
                </a:lnTo>
                <a:lnTo>
                  <a:pt x="320878" y="131216"/>
                </a:lnTo>
                <a:lnTo>
                  <a:pt x="326237" y="180340"/>
                </a:lnTo>
                <a:lnTo>
                  <a:pt x="342633" y="224294"/>
                </a:lnTo>
                <a:lnTo>
                  <a:pt x="360045" y="249631"/>
                </a:lnTo>
                <a:lnTo>
                  <a:pt x="377113" y="249631"/>
                </a:lnTo>
                <a:lnTo>
                  <a:pt x="367626" y="235407"/>
                </a:lnTo>
                <a:lnTo>
                  <a:pt x="359702" y="220967"/>
                </a:lnTo>
                <a:lnTo>
                  <a:pt x="345071" y="176530"/>
                </a:lnTo>
                <a:lnTo>
                  <a:pt x="340575" y="131216"/>
                </a:lnTo>
                <a:lnTo>
                  <a:pt x="340575" y="117881"/>
                </a:lnTo>
                <a:lnTo>
                  <a:pt x="345300" y="71056"/>
                </a:lnTo>
                <a:lnTo>
                  <a:pt x="360210" y="27381"/>
                </a:lnTo>
                <a:lnTo>
                  <a:pt x="367944" y="13512"/>
                </a:lnTo>
                <a:lnTo>
                  <a:pt x="377113" y="0"/>
                </a:lnTo>
                <a:close/>
              </a:path>
              <a:path w="604519" h="274954">
                <a:moveTo>
                  <a:pt x="529932" y="18935"/>
                </a:moveTo>
                <a:lnTo>
                  <a:pt x="388315" y="18935"/>
                </a:lnTo>
                <a:lnTo>
                  <a:pt x="388315" y="35471"/>
                </a:lnTo>
                <a:lnTo>
                  <a:pt x="449656" y="35471"/>
                </a:lnTo>
                <a:lnTo>
                  <a:pt x="449656" y="211226"/>
                </a:lnTo>
                <a:lnTo>
                  <a:pt x="468325" y="211226"/>
                </a:lnTo>
                <a:lnTo>
                  <a:pt x="468325" y="35471"/>
                </a:lnTo>
                <a:lnTo>
                  <a:pt x="529932" y="35471"/>
                </a:lnTo>
                <a:lnTo>
                  <a:pt x="529932" y="18935"/>
                </a:lnTo>
                <a:close/>
              </a:path>
              <a:path w="604519" h="274954">
                <a:moveTo>
                  <a:pt x="604380" y="145846"/>
                </a:moveTo>
                <a:lnTo>
                  <a:pt x="594931" y="145846"/>
                </a:lnTo>
                <a:lnTo>
                  <a:pt x="555167" y="170459"/>
                </a:lnTo>
                <a:lnTo>
                  <a:pt x="560870" y="180441"/>
                </a:lnTo>
                <a:lnTo>
                  <a:pt x="591896" y="161544"/>
                </a:lnTo>
                <a:lnTo>
                  <a:pt x="591896" y="274408"/>
                </a:lnTo>
                <a:lnTo>
                  <a:pt x="604380" y="274408"/>
                </a:lnTo>
                <a:lnTo>
                  <a:pt x="604380" y="1458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70925" y="4071975"/>
            <a:ext cx="120650" cy="73660"/>
          </a:xfrm>
          <a:custGeom>
            <a:avLst/>
            <a:gdLst/>
            <a:ahLst/>
            <a:cxnLst/>
            <a:rect l="l" t="t" r="r" b="b"/>
            <a:pathLst>
              <a:path w="120650" h="73660">
                <a:moveTo>
                  <a:pt x="120548" y="56273"/>
                </a:moveTo>
                <a:lnTo>
                  <a:pt x="0" y="56273"/>
                </a:lnTo>
                <a:lnTo>
                  <a:pt x="0" y="73609"/>
                </a:lnTo>
                <a:lnTo>
                  <a:pt x="120548" y="73609"/>
                </a:lnTo>
                <a:lnTo>
                  <a:pt x="120548" y="56273"/>
                </a:lnTo>
                <a:close/>
              </a:path>
              <a:path w="120650" h="73660">
                <a:moveTo>
                  <a:pt x="120548" y="0"/>
                </a:moveTo>
                <a:lnTo>
                  <a:pt x="0" y="0"/>
                </a:lnTo>
                <a:lnTo>
                  <a:pt x="0" y="17335"/>
                </a:lnTo>
                <a:lnTo>
                  <a:pt x="120548" y="17335"/>
                </a:lnTo>
                <a:lnTo>
                  <a:pt x="1205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198638" y="3914603"/>
            <a:ext cx="14287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Symbol"/>
                <a:cs typeface="Symbol"/>
              </a:rPr>
              <a:t></a:t>
            </a:r>
          </a:p>
        </p:txBody>
      </p:sp>
      <p:grpSp>
        <p:nvGrpSpPr>
          <p:cNvPr id="19" name="object 19"/>
          <p:cNvGrpSpPr/>
          <p:nvPr/>
        </p:nvGrpSpPr>
        <p:grpSpPr>
          <a:xfrm>
            <a:off x="2409901" y="3999433"/>
            <a:ext cx="753745" cy="265430"/>
            <a:chOff x="2409901" y="3999433"/>
            <a:chExt cx="753745" cy="265430"/>
          </a:xfrm>
        </p:grpSpPr>
        <p:sp>
          <p:nvSpPr>
            <p:cNvPr id="20" name="object 20"/>
            <p:cNvSpPr/>
            <p:nvPr/>
          </p:nvSpPr>
          <p:spPr>
            <a:xfrm>
              <a:off x="2409901" y="3999433"/>
              <a:ext cx="653415" cy="203835"/>
            </a:xfrm>
            <a:custGeom>
              <a:avLst/>
              <a:gdLst/>
              <a:ahLst/>
              <a:cxnLst/>
              <a:rect l="l" t="t" r="r" b="b"/>
              <a:pathLst>
                <a:path w="653414" h="203835">
                  <a:moveTo>
                    <a:pt x="14668" y="86144"/>
                  </a:moveTo>
                  <a:lnTo>
                    <a:pt x="5867" y="72275"/>
                  </a:lnTo>
                  <a:lnTo>
                    <a:pt x="11076" y="68925"/>
                  </a:lnTo>
                  <a:lnTo>
                    <a:pt x="16568" y="65808"/>
                  </a:lnTo>
                  <a:lnTo>
                    <a:pt x="57340" y="55206"/>
                  </a:lnTo>
                  <a:lnTo>
                    <a:pt x="68816" y="55956"/>
                  </a:lnTo>
                  <a:lnTo>
                    <a:pt x="78976" y="58207"/>
                  </a:lnTo>
                  <a:lnTo>
                    <a:pt x="87819" y="61957"/>
                  </a:lnTo>
                  <a:lnTo>
                    <a:pt x="95345" y="67208"/>
                  </a:lnTo>
                  <a:lnTo>
                    <a:pt x="99220" y="71475"/>
                  </a:lnTo>
                  <a:lnTo>
                    <a:pt x="49250" y="71475"/>
                  </a:lnTo>
                  <a:lnTo>
                    <a:pt x="41782" y="72853"/>
                  </a:lnTo>
                  <a:lnTo>
                    <a:pt x="27558" y="78365"/>
                  </a:lnTo>
                  <a:lnTo>
                    <a:pt x="20891" y="81876"/>
                  </a:lnTo>
                  <a:lnTo>
                    <a:pt x="14668" y="86144"/>
                  </a:lnTo>
                  <a:close/>
                </a:path>
                <a:path w="653414" h="203835">
                  <a:moveTo>
                    <a:pt x="46139" y="203758"/>
                  </a:moveTo>
                  <a:lnTo>
                    <a:pt x="7200" y="186840"/>
                  </a:lnTo>
                  <a:lnTo>
                    <a:pt x="0" y="162686"/>
                  </a:lnTo>
                  <a:lnTo>
                    <a:pt x="0" y="156819"/>
                  </a:lnTo>
                  <a:lnTo>
                    <a:pt x="19969" y="123498"/>
                  </a:lnTo>
                  <a:lnTo>
                    <a:pt x="50672" y="117347"/>
                  </a:lnTo>
                  <a:lnTo>
                    <a:pt x="91211" y="117347"/>
                  </a:lnTo>
                  <a:lnTo>
                    <a:pt x="91211" y="104012"/>
                  </a:lnTo>
                  <a:lnTo>
                    <a:pt x="64966" y="72000"/>
                  </a:lnTo>
                  <a:lnTo>
                    <a:pt x="57073" y="71475"/>
                  </a:lnTo>
                  <a:lnTo>
                    <a:pt x="99220" y="71475"/>
                  </a:lnTo>
                  <a:lnTo>
                    <a:pt x="101354" y="73825"/>
                  </a:lnTo>
                  <a:lnTo>
                    <a:pt x="105646" y="81676"/>
                  </a:lnTo>
                  <a:lnTo>
                    <a:pt x="108221" y="90761"/>
                  </a:lnTo>
                  <a:lnTo>
                    <a:pt x="109080" y="101079"/>
                  </a:lnTo>
                  <a:lnTo>
                    <a:pt x="109080" y="132549"/>
                  </a:lnTo>
                  <a:lnTo>
                    <a:pt x="50939" y="132549"/>
                  </a:lnTo>
                  <a:lnTo>
                    <a:pt x="42872" y="132983"/>
                  </a:lnTo>
                  <a:lnTo>
                    <a:pt x="18135" y="150152"/>
                  </a:lnTo>
                  <a:lnTo>
                    <a:pt x="18225" y="166909"/>
                  </a:lnTo>
                  <a:lnTo>
                    <a:pt x="45072" y="188023"/>
                  </a:lnTo>
                  <a:lnTo>
                    <a:pt x="88291" y="188023"/>
                  </a:lnTo>
                  <a:lnTo>
                    <a:pt x="87699" y="188690"/>
                  </a:lnTo>
                  <a:lnTo>
                    <a:pt x="54256" y="203375"/>
                  </a:lnTo>
                  <a:lnTo>
                    <a:pt x="46139" y="203758"/>
                  </a:lnTo>
                  <a:close/>
                </a:path>
                <a:path w="653414" h="203835">
                  <a:moveTo>
                    <a:pt x="88291" y="188023"/>
                  </a:moveTo>
                  <a:lnTo>
                    <a:pt x="54495" y="188023"/>
                  </a:lnTo>
                  <a:lnTo>
                    <a:pt x="59651" y="187312"/>
                  </a:lnTo>
                  <a:lnTo>
                    <a:pt x="68897" y="184467"/>
                  </a:lnTo>
                  <a:lnTo>
                    <a:pt x="91211" y="132549"/>
                  </a:lnTo>
                  <a:lnTo>
                    <a:pt x="109080" y="132549"/>
                  </a:lnTo>
                  <a:lnTo>
                    <a:pt x="109080" y="184022"/>
                  </a:lnTo>
                  <a:lnTo>
                    <a:pt x="91211" y="184022"/>
                  </a:lnTo>
                  <a:lnTo>
                    <a:pt x="89788" y="186334"/>
                  </a:lnTo>
                  <a:lnTo>
                    <a:pt x="88291" y="188023"/>
                  </a:lnTo>
                  <a:close/>
                </a:path>
                <a:path w="653414" h="203835">
                  <a:moveTo>
                    <a:pt x="109080" y="201625"/>
                  </a:moveTo>
                  <a:lnTo>
                    <a:pt x="91478" y="201625"/>
                  </a:lnTo>
                  <a:lnTo>
                    <a:pt x="91478" y="184022"/>
                  </a:lnTo>
                  <a:lnTo>
                    <a:pt x="109080" y="184022"/>
                  </a:lnTo>
                  <a:lnTo>
                    <a:pt x="109080" y="201625"/>
                  </a:lnTo>
                  <a:close/>
                </a:path>
                <a:path w="653414" h="203835">
                  <a:moveTo>
                    <a:pt x="185160" y="77876"/>
                  </a:moveTo>
                  <a:lnTo>
                    <a:pt x="166420" y="77876"/>
                  </a:lnTo>
                  <a:lnTo>
                    <a:pt x="168020" y="75209"/>
                  </a:lnTo>
                  <a:lnTo>
                    <a:pt x="204736" y="55206"/>
                  </a:lnTo>
                  <a:lnTo>
                    <a:pt x="210426" y="55206"/>
                  </a:lnTo>
                  <a:lnTo>
                    <a:pt x="248697" y="68675"/>
                  </a:lnTo>
                  <a:lnTo>
                    <a:pt x="251170" y="71742"/>
                  </a:lnTo>
                  <a:lnTo>
                    <a:pt x="201714" y="71742"/>
                  </a:lnTo>
                  <a:lnTo>
                    <a:pt x="196157" y="72853"/>
                  </a:lnTo>
                  <a:lnTo>
                    <a:pt x="186023" y="77298"/>
                  </a:lnTo>
                  <a:lnTo>
                    <a:pt x="185160" y="77876"/>
                  </a:lnTo>
                  <a:close/>
                </a:path>
                <a:path w="653414" h="203835">
                  <a:moveTo>
                    <a:pt x="166687" y="201625"/>
                  </a:moveTo>
                  <a:lnTo>
                    <a:pt x="148551" y="201625"/>
                  </a:lnTo>
                  <a:lnTo>
                    <a:pt x="148551" y="57873"/>
                  </a:lnTo>
                  <a:lnTo>
                    <a:pt x="166420" y="57873"/>
                  </a:lnTo>
                  <a:lnTo>
                    <a:pt x="166420" y="77876"/>
                  </a:lnTo>
                  <a:lnTo>
                    <a:pt x="185160" y="77876"/>
                  </a:lnTo>
                  <a:lnTo>
                    <a:pt x="166687" y="104012"/>
                  </a:lnTo>
                  <a:lnTo>
                    <a:pt x="166687" y="201625"/>
                  </a:lnTo>
                  <a:close/>
                </a:path>
                <a:path w="653414" h="203835">
                  <a:moveTo>
                    <a:pt x="262166" y="201625"/>
                  </a:moveTo>
                  <a:lnTo>
                    <a:pt x="244030" y="201625"/>
                  </a:lnTo>
                  <a:lnTo>
                    <a:pt x="244010" y="104012"/>
                  </a:lnTo>
                  <a:lnTo>
                    <a:pt x="243497" y="99345"/>
                  </a:lnTo>
                  <a:lnTo>
                    <a:pt x="214871" y="71742"/>
                  </a:lnTo>
                  <a:lnTo>
                    <a:pt x="251170" y="71742"/>
                  </a:lnTo>
                  <a:lnTo>
                    <a:pt x="254590" y="75984"/>
                  </a:lnTo>
                  <a:lnTo>
                    <a:pt x="258799" y="84443"/>
                  </a:lnTo>
                  <a:lnTo>
                    <a:pt x="261324" y="94053"/>
                  </a:lnTo>
                  <a:lnTo>
                    <a:pt x="262103" y="104012"/>
                  </a:lnTo>
                  <a:lnTo>
                    <a:pt x="262166" y="201625"/>
                  </a:lnTo>
                  <a:close/>
                </a:path>
                <a:path w="653414" h="203835">
                  <a:moveTo>
                    <a:pt x="414985" y="75476"/>
                  </a:moveTo>
                  <a:lnTo>
                    <a:pt x="396849" y="75476"/>
                  </a:lnTo>
                  <a:lnTo>
                    <a:pt x="396849" y="0"/>
                  </a:lnTo>
                  <a:lnTo>
                    <a:pt x="414985" y="0"/>
                  </a:lnTo>
                  <a:lnTo>
                    <a:pt x="414985" y="75476"/>
                  </a:lnTo>
                  <a:close/>
                </a:path>
                <a:path w="653414" h="203835">
                  <a:moveTo>
                    <a:pt x="362534" y="203758"/>
                  </a:moveTo>
                  <a:lnTo>
                    <a:pt x="345820" y="203758"/>
                  </a:lnTo>
                  <a:lnTo>
                    <a:pt x="338175" y="202380"/>
                  </a:lnTo>
                  <a:lnTo>
                    <a:pt x="303949" y="175933"/>
                  </a:lnTo>
                  <a:lnTo>
                    <a:pt x="296837" y="142151"/>
                  </a:lnTo>
                  <a:lnTo>
                    <a:pt x="296837" y="116814"/>
                  </a:lnTo>
                  <a:lnTo>
                    <a:pt x="307905" y="76587"/>
                  </a:lnTo>
                  <a:lnTo>
                    <a:pt x="345732" y="55206"/>
                  </a:lnTo>
                  <a:lnTo>
                    <a:pt x="353911" y="55206"/>
                  </a:lnTo>
                  <a:lnTo>
                    <a:pt x="393115" y="70142"/>
                  </a:lnTo>
                  <a:lnTo>
                    <a:pt x="393862" y="71208"/>
                  </a:lnTo>
                  <a:lnTo>
                    <a:pt x="354977" y="71208"/>
                  </a:lnTo>
                  <a:lnTo>
                    <a:pt x="346251" y="72000"/>
                  </a:lnTo>
                  <a:lnTo>
                    <a:pt x="317673" y="99112"/>
                  </a:lnTo>
                  <a:lnTo>
                    <a:pt x="314972" y="119481"/>
                  </a:lnTo>
                  <a:lnTo>
                    <a:pt x="314972" y="139484"/>
                  </a:lnTo>
                  <a:lnTo>
                    <a:pt x="331824" y="180705"/>
                  </a:lnTo>
                  <a:lnTo>
                    <a:pt x="354977" y="187756"/>
                  </a:lnTo>
                  <a:lnTo>
                    <a:pt x="394006" y="187756"/>
                  </a:lnTo>
                  <a:lnTo>
                    <a:pt x="392760" y="189979"/>
                  </a:lnTo>
                  <a:lnTo>
                    <a:pt x="386715" y="195313"/>
                  </a:lnTo>
                  <a:lnTo>
                    <a:pt x="370712" y="202069"/>
                  </a:lnTo>
                  <a:lnTo>
                    <a:pt x="362534" y="203758"/>
                  </a:lnTo>
                  <a:close/>
                </a:path>
                <a:path w="653414" h="203835">
                  <a:moveTo>
                    <a:pt x="394006" y="187756"/>
                  </a:moveTo>
                  <a:lnTo>
                    <a:pt x="360845" y="187756"/>
                  </a:lnTo>
                  <a:lnTo>
                    <a:pt x="366312" y="187001"/>
                  </a:lnTo>
                  <a:lnTo>
                    <a:pt x="376447" y="183978"/>
                  </a:lnTo>
                  <a:lnTo>
                    <a:pt x="396849" y="156552"/>
                  </a:lnTo>
                  <a:lnTo>
                    <a:pt x="396849" y="102679"/>
                  </a:lnTo>
                  <a:lnTo>
                    <a:pt x="366623" y="72275"/>
                  </a:lnTo>
                  <a:lnTo>
                    <a:pt x="361022" y="71208"/>
                  </a:lnTo>
                  <a:lnTo>
                    <a:pt x="393862" y="71208"/>
                  </a:lnTo>
                  <a:lnTo>
                    <a:pt x="396849" y="75476"/>
                  </a:lnTo>
                  <a:lnTo>
                    <a:pt x="414985" y="75476"/>
                  </a:lnTo>
                  <a:lnTo>
                    <a:pt x="414985" y="182689"/>
                  </a:lnTo>
                  <a:lnTo>
                    <a:pt x="396849" y="182689"/>
                  </a:lnTo>
                  <a:lnTo>
                    <a:pt x="394006" y="187756"/>
                  </a:lnTo>
                  <a:close/>
                </a:path>
                <a:path w="653414" h="203835">
                  <a:moveTo>
                    <a:pt x="414985" y="201625"/>
                  </a:moveTo>
                  <a:lnTo>
                    <a:pt x="397116" y="201625"/>
                  </a:lnTo>
                  <a:lnTo>
                    <a:pt x="397116" y="182689"/>
                  </a:lnTo>
                  <a:lnTo>
                    <a:pt x="414985" y="182689"/>
                  </a:lnTo>
                  <a:lnTo>
                    <a:pt x="414985" y="201625"/>
                  </a:lnTo>
                  <a:close/>
                </a:path>
                <a:path w="653414" h="203835">
                  <a:moveTo>
                    <a:pt x="652881" y="25869"/>
                  </a:moveTo>
                  <a:lnTo>
                    <a:pt x="511263" y="25869"/>
                  </a:lnTo>
                  <a:lnTo>
                    <a:pt x="511263" y="9334"/>
                  </a:lnTo>
                  <a:lnTo>
                    <a:pt x="652881" y="9334"/>
                  </a:lnTo>
                  <a:lnTo>
                    <a:pt x="652881" y="25869"/>
                  </a:lnTo>
                  <a:close/>
                </a:path>
                <a:path w="653414" h="203835">
                  <a:moveTo>
                    <a:pt x="591273" y="201625"/>
                  </a:moveTo>
                  <a:lnTo>
                    <a:pt x="572604" y="201625"/>
                  </a:lnTo>
                  <a:lnTo>
                    <a:pt x="572604" y="25869"/>
                  </a:lnTo>
                  <a:lnTo>
                    <a:pt x="591273" y="25869"/>
                  </a:lnTo>
                  <a:lnTo>
                    <a:pt x="591273" y="2016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81518" y="4133714"/>
              <a:ext cx="81665" cy="130521"/>
            </a:xfrm>
            <a:prstGeom prst="rect">
              <a:avLst/>
            </a:prstGeom>
          </p:spPr>
        </p:pic>
      </p:grpSp>
      <p:sp>
        <p:nvSpPr>
          <p:cNvPr id="22" name="object 22"/>
          <p:cNvSpPr/>
          <p:nvPr/>
        </p:nvSpPr>
        <p:spPr>
          <a:xfrm>
            <a:off x="3239871" y="4020235"/>
            <a:ext cx="340995" cy="182245"/>
          </a:xfrm>
          <a:custGeom>
            <a:avLst/>
            <a:gdLst/>
            <a:ahLst/>
            <a:cxnLst/>
            <a:rect l="l" t="t" r="r" b="b"/>
            <a:pathLst>
              <a:path w="340995" h="182245">
                <a:moveTo>
                  <a:pt x="120548" y="69075"/>
                </a:moveTo>
                <a:lnTo>
                  <a:pt x="0" y="69075"/>
                </a:lnTo>
                <a:lnTo>
                  <a:pt x="0" y="51739"/>
                </a:lnTo>
                <a:lnTo>
                  <a:pt x="120548" y="51739"/>
                </a:lnTo>
                <a:lnTo>
                  <a:pt x="120548" y="69075"/>
                </a:lnTo>
                <a:close/>
              </a:path>
              <a:path w="340995" h="182245">
                <a:moveTo>
                  <a:pt x="120548" y="125348"/>
                </a:moveTo>
                <a:lnTo>
                  <a:pt x="0" y="125348"/>
                </a:lnTo>
                <a:lnTo>
                  <a:pt x="0" y="108013"/>
                </a:lnTo>
                <a:lnTo>
                  <a:pt x="120548" y="108013"/>
                </a:lnTo>
                <a:lnTo>
                  <a:pt x="120548" y="125348"/>
                </a:lnTo>
                <a:close/>
              </a:path>
              <a:path w="340995" h="182245">
                <a:moveTo>
                  <a:pt x="190957" y="37071"/>
                </a:moveTo>
                <a:lnTo>
                  <a:pt x="172821" y="37071"/>
                </a:lnTo>
                <a:lnTo>
                  <a:pt x="172821" y="0"/>
                </a:lnTo>
                <a:lnTo>
                  <a:pt x="190957" y="0"/>
                </a:lnTo>
                <a:lnTo>
                  <a:pt x="190957" y="37071"/>
                </a:lnTo>
                <a:close/>
              </a:path>
              <a:path w="340995" h="182245">
                <a:moveTo>
                  <a:pt x="230695" y="52539"/>
                </a:moveTo>
                <a:lnTo>
                  <a:pt x="148285" y="52539"/>
                </a:lnTo>
                <a:lnTo>
                  <a:pt x="148285" y="37071"/>
                </a:lnTo>
                <a:lnTo>
                  <a:pt x="230695" y="37071"/>
                </a:lnTo>
                <a:lnTo>
                  <a:pt x="230695" y="52539"/>
                </a:lnTo>
                <a:close/>
              </a:path>
              <a:path w="340995" h="182245">
                <a:moveTo>
                  <a:pt x="213804" y="182156"/>
                </a:moveTo>
                <a:lnTo>
                  <a:pt x="203669" y="182156"/>
                </a:lnTo>
                <a:lnTo>
                  <a:pt x="198202" y="181444"/>
                </a:lnTo>
                <a:lnTo>
                  <a:pt x="172821" y="148640"/>
                </a:lnTo>
                <a:lnTo>
                  <a:pt x="172821" y="52539"/>
                </a:lnTo>
                <a:lnTo>
                  <a:pt x="190957" y="52539"/>
                </a:lnTo>
                <a:lnTo>
                  <a:pt x="190957" y="149796"/>
                </a:lnTo>
                <a:lnTo>
                  <a:pt x="192512" y="156641"/>
                </a:lnTo>
                <a:lnTo>
                  <a:pt x="198735" y="164464"/>
                </a:lnTo>
                <a:lnTo>
                  <a:pt x="203936" y="166420"/>
                </a:lnTo>
                <a:lnTo>
                  <a:pt x="231971" y="166420"/>
                </a:lnTo>
                <a:lnTo>
                  <a:pt x="234162" y="178688"/>
                </a:lnTo>
                <a:lnTo>
                  <a:pt x="231317" y="179755"/>
                </a:lnTo>
                <a:lnTo>
                  <a:pt x="227539" y="180600"/>
                </a:lnTo>
                <a:lnTo>
                  <a:pt x="218116" y="181844"/>
                </a:lnTo>
                <a:lnTo>
                  <a:pt x="213804" y="182156"/>
                </a:lnTo>
                <a:close/>
              </a:path>
              <a:path w="340995" h="182245">
                <a:moveTo>
                  <a:pt x="231971" y="166420"/>
                </a:moveTo>
                <a:lnTo>
                  <a:pt x="218338" y="166420"/>
                </a:lnTo>
                <a:lnTo>
                  <a:pt x="225094" y="165531"/>
                </a:lnTo>
                <a:lnTo>
                  <a:pt x="231495" y="163753"/>
                </a:lnTo>
                <a:lnTo>
                  <a:pt x="231971" y="166420"/>
                </a:lnTo>
                <a:close/>
              </a:path>
              <a:path w="340995" h="182245">
                <a:moveTo>
                  <a:pt x="340842" y="93344"/>
                </a:moveTo>
                <a:lnTo>
                  <a:pt x="257632" y="93344"/>
                </a:lnTo>
                <a:lnTo>
                  <a:pt x="257632" y="76276"/>
                </a:lnTo>
                <a:lnTo>
                  <a:pt x="340842" y="76276"/>
                </a:lnTo>
                <a:lnTo>
                  <a:pt x="340842" y="93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80839" y="3914603"/>
            <a:ext cx="14287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Symbol"/>
                <a:cs typeface="Symbol"/>
              </a:rPr>
              <a:t>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719131" y="3989832"/>
            <a:ext cx="56515" cy="250190"/>
          </a:xfrm>
          <a:custGeom>
            <a:avLst/>
            <a:gdLst/>
            <a:ahLst/>
            <a:cxnLst/>
            <a:rect l="l" t="t" r="r" b="b"/>
            <a:pathLst>
              <a:path w="56514" h="250189">
                <a:moveTo>
                  <a:pt x="17068" y="249631"/>
                </a:moveTo>
                <a:lnTo>
                  <a:pt x="0" y="249631"/>
                </a:lnTo>
                <a:lnTo>
                  <a:pt x="9484" y="235396"/>
                </a:lnTo>
                <a:lnTo>
                  <a:pt x="17402" y="220960"/>
                </a:lnTo>
                <a:lnTo>
                  <a:pt x="32037" y="176522"/>
                </a:lnTo>
                <a:lnTo>
                  <a:pt x="36537" y="131216"/>
                </a:lnTo>
                <a:lnTo>
                  <a:pt x="36537" y="117881"/>
                </a:lnTo>
                <a:lnTo>
                  <a:pt x="31812" y="71050"/>
                </a:lnTo>
                <a:lnTo>
                  <a:pt x="16902" y="27370"/>
                </a:lnTo>
                <a:lnTo>
                  <a:pt x="0" y="0"/>
                </a:lnTo>
                <a:lnTo>
                  <a:pt x="17068" y="0"/>
                </a:lnTo>
                <a:lnTo>
                  <a:pt x="41221" y="39054"/>
                </a:lnTo>
                <a:lnTo>
                  <a:pt x="53873" y="84943"/>
                </a:lnTo>
                <a:lnTo>
                  <a:pt x="56273" y="119214"/>
                </a:lnTo>
                <a:lnTo>
                  <a:pt x="56273" y="129882"/>
                </a:lnTo>
                <a:lnTo>
                  <a:pt x="50873" y="180339"/>
                </a:lnTo>
                <a:lnTo>
                  <a:pt x="34470" y="224294"/>
                </a:lnTo>
                <a:lnTo>
                  <a:pt x="26419" y="237362"/>
                </a:lnTo>
                <a:lnTo>
                  <a:pt x="17068" y="2496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08176" y="4599241"/>
            <a:ext cx="604520" cy="274955"/>
          </a:xfrm>
          <a:custGeom>
            <a:avLst/>
            <a:gdLst/>
            <a:ahLst/>
            <a:cxnLst/>
            <a:rect l="l" t="t" r="r" b="b"/>
            <a:pathLst>
              <a:path w="604519" h="274954">
                <a:moveTo>
                  <a:pt x="120548" y="138417"/>
                </a:moveTo>
                <a:lnTo>
                  <a:pt x="0" y="138417"/>
                </a:lnTo>
                <a:lnTo>
                  <a:pt x="0" y="155752"/>
                </a:lnTo>
                <a:lnTo>
                  <a:pt x="120548" y="155752"/>
                </a:lnTo>
                <a:lnTo>
                  <a:pt x="120548" y="138417"/>
                </a:lnTo>
                <a:close/>
              </a:path>
              <a:path w="604519" h="274954">
                <a:moveTo>
                  <a:pt x="120548" y="82143"/>
                </a:moveTo>
                <a:lnTo>
                  <a:pt x="0" y="82143"/>
                </a:lnTo>
                <a:lnTo>
                  <a:pt x="0" y="99479"/>
                </a:lnTo>
                <a:lnTo>
                  <a:pt x="120548" y="99479"/>
                </a:lnTo>
                <a:lnTo>
                  <a:pt x="120548" y="82143"/>
                </a:lnTo>
                <a:close/>
              </a:path>
              <a:path w="604519" h="274954">
                <a:moveTo>
                  <a:pt x="289090" y="66014"/>
                </a:moveTo>
                <a:lnTo>
                  <a:pt x="270167" y="31267"/>
                </a:lnTo>
                <a:lnTo>
                  <a:pt x="270167" y="74142"/>
                </a:lnTo>
                <a:lnTo>
                  <a:pt x="270167" y="78943"/>
                </a:lnTo>
                <a:lnTo>
                  <a:pt x="244360" y="115747"/>
                </a:lnTo>
                <a:lnTo>
                  <a:pt x="222961" y="118414"/>
                </a:lnTo>
                <a:lnTo>
                  <a:pt x="181089" y="118414"/>
                </a:lnTo>
                <a:lnTo>
                  <a:pt x="181089" y="35737"/>
                </a:lnTo>
                <a:lnTo>
                  <a:pt x="225894" y="35737"/>
                </a:lnTo>
                <a:lnTo>
                  <a:pt x="264083" y="52146"/>
                </a:lnTo>
                <a:lnTo>
                  <a:pt x="270167" y="74142"/>
                </a:lnTo>
                <a:lnTo>
                  <a:pt x="270167" y="31267"/>
                </a:lnTo>
                <a:lnTo>
                  <a:pt x="227495" y="18935"/>
                </a:lnTo>
                <a:lnTo>
                  <a:pt x="162420" y="18935"/>
                </a:lnTo>
                <a:lnTo>
                  <a:pt x="162420" y="211226"/>
                </a:lnTo>
                <a:lnTo>
                  <a:pt x="181089" y="211226"/>
                </a:lnTo>
                <a:lnTo>
                  <a:pt x="181089" y="135216"/>
                </a:lnTo>
                <a:lnTo>
                  <a:pt x="227495" y="135216"/>
                </a:lnTo>
                <a:lnTo>
                  <a:pt x="267716" y="124155"/>
                </a:lnTo>
                <a:lnTo>
                  <a:pt x="273646" y="118414"/>
                </a:lnTo>
                <a:lnTo>
                  <a:pt x="278206" y="114020"/>
                </a:lnTo>
                <a:lnTo>
                  <a:pt x="282206" y="108102"/>
                </a:lnTo>
                <a:lnTo>
                  <a:pt x="287718" y="94589"/>
                </a:lnTo>
                <a:lnTo>
                  <a:pt x="289052" y="87553"/>
                </a:lnTo>
                <a:lnTo>
                  <a:pt x="289090" y="66014"/>
                </a:lnTo>
                <a:close/>
              </a:path>
              <a:path w="604519" h="274954">
                <a:moveTo>
                  <a:pt x="377113" y="0"/>
                </a:moveTo>
                <a:lnTo>
                  <a:pt x="360045" y="0"/>
                </a:lnTo>
                <a:lnTo>
                  <a:pt x="350685" y="12255"/>
                </a:lnTo>
                <a:lnTo>
                  <a:pt x="330441" y="53606"/>
                </a:lnTo>
                <a:lnTo>
                  <a:pt x="321437" y="101714"/>
                </a:lnTo>
                <a:lnTo>
                  <a:pt x="320878" y="117881"/>
                </a:lnTo>
                <a:lnTo>
                  <a:pt x="320878" y="131216"/>
                </a:lnTo>
                <a:lnTo>
                  <a:pt x="326237" y="180340"/>
                </a:lnTo>
                <a:lnTo>
                  <a:pt x="342633" y="224294"/>
                </a:lnTo>
                <a:lnTo>
                  <a:pt x="360045" y="249631"/>
                </a:lnTo>
                <a:lnTo>
                  <a:pt x="377113" y="249631"/>
                </a:lnTo>
                <a:lnTo>
                  <a:pt x="367626" y="235407"/>
                </a:lnTo>
                <a:lnTo>
                  <a:pt x="359702" y="220967"/>
                </a:lnTo>
                <a:lnTo>
                  <a:pt x="345071" y="176530"/>
                </a:lnTo>
                <a:lnTo>
                  <a:pt x="340575" y="131216"/>
                </a:lnTo>
                <a:lnTo>
                  <a:pt x="340575" y="117881"/>
                </a:lnTo>
                <a:lnTo>
                  <a:pt x="345300" y="71056"/>
                </a:lnTo>
                <a:lnTo>
                  <a:pt x="360210" y="27381"/>
                </a:lnTo>
                <a:lnTo>
                  <a:pt x="367944" y="13512"/>
                </a:lnTo>
                <a:lnTo>
                  <a:pt x="377113" y="0"/>
                </a:lnTo>
                <a:close/>
              </a:path>
              <a:path w="604519" h="274954">
                <a:moveTo>
                  <a:pt x="529932" y="18935"/>
                </a:moveTo>
                <a:lnTo>
                  <a:pt x="388315" y="18935"/>
                </a:lnTo>
                <a:lnTo>
                  <a:pt x="388315" y="35471"/>
                </a:lnTo>
                <a:lnTo>
                  <a:pt x="449656" y="35471"/>
                </a:lnTo>
                <a:lnTo>
                  <a:pt x="449656" y="211226"/>
                </a:lnTo>
                <a:lnTo>
                  <a:pt x="468325" y="211226"/>
                </a:lnTo>
                <a:lnTo>
                  <a:pt x="468325" y="35471"/>
                </a:lnTo>
                <a:lnTo>
                  <a:pt x="529932" y="35471"/>
                </a:lnTo>
                <a:lnTo>
                  <a:pt x="529932" y="18935"/>
                </a:lnTo>
                <a:close/>
              </a:path>
              <a:path w="604519" h="274954">
                <a:moveTo>
                  <a:pt x="604380" y="146075"/>
                </a:moveTo>
                <a:lnTo>
                  <a:pt x="594931" y="146075"/>
                </a:lnTo>
                <a:lnTo>
                  <a:pt x="555167" y="170688"/>
                </a:lnTo>
                <a:lnTo>
                  <a:pt x="560870" y="180670"/>
                </a:lnTo>
                <a:lnTo>
                  <a:pt x="591896" y="161772"/>
                </a:lnTo>
                <a:lnTo>
                  <a:pt x="591896" y="274637"/>
                </a:lnTo>
                <a:lnTo>
                  <a:pt x="604380" y="274637"/>
                </a:lnTo>
                <a:lnTo>
                  <a:pt x="604380" y="146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70925" y="4681385"/>
            <a:ext cx="120650" cy="73660"/>
          </a:xfrm>
          <a:custGeom>
            <a:avLst/>
            <a:gdLst/>
            <a:ahLst/>
            <a:cxnLst/>
            <a:rect l="l" t="t" r="r" b="b"/>
            <a:pathLst>
              <a:path w="120650" h="73660">
                <a:moveTo>
                  <a:pt x="120548" y="56273"/>
                </a:moveTo>
                <a:lnTo>
                  <a:pt x="0" y="56273"/>
                </a:lnTo>
                <a:lnTo>
                  <a:pt x="0" y="73609"/>
                </a:lnTo>
                <a:lnTo>
                  <a:pt x="120548" y="73609"/>
                </a:lnTo>
                <a:lnTo>
                  <a:pt x="120548" y="56273"/>
                </a:lnTo>
                <a:close/>
              </a:path>
              <a:path w="120650" h="73660">
                <a:moveTo>
                  <a:pt x="120548" y="0"/>
                </a:moveTo>
                <a:lnTo>
                  <a:pt x="0" y="0"/>
                </a:lnTo>
                <a:lnTo>
                  <a:pt x="0" y="17335"/>
                </a:lnTo>
                <a:lnTo>
                  <a:pt x="120548" y="17335"/>
                </a:lnTo>
                <a:lnTo>
                  <a:pt x="1205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198638" y="4524183"/>
            <a:ext cx="14287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Symbol"/>
                <a:cs typeface="Symbol"/>
              </a:rPr>
              <a:t></a:t>
            </a:r>
            <a:endParaRPr sz="2100">
              <a:latin typeface="Symbol"/>
              <a:cs typeface="Symbo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374900" y="4599241"/>
            <a:ext cx="1157160" cy="274629"/>
            <a:chOff x="2374900" y="4599241"/>
            <a:chExt cx="1157160" cy="274629"/>
          </a:xfrm>
        </p:grpSpPr>
        <p:sp>
          <p:nvSpPr>
            <p:cNvPr id="29" name="object 29"/>
            <p:cNvSpPr/>
            <p:nvPr/>
          </p:nvSpPr>
          <p:spPr>
            <a:xfrm>
              <a:off x="2374900" y="4599241"/>
              <a:ext cx="721995" cy="250190"/>
            </a:xfrm>
            <a:custGeom>
              <a:avLst/>
              <a:gdLst/>
              <a:ahLst/>
              <a:cxnLst/>
              <a:rect l="l" t="t" r="r" b="b"/>
              <a:pathLst>
                <a:path w="721994" h="250189">
                  <a:moveTo>
                    <a:pt x="17068" y="249631"/>
                  </a:moveTo>
                  <a:lnTo>
                    <a:pt x="0" y="249631"/>
                  </a:lnTo>
                  <a:lnTo>
                    <a:pt x="9484" y="235396"/>
                  </a:lnTo>
                  <a:lnTo>
                    <a:pt x="17402" y="220960"/>
                  </a:lnTo>
                  <a:lnTo>
                    <a:pt x="32037" y="176522"/>
                  </a:lnTo>
                  <a:lnTo>
                    <a:pt x="36537" y="131216"/>
                  </a:lnTo>
                  <a:lnTo>
                    <a:pt x="36537" y="117881"/>
                  </a:lnTo>
                  <a:lnTo>
                    <a:pt x="31812" y="71050"/>
                  </a:lnTo>
                  <a:lnTo>
                    <a:pt x="16902" y="27370"/>
                  </a:lnTo>
                  <a:lnTo>
                    <a:pt x="0" y="0"/>
                  </a:lnTo>
                  <a:lnTo>
                    <a:pt x="17068" y="0"/>
                  </a:lnTo>
                  <a:lnTo>
                    <a:pt x="41221" y="39054"/>
                  </a:lnTo>
                  <a:lnTo>
                    <a:pt x="53873" y="84943"/>
                  </a:lnTo>
                  <a:lnTo>
                    <a:pt x="56228" y="131216"/>
                  </a:lnTo>
                  <a:lnTo>
                    <a:pt x="55673" y="147401"/>
                  </a:lnTo>
                  <a:lnTo>
                    <a:pt x="46672" y="195757"/>
                  </a:lnTo>
                  <a:lnTo>
                    <a:pt x="26419" y="237362"/>
                  </a:lnTo>
                  <a:lnTo>
                    <a:pt x="17068" y="249631"/>
                  </a:lnTo>
                  <a:close/>
                </a:path>
                <a:path w="721994" h="250189">
                  <a:moveTo>
                    <a:pt x="210959" y="50673"/>
                  </a:moveTo>
                  <a:lnTo>
                    <a:pt x="196824" y="50673"/>
                  </a:lnTo>
                  <a:lnTo>
                    <a:pt x="195224" y="9867"/>
                  </a:lnTo>
                  <a:lnTo>
                    <a:pt x="212826" y="9867"/>
                  </a:lnTo>
                  <a:lnTo>
                    <a:pt x="210959" y="50673"/>
                  </a:lnTo>
                  <a:close/>
                </a:path>
                <a:path w="721994" h="250189">
                  <a:moveTo>
                    <a:pt x="162953" y="95478"/>
                  </a:moveTo>
                  <a:lnTo>
                    <a:pt x="154686" y="80276"/>
                  </a:lnTo>
                  <a:lnTo>
                    <a:pt x="192557" y="61874"/>
                  </a:lnTo>
                  <a:lnTo>
                    <a:pt x="154686" y="43738"/>
                  </a:lnTo>
                  <a:lnTo>
                    <a:pt x="162953" y="28536"/>
                  </a:lnTo>
                  <a:lnTo>
                    <a:pt x="196824" y="50673"/>
                  </a:lnTo>
                  <a:lnTo>
                    <a:pt x="238618" y="50673"/>
                  </a:lnTo>
                  <a:lnTo>
                    <a:pt x="215226" y="61874"/>
                  </a:lnTo>
                  <a:lnTo>
                    <a:pt x="238827" y="73342"/>
                  </a:lnTo>
                  <a:lnTo>
                    <a:pt x="197091" y="73342"/>
                  </a:lnTo>
                  <a:lnTo>
                    <a:pt x="162953" y="95478"/>
                  </a:lnTo>
                  <a:close/>
                </a:path>
                <a:path w="721994" h="250189">
                  <a:moveTo>
                    <a:pt x="238618" y="50673"/>
                  </a:moveTo>
                  <a:lnTo>
                    <a:pt x="210959" y="50673"/>
                  </a:lnTo>
                  <a:lnTo>
                    <a:pt x="245097" y="28536"/>
                  </a:lnTo>
                  <a:lnTo>
                    <a:pt x="253098" y="43738"/>
                  </a:lnTo>
                  <a:lnTo>
                    <a:pt x="238618" y="50673"/>
                  </a:lnTo>
                  <a:close/>
                </a:path>
                <a:path w="721994" h="250189">
                  <a:moveTo>
                    <a:pt x="212826" y="113880"/>
                  </a:moveTo>
                  <a:lnTo>
                    <a:pt x="195224" y="113880"/>
                  </a:lnTo>
                  <a:lnTo>
                    <a:pt x="197091" y="73342"/>
                  </a:lnTo>
                  <a:lnTo>
                    <a:pt x="210959" y="73342"/>
                  </a:lnTo>
                  <a:lnTo>
                    <a:pt x="212826" y="113880"/>
                  </a:lnTo>
                  <a:close/>
                </a:path>
                <a:path w="721994" h="250189">
                  <a:moveTo>
                    <a:pt x="245097" y="95478"/>
                  </a:moveTo>
                  <a:lnTo>
                    <a:pt x="210959" y="73342"/>
                  </a:lnTo>
                  <a:lnTo>
                    <a:pt x="238827" y="73342"/>
                  </a:lnTo>
                  <a:lnTo>
                    <a:pt x="253098" y="80276"/>
                  </a:lnTo>
                  <a:lnTo>
                    <a:pt x="245097" y="95478"/>
                  </a:lnTo>
                  <a:close/>
                </a:path>
                <a:path w="721994" h="250189">
                  <a:moveTo>
                    <a:pt x="372846" y="211226"/>
                  </a:moveTo>
                  <a:lnTo>
                    <a:pt x="354177" y="211226"/>
                  </a:lnTo>
                  <a:lnTo>
                    <a:pt x="354177" y="18935"/>
                  </a:lnTo>
                  <a:lnTo>
                    <a:pt x="419252" y="18935"/>
                  </a:lnTo>
                  <a:lnTo>
                    <a:pt x="426628" y="19194"/>
                  </a:lnTo>
                  <a:lnTo>
                    <a:pt x="466657" y="35737"/>
                  </a:lnTo>
                  <a:lnTo>
                    <a:pt x="372846" y="35737"/>
                  </a:lnTo>
                  <a:lnTo>
                    <a:pt x="372846" y="118414"/>
                  </a:lnTo>
                  <a:lnTo>
                    <a:pt x="465414" y="118414"/>
                  </a:lnTo>
                  <a:lnTo>
                    <a:pt x="459479" y="124148"/>
                  </a:lnTo>
                  <a:lnTo>
                    <a:pt x="419252" y="135216"/>
                  </a:lnTo>
                  <a:lnTo>
                    <a:pt x="372846" y="135216"/>
                  </a:lnTo>
                  <a:lnTo>
                    <a:pt x="372846" y="211226"/>
                  </a:lnTo>
                  <a:close/>
                </a:path>
                <a:path w="721994" h="250189">
                  <a:moveTo>
                    <a:pt x="465414" y="118414"/>
                  </a:moveTo>
                  <a:lnTo>
                    <a:pt x="414718" y="118414"/>
                  </a:lnTo>
                  <a:lnTo>
                    <a:pt x="426269" y="117748"/>
                  </a:lnTo>
                  <a:lnTo>
                    <a:pt x="436121" y="115747"/>
                  </a:lnTo>
                  <a:lnTo>
                    <a:pt x="461924" y="78943"/>
                  </a:lnTo>
                  <a:lnTo>
                    <a:pt x="461924" y="74142"/>
                  </a:lnTo>
                  <a:lnTo>
                    <a:pt x="437354" y="38404"/>
                  </a:lnTo>
                  <a:lnTo>
                    <a:pt x="417652" y="35737"/>
                  </a:lnTo>
                  <a:lnTo>
                    <a:pt x="466657" y="35737"/>
                  </a:lnTo>
                  <a:lnTo>
                    <a:pt x="470547" y="39427"/>
                  </a:lnTo>
                  <a:lnTo>
                    <a:pt x="474414" y="45250"/>
                  </a:lnTo>
                  <a:lnTo>
                    <a:pt x="479571" y="58762"/>
                  </a:lnTo>
                  <a:lnTo>
                    <a:pt x="480852" y="66008"/>
                  </a:lnTo>
                  <a:lnTo>
                    <a:pt x="480813" y="87544"/>
                  </a:lnTo>
                  <a:lnTo>
                    <a:pt x="479482" y="94589"/>
                  </a:lnTo>
                  <a:lnTo>
                    <a:pt x="473970" y="108102"/>
                  </a:lnTo>
                  <a:lnTo>
                    <a:pt x="469969" y="114014"/>
                  </a:lnTo>
                  <a:lnTo>
                    <a:pt x="465414" y="118414"/>
                  </a:lnTo>
                  <a:close/>
                </a:path>
                <a:path w="721994" h="250189">
                  <a:moveTo>
                    <a:pt x="568871" y="249631"/>
                  </a:moveTo>
                  <a:lnTo>
                    <a:pt x="551802" y="249631"/>
                  </a:lnTo>
                  <a:lnTo>
                    <a:pt x="542451" y="237362"/>
                  </a:lnTo>
                  <a:lnTo>
                    <a:pt x="522198" y="195757"/>
                  </a:lnTo>
                  <a:lnTo>
                    <a:pt x="513197" y="147401"/>
                  </a:lnTo>
                  <a:lnTo>
                    <a:pt x="512643" y="131216"/>
                  </a:lnTo>
                  <a:lnTo>
                    <a:pt x="512643" y="117881"/>
                  </a:lnTo>
                  <a:lnTo>
                    <a:pt x="517998" y="68908"/>
                  </a:lnTo>
                  <a:lnTo>
                    <a:pt x="534400" y="25269"/>
                  </a:lnTo>
                  <a:lnTo>
                    <a:pt x="551802" y="0"/>
                  </a:lnTo>
                  <a:lnTo>
                    <a:pt x="568871" y="0"/>
                  </a:lnTo>
                  <a:lnTo>
                    <a:pt x="559711" y="13510"/>
                  </a:lnTo>
                  <a:lnTo>
                    <a:pt x="551968" y="27370"/>
                  </a:lnTo>
                  <a:lnTo>
                    <a:pt x="537058" y="71050"/>
                  </a:lnTo>
                  <a:lnTo>
                    <a:pt x="532333" y="117881"/>
                  </a:lnTo>
                  <a:lnTo>
                    <a:pt x="532333" y="131216"/>
                  </a:lnTo>
                  <a:lnTo>
                    <a:pt x="536833" y="176522"/>
                  </a:lnTo>
                  <a:lnTo>
                    <a:pt x="551468" y="220960"/>
                  </a:lnTo>
                  <a:lnTo>
                    <a:pt x="559386" y="235396"/>
                  </a:lnTo>
                  <a:lnTo>
                    <a:pt x="568871" y="249631"/>
                  </a:lnTo>
                  <a:close/>
                </a:path>
                <a:path w="721994" h="250189">
                  <a:moveTo>
                    <a:pt x="721690" y="35471"/>
                  </a:moveTo>
                  <a:lnTo>
                    <a:pt x="580072" y="35471"/>
                  </a:lnTo>
                  <a:lnTo>
                    <a:pt x="580072" y="18935"/>
                  </a:lnTo>
                  <a:lnTo>
                    <a:pt x="721690" y="18935"/>
                  </a:lnTo>
                  <a:lnTo>
                    <a:pt x="721690" y="35471"/>
                  </a:lnTo>
                  <a:close/>
                </a:path>
                <a:path w="721994" h="250189">
                  <a:moveTo>
                    <a:pt x="660082" y="211226"/>
                  </a:moveTo>
                  <a:lnTo>
                    <a:pt x="641413" y="211226"/>
                  </a:lnTo>
                  <a:lnTo>
                    <a:pt x="641413" y="35471"/>
                  </a:lnTo>
                  <a:lnTo>
                    <a:pt x="660082" y="35471"/>
                  </a:lnTo>
                  <a:lnTo>
                    <a:pt x="660082" y="2112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78487" y="4743349"/>
              <a:ext cx="81665" cy="13052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191065" y="4629645"/>
              <a:ext cx="340995" cy="182245"/>
            </a:xfrm>
            <a:custGeom>
              <a:avLst/>
              <a:gdLst/>
              <a:ahLst/>
              <a:cxnLst/>
              <a:rect l="l" t="t" r="r" b="b"/>
              <a:pathLst>
                <a:path w="340995" h="182245">
                  <a:moveTo>
                    <a:pt x="120548" y="69075"/>
                  </a:moveTo>
                  <a:lnTo>
                    <a:pt x="0" y="69075"/>
                  </a:lnTo>
                  <a:lnTo>
                    <a:pt x="0" y="51739"/>
                  </a:lnTo>
                  <a:lnTo>
                    <a:pt x="120548" y="51739"/>
                  </a:lnTo>
                  <a:lnTo>
                    <a:pt x="120548" y="69075"/>
                  </a:lnTo>
                  <a:close/>
                </a:path>
                <a:path w="340995" h="182245">
                  <a:moveTo>
                    <a:pt x="120548" y="125348"/>
                  </a:moveTo>
                  <a:lnTo>
                    <a:pt x="0" y="125348"/>
                  </a:lnTo>
                  <a:lnTo>
                    <a:pt x="0" y="108013"/>
                  </a:lnTo>
                  <a:lnTo>
                    <a:pt x="120548" y="108013"/>
                  </a:lnTo>
                  <a:lnTo>
                    <a:pt x="120548" y="125348"/>
                  </a:lnTo>
                  <a:close/>
                </a:path>
                <a:path w="340995" h="182245">
                  <a:moveTo>
                    <a:pt x="190957" y="37071"/>
                  </a:moveTo>
                  <a:lnTo>
                    <a:pt x="172821" y="37071"/>
                  </a:lnTo>
                  <a:lnTo>
                    <a:pt x="172821" y="0"/>
                  </a:lnTo>
                  <a:lnTo>
                    <a:pt x="190957" y="0"/>
                  </a:lnTo>
                  <a:lnTo>
                    <a:pt x="190957" y="37071"/>
                  </a:lnTo>
                  <a:close/>
                </a:path>
                <a:path w="340995" h="182245">
                  <a:moveTo>
                    <a:pt x="230695" y="52539"/>
                  </a:moveTo>
                  <a:lnTo>
                    <a:pt x="148285" y="52539"/>
                  </a:lnTo>
                  <a:lnTo>
                    <a:pt x="148285" y="37071"/>
                  </a:lnTo>
                  <a:lnTo>
                    <a:pt x="230695" y="37071"/>
                  </a:lnTo>
                  <a:lnTo>
                    <a:pt x="230695" y="52539"/>
                  </a:lnTo>
                  <a:close/>
                </a:path>
                <a:path w="340995" h="182245">
                  <a:moveTo>
                    <a:pt x="213804" y="182156"/>
                  </a:moveTo>
                  <a:lnTo>
                    <a:pt x="203669" y="182156"/>
                  </a:lnTo>
                  <a:lnTo>
                    <a:pt x="198202" y="181444"/>
                  </a:lnTo>
                  <a:lnTo>
                    <a:pt x="172821" y="148640"/>
                  </a:lnTo>
                  <a:lnTo>
                    <a:pt x="172821" y="52539"/>
                  </a:lnTo>
                  <a:lnTo>
                    <a:pt x="190957" y="52539"/>
                  </a:lnTo>
                  <a:lnTo>
                    <a:pt x="190957" y="149796"/>
                  </a:lnTo>
                  <a:lnTo>
                    <a:pt x="192512" y="156641"/>
                  </a:lnTo>
                  <a:lnTo>
                    <a:pt x="198735" y="164464"/>
                  </a:lnTo>
                  <a:lnTo>
                    <a:pt x="203936" y="166420"/>
                  </a:lnTo>
                  <a:lnTo>
                    <a:pt x="231971" y="166420"/>
                  </a:lnTo>
                  <a:lnTo>
                    <a:pt x="234162" y="178688"/>
                  </a:lnTo>
                  <a:lnTo>
                    <a:pt x="231317" y="179755"/>
                  </a:lnTo>
                  <a:lnTo>
                    <a:pt x="227539" y="180600"/>
                  </a:lnTo>
                  <a:lnTo>
                    <a:pt x="218116" y="181844"/>
                  </a:lnTo>
                  <a:lnTo>
                    <a:pt x="213804" y="182156"/>
                  </a:lnTo>
                  <a:close/>
                </a:path>
                <a:path w="340995" h="182245">
                  <a:moveTo>
                    <a:pt x="231971" y="166420"/>
                  </a:moveTo>
                  <a:lnTo>
                    <a:pt x="218338" y="166420"/>
                  </a:lnTo>
                  <a:lnTo>
                    <a:pt x="225094" y="165531"/>
                  </a:lnTo>
                  <a:lnTo>
                    <a:pt x="231495" y="163753"/>
                  </a:lnTo>
                  <a:lnTo>
                    <a:pt x="231971" y="166420"/>
                  </a:lnTo>
                  <a:close/>
                </a:path>
                <a:path w="340995" h="182245">
                  <a:moveTo>
                    <a:pt x="340842" y="93344"/>
                  </a:moveTo>
                  <a:lnTo>
                    <a:pt x="257632" y="93344"/>
                  </a:lnTo>
                  <a:lnTo>
                    <a:pt x="257632" y="76276"/>
                  </a:lnTo>
                  <a:lnTo>
                    <a:pt x="340842" y="76276"/>
                  </a:lnTo>
                  <a:lnTo>
                    <a:pt x="340842" y="933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532134" y="4524183"/>
            <a:ext cx="14287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Symbol"/>
                <a:cs typeface="Symbol"/>
              </a:rPr>
              <a:t>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670325" y="4596041"/>
            <a:ext cx="2035175" cy="254635"/>
          </a:xfrm>
          <a:custGeom>
            <a:avLst/>
            <a:gdLst/>
            <a:ahLst/>
            <a:cxnLst/>
            <a:rect l="l" t="t" r="r" b="b"/>
            <a:pathLst>
              <a:path w="2035175" h="254635">
                <a:moveTo>
                  <a:pt x="17068" y="252831"/>
                </a:moveTo>
                <a:lnTo>
                  <a:pt x="0" y="252831"/>
                </a:lnTo>
                <a:lnTo>
                  <a:pt x="9484" y="238596"/>
                </a:lnTo>
                <a:lnTo>
                  <a:pt x="17402" y="224161"/>
                </a:lnTo>
                <a:lnTo>
                  <a:pt x="32037" y="179722"/>
                </a:lnTo>
                <a:lnTo>
                  <a:pt x="36537" y="134416"/>
                </a:lnTo>
                <a:lnTo>
                  <a:pt x="36537" y="121081"/>
                </a:lnTo>
                <a:lnTo>
                  <a:pt x="31812" y="74250"/>
                </a:lnTo>
                <a:lnTo>
                  <a:pt x="16902" y="30570"/>
                </a:lnTo>
                <a:lnTo>
                  <a:pt x="0" y="3200"/>
                </a:lnTo>
                <a:lnTo>
                  <a:pt x="17068" y="3200"/>
                </a:lnTo>
                <a:lnTo>
                  <a:pt x="41221" y="42255"/>
                </a:lnTo>
                <a:lnTo>
                  <a:pt x="53873" y="88144"/>
                </a:lnTo>
                <a:lnTo>
                  <a:pt x="56228" y="134416"/>
                </a:lnTo>
                <a:lnTo>
                  <a:pt x="55673" y="150602"/>
                </a:lnTo>
                <a:lnTo>
                  <a:pt x="46672" y="198958"/>
                </a:lnTo>
                <a:lnTo>
                  <a:pt x="26419" y="240563"/>
                </a:lnTo>
                <a:lnTo>
                  <a:pt x="17068" y="252831"/>
                </a:lnTo>
                <a:close/>
              </a:path>
              <a:path w="2035175" h="254635">
                <a:moveTo>
                  <a:pt x="104013" y="254165"/>
                </a:moveTo>
                <a:lnTo>
                  <a:pt x="88544" y="254165"/>
                </a:lnTo>
                <a:lnTo>
                  <a:pt x="99745" y="194157"/>
                </a:lnTo>
                <a:lnTo>
                  <a:pt x="123215" y="194157"/>
                </a:lnTo>
                <a:lnTo>
                  <a:pt x="104013" y="254165"/>
                </a:lnTo>
                <a:close/>
              </a:path>
              <a:path w="2035175" h="254635">
                <a:moveTo>
                  <a:pt x="420585" y="243763"/>
                </a:moveTo>
                <a:lnTo>
                  <a:pt x="401916" y="243763"/>
                </a:lnTo>
                <a:lnTo>
                  <a:pt x="401916" y="94411"/>
                </a:lnTo>
                <a:lnTo>
                  <a:pt x="344042" y="94411"/>
                </a:lnTo>
                <a:lnTo>
                  <a:pt x="344042" y="77342"/>
                </a:lnTo>
                <a:lnTo>
                  <a:pt x="401916" y="77342"/>
                </a:lnTo>
                <a:lnTo>
                  <a:pt x="401916" y="0"/>
                </a:lnTo>
                <a:lnTo>
                  <a:pt x="420585" y="0"/>
                </a:lnTo>
                <a:lnTo>
                  <a:pt x="420585" y="243763"/>
                </a:lnTo>
                <a:close/>
              </a:path>
              <a:path w="2035175" h="254635">
                <a:moveTo>
                  <a:pt x="230428" y="182689"/>
                </a:moveTo>
                <a:lnTo>
                  <a:pt x="217893" y="169621"/>
                </a:lnTo>
                <a:lnTo>
                  <a:pt x="224419" y="163820"/>
                </a:lnTo>
                <a:lnTo>
                  <a:pt x="230662" y="158153"/>
                </a:lnTo>
                <a:lnTo>
                  <a:pt x="257923" y="131216"/>
                </a:lnTo>
                <a:lnTo>
                  <a:pt x="280123" y="97389"/>
                </a:lnTo>
                <a:lnTo>
                  <a:pt x="282168" y="80543"/>
                </a:lnTo>
                <a:lnTo>
                  <a:pt x="282168" y="17868"/>
                </a:lnTo>
                <a:lnTo>
                  <a:pt x="301637" y="17868"/>
                </a:lnTo>
                <a:lnTo>
                  <a:pt x="301697" y="80543"/>
                </a:lnTo>
                <a:lnTo>
                  <a:pt x="314394" y="116014"/>
                </a:lnTo>
                <a:lnTo>
                  <a:pt x="292036" y="116014"/>
                </a:lnTo>
                <a:lnTo>
                  <a:pt x="267989" y="146240"/>
                </a:lnTo>
                <a:lnTo>
                  <a:pt x="238340" y="175666"/>
                </a:lnTo>
                <a:lnTo>
                  <a:pt x="234340" y="179311"/>
                </a:lnTo>
                <a:lnTo>
                  <a:pt x="230428" y="182689"/>
                </a:lnTo>
                <a:close/>
              </a:path>
              <a:path w="2035175" h="254635">
                <a:moveTo>
                  <a:pt x="351777" y="178955"/>
                </a:moveTo>
                <a:lnTo>
                  <a:pt x="322948" y="150893"/>
                </a:lnTo>
                <a:lnTo>
                  <a:pt x="309372" y="136817"/>
                </a:lnTo>
                <a:lnTo>
                  <a:pt x="305282" y="132549"/>
                </a:lnTo>
                <a:lnTo>
                  <a:pt x="301593" y="128460"/>
                </a:lnTo>
                <a:lnTo>
                  <a:pt x="295014" y="120637"/>
                </a:lnTo>
                <a:lnTo>
                  <a:pt x="293014" y="117792"/>
                </a:lnTo>
                <a:lnTo>
                  <a:pt x="292303" y="116014"/>
                </a:lnTo>
                <a:lnTo>
                  <a:pt x="314394" y="116014"/>
                </a:lnTo>
                <a:lnTo>
                  <a:pt x="321865" y="124565"/>
                </a:lnTo>
                <a:lnTo>
                  <a:pt x="326540" y="129682"/>
                </a:lnTo>
                <a:lnTo>
                  <a:pt x="356669" y="159469"/>
                </a:lnTo>
                <a:lnTo>
                  <a:pt x="364045" y="166154"/>
                </a:lnTo>
                <a:lnTo>
                  <a:pt x="351777" y="178955"/>
                </a:lnTo>
                <a:close/>
              </a:path>
              <a:path w="2035175" h="254635">
                <a:moveTo>
                  <a:pt x="654481" y="147218"/>
                </a:moveTo>
                <a:lnTo>
                  <a:pt x="491794" y="147218"/>
                </a:lnTo>
                <a:lnTo>
                  <a:pt x="491794" y="75476"/>
                </a:lnTo>
                <a:lnTo>
                  <a:pt x="630478" y="75476"/>
                </a:lnTo>
                <a:lnTo>
                  <a:pt x="630478" y="35471"/>
                </a:lnTo>
                <a:lnTo>
                  <a:pt x="490994" y="35471"/>
                </a:lnTo>
                <a:lnTo>
                  <a:pt x="490994" y="19202"/>
                </a:lnTo>
                <a:lnTo>
                  <a:pt x="648881" y="19202"/>
                </a:lnTo>
                <a:lnTo>
                  <a:pt x="648881" y="91478"/>
                </a:lnTo>
                <a:lnTo>
                  <a:pt x="510197" y="91478"/>
                </a:lnTo>
                <a:lnTo>
                  <a:pt x="510197" y="130949"/>
                </a:lnTo>
                <a:lnTo>
                  <a:pt x="654481" y="130949"/>
                </a:lnTo>
                <a:lnTo>
                  <a:pt x="654481" y="147218"/>
                </a:lnTo>
                <a:close/>
              </a:path>
              <a:path w="2035175" h="254635">
                <a:moveTo>
                  <a:pt x="580072" y="193090"/>
                </a:moveTo>
                <a:lnTo>
                  <a:pt x="561403" y="193090"/>
                </a:lnTo>
                <a:lnTo>
                  <a:pt x="561403" y="147218"/>
                </a:lnTo>
                <a:lnTo>
                  <a:pt x="580072" y="147218"/>
                </a:lnTo>
                <a:lnTo>
                  <a:pt x="580072" y="193090"/>
                </a:lnTo>
                <a:close/>
              </a:path>
              <a:path w="2035175" h="254635">
                <a:moveTo>
                  <a:pt x="682751" y="209359"/>
                </a:moveTo>
                <a:lnTo>
                  <a:pt x="458724" y="209359"/>
                </a:lnTo>
                <a:lnTo>
                  <a:pt x="458724" y="193090"/>
                </a:lnTo>
                <a:lnTo>
                  <a:pt x="682751" y="193090"/>
                </a:lnTo>
                <a:lnTo>
                  <a:pt x="682751" y="209359"/>
                </a:lnTo>
                <a:close/>
              </a:path>
              <a:path w="2035175" h="254635">
                <a:moveTo>
                  <a:pt x="961453" y="92278"/>
                </a:moveTo>
                <a:lnTo>
                  <a:pt x="804633" y="92278"/>
                </a:lnTo>
                <a:lnTo>
                  <a:pt x="804633" y="9867"/>
                </a:lnTo>
                <a:lnTo>
                  <a:pt x="960119" y="9867"/>
                </a:lnTo>
                <a:lnTo>
                  <a:pt x="960119" y="25869"/>
                </a:lnTo>
                <a:lnTo>
                  <a:pt x="823036" y="25869"/>
                </a:lnTo>
                <a:lnTo>
                  <a:pt x="823036" y="76276"/>
                </a:lnTo>
                <a:lnTo>
                  <a:pt x="961453" y="76276"/>
                </a:lnTo>
                <a:lnTo>
                  <a:pt x="961453" y="92278"/>
                </a:lnTo>
                <a:close/>
              </a:path>
              <a:path w="2035175" h="254635">
                <a:moveTo>
                  <a:pt x="892111" y="123482"/>
                </a:moveTo>
                <a:lnTo>
                  <a:pt x="873442" y="123482"/>
                </a:lnTo>
                <a:lnTo>
                  <a:pt x="873442" y="92278"/>
                </a:lnTo>
                <a:lnTo>
                  <a:pt x="892111" y="92278"/>
                </a:lnTo>
                <a:lnTo>
                  <a:pt x="892111" y="123482"/>
                </a:lnTo>
                <a:close/>
              </a:path>
              <a:path w="2035175" h="254635">
                <a:moveTo>
                  <a:pt x="994790" y="139484"/>
                </a:moveTo>
                <a:lnTo>
                  <a:pt x="770762" y="139484"/>
                </a:lnTo>
                <a:lnTo>
                  <a:pt x="770762" y="123482"/>
                </a:lnTo>
                <a:lnTo>
                  <a:pt x="994790" y="123482"/>
                </a:lnTo>
                <a:lnTo>
                  <a:pt x="994790" y="139484"/>
                </a:lnTo>
                <a:close/>
              </a:path>
              <a:path w="2035175" h="254635">
                <a:moveTo>
                  <a:pt x="962520" y="245630"/>
                </a:moveTo>
                <a:lnTo>
                  <a:pt x="943851" y="245630"/>
                </a:lnTo>
                <a:lnTo>
                  <a:pt x="943851" y="183756"/>
                </a:lnTo>
                <a:lnTo>
                  <a:pt x="799299" y="183756"/>
                </a:lnTo>
                <a:lnTo>
                  <a:pt x="799299" y="167487"/>
                </a:lnTo>
                <a:lnTo>
                  <a:pt x="962520" y="167487"/>
                </a:lnTo>
                <a:lnTo>
                  <a:pt x="962520" y="245630"/>
                </a:lnTo>
                <a:close/>
              </a:path>
              <a:path w="2035175" h="254635">
                <a:moveTo>
                  <a:pt x="1214818" y="243763"/>
                </a:moveTo>
                <a:lnTo>
                  <a:pt x="1065999" y="243763"/>
                </a:lnTo>
                <a:lnTo>
                  <a:pt x="1065999" y="144284"/>
                </a:lnTo>
                <a:lnTo>
                  <a:pt x="1084402" y="144284"/>
                </a:lnTo>
                <a:lnTo>
                  <a:pt x="1084402" y="175755"/>
                </a:lnTo>
                <a:lnTo>
                  <a:pt x="1214818" y="175755"/>
                </a:lnTo>
                <a:lnTo>
                  <a:pt x="1214818" y="192290"/>
                </a:lnTo>
                <a:lnTo>
                  <a:pt x="1084402" y="192290"/>
                </a:lnTo>
                <a:lnTo>
                  <a:pt x="1084402" y="226961"/>
                </a:lnTo>
                <a:lnTo>
                  <a:pt x="1214818" y="226961"/>
                </a:lnTo>
                <a:lnTo>
                  <a:pt x="1214818" y="243763"/>
                </a:lnTo>
                <a:close/>
              </a:path>
              <a:path w="2035175" h="254635">
                <a:moveTo>
                  <a:pt x="1214818" y="175755"/>
                </a:moveTo>
                <a:lnTo>
                  <a:pt x="1196416" y="175755"/>
                </a:lnTo>
                <a:lnTo>
                  <a:pt x="1196416" y="144284"/>
                </a:lnTo>
                <a:lnTo>
                  <a:pt x="1214818" y="144284"/>
                </a:lnTo>
                <a:lnTo>
                  <a:pt x="1214818" y="175755"/>
                </a:lnTo>
                <a:close/>
              </a:path>
              <a:path w="2035175" h="254635">
                <a:moveTo>
                  <a:pt x="1214818" y="226961"/>
                </a:moveTo>
                <a:lnTo>
                  <a:pt x="1196416" y="226961"/>
                </a:lnTo>
                <a:lnTo>
                  <a:pt x="1196416" y="192290"/>
                </a:lnTo>
                <a:lnTo>
                  <a:pt x="1214818" y="192290"/>
                </a:lnTo>
                <a:lnTo>
                  <a:pt x="1214818" y="226961"/>
                </a:lnTo>
                <a:close/>
              </a:path>
              <a:path w="2035175" h="254635">
                <a:moveTo>
                  <a:pt x="1030795" y="126149"/>
                </a:moveTo>
                <a:lnTo>
                  <a:pt x="1030795" y="60807"/>
                </a:lnTo>
                <a:lnTo>
                  <a:pt x="1118006" y="60807"/>
                </a:lnTo>
                <a:lnTo>
                  <a:pt x="1118006" y="28270"/>
                </a:lnTo>
                <a:lnTo>
                  <a:pt x="1030795" y="28270"/>
                </a:lnTo>
                <a:lnTo>
                  <a:pt x="1030795" y="11734"/>
                </a:lnTo>
                <a:lnTo>
                  <a:pt x="1136408" y="11734"/>
                </a:lnTo>
                <a:lnTo>
                  <a:pt x="1136408" y="76809"/>
                </a:lnTo>
                <a:lnTo>
                  <a:pt x="1049197" y="76809"/>
                </a:lnTo>
                <a:lnTo>
                  <a:pt x="1049197" y="109613"/>
                </a:lnTo>
                <a:lnTo>
                  <a:pt x="1166217" y="109613"/>
                </a:lnTo>
                <a:lnTo>
                  <a:pt x="1167345" y="121081"/>
                </a:lnTo>
                <a:lnTo>
                  <a:pt x="1123048" y="124782"/>
                </a:lnTo>
                <a:lnTo>
                  <a:pt x="1097970" y="125549"/>
                </a:lnTo>
                <a:lnTo>
                  <a:pt x="1030795" y="126149"/>
                </a:lnTo>
                <a:close/>
              </a:path>
              <a:path w="2035175" h="254635">
                <a:moveTo>
                  <a:pt x="1166217" y="109613"/>
                </a:moveTo>
                <a:lnTo>
                  <a:pt x="1049197" y="109613"/>
                </a:lnTo>
                <a:lnTo>
                  <a:pt x="1086402" y="109346"/>
                </a:lnTo>
                <a:lnTo>
                  <a:pt x="1109430" y="108796"/>
                </a:lnTo>
                <a:lnTo>
                  <a:pt x="1149788" y="106457"/>
                </a:lnTo>
                <a:lnTo>
                  <a:pt x="1165745" y="104813"/>
                </a:lnTo>
                <a:lnTo>
                  <a:pt x="1166217" y="109613"/>
                </a:lnTo>
                <a:close/>
              </a:path>
              <a:path w="2035175" h="254635">
                <a:moveTo>
                  <a:pt x="1214818" y="129882"/>
                </a:moveTo>
                <a:lnTo>
                  <a:pt x="1196149" y="129882"/>
                </a:lnTo>
                <a:lnTo>
                  <a:pt x="1196149" y="0"/>
                </a:lnTo>
                <a:lnTo>
                  <a:pt x="1214818" y="0"/>
                </a:lnTo>
                <a:lnTo>
                  <a:pt x="1214818" y="129882"/>
                </a:lnTo>
                <a:close/>
              </a:path>
              <a:path w="2035175" h="254635">
                <a:moveTo>
                  <a:pt x="1457515" y="174421"/>
                </a:moveTo>
                <a:lnTo>
                  <a:pt x="1438846" y="174421"/>
                </a:lnTo>
                <a:lnTo>
                  <a:pt x="1438846" y="0"/>
                </a:lnTo>
                <a:lnTo>
                  <a:pt x="1457515" y="0"/>
                </a:lnTo>
                <a:lnTo>
                  <a:pt x="1457515" y="174421"/>
                </a:lnTo>
                <a:close/>
              </a:path>
              <a:path w="2035175" h="254635">
                <a:moveTo>
                  <a:pt x="1336433" y="133883"/>
                </a:moveTo>
                <a:lnTo>
                  <a:pt x="1318298" y="133883"/>
                </a:lnTo>
                <a:lnTo>
                  <a:pt x="1310030" y="132327"/>
                </a:lnTo>
                <a:lnTo>
                  <a:pt x="1274470" y="106146"/>
                </a:lnTo>
                <a:lnTo>
                  <a:pt x="1267358" y="86855"/>
                </a:lnTo>
                <a:lnTo>
                  <a:pt x="1267358" y="57696"/>
                </a:lnTo>
                <a:lnTo>
                  <a:pt x="1288783" y="22536"/>
                </a:lnTo>
                <a:lnTo>
                  <a:pt x="1318298" y="10668"/>
                </a:lnTo>
                <a:lnTo>
                  <a:pt x="1336433" y="10668"/>
                </a:lnTo>
                <a:lnTo>
                  <a:pt x="1344701" y="12223"/>
                </a:lnTo>
                <a:lnTo>
                  <a:pt x="1359636" y="18446"/>
                </a:lnTo>
                <a:lnTo>
                  <a:pt x="1365948" y="22536"/>
                </a:lnTo>
                <a:lnTo>
                  <a:pt x="1370968" y="27470"/>
                </a:lnTo>
                <a:lnTo>
                  <a:pt x="1321142" y="27470"/>
                </a:lnTo>
                <a:lnTo>
                  <a:pt x="1315453" y="28536"/>
                </a:lnTo>
                <a:lnTo>
                  <a:pt x="1286516" y="56095"/>
                </a:lnTo>
                <a:lnTo>
                  <a:pt x="1285493" y="60896"/>
                </a:lnTo>
                <a:lnTo>
                  <a:pt x="1285493" y="83654"/>
                </a:lnTo>
                <a:lnTo>
                  <a:pt x="1315453" y="116014"/>
                </a:lnTo>
                <a:lnTo>
                  <a:pt x="1321142" y="117081"/>
                </a:lnTo>
                <a:lnTo>
                  <a:pt x="1370968" y="117081"/>
                </a:lnTo>
                <a:lnTo>
                  <a:pt x="1365948" y="122015"/>
                </a:lnTo>
                <a:lnTo>
                  <a:pt x="1359636" y="126104"/>
                </a:lnTo>
                <a:lnTo>
                  <a:pt x="1344701" y="132327"/>
                </a:lnTo>
                <a:lnTo>
                  <a:pt x="1336433" y="133883"/>
                </a:lnTo>
                <a:close/>
              </a:path>
              <a:path w="2035175" h="254635">
                <a:moveTo>
                  <a:pt x="1370968" y="117081"/>
                </a:moveTo>
                <a:lnTo>
                  <a:pt x="1333588" y="117081"/>
                </a:lnTo>
                <a:lnTo>
                  <a:pt x="1339278" y="116014"/>
                </a:lnTo>
                <a:lnTo>
                  <a:pt x="1349590" y="111747"/>
                </a:lnTo>
                <a:lnTo>
                  <a:pt x="1369237" y="83654"/>
                </a:lnTo>
                <a:lnTo>
                  <a:pt x="1369237" y="60896"/>
                </a:lnTo>
                <a:lnTo>
                  <a:pt x="1339278" y="28536"/>
                </a:lnTo>
                <a:lnTo>
                  <a:pt x="1327365" y="27470"/>
                </a:lnTo>
                <a:lnTo>
                  <a:pt x="1370968" y="27470"/>
                </a:lnTo>
                <a:lnTo>
                  <a:pt x="1376260" y="32670"/>
                </a:lnTo>
                <a:lnTo>
                  <a:pt x="1380261" y="38404"/>
                </a:lnTo>
                <a:lnTo>
                  <a:pt x="1385950" y="51206"/>
                </a:lnTo>
                <a:lnTo>
                  <a:pt x="1387373" y="57696"/>
                </a:lnTo>
                <a:lnTo>
                  <a:pt x="1387373" y="86855"/>
                </a:lnTo>
                <a:lnTo>
                  <a:pt x="1385950" y="93344"/>
                </a:lnTo>
                <a:lnTo>
                  <a:pt x="1380261" y="106146"/>
                </a:lnTo>
                <a:lnTo>
                  <a:pt x="1376260" y="111880"/>
                </a:lnTo>
                <a:lnTo>
                  <a:pt x="1370968" y="117081"/>
                </a:lnTo>
                <a:close/>
              </a:path>
              <a:path w="2035175" h="254635">
                <a:moveTo>
                  <a:pt x="1463649" y="240830"/>
                </a:moveTo>
                <a:lnTo>
                  <a:pt x="1308430" y="240830"/>
                </a:lnTo>
                <a:lnTo>
                  <a:pt x="1308430" y="161086"/>
                </a:lnTo>
                <a:lnTo>
                  <a:pt x="1327365" y="161086"/>
                </a:lnTo>
                <a:lnTo>
                  <a:pt x="1327365" y="224294"/>
                </a:lnTo>
                <a:lnTo>
                  <a:pt x="1463649" y="224294"/>
                </a:lnTo>
                <a:lnTo>
                  <a:pt x="1463649" y="240830"/>
                </a:lnTo>
                <a:close/>
              </a:path>
              <a:path w="2035175" h="254635">
                <a:moveTo>
                  <a:pt x="1697812" y="250164"/>
                </a:moveTo>
                <a:lnTo>
                  <a:pt x="1652562" y="241807"/>
                </a:lnTo>
                <a:lnTo>
                  <a:pt x="1623936" y="211493"/>
                </a:lnTo>
                <a:lnTo>
                  <a:pt x="1623936" y="187045"/>
                </a:lnTo>
                <a:lnTo>
                  <a:pt x="1652562" y="156864"/>
                </a:lnTo>
                <a:lnTo>
                  <a:pt x="1690436" y="149010"/>
                </a:lnTo>
                <a:lnTo>
                  <a:pt x="1697812" y="148818"/>
                </a:lnTo>
                <a:lnTo>
                  <a:pt x="1705188" y="149018"/>
                </a:lnTo>
                <a:lnTo>
                  <a:pt x="1743062" y="157175"/>
                </a:lnTo>
                <a:lnTo>
                  <a:pt x="1756267" y="164820"/>
                </a:lnTo>
                <a:lnTo>
                  <a:pt x="1690700" y="164820"/>
                </a:lnTo>
                <a:lnTo>
                  <a:pt x="1683810" y="165487"/>
                </a:lnTo>
                <a:lnTo>
                  <a:pt x="1643627" y="185889"/>
                </a:lnTo>
                <a:lnTo>
                  <a:pt x="1642071" y="190157"/>
                </a:lnTo>
                <a:lnTo>
                  <a:pt x="1642071" y="208826"/>
                </a:lnTo>
                <a:lnTo>
                  <a:pt x="1683810" y="233495"/>
                </a:lnTo>
                <a:lnTo>
                  <a:pt x="1690700" y="234162"/>
                </a:lnTo>
                <a:lnTo>
                  <a:pt x="1756267" y="234162"/>
                </a:lnTo>
                <a:lnTo>
                  <a:pt x="1743062" y="241807"/>
                </a:lnTo>
                <a:lnTo>
                  <a:pt x="1705188" y="249964"/>
                </a:lnTo>
                <a:lnTo>
                  <a:pt x="1697812" y="250164"/>
                </a:lnTo>
                <a:close/>
              </a:path>
              <a:path w="2035175" h="254635">
                <a:moveTo>
                  <a:pt x="1756267" y="234162"/>
                </a:moveTo>
                <a:lnTo>
                  <a:pt x="1704924" y="234162"/>
                </a:lnTo>
                <a:lnTo>
                  <a:pt x="1711813" y="233495"/>
                </a:lnTo>
                <a:lnTo>
                  <a:pt x="1725148" y="230828"/>
                </a:lnTo>
                <a:lnTo>
                  <a:pt x="1753552" y="208826"/>
                </a:lnTo>
                <a:lnTo>
                  <a:pt x="1753552" y="190157"/>
                </a:lnTo>
                <a:lnTo>
                  <a:pt x="1711813" y="165487"/>
                </a:lnTo>
                <a:lnTo>
                  <a:pt x="1704924" y="164820"/>
                </a:lnTo>
                <a:lnTo>
                  <a:pt x="1756267" y="164820"/>
                </a:lnTo>
                <a:lnTo>
                  <a:pt x="1771688" y="211493"/>
                </a:lnTo>
                <a:lnTo>
                  <a:pt x="1769732" y="217804"/>
                </a:lnTo>
                <a:lnTo>
                  <a:pt x="1761909" y="229184"/>
                </a:lnTo>
                <a:lnTo>
                  <a:pt x="1756574" y="233984"/>
                </a:lnTo>
                <a:lnTo>
                  <a:pt x="1756267" y="234162"/>
                </a:lnTo>
                <a:close/>
              </a:path>
              <a:path w="2035175" h="254635">
                <a:moveTo>
                  <a:pt x="1585798" y="142951"/>
                </a:moveTo>
                <a:lnTo>
                  <a:pt x="1578063" y="127749"/>
                </a:lnTo>
                <a:lnTo>
                  <a:pt x="1588223" y="123457"/>
                </a:lnTo>
                <a:lnTo>
                  <a:pt x="1597632" y="119381"/>
                </a:lnTo>
                <a:lnTo>
                  <a:pt x="1634104" y="101804"/>
                </a:lnTo>
                <a:lnTo>
                  <a:pt x="1667141" y="70853"/>
                </a:lnTo>
                <a:lnTo>
                  <a:pt x="1670075" y="51650"/>
                </a:lnTo>
                <a:lnTo>
                  <a:pt x="1670075" y="32003"/>
                </a:lnTo>
                <a:lnTo>
                  <a:pt x="1586331" y="32003"/>
                </a:lnTo>
                <a:lnTo>
                  <a:pt x="1586331" y="15468"/>
                </a:lnTo>
                <a:lnTo>
                  <a:pt x="1688477" y="15468"/>
                </a:lnTo>
                <a:lnTo>
                  <a:pt x="1688358" y="51650"/>
                </a:lnTo>
                <a:lnTo>
                  <a:pt x="1675609" y="92444"/>
                </a:lnTo>
                <a:lnTo>
                  <a:pt x="1639404" y="118148"/>
                </a:lnTo>
                <a:lnTo>
                  <a:pt x="1601650" y="136000"/>
                </a:lnTo>
                <a:lnTo>
                  <a:pt x="1585798" y="142951"/>
                </a:lnTo>
                <a:close/>
              </a:path>
              <a:path w="2035175" h="254635">
                <a:moveTo>
                  <a:pt x="1770354" y="143484"/>
                </a:moveTo>
                <a:lnTo>
                  <a:pt x="1751952" y="143484"/>
                </a:lnTo>
                <a:lnTo>
                  <a:pt x="1751952" y="105079"/>
                </a:lnTo>
                <a:lnTo>
                  <a:pt x="1699412" y="105079"/>
                </a:lnTo>
                <a:lnTo>
                  <a:pt x="1699412" y="88811"/>
                </a:lnTo>
                <a:lnTo>
                  <a:pt x="1751952" y="88811"/>
                </a:lnTo>
                <a:lnTo>
                  <a:pt x="1751952" y="53873"/>
                </a:lnTo>
                <a:lnTo>
                  <a:pt x="1703412" y="53873"/>
                </a:lnTo>
                <a:lnTo>
                  <a:pt x="1703412" y="37604"/>
                </a:lnTo>
                <a:lnTo>
                  <a:pt x="1751952" y="37604"/>
                </a:lnTo>
                <a:lnTo>
                  <a:pt x="1751952" y="0"/>
                </a:lnTo>
                <a:lnTo>
                  <a:pt x="1770354" y="0"/>
                </a:lnTo>
                <a:lnTo>
                  <a:pt x="1770354" y="143484"/>
                </a:lnTo>
                <a:close/>
              </a:path>
              <a:path w="2035175" h="254635">
                <a:moveTo>
                  <a:pt x="1922907" y="118148"/>
                </a:moveTo>
                <a:lnTo>
                  <a:pt x="1880134" y="110947"/>
                </a:lnTo>
                <a:lnTo>
                  <a:pt x="1844941" y="83388"/>
                </a:lnTo>
                <a:lnTo>
                  <a:pt x="1842630" y="76276"/>
                </a:lnTo>
                <a:lnTo>
                  <a:pt x="1842630" y="48006"/>
                </a:lnTo>
                <a:lnTo>
                  <a:pt x="1867966" y="18935"/>
                </a:lnTo>
                <a:lnTo>
                  <a:pt x="1908138" y="6934"/>
                </a:lnTo>
                <a:lnTo>
                  <a:pt x="1922907" y="6134"/>
                </a:lnTo>
                <a:lnTo>
                  <a:pt x="1930224" y="6334"/>
                </a:lnTo>
                <a:lnTo>
                  <a:pt x="1971929" y="15935"/>
                </a:lnTo>
                <a:lnTo>
                  <a:pt x="1985492" y="23202"/>
                </a:lnTo>
                <a:lnTo>
                  <a:pt x="1914550" y="23202"/>
                </a:lnTo>
                <a:lnTo>
                  <a:pt x="1906682" y="24003"/>
                </a:lnTo>
                <a:lnTo>
                  <a:pt x="1869522" y="38938"/>
                </a:lnTo>
                <a:lnTo>
                  <a:pt x="1861299" y="52273"/>
                </a:lnTo>
                <a:lnTo>
                  <a:pt x="1861299" y="72008"/>
                </a:lnTo>
                <a:lnTo>
                  <a:pt x="1891925" y="97078"/>
                </a:lnTo>
                <a:lnTo>
                  <a:pt x="1914550" y="101079"/>
                </a:lnTo>
                <a:lnTo>
                  <a:pt x="1985492" y="101079"/>
                </a:lnTo>
                <a:lnTo>
                  <a:pt x="1977847" y="105346"/>
                </a:lnTo>
                <a:lnTo>
                  <a:pt x="1937508" y="117347"/>
                </a:lnTo>
                <a:lnTo>
                  <a:pt x="1930224" y="117948"/>
                </a:lnTo>
                <a:lnTo>
                  <a:pt x="1922907" y="118148"/>
                </a:lnTo>
                <a:close/>
              </a:path>
              <a:path w="2035175" h="254635">
                <a:moveTo>
                  <a:pt x="1985492" y="101079"/>
                </a:moveTo>
                <a:lnTo>
                  <a:pt x="1931085" y="101079"/>
                </a:lnTo>
                <a:lnTo>
                  <a:pt x="1938909" y="100279"/>
                </a:lnTo>
                <a:lnTo>
                  <a:pt x="1953844" y="97078"/>
                </a:lnTo>
                <a:lnTo>
                  <a:pt x="1984514" y="72008"/>
                </a:lnTo>
                <a:lnTo>
                  <a:pt x="1984514" y="52273"/>
                </a:lnTo>
                <a:lnTo>
                  <a:pt x="1953844" y="27203"/>
                </a:lnTo>
                <a:lnTo>
                  <a:pt x="1931085" y="23202"/>
                </a:lnTo>
                <a:lnTo>
                  <a:pt x="1985492" y="23202"/>
                </a:lnTo>
                <a:lnTo>
                  <a:pt x="1991626" y="28447"/>
                </a:lnTo>
                <a:lnTo>
                  <a:pt x="2000872" y="40894"/>
                </a:lnTo>
                <a:lnTo>
                  <a:pt x="2003183" y="48006"/>
                </a:lnTo>
                <a:lnTo>
                  <a:pt x="2003183" y="76276"/>
                </a:lnTo>
                <a:lnTo>
                  <a:pt x="2000872" y="83388"/>
                </a:lnTo>
                <a:lnTo>
                  <a:pt x="1991626" y="95834"/>
                </a:lnTo>
                <a:lnTo>
                  <a:pt x="1985492" y="101079"/>
                </a:lnTo>
                <a:close/>
              </a:path>
              <a:path w="2035175" h="254635">
                <a:moveTo>
                  <a:pt x="2034921" y="160019"/>
                </a:moveTo>
                <a:lnTo>
                  <a:pt x="1810892" y="160019"/>
                </a:lnTo>
                <a:lnTo>
                  <a:pt x="1810892" y="143751"/>
                </a:lnTo>
                <a:lnTo>
                  <a:pt x="2034921" y="143751"/>
                </a:lnTo>
                <a:lnTo>
                  <a:pt x="2034921" y="160019"/>
                </a:lnTo>
                <a:close/>
              </a:path>
              <a:path w="2035175" h="254635">
                <a:moveTo>
                  <a:pt x="1932508" y="243763"/>
                </a:moveTo>
                <a:lnTo>
                  <a:pt x="1913572" y="243763"/>
                </a:lnTo>
                <a:lnTo>
                  <a:pt x="1913572" y="160019"/>
                </a:lnTo>
                <a:lnTo>
                  <a:pt x="1932508" y="160019"/>
                </a:lnTo>
                <a:lnTo>
                  <a:pt x="1932508" y="243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75334" y="2193874"/>
            <a:ext cx="561340" cy="255270"/>
          </a:xfrm>
          <a:custGeom>
            <a:avLst/>
            <a:gdLst/>
            <a:ahLst/>
            <a:cxnLst/>
            <a:rect l="l" t="t" r="r" b="b"/>
            <a:pathLst>
              <a:path w="561339" h="255269">
                <a:moveTo>
                  <a:pt x="48005" y="67475"/>
                </a:moveTo>
                <a:lnTo>
                  <a:pt x="24536" y="67475"/>
                </a:lnTo>
                <a:lnTo>
                  <a:pt x="24569" y="43383"/>
                </a:lnTo>
                <a:lnTo>
                  <a:pt x="52292" y="8767"/>
                </a:lnTo>
                <a:lnTo>
                  <a:pt x="57948" y="8001"/>
                </a:lnTo>
                <a:lnTo>
                  <a:pt x="68219" y="8001"/>
                </a:lnTo>
                <a:lnTo>
                  <a:pt x="72641" y="8323"/>
                </a:lnTo>
                <a:lnTo>
                  <a:pt x="82436" y="9615"/>
                </a:lnTo>
                <a:lnTo>
                  <a:pt x="86994" y="10768"/>
                </a:lnTo>
                <a:lnTo>
                  <a:pt x="91211" y="12426"/>
                </a:lnTo>
                <a:lnTo>
                  <a:pt x="88441" y="28803"/>
                </a:lnTo>
                <a:lnTo>
                  <a:pt x="59176" y="28803"/>
                </a:lnTo>
                <a:lnTo>
                  <a:pt x="54635" y="30470"/>
                </a:lnTo>
                <a:lnTo>
                  <a:pt x="49331" y="37137"/>
                </a:lnTo>
                <a:lnTo>
                  <a:pt x="48005" y="43383"/>
                </a:lnTo>
                <a:lnTo>
                  <a:pt x="48005" y="67475"/>
                </a:lnTo>
                <a:close/>
              </a:path>
              <a:path w="561339" h="255269">
                <a:moveTo>
                  <a:pt x="87990" y="31470"/>
                </a:moveTo>
                <a:lnTo>
                  <a:pt x="79880" y="29692"/>
                </a:lnTo>
                <a:lnTo>
                  <a:pt x="72420" y="28803"/>
                </a:lnTo>
                <a:lnTo>
                  <a:pt x="88441" y="28803"/>
                </a:lnTo>
                <a:lnTo>
                  <a:pt x="87990" y="31470"/>
                </a:lnTo>
                <a:close/>
              </a:path>
              <a:path w="561339" h="255269">
                <a:moveTo>
                  <a:pt x="87744" y="88011"/>
                </a:moveTo>
                <a:lnTo>
                  <a:pt x="0" y="88011"/>
                </a:lnTo>
                <a:lnTo>
                  <a:pt x="0" y="67475"/>
                </a:lnTo>
                <a:lnTo>
                  <a:pt x="87744" y="67475"/>
                </a:lnTo>
                <a:lnTo>
                  <a:pt x="87744" y="88011"/>
                </a:lnTo>
                <a:close/>
              </a:path>
              <a:path w="561339" h="255269">
                <a:moveTo>
                  <a:pt x="48005" y="216293"/>
                </a:moveTo>
                <a:lnTo>
                  <a:pt x="24536" y="216293"/>
                </a:lnTo>
                <a:lnTo>
                  <a:pt x="24536" y="88011"/>
                </a:lnTo>
                <a:lnTo>
                  <a:pt x="48005" y="88011"/>
                </a:lnTo>
                <a:lnTo>
                  <a:pt x="48005" y="216293"/>
                </a:lnTo>
                <a:close/>
              </a:path>
              <a:path w="561339" h="255269">
                <a:moveTo>
                  <a:pt x="174955" y="254698"/>
                </a:moveTo>
                <a:lnTo>
                  <a:pt x="153948" y="254698"/>
                </a:lnTo>
                <a:lnTo>
                  <a:pt x="144104" y="241825"/>
                </a:lnTo>
                <a:lnTo>
                  <a:pt x="123094" y="199056"/>
                </a:lnTo>
                <a:lnTo>
                  <a:pt x="113956" y="150025"/>
                </a:lnTo>
                <a:lnTo>
                  <a:pt x="113393" y="133616"/>
                </a:lnTo>
                <a:lnTo>
                  <a:pt x="113393" y="120281"/>
                </a:lnTo>
                <a:lnTo>
                  <a:pt x="118817" y="70788"/>
                </a:lnTo>
                <a:lnTo>
                  <a:pt x="135641" y="26347"/>
                </a:lnTo>
                <a:lnTo>
                  <a:pt x="153902" y="0"/>
                </a:lnTo>
                <a:lnTo>
                  <a:pt x="174955" y="0"/>
                </a:lnTo>
                <a:lnTo>
                  <a:pt x="165687" y="15079"/>
                </a:lnTo>
                <a:lnTo>
                  <a:pt x="157886" y="29992"/>
                </a:lnTo>
                <a:lnTo>
                  <a:pt x="143067" y="74005"/>
                </a:lnTo>
                <a:lnTo>
                  <a:pt x="138417" y="120281"/>
                </a:lnTo>
                <a:lnTo>
                  <a:pt x="138417" y="133616"/>
                </a:lnTo>
                <a:lnTo>
                  <a:pt x="142856" y="178569"/>
                </a:lnTo>
                <a:lnTo>
                  <a:pt x="157417" y="223422"/>
                </a:lnTo>
                <a:lnTo>
                  <a:pt x="165382" y="238909"/>
                </a:lnTo>
                <a:lnTo>
                  <a:pt x="174955" y="254698"/>
                </a:lnTo>
                <a:close/>
              </a:path>
              <a:path w="561339" h="255269">
                <a:moveTo>
                  <a:pt x="234162" y="67475"/>
                </a:moveTo>
                <a:lnTo>
                  <a:pt x="210693" y="67475"/>
                </a:lnTo>
                <a:lnTo>
                  <a:pt x="210693" y="30403"/>
                </a:lnTo>
                <a:lnTo>
                  <a:pt x="234162" y="30403"/>
                </a:lnTo>
                <a:lnTo>
                  <a:pt x="234162" y="67475"/>
                </a:lnTo>
                <a:close/>
              </a:path>
              <a:path w="561339" h="255269">
                <a:moveTo>
                  <a:pt x="273900" y="88011"/>
                </a:moveTo>
                <a:lnTo>
                  <a:pt x="186156" y="88011"/>
                </a:lnTo>
                <a:lnTo>
                  <a:pt x="186156" y="67475"/>
                </a:lnTo>
                <a:lnTo>
                  <a:pt x="273900" y="67475"/>
                </a:lnTo>
                <a:lnTo>
                  <a:pt x="273900" y="88011"/>
                </a:lnTo>
                <a:close/>
              </a:path>
              <a:path w="561339" h="255269">
                <a:moveTo>
                  <a:pt x="254573" y="217627"/>
                </a:moveTo>
                <a:lnTo>
                  <a:pt x="243863" y="217627"/>
                </a:lnTo>
                <a:lnTo>
                  <a:pt x="238071" y="216869"/>
                </a:lnTo>
                <a:lnTo>
                  <a:pt x="211491" y="188590"/>
                </a:lnTo>
                <a:lnTo>
                  <a:pt x="210693" y="88011"/>
                </a:lnTo>
                <a:lnTo>
                  <a:pt x="234162" y="88011"/>
                </a:lnTo>
                <a:lnTo>
                  <a:pt x="234162" y="182114"/>
                </a:lnTo>
                <a:lnTo>
                  <a:pt x="235496" y="188438"/>
                </a:lnTo>
                <a:lnTo>
                  <a:pt x="240833" y="195147"/>
                </a:lnTo>
                <a:lnTo>
                  <a:pt x="245366" y="196824"/>
                </a:lnTo>
                <a:lnTo>
                  <a:pt x="274664" y="196824"/>
                </a:lnTo>
                <a:lnTo>
                  <a:pt x="277367" y="213209"/>
                </a:lnTo>
                <a:lnTo>
                  <a:pt x="273117" y="214890"/>
                </a:lnTo>
                <a:lnTo>
                  <a:pt x="268600" y="216047"/>
                </a:lnTo>
                <a:lnTo>
                  <a:pt x="259035" y="217311"/>
                </a:lnTo>
                <a:lnTo>
                  <a:pt x="254573" y="217627"/>
                </a:lnTo>
                <a:close/>
              </a:path>
              <a:path w="561339" h="255269">
                <a:moveTo>
                  <a:pt x="274664" y="196824"/>
                </a:moveTo>
                <a:lnTo>
                  <a:pt x="258646" y="196824"/>
                </a:lnTo>
                <a:lnTo>
                  <a:pt x="266117" y="195846"/>
                </a:lnTo>
                <a:lnTo>
                  <a:pt x="274180" y="193890"/>
                </a:lnTo>
                <a:lnTo>
                  <a:pt x="274664" y="196824"/>
                </a:lnTo>
                <a:close/>
              </a:path>
              <a:path w="561339" h="255269">
                <a:moveTo>
                  <a:pt x="309801" y="254698"/>
                </a:moveTo>
                <a:lnTo>
                  <a:pt x="288836" y="254698"/>
                </a:lnTo>
                <a:lnTo>
                  <a:pt x="298391" y="238906"/>
                </a:lnTo>
                <a:lnTo>
                  <a:pt x="306347" y="223404"/>
                </a:lnTo>
                <a:lnTo>
                  <a:pt x="320922" y="178464"/>
                </a:lnTo>
                <a:lnTo>
                  <a:pt x="325373" y="133616"/>
                </a:lnTo>
                <a:lnTo>
                  <a:pt x="325373" y="120281"/>
                </a:lnTo>
                <a:lnTo>
                  <a:pt x="320712" y="74105"/>
                </a:lnTo>
                <a:lnTo>
                  <a:pt x="305881" y="30014"/>
                </a:lnTo>
                <a:lnTo>
                  <a:pt x="288836" y="0"/>
                </a:lnTo>
                <a:lnTo>
                  <a:pt x="309847" y="0"/>
                </a:lnTo>
                <a:lnTo>
                  <a:pt x="335116" y="40536"/>
                </a:lnTo>
                <a:lnTo>
                  <a:pt x="348007" y="87085"/>
                </a:lnTo>
                <a:lnTo>
                  <a:pt x="350397" y="133616"/>
                </a:lnTo>
                <a:lnTo>
                  <a:pt x="349833" y="149969"/>
                </a:lnTo>
                <a:lnTo>
                  <a:pt x="340675" y="198989"/>
                </a:lnTo>
                <a:lnTo>
                  <a:pt x="319645" y="241823"/>
                </a:lnTo>
                <a:lnTo>
                  <a:pt x="309801" y="254698"/>
                </a:lnTo>
                <a:close/>
              </a:path>
              <a:path w="561339" h="255269">
                <a:moveTo>
                  <a:pt x="512597" y="223761"/>
                </a:moveTo>
                <a:lnTo>
                  <a:pt x="481660" y="223761"/>
                </a:lnTo>
                <a:lnTo>
                  <a:pt x="481660" y="192557"/>
                </a:lnTo>
                <a:lnTo>
                  <a:pt x="512597" y="192557"/>
                </a:lnTo>
                <a:lnTo>
                  <a:pt x="512597" y="223761"/>
                </a:lnTo>
                <a:close/>
              </a:path>
              <a:path w="561339" h="255269">
                <a:moveTo>
                  <a:pt x="458536" y="58407"/>
                </a:moveTo>
                <a:lnTo>
                  <a:pt x="443788" y="43722"/>
                </a:lnTo>
                <a:lnTo>
                  <a:pt x="446522" y="39671"/>
                </a:lnTo>
                <a:lnTo>
                  <a:pt x="449754" y="36060"/>
                </a:lnTo>
                <a:lnTo>
                  <a:pt x="488744" y="16798"/>
                </a:lnTo>
                <a:lnTo>
                  <a:pt x="495259" y="16001"/>
                </a:lnTo>
                <a:lnTo>
                  <a:pt x="502196" y="16001"/>
                </a:lnTo>
                <a:lnTo>
                  <a:pt x="545384" y="29797"/>
                </a:lnTo>
                <a:lnTo>
                  <a:pt x="552654" y="38138"/>
                </a:lnTo>
                <a:lnTo>
                  <a:pt x="494097" y="38138"/>
                </a:lnTo>
                <a:lnTo>
                  <a:pt x="486203" y="39884"/>
                </a:lnTo>
                <a:lnTo>
                  <a:pt x="479047" y="43376"/>
                </a:lnTo>
                <a:lnTo>
                  <a:pt x="473739" y="46280"/>
                </a:lnTo>
                <a:lnTo>
                  <a:pt x="468552" y="49753"/>
                </a:lnTo>
                <a:lnTo>
                  <a:pt x="463484" y="53795"/>
                </a:lnTo>
                <a:lnTo>
                  <a:pt x="458536" y="58407"/>
                </a:lnTo>
                <a:close/>
              </a:path>
              <a:path w="561339" h="255269">
                <a:moveTo>
                  <a:pt x="508863" y="171754"/>
                </a:moveTo>
                <a:lnTo>
                  <a:pt x="485393" y="171754"/>
                </a:lnTo>
                <a:lnTo>
                  <a:pt x="485455" y="151261"/>
                </a:lnTo>
                <a:lnTo>
                  <a:pt x="506855" y="114904"/>
                </a:lnTo>
                <a:lnTo>
                  <a:pt x="511263" y="111459"/>
                </a:lnTo>
                <a:lnTo>
                  <a:pt x="514992" y="107148"/>
                </a:lnTo>
                <a:lnTo>
                  <a:pt x="518273" y="103618"/>
                </a:lnTo>
                <a:lnTo>
                  <a:pt x="523940" y="98123"/>
                </a:lnTo>
                <a:lnTo>
                  <a:pt x="526518" y="95244"/>
                </a:lnTo>
                <a:lnTo>
                  <a:pt x="531163" y="89224"/>
                </a:lnTo>
                <a:lnTo>
                  <a:pt x="532992" y="86005"/>
                </a:lnTo>
                <a:lnTo>
                  <a:pt x="535665" y="79152"/>
                </a:lnTo>
                <a:lnTo>
                  <a:pt x="536333" y="75273"/>
                </a:lnTo>
                <a:lnTo>
                  <a:pt x="536333" y="57907"/>
                </a:lnTo>
                <a:lnTo>
                  <a:pt x="502729" y="38138"/>
                </a:lnTo>
                <a:lnTo>
                  <a:pt x="552654" y="38138"/>
                </a:lnTo>
                <a:lnTo>
                  <a:pt x="556998" y="45847"/>
                </a:lnTo>
                <a:lnTo>
                  <a:pt x="559902" y="55564"/>
                </a:lnTo>
                <a:lnTo>
                  <a:pt x="560870" y="66408"/>
                </a:lnTo>
                <a:lnTo>
                  <a:pt x="560870" y="77876"/>
                </a:lnTo>
                <a:lnTo>
                  <a:pt x="542026" y="112075"/>
                </a:lnTo>
                <a:lnTo>
                  <a:pt x="526465" y="124798"/>
                </a:lnTo>
                <a:lnTo>
                  <a:pt x="522940" y="129238"/>
                </a:lnTo>
                <a:lnTo>
                  <a:pt x="520165" y="132597"/>
                </a:lnTo>
                <a:lnTo>
                  <a:pt x="516117" y="137153"/>
                </a:lnTo>
                <a:lnTo>
                  <a:pt x="514376" y="139451"/>
                </a:lnTo>
                <a:lnTo>
                  <a:pt x="511456" y="144088"/>
                </a:lnTo>
                <a:lnTo>
                  <a:pt x="510415" y="146450"/>
                </a:lnTo>
                <a:lnTo>
                  <a:pt x="509174" y="151261"/>
                </a:lnTo>
                <a:lnTo>
                  <a:pt x="508863" y="154094"/>
                </a:lnTo>
                <a:lnTo>
                  <a:pt x="508863" y="1717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object 3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435" y="6600444"/>
            <a:ext cx="972312" cy="15849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433" y="1368399"/>
            <a:ext cx="194579" cy="2406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7818" y="1285648"/>
            <a:ext cx="5669915" cy="466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대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기</a:t>
            </a:r>
            <a:r>
              <a:rPr sz="2900" spc="-50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리</a:t>
            </a: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던던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트</a:t>
            </a:r>
            <a:r>
              <a:rPr sz="2900" spc="-50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시</a:t>
            </a: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스템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의</a:t>
            </a:r>
            <a:r>
              <a:rPr sz="2900" spc="-50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신</a:t>
            </a: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뢰도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와</a:t>
            </a:r>
            <a:r>
              <a:rPr sz="2900" spc="-50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10" dirty="0">
                <a:solidFill>
                  <a:srgbClr val="674107"/>
                </a:solidFill>
                <a:latin typeface="Gulim"/>
                <a:cs typeface="Gulim"/>
              </a:rPr>
              <a:t>M</a:t>
            </a:r>
            <a:r>
              <a:rPr sz="2900" spc="-160" dirty="0">
                <a:solidFill>
                  <a:srgbClr val="674107"/>
                </a:solidFill>
                <a:latin typeface="Gulim"/>
                <a:cs typeface="Gulim"/>
              </a:rPr>
              <a:t>TT</a:t>
            </a:r>
            <a:r>
              <a:rPr sz="2900" spc="-60" dirty="0">
                <a:solidFill>
                  <a:srgbClr val="674107"/>
                </a:solidFill>
                <a:latin typeface="Gulim"/>
                <a:cs typeface="Gulim"/>
              </a:rPr>
              <a:t>F</a:t>
            </a:r>
            <a:endParaRPr sz="2900">
              <a:latin typeface="Gulim"/>
              <a:cs typeface="Guli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731263"/>
            <a:ext cx="10692765" cy="6350"/>
            <a:chOff x="0" y="1731263"/>
            <a:chExt cx="10692765" cy="6350"/>
          </a:xfrm>
        </p:grpSpPr>
        <p:sp>
          <p:nvSpPr>
            <p:cNvPr id="5" name="object 5"/>
            <p:cNvSpPr/>
            <p:nvPr/>
          </p:nvSpPr>
          <p:spPr>
            <a:xfrm>
              <a:off x="0" y="1731263"/>
              <a:ext cx="17145" cy="6350"/>
            </a:xfrm>
            <a:custGeom>
              <a:avLst/>
              <a:gdLst/>
              <a:ahLst/>
              <a:cxnLst/>
              <a:rect l="l" t="t" r="r" b="b"/>
              <a:pathLst>
                <a:path w="17145" h="6350">
                  <a:moveTo>
                    <a:pt x="16764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528" y="1734311"/>
              <a:ext cx="10586085" cy="0"/>
            </a:xfrm>
            <a:custGeom>
              <a:avLst/>
              <a:gdLst/>
              <a:ahLst/>
              <a:cxnLst/>
              <a:rect l="l" t="t" r="r" b="b"/>
              <a:pathLst>
                <a:path w="10586085">
                  <a:moveTo>
                    <a:pt x="0" y="0"/>
                  </a:moveTo>
                  <a:lnTo>
                    <a:pt x="10585704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635996" y="1731263"/>
              <a:ext cx="56515" cy="6350"/>
            </a:xfrm>
            <a:custGeom>
              <a:avLst/>
              <a:gdLst/>
              <a:ahLst/>
              <a:cxnLst/>
              <a:rect l="l" t="t" r="r" b="b"/>
              <a:pathLst>
                <a:path w="56515" h="6350">
                  <a:moveTo>
                    <a:pt x="21336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21336" y="0"/>
                  </a:lnTo>
                  <a:lnTo>
                    <a:pt x="21336" y="6096"/>
                  </a:lnTo>
                  <a:close/>
                </a:path>
                <a:path w="56515" h="6350">
                  <a:moveTo>
                    <a:pt x="56387" y="6096"/>
                  </a:moveTo>
                  <a:lnTo>
                    <a:pt x="38100" y="6096"/>
                  </a:lnTo>
                  <a:lnTo>
                    <a:pt x="38100" y="0"/>
                  </a:lnTo>
                  <a:lnTo>
                    <a:pt x="56387" y="0"/>
                  </a:lnTo>
                  <a:lnTo>
                    <a:pt x="56387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095057" y="2793415"/>
            <a:ext cx="441959" cy="274955"/>
          </a:xfrm>
          <a:custGeom>
            <a:avLst/>
            <a:gdLst/>
            <a:ahLst/>
            <a:cxnLst/>
            <a:rect l="l" t="t" r="r" b="b"/>
            <a:pathLst>
              <a:path w="441959" h="274955">
                <a:moveTo>
                  <a:pt x="126682" y="66014"/>
                </a:moveTo>
                <a:lnTo>
                  <a:pt x="107746" y="31254"/>
                </a:lnTo>
                <a:lnTo>
                  <a:pt x="107746" y="74142"/>
                </a:lnTo>
                <a:lnTo>
                  <a:pt x="107746" y="78943"/>
                </a:lnTo>
                <a:lnTo>
                  <a:pt x="81953" y="115747"/>
                </a:lnTo>
                <a:lnTo>
                  <a:pt x="60540" y="118414"/>
                </a:lnTo>
                <a:lnTo>
                  <a:pt x="18669" y="118414"/>
                </a:lnTo>
                <a:lnTo>
                  <a:pt x="18669" y="35737"/>
                </a:lnTo>
                <a:lnTo>
                  <a:pt x="63474" y="35737"/>
                </a:lnTo>
                <a:lnTo>
                  <a:pt x="101676" y="52146"/>
                </a:lnTo>
                <a:lnTo>
                  <a:pt x="107746" y="74142"/>
                </a:lnTo>
                <a:lnTo>
                  <a:pt x="107746" y="31254"/>
                </a:lnTo>
                <a:lnTo>
                  <a:pt x="65074" y="18935"/>
                </a:lnTo>
                <a:lnTo>
                  <a:pt x="0" y="18935"/>
                </a:lnTo>
                <a:lnTo>
                  <a:pt x="0" y="211226"/>
                </a:lnTo>
                <a:lnTo>
                  <a:pt x="18669" y="211226"/>
                </a:lnTo>
                <a:lnTo>
                  <a:pt x="18669" y="135216"/>
                </a:lnTo>
                <a:lnTo>
                  <a:pt x="65074" y="135216"/>
                </a:lnTo>
                <a:lnTo>
                  <a:pt x="105308" y="124155"/>
                </a:lnTo>
                <a:lnTo>
                  <a:pt x="111239" y="118414"/>
                </a:lnTo>
                <a:lnTo>
                  <a:pt x="115798" y="114020"/>
                </a:lnTo>
                <a:lnTo>
                  <a:pt x="119799" y="108102"/>
                </a:lnTo>
                <a:lnTo>
                  <a:pt x="125310" y="94589"/>
                </a:lnTo>
                <a:lnTo>
                  <a:pt x="126644" y="87553"/>
                </a:lnTo>
                <a:lnTo>
                  <a:pt x="126682" y="66014"/>
                </a:lnTo>
                <a:close/>
              </a:path>
              <a:path w="441959" h="274955">
                <a:moveTo>
                  <a:pt x="214693" y="0"/>
                </a:moveTo>
                <a:lnTo>
                  <a:pt x="197624" y="0"/>
                </a:lnTo>
                <a:lnTo>
                  <a:pt x="188277" y="12255"/>
                </a:lnTo>
                <a:lnTo>
                  <a:pt x="168021" y="53606"/>
                </a:lnTo>
                <a:lnTo>
                  <a:pt x="159029" y="101714"/>
                </a:lnTo>
                <a:lnTo>
                  <a:pt x="158470" y="117881"/>
                </a:lnTo>
                <a:lnTo>
                  <a:pt x="158470" y="131216"/>
                </a:lnTo>
                <a:lnTo>
                  <a:pt x="163830" y="180340"/>
                </a:lnTo>
                <a:lnTo>
                  <a:pt x="180225" y="224294"/>
                </a:lnTo>
                <a:lnTo>
                  <a:pt x="197624" y="249631"/>
                </a:lnTo>
                <a:lnTo>
                  <a:pt x="214693" y="249631"/>
                </a:lnTo>
                <a:lnTo>
                  <a:pt x="205219" y="235407"/>
                </a:lnTo>
                <a:lnTo>
                  <a:pt x="197294" y="220967"/>
                </a:lnTo>
                <a:lnTo>
                  <a:pt x="182664" y="176530"/>
                </a:lnTo>
                <a:lnTo>
                  <a:pt x="178155" y="131216"/>
                </a:lnTo>
                <a:lnTo>
                  <a:pt x="178155" y="117881"/>
                </a:lnTo>
                <a:lnTo>
                  <a:pt x="182892" y="71056"/>
                </a:lnTo>
                <a:lnTo>
                  <a:pt x="197802" y="27381"/>
                </a:lnTo>
                <a:lnTo>
                  <a:pt x="205536" y="13512"/>
                </a:lnTo>
                <a:lnTo>
                  <a:pt x="214693" y="0"/>
                </a:lnTo>
                <a:close/>
              </a:path>
              <a:path w="441959" h="274955">
                <a:moveTo>
                  <a:pt x="367525" y="18935"/>
                </a:moveTo>
                <a:lnTo>
                  <a:pt x="225894" y="18935"/>
                </a:lnTo>
                <a:lnTo>
                  <a:pt x="225894" y="35471"/>
                </a:lnTo>
                <a:lnTo>
                  <a:pt x="287248" y="35471"/>
                </a:lnTo>
                <a:lnTo>
                  <a:pt x="287248" y="211226"/>
                </a:lnTo>
                <a:lnTo>
                  <a:pt x="305904" y="211226"/>
                </a:lnTo>
                <a:lnTo>
                  <a:pt x="305904" y="35471"/>
                </a:lnTo>
                <a:lnTo>
                  <a:pt x="367525" y="35471"/>
                </a:lnTo>
                <a:lnTo>
                  <a:pt x="367525" y="18935"/>
                </a:lnTo>
                <a:close/>
              </a:path>
              <a:path w="441959" h="274955">
                <a:moveTo>
                  <a:pt x="441947" y="145821"/>
                </a:moveTo>
                <a:lnTo>
                  <a:pt x="432498" y="145821"/>
                </a:lnTo>
                <a:lnTo>
                  <a:pt x="392734" y="170421"/>
                </a:lnTo>
                <a:lnTo>
                  <a:pt x="398449" y="180416"/>
                </a:lnTo>
                <a:lnTo>
                  <a:pt x="429463" y="161505"/>
                </a:lnTo>
                <a:lnTo>
                  <a:pt x="429463" y="274383"/>
                </a:lnTo>
                <a:lnTo>
                  <a:pt x="441947" y="274383"/>
                </a:lnTo>
                <a:lnTo>
                  <a:pt x="441947" y="145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590332" y="2793415"/>
            <a:ext cx="731520" cy="274955"/>
            <a:chOff x="1590332" y="2793415"/>
            <a:chExt cx="731520" cy="274955"/>
          </a:xfrm>
        </p:grpSpPr>
        <p:sp>
          <p:nvSpPr>
            <p:cNvPr id="10" name="object 10"/>
            <p:cNvSpPr/>
            <p:nvPr/>
          </p:nvSpPr>
          <p:spPr>
            <a:xfrm>
              <a:off x="1590332" y="2812351"/>
              <a:ext cx="292735" cy="192405"/>
            </a:xfrm>
            <a:custGeom>
              <a:avLst/>
              <a:gdLst/>
              <a:ahLst/>
              <a:cxnLst/>
              <a:rect l="l" t="t" r="r" b="b"/>
              <a:pathLst>
                <a:path w="292735" h="192405">
                  <a:moveTo>
                    <a:pt x="131216" y="91744"/>
                  </a:moveTo>
                  <a:lnTo>
                    <a:pt x="74409" y="91744"/>
                  </a:lnTo>
                  <a:lnTo>
                    <a:pt x="74409" y="33870"/>
                  </a:lnTo>
                  <a:lnTo>
                    <a:pt x="56794" y="33870"/>
                  </a:lnTo>
                  <a:lnTo>
                    <a:pt x="56794" y="91744"/>
                  </a:lnTo>
                  <a:lnTo>
                    <a:pt x="0" y="91744"/>
                  </a:lnTo>
                  <a:lnTo>
                    <a:pt x="0" y="108813"/>
                  </a:lnTo>
                  <a:lnTo>
                    <a:pt x="56794" y="108813"/>
                  </a:lnTo>
                  <a:lnTo>
                    <a:pt x="56794" y="170421"/>
                  </a:lnTo>
                  <a:lnTo>
                    <a:pt x="74409" y="170421"/>
                  </a:lnTo>
                  <a:lnTo>
                    <a:pt x="74409" y="108813"/>
                  </a:lnTo>
                  <a:lnTo>
                    <a:pt x="131216" y="108813"/>
                  </a:lnTo>
                  <a:lnTo>
                    <a:pt x="131216" y="91744"/>
                  </a:lnTo>
                  <a:close/>
                </a:path>
                <a:path w="292735" h="192405">
                  <a:moveTo>
                    <a:pt x="292569" y="0"/>
                  </a:moveTo>
                  <a:lnTo>
                    <a:pt x="150952" y="0"/>
                  </a:lnTo>
                  <a:lnTo>
                    <a:pt x="150952" y="16535"/>
                  </a:lnTo>
                  <a:lnTo>
                    <a:pt x="212293" y="16535"/>
                  </a:lnTo>
                  <a:lnTo>
                    <a:pt x="212293" y="192290"/>
                  </a:lnTo>
                  <a:lnTo>
                    <a:pt x="230962" y="192290"/>
                  </a:lnTo>
                  <a:lnTo>
                    <a:pt x="230962" y="16535"/>
                  </a:lnTo>
                  <a:lnTo>
                    <a:pt x="292569" y="16535"/>
                  </a:lnTo>
                  <a:lnTo>
                    <a:pt x="2925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2011" y="2937267"/>
              <a:ext cx="81665" cy="13052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014651" y="2793415"/>
              <a:ext cx="307340" cy="250190"/>
            </a:xfrm>
            <a:custGeom>
              <a:avLst/>
              <a:gdLst/>
              <a:ahLst/>
              <a:cxnLst/>
              <a:rect l="l" t="t" r="r" b="b"/>
              <a:pathLst>
                <a:path w="307339" h="250189">
                  <a:moveTo>
                    <a:pt x="120548" y="99479"/>
                  </a:moveTo>
                  <a:lnTo>
                    <a:pt x="0" y="99479"/>
                  </a:lnTo>
                  <a:lnTo>
                    <a:pt x="0" y="82143"/>
                  </a:lnTo>
                  <a:lnTo>
                    <a:pt x="120548" y="82143"/>
                  </a:lnTo>
                  <a:lnTo>
                    <a:pt x="120548" y="99479"/>
                  </a:lnTo>
                  <a:close/>
                </a:path>
                <a:path w="307339" h="250189">
                  <a:moveTo>
                    <a:pt x="120548" y="155752"/>
                  </a:moveTo>
                  <a:lnTo>
                    <a:pt x="0" y="155752"/>
                  </a:lnTo>
                  <a:lnTo>
                    <a:pt x="0" y="138417"/>
                  </a:lnTo>
                  <a:lnTo>
                    <a:pt x="120548" y="138417"/>
                  </a:lnTo>
                  <a:lnTo>
                    <a:pt x="120548" y="155752"/>
                  </a:lnTo>
                  <a:close/>
                </a:path>
                <a:path w="307339" h="250189">
                  <a:moveTo>
                    <a:pt x="190957" y="67475"/>
                  </a:moveTo>
                  <a:lnTo>
                    <a:pt x="172821" y="67475"/>
                  </a:lnTo>
                  <a:lnTo>
                    <a:pt x="172821" y="30403"/>
                  </a:lnTo>
                  <a:lnTo>
                    <a:pt x="190957" y="30403"/>
                  </a:lnTo>
                  <a:lnTo>
                    <a:pt x="190957" y="67475"/>
                  </a:lnTo>
                  <a:close/>
                </a:path>
                <a:path w="307339" h="250189">
                  <a:moveTo>
                    <a:pt x="230695" y="82943"/>
                  </a:moveTo>
                  <a:lnTo>
                    <a:pt x="148285" y="82943"/>
                  </a:lnTo>
                  <a:lnTo>
                    <a:pt x="148285" y="67475"/>
                  </a:lnTo>
                  <a:lnTo>
                    <a:pt x="230695" y="67475"/>
                  </a:lnTo>
                  <a:lnTo>
                    <a:pt x="230695" y="82943"/>
                  </a:lnTo>
                  <a:close/>
                </a:path>
                <a:path w="307339" h="250189">
                  <a:moveTo>
                    <a:pt x="213804" y="212559"/>
                  </a:moveTo>
                  <a:lnTo>
                    <a:pt x="203669" y="212559"/>
                  </a:lnTo>
                  <a:lnTo>
                    <a:pt x="198202" y="211848"/>
                  </a:lnTo>
                  <a:lnTo>
                    <a:pt x="172821" y="179044"/>
                  </a:lnTo>
                  <a:lnTo>
                    <a:pt x="172821" y="82943"/>
                  </a:lnTo>
                  <a:lnTo>
                    <a:pt x="190957" y="82943"/>
                  </a:lnTo>
                  <a:lnTo>
                    <a:pt x="190957" y="180200"/>
                  </a:lnTo>
                  <a:lnTo>
                    <a:pt x="192512" y="187045"/>
                  </a:lnTo>
                  <a:lnTo>
                    <a:pt x="198735" y="194868"/>
                  </a:lnTo>
                  <a:lnTo>
                    <a:pt x="203936" y="196824"/>
                  </a:lnTo>
                  <a:lnTo>
                    <a:pt x="231971" y="196824"/>
                  </a:lnTo>
                  <a:lnTo>
                    <a:pt x="234162" y="209092"/>
                  </a:lnTo>
                  <a:lnTo>
                    <a:pt x="231317" y="210159"/>
                  </a:lnTo>
                  <a:lnTo>
                    <a:pt x="227539" y="211004"/>
                  </a:lnTo>
                  <a:lnTo>
                    <a:pt x="218116" y="212248"/>
                  </a:lnTo>
                  <a:lnTo>
                    <a:pt x="213804" y="212559"/>
                  </a:lnTo>
                  <a:close/>
                </a:path>
                <a:path w="307339" h="250189">
                  <a:moveTo>
                    <a:pt x="231971" y="196824"/>
                  </a:moveTo>
                  <a:lnTo>
                    <a:pt x="218338" y="196824"/>
                  </a:lnTo>
                  <a:lnTo>
                    <a:pt x="225094" y="195935"/>
                  </a:lnTo>
                  <a:lnTo>
                    <a:pt x="231495" y="194157"/>
                  </a:lnTo>
                  <a:lnTo>
                    <a:pt x="231971" y="196824"/>
                  </a:lnTo>
                  <a:close/>
                </a:path>
                <a:path w="307339" h="250189">
                  <a:moveTo>
                    <a:pt x="268033" y="249631"/>
                  </a:moveTo>
                  <a:lnTo>
                    <a:pt x="250964" y="249631"/>
                  </a:lnTo>
                  <a:lnTo>
                    <a:pt x="260449" y="235396"/>
                  </a:lnTo>
                  <a:lnTo>
                    <a:pt x="268366" y="220960"/>
                  </a:lnTo>
                  <a:lnTo>
                    <a:pt x="283002" y="176522"/>
                  </a:lnTo>
                  <a:lnTo>
                    <a:pt x="287502" y="131216"/>
                  </a:lnTo>
                  <a:lnTo>
                    <a:pt x="287502" y="117881"/>
                  </a:lnTo>
                  <a:lnTo>
                    <a:pt x="282776" y="71050"/>
                  </a:lnTo>
                  <a:lnTo>
                    <a:pt x="267866" y="27370"/>
                  </a:lnTo>
                  <a:lnTo>
                    <a:pt x="250964" y="0"/>
                  </a:lnTo>
                  <a:lnTo>
                    <a:pt x="268033" y="0"/>
                  </a:lnTo>
                  <a:lnTo>
                    <a:pt x="292186" y="39054"/>
                  </a:lnTo>
                  <a:lnTo>
                    <a:pt x="304838" y="84943"/>
                  </a:lnTo>
                  <a:lnTo>
                    <a:pt x="307192" y="131216"/>
                  </a:lnTo>
                  <a:lnTo>
                    <a:pt x="306638" y="147401"/>
                  </a:lnTo>
                  <a:lnTo>
                    <a:pt x="297637" y="195757"/>
                  </a:lnTo>
                  <a:lnTo>
                    <a:pt x="277384" y="237362"/>
                  </a:lnTo>
                  <a:lnTo>
                    <a:pt x="268033" y="2496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258062" y="5342477"/>
            <a:ext cx="723265" cy="0"/>
          </a:xfrm>
          <a:custGeom>
            <a:avLst/>
            <a:gdLst/>
            <a:ahLst/>
            <a:cxnLst/>
            <a:rect l="l" t="t" r="r" b="b"/>
            <a:pathLst>
              <a:path w="723264">
                <a:moveTo>
                  <a:pt x="0" y="0"/>
                </a:moveTo>
                <a:lnTo>
                  <a:pt x="723233" y="0"/>
                </a:lnTo>
              </a:path>
            </a:pathLst>
          </a:custGeom>
          <a:ln w="132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02027" y="4547859"/>
            <a:ext cx="6921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-140" dirty="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5295" y="4547859"/>
            <a:ext cx="8191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15" dirty="0"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92172" y="5203179"/>
            <a:ext cx="8191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15" dirty="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59837" y="5203179"/>
            <a:ext cx="8191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15" dirty="0"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89251" y="3451983"/>
            <a:ext cx="1289050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198245" algn="l"/>
              </a:tabLst>
            </a:pPr>
            <a:r>
              <a:rPr sz="1200" spc="5" dirty="0">
                <a:latin typeface="Times New Roman"/>
                <a:cs typeface="Times New Roman"/>
              </a:rPr>
              <a:t>1	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36191" y="3856292"/>
            <a:ext cx="1696085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100" i="1" spc="-35" dirty="0">
                <a:latin typeface="Times New Roman"/>
                <a:cs typeface="Times New Roman"/>
              </a:rPr>
              <a:t>f</a:t>
            </a:r>
            <a:r>
              <a:rPr sz="1800" spc="7" baseline="-25462" dirty="0">
                <a:latin typeface="Times New Roman"/>
                <a:cs typeface="Times New Roman"/>
              </a:rPr>
              <a:t>1</a:t>
            </a:r>
            <a:r>
              <a:rPr sz="1800" spc="-232" baseline="-25462" dirty="0">
                <a:latin typeface="Times New Roman"/>
                <a:cs typeface="Times New Roman"/>
              </a:rPr>
              <a:t> </a:t>
            </a:r>
            <a:r>
              <a:rPr sz="2100" spc="-175" dirty="0">
                <a:latin typeface="Times New Roman"/>
                <a:cs typeface="Times New Roman"/>
              </a:rPr>
              <a:t>(</a:t>
            </a:r>
            <a:r>
              <a:rPr sz="2200" i="1" spc="-800" dirty="0">
                <a:latin typeface="Symbol" pitchFamily="2" charset="2"/>
                <a:cs typeface="Cambria"/>
              </a:rPr>
              <a:t></a:t>
            </a:r>
            <a:r>
              <a:rPr sz="2200" i="1" spc="-170" dirty="0">
                <a:latin typeface="Symbol" pitchFamily="2" charset="2"/>
                <a:cs typeface="Cambria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)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i="1" spc="90" dirty="0">
                <a:latin typeface="Times New Roman"/>
                <a:cs typeface="Times New Roman"/>
              </a:rPr>
              <a:t>f</a:t>
            </a:r>
            <a:r>
              <a:rPr sz="1800" spc="7" baseline="-25462" dirty="0">
                <a:latin typeface="Times New Roman"/>
                <a:cs typeface="Times New Roman"/>
              </a:rPr>
              <a:t>2</a:t>
            </a:r>
            <a:r>
              <a:rPr sz="1800" spc="-75" baseline="-25462" dirty="0">
                <a:latin typeface="Times New Roman"/>
                <a:cs typeface="Times New Roman"/>
              </a:rPr>
              <a:t> </a:t>
            </a:r>
            <a:r>
              <a:rPr sz="2100" spc="-35" dirty="0">
                <a:latin typeface="Times New Roman"/>
                <a:cs typeface="Times New Roman"/>
              </a:rPr>
              <a:t>(</a:t>
            </a:r>
            <a:r>
              <a:rPr sz="2100" i="1" dirty="0">
                <a:latin typeface="Times New Roman"/>
                <a:cs typeface="Times New Roman"/>
              </a:rPr>
              <a:t>t</a:t>
            </a:r>
            <a:r>
              <a:rPr sz="2100" i="1" spc="-55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Symbol"/>
                <a:cs typeface="Symbol"/>
              </a:rPr>
              <a:t></a:t>
            </a:r>
            <a:r>
              <a:rPr sz="2200" i="1" spc="-800" dirty="0">
                <a:latin typeface="Symbol" pitchFamily="2" charset="2"/>
                <a:cs typeface="Cambria"/>
              </a:rPr>
              <a:t></a:t>
            </a:r>
            <a:r>
              <a:rPr sz="2200" i="1" spc="-150" dirty="0">
                <a:latin typeface="Symbol" pitchFamily="2" charset="2"/>
                <a:cs typeface="Cambria"/>
              </a:rPr>
              <a:t> </a:t>
            </a:r>
            <a:r>
              <a:rPr sz="2100" spc="-340" dirty="0">
                <a:latin typeface="Times New Roman"/>
                <a:cs typeface="Times New Roman"/>
              </a:rPr>
              <a:t>)</a:t>
            </a:r>
            <a:r>
              <a:rPr sz="2100" i="1" spc="-430" dirty="0">
                <a:latin typeface="Times New Roman"/>
                <a:cs typeface="Times New Roman"/>
              </a:rPr>
              <a:t>d</a:t>
            </a:r>
            <a:r>
              <a:rPr sz="2200" i="1" spc="-1190" dirty="0">
                <a:latin typeface="Symbol" pitchFamily="2" charset="2"/>
                <a:cs typeface="Cambria"/>
              </a:rPr>
              <a:t></a:t>
            </a:r>
            <a:endParaRPr sz="2200" dirty="0">
              <a:latin typeface="Symbol" pitchFamily="2" charset="2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86332" y="4130163"/>
            <a:ext cx="102870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5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33220" y="4655943"/>
            <a:ext cx="102870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5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81901" y="4655943"/>
            <a:ext cx="102870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86332" y="4732143"/>
            <a:ext cx="102870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5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24432" y="3180711"/>
            <a:ext cx="68580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i="1" spc="5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86332" y="3459455"/>
            <a:ext cx="106680" cy="53467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200" spc="5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65"/>
              </a:spcBef>
            </a:pPr>
            <a:r>
              <a:rPr sz="1200" i="1" spc="5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24432" y="4384671"/>
            <a:ext cx="68580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i="1" spc="5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38817" y="4458272"/>
            <a:ext cx="375920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00" i="1" spc="-450" dirty="0">
                <a:latin typeface="Symbol" pitchFamily="2" charset="2"/>
                <a:cs typeface="Cambria"/>
              </a:rPr>
              <a:t></a:t>
            </a:r>
            <a:r>
              <a:rPr sz="2200" i="1" spc="185" dirty="0">
                <a:latin typeface="Cambria"/>
                <a:cs typeface="Cambria"/>
              </a:rPr>
              <a:t> </a:t>
            </a:r>
            <a:r>
              <a:rPr sz="2100" i="1" spc="-550" dirty="0">
                <a:latin typeface="Times New Roman"/>
                <a:cs typeface="Times New Roman"/>
              </a:rPr>
              <a:t>e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35911" y="4455114"/>
            <a:ext cx="1287145" cy="20967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73100" algn="l"/>
              </a:tabLst>
            </a:pPr>
            <a:r>
              <a:rPr sz="1200" spc="-70" dirty="0">
                <a:latin typeface="Symbol"/>
                <a:cs typeface="Symbol"/>
              </a:rPr>
              <a:t></a:t>
            </a:r>
            <a:r>
              <a:rPr sz="1250" i="1" spc="-70" dirty="0">
                <a:latin typeface="Symbol" pitchFamily="2" charset="2"/>
                <a:cs typeface="Cambria"/>
              </a:rPr>
              <a:t></a:t>
            </a:r>
            <a:r>
              <a:rPr sz="1250" i="1" spc="-105" dirty="0">
                <a:latin typeface="Cambria"/>
                <a:cs typeface="Cambria"/>
              </a:rPr>
              <a:t> </a:t>
            </a:r>
            <a:r>
              <a:rPr sz="1250" i="1" spc="-440" dirty="0">
                <a:latin typeface="Symbol" pitchFamily="2" charset="2"/>
                <a:cs typeface="Cambria"/>
              </a:rPr>
              <a:t></a:t>
            </a:r>
            <a:r>
              <a:rPr sz="1250" i="1" spc="-440" dirty="0">
                <a:latin typeface="Cambria"/>
                <a:cs typeface="Cambria"/>
              </a:rPr>
              <a:t>	</a:t>
            </a:r>
            <a:r>
              <a:rPr sz="1200" spc="-70" dirty="0">
                <a:latin typeface="Symbol"/>
                <a:cs typeface="Symbol"/>
              </a:rPr>
              <a:t></a:t>
            </a:r>
            <a:r>
              <a:rPr sz="1250" i="1" spc="-70" dirty="0">
                <a:latin typeface="Symbol" pitchFamily="2" charset="2"/>
                <a:cs typeface="Cambria"/>
              </a:rPr>
              <a:t></a:t>
            </a:r>
            <a:r>
              <a:rPr sz="1250" i="1" spc="270" dirty="0">
                <a:latin typeface="Cambria"/>
                <a:cs typeface="Cambria"/>
              </a:rPr>
              <a:t> </a:t>
            </a:r>
            <a:r>
              <a:rPr sz="1200" spc="-85" dirty="0">
                <a:latin typeface="Times New Roman"/>
                <a:cs typeface="Times New Roman"/>
              </a:rPr>
              <a:t>(</a:t>
            </a:r>
            <a:r>
              <a:rPr sz="1200" i="1" spc="-85" dirty="0">
                <a:latin typeface="Times New Roman"/>
                <a:cs typeface="Times New Roman"/>
              </a:rPr>
              <a:t>t</a:t>
            </a:r>
            <a:r>
              <a:rPr sz="1200" spc="-85" dirty="0">
                <a:latin typeface="Symbol"/>
                <a:cs typeface="Symbol"/>
              </a:rPr>
              <a:t></a:t>
            </a:r>
            <a:r>
              <a:rPr sz="1250" i="1" spc="-85" dirty="0">
                <a:latin typeface="Symbol" pitchFamily="2" charset="2"/>
                <a:cs typeface="Cambria"/>
              </a:rPr>
              <a:t></a:t>
            </a:r>
            <a:r>
              <a:rPr sz="1200" spc="-280" dirty="0">
                <a:latin typeface="Times New Roman"/>
                <a:cs typeface="Times New Roman"/>
              </a:rPr>
              <a:t>)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68500" y="5008391"/>
            <a:ext cx="124142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924560" algn="l"/>
              </a:tabLst>
            </a:pPr>
            <a:r>
              <a:rPr sz="3150" spc="-22" baseline="-25132" dirty="0">
                <a:latin typeface="Times New Roman"/>
                <a:cs typeface="Times New Roman"/>
              </a:rPr>
              <a:t>(</a:t>
            </a:r>
            <a:r>
              <a:rPr sz="3150" i="1" spc="-22" baseline="-25132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Symbol"/>
                <a:cs typeface="Symbol"/>
              </a:rPr>
              <a:t></a:t>
            </a:r>
            <a:r>
              <a:rPr sz="1250" i="1" spc="-15" dirty="0">
                <a:latin typeface="Symbol" pitchFamily="2" charset="2"/>
                <a:cs typeface="Cambria"/>
              </a:rPr>
              <a:t></a:t>
            </a:r>
            <a:r>
              <a:rPr sz="1250" i="1" spc="-10" dirty="0">
                <a:latin typeface="Cambria"/>
                <a:cs typeface="Cambria"/>
              </a:rPr>
              <a:t> </a:t>
            </a:r>
            <a:r>
              <a:rPr sz="1200" i="1" spc="5" dirty="0">
                <a:latin typeface="Times New Roman"/>
                <a:cs typeface="Times New Roman"/>
              </a:rPr>
              <a:t>t	</a:t>
            </a:r>
            <a:r>
              <a:rPr sz="1200" spc="-70" dirty="0">
                <a:latin typeface="Symbol"/>
                <a:cs typeface="Symbol"/>
              </a:rPr>
              <a:t></a:t>
            </a:r>
            <a:r>
              <a:rPr sz="1250" i="1" spc="-70" dirty="0">
                <a:latin typeface="Symbol" pitchFamily="2" charset="2"/>
                <a:cs typeface="Cambria"/>
              </a:rPr>
              <a:t></a:t>
            </a:r>
            <a:r>
              <a:rPr sz="1250" i="1" spc="100" dirty="0">
                <a:latin typeface="Cambria"/>
                <a:cs typeface="Cambria"/>
              </a:rPr>
              <a:t> </a:t>
            </a:r>
            <a:r>
              <a:rPr sz="1200" i="1" spc="-85" dirty="0">
                <a:latin typeface="Times New Roman"/>
                <a:cs typeface="Times New Roman"/>
              </a:rPr>
              <a:t>t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78483" y="4458272"/>
            <a:ext cx="773430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41959" algn="l"/>
              </a:tabLst>
            </a:pPr>
            <a:r>
              <a:rPr sz="2100" dirty="0">
                <a:latin typeface="Symbol"/>
                <a:cs typeface="Symbol"/>
              </a:rPr>
              <a:t>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200" i="1" spc="-450" dirty="0">
                <a:latin typeface="Symbol" pitchFamily="2" charset="2"/>
                <a:cs typeface="Cambria"/>
              </a:rPr>
              <a:t></a:t>
            </a:r>
            <a:r>
              <a:rPr sz="2200" i="1" spc="-70" dirty="0">
                <a:latin typeface="Symbol" pitchFamily="2" charset="2"/>
                <a:cs typeface="Cambria"/>
              </a:rPr>
              <a:t> </a:t>
            </a:r>
            <a:r>
              <a:rPr sz="2100" i="1" spc="-545" dirty="0">
                <a:latin typeface="Times New Roman"/>
                <a:cs typeface="Times New Roman"/>
              </a:rPr>
              <a:t>e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65907" y="5128787"/>
            <a:ext cx="1704339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2100" dirty="0">
                <a:latin typeface="Symbol"/>
                <a:cs typeface="Symbol"/>
              </a:rPr>
              <a:t></a:t>
            </a:r>
            <a:r>
              <a:rPr sz="2100" spc="-21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e</a:t>
            </a:r>
            <a:r>
              <a:rPr sz="2100" i="1" dirty="0">
                <a:latin typeface="Symbol" pitchFamily="2" charset="2"/>
                <a:cs typeface="Times New Roman"/>
              </a:rPr>
              <a:t>	</a:t>
            </a:r>
            <a:r>
              <a:rPr sz="2100" dirty="0">
                <a:latin typeface="Times New Roman"/>
                <a:cs typeface="Times New Roman"/>
              </a:rPr>
              <a:t>)</a:t>
            </a:r>
            <a:r>
              <a:rPr sz="2100" spc="235" dirty="0">
                <a:latin typeface="Times New Roman"/>
                <a:cs typeface="Times New Roman"/>
              </a:rPr>
              <a:t> </a:t>
            </a:r>
            <a:r>
              <a:rPr sz="2100" spc="30" dirty="0">
                <a:latin typeface="Times New Roman"/>
                <a:cs typeface="Times New Roman"/>
              </a:rPr>
              <a:t>[</a:t>
            </a:r>
            <a:r>
              <a:rPr sz="2100" spc="30" dirty="0">
                <a:latin typeface="Symbol"/>
                <a:cs typeface="Symbol"/>
              </a:rPr>
              <a:t></a:t>
            </a:r>
            <a:r>
              <a:rPr sz="2100" spc="32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f</a:t>
            </a:r>
            <a:r>
              <a:rPr sz="2100" i="1" spc="-45" dirty="0">
                <a:latin typeface="Times New Roman"/>
                <a:cs typeface="Times New Roman"/>
              </a:rPr>
              <a:t> </a:t>
            </a:r>
            <a:r>
              <a:rPr sz="2100" spc="35" dirty="0">
                <a:latin typeface="Times New Roman"/>
                <a:cs typeface="Times New Roman"/>
              </a:rPr>
              <a:t>(</a:t>
            </a:r>
            <a:r>
              <a:rPr sz="2100" i="1" spc="35" dirty="0">
                <a:latin typeface="Times New Roman"/>
                <a:cs typeface="Times New Roman"/>
              </a:rPr>
              <a:t>t</a:t>
            </a:r>
            <a:r>
              <a:rPr sz="2100" spc="35" dirty="0">
                <a:latin typeface="Times New Roman"/>
                <a:cs typeface="Times New Roman"/>
              </a:rPr>
              <a:t>)]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32916" y="4905337"/>
            <a:ext cx="760095" cy="7816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430"/>
              </a:spcBef>
            </a:pPr>
            <a:r>
              <a:rPr sz="2200" i="1" spc="-275" dirty="0">
                <a:latin typeface="Symbol" pitchFamily="2" charset="2"/>
                <a:cs typeface="Cambria"/>
              </a:rPr>
              <a:t></a:t>
            </a:r>
            <a:r>
              <a:rPr sz="1800" spc="-412" baseline="-25462" dirty="0">
                <a:latin typeface="Times New Roman"/>
                <a:cs typeface="Times New Roman"/>
              </a:rPr>
              <a:t>1</a:t>
            </a:r>
            <a:r>
              <a:rPr sz="2200" i="1" spc="-275" dirty="0">
                <a:latin typeface="Symbol" pitchFamily="2" charset="2"/>
                <a:cs typeface="Cambria"/>
              </a:rPr>
              <a:t></a:t>
            </a:r>
            <a:r>
              <a:rPr sz="1800" spc="-412" baseline="-25462" dirty="0">
                <a:latin typeface="Times New Roman"/>
                <a:cs typeface="Times New Roman"/>
              </a:rPr>
              <a:t>2</a:t>
            </a:r>
            <a:endParaRPr sz="1800" baseline="-25462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2200" i="1" spc="-480" dirty="0">
                <a:latin typeface="Symbol" pitchFamily="2" charset="2"/>
                <a:cs typeface="Cambria"/>
              </a:rPr>
              <a:t></a:t>
            </a:r>
            <a:r>
              <a:rPr sz="1800" spc="7" baseline="-25462" dirty="0">
                <a:latin typeface="Times New Roman"/>
                <a:cs typeface="Times New Roman"/>
              </a:rPr>
              <a:t>2</a:t>
            </a:r>
            <a:r>
              <a:rPr sz="1800" baseline="-25462" dirty="0">
                <a:latin typeface="Times New Roman"/>
                <a:cs typeface="Times New Roman"/>
              </a:rPr>
              <a:t> </a:t>
            </a:r>
            <a:r>
              <a:rPr sz="1800" spc="-52" baseline="-25462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</a:t>
            </a:r>
            <a:r>
              <a:rPr sz="2100" spc="-200" dirty="0">
                <a:latin typeface="Times New Roman"/>
                <a:cs typeface="Times New Roman"/>
              </a:rPr>
              <a:t> </a:t>
            </a:r>
            <a:r>
              <a:rPr sz="2200" i="1" spc="-1090" dirty="0">
                <a:latin typeface="Symbol" pitchFamily="2" charset="2"/>
                <a:cs typeface="Cambria"/>
              </a:rPr>
              <a:t></a:t>
            </a:r>
            <a:r>
              <a:rPr sz="1800" spc="-697" baseline="-25462" dirty="0">
                <a:latin typeface="Symbol" pitchFamily="2" charset="2"/>
                <a:cs typeface="Times New Roman"/>
              </a:rPr>
              <a:t>1</a:t>
            </a:r>
            <a:endParaRPr sz="1800" baseline="-25462" dirty="0">
              <a:latin typeface="Symbol" pitchFamily="2" charset="2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23866" y="3254312"/>
            <a:ext cx="142875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00" i="1" spc="-800" dirty="0">
                <a:latin typeface="Symbol" pitchFamily="2" charset="2"/>
                <a:cs typeface="Cambria"/>
              </a:rPr>
              <a:t></a:t>
            </a:r>
            <a:endParaRPr sz="2200" dirty="0">
              <a:latin typeface="Symbol" pitchFamily="2" charset="2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78483" y="3254312"/>
            <a:ext cx="3075305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54025" algn="l"/>
                <a:tab pos="2173605" algn="l"/>
              </a:tabLst>
            </a:pPr>
            <a:r>
              <a:rPr sz="2100" dirty="0">
                <a:latin typeface="Symbol"/>
                <a:cs typeface="Symbol"/>
              </a:rPr>
              <a:t>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i="1" spc="70" dirty="0">
                <a:latin typeface="Times New Roman"/>
                <a:cs typeface="Times New Roman"/>
              </a:rPr>
              <a:t>P</a:t>
            </a:r>
            <a:r>
              <a:rPr sz="2100" spc="-80" dirty="0">
                <a:latin typeface="Times New Roman"/>
                <a:cs typeface="Times New Roman"/>
              </a:rPr>
              <a:t>(</a:t>
            </a:r>
            <a:r>
              <a:rPr sz="2100" i="1" dirty="0">
                <a:latin typeface="Times New Roman"/>
                <a:cs typeface="Times New Roman"/>
              </a:rPr>
              <a:t>T </a:t>
            </a:r>
            <a:r>
              <a:rPr sz="2100" i="1" spc="-10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</a:t>
            </a:r>
            <a:r>
              <a:rPr sz="2100" spc="-254" dirty="0">
                <a:latin typeface="Times New Roman"/>
                <a:cs typeface="Times New Roman"/>
              </a:rPr>
              <a:t> </a:t>
            </a:r>
            <a:r>
              <a:rPr sz="2200" i="1" spc="-800" dirty="0">
                <a:latin typeface="Symbol" pitchFamily="2" charset="2"/>
                <a:cs typeface="Cambria"/>
              </a:rPr>
              <a:t></a:t>
            </a:r>
            <a:r>
              <a:rPr sz="2200" i="1" spc="-145" dirty="0">
                <a:latin typeface="Symbol" pitchFamily="2" charset="2"/>
                <a:cs typeface="Cambria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)</a:t>
            </a:r>
            <a:r>
              <a:rPr sz="2100" spc="-3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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i="1" spc="70" dirty="0">
                <a:latin typeface="Times New Roman"/>
                <a:cs typeface="Times New Roman"/>
              </a:rPr>
              <a:t>P</a:t>
            </a:r>
            <a:r>
              <a:rPr sz="2100" spc="-60" dirty="0">
                <a:latin typeface="Times New Roman"/>
                <a:cs typeface="Times New Roman"/>
              </a:rPr>
              <a:t>(</a:t>
            </a:r>
            <a:r>
              <a:rPr sz="2100" i="1" dirty="0">
                <a:latin typeface="Times New Roman"/>
                <a:cs typeface="Times New Roman"/>
              </a:rPr>
              <a:t>T	</a:t>
            </a:r>
            <a:r>
              <a:rPr sz="2100" dirty="0">
                <a:latin typeface="Symbol"/>
                <a:cs typeface="Symbol"/>
              </a:rPr>
              <a:t></a:t>
            </a:r>
            <a:r>
              <a:rPr sz="2100" spc="-9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t</a:t>
            </a:r>
            <a:r>
              <a:rPr sz="2100" i="1" spc="-70" dirty="0">
                <a:latin typeface="Times New Roman"/>
                <a:cs typeface="Times New Roman"/>
              </a:rPr>
              <a:t> </a:t>
            </a:r>
            <a:r>
              <a:rPr sz="2100" spc="145" dirty="0">
                <a:latin typeface="Symbol"/>
                <a:cs typeface="Symbol"/>
              </a:rPr>
              <a:t></a:t>
            </a:r>
            <a:r>
              <a:rPr sz="2200" i="1" spc="-800" dirty="0">
                <a:latin typeface="Symbol" pitchFamily="2" charset="2"/>
                <a:cs typeface="Cambria"/>
              </a:rPr>
              <a:t></a:t>
            </a:r>
            <a:r>
              <a:rPr sz="2200" i="1" spc="-170" dirty="0">
                <a:latin typeface="Symbol" pitchFamily="2" charset="2"/>
                <a:cs typeface="Cambria"/>
              </a:rPr>
              <a:t> </a:t>
            </a:r>
            <a:r>
              <a:rPr sz="2100" spc="-145" dirty="0">
                <a:latin typeface="Times New Roman"/>
                <a:cs typeface="Times New Roman"/>
              </a:rPr>
              <a:t>)</a:t>
            </a:r>
            <a:r>
              <a:rPr sz="2100" i="1" spc="-210" dirty="0">
                <a:latin typeface="Times New Roman"/>
                <a:cs typeface="Times New Roman"/>
              </a:rPr>
              <a:t>d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78483" y="3871487"/>
            <a:ext cx="17208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91844" y="3231924"/>
            <a:ext cx="12255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125" dirty="0">
                <a:latin typeface="Symbol"/>
                <a:cs typeface="Symbol"/>
              </a:rPr>
              <a:t>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91844" y="3833904"/>
            <a:ext cx="12255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125" dirty="0">
                <a:latin typeface="Symbol"/>
                <a:cs typeface="Symbol"/>
              </a:rPr>
              <a:t>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91844" y="4435884"/>
            <a:ext cx="12255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125" dirty="0">
                <a:latin typeface="Symbol"/>
                <a:cs typeface="Symbol"/>
              </a:rPr>
              <a:t>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13308" y="4458272"/>
            <a:ext cx="4072254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i="1" spc="-40" dirty="0">
                <a:latin typeface="Times New Roman"/>
                <a:cs typeface="Times New Roman"/>
              </a:rPr>
              <a:t>d</a:t>
            </a:r>
            <a:r>
              <a:rPr sz="2200" i="1" spc="-800" dirty="0">
                <a:latin typeface="Symbol" pitchFamily="2" charset="2"/>
                <a:cs typeface="Cambria"/>
              </a:rPr>
              <a:t></a:t>
            </a:r>
            <a:r>
              <a:rPr sz="2200" i="1" spc="-185" dirty="0">
                <a:latin typeface="Symbol" pitchFamily="2" charset="2"/>
                <a:cs typeface="Cambria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,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210" dirty="0">
                <a:latin typeface="GulimChe"/>
                <a:cs typeface="GulimChe"/>
              </a:rPr>
              <a:t>각</a:t>
            </a:r>
            <a:r>
              <a:rPr sz="2100" spc="-15" dirty="0">
                <a:latin typeface="GulimChe"/>
                <a:cs typeface="GulimChe"/>
              </a:rPr>
              <a:t>부</a:t>
            </a:r>
            <a:r>
              <a:rPr sz="2100" spc="5" dirty="0">
                <a:latin typeface="GulimChe"/>
                <a:cs typeface="GulimChe"/>
              </a:rPr>
              <a:t>품</a:t>
            </a:r>
            <a:r>
              <a:rPr sz="2100" dirty="0">
                <a:latin typeface="GulimChe"/>
                <a:cs typeface="GulimChe"/>
              </a:rPr>
              <a:t>이 우</a:t>
            </a:r>
            <a:r>
              <a:rPr sz="2100" spc="20" dirty="0">
                <a:latin typeface="GulimChe"/>
                <a:cs typeface="GulimChe"/>
              </a:rPr>
              <a:t>발</a:t>
            </a:r>
            <a:r>
              <a:rPr sz="2100" dirty="0">
                <a:latin typeface="GulimChe"/>
                <a:cs typeface="GulimChe"/>
              </a:rPr>
              <a:t>고장 </a:t>
            </a:r>
            <a:r>
              <a:rPr sz="2100" spc="-25" dirty="0">
                <a:latin typeface="GulimChe"/>
                <a:cs typeface="GulimChe"/>
              </a:rPr>
              <a:t>나</a:t>
            </a:r>
            <a:r>
              <a:rPr sz="2100" dirty="0">
                <a:latin typeface="GulimChe"/>
                <a:cs typeface="GulimChe"/>
              </a:rPr>
              <a:t>는 </a:t>
            </a:r>
            <a:r>
              <a:rPr sz="2100" spc="-200" dirty="0">
                <a:latin typeface="GulimChe"/>
                <a:cs typeface="GulimChe"/>
              </a:rPr>
              <a:t>경</a:t>
            </a:r>
            <a:r>
              <a:rPr sz="2100" spc="-204" dirty="0">
                <a:latin typeface="GulimChe"/>
                <a:cs typeface="GulimChe"/>
              </a:rPr>
              <a:t>우</a:t>
            </a:r>
            <a:endParaRPr sz="2100" dirty="0">
              <a:latin typeface="GulimChe"/>
              <a:cs typeface="GulimCh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73912" y="5128787"/>
            <a:ext cx="15938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GulimChe"/>
                <a:cs typeface="GulimChe"/>
              </a:rPr>
              <a:t>=</a:t>
            </a:r>
            <a:endParaRPr sz="2100">
              <a:latin typeface="GulimChe"/>
              <a:cs typeface="GulimCh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53930" y="2123889"/>
            <a:ext cx="1479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9E7C08"/>
                </a:solidFill>
                <a:latin typeface="Wingdings"/>
                <a:cs typeface="Wingdings"/>
              </a:rPr>
              <a:t></a:t>
            </a:r>
            <a:endParaRPr sz="2100">
              <a:latin typeface="Wingdings"/>
              <a:cs typeface="Wingding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075334" y="2193874"/>
            <a:ext cx="561340" cy="255270"/>
          </a:xfrm>
          <a:custGeom>
            <a:avLst/>
            <a:gdLst/>
            <a:ahLst/>
            <a:cxnLst/>
            <a:rect l="l" t="t" r="r" b="b"/>
            <a:pathLst>
              <a:path w="561339" h="255269">
                <a:moveTo>
                  <a:pt x="48005" y="67475"/>
                </a:moveTo>
                <a:lnTo>
                  <a:pt x="24536" y="67475"/>
                </a:lnTo>
                <a:lnTo>
                  <a:pt x="24569" y="43383"/>
                </a:lnTo>
                <a:lnTo>
                  <a:pt x="52292" y="8767"/>
                </a:lnTo>
                <a:lnTo>
                  <a:pt x="57948" y="8001"/>
                </a:lnTo>
                <a:lnTo>
                  <a:pt x="68219" y="8001"/>
                </a:lnTo>
                <a:lnTo>
                  <a:pt x="72641" y="8323"/>
                </a:lnTo>
                <a:lnTo>
                  <a:pt x="82436" y="9615"/>
                </a:lnTo>
                <a:lnTo>
                  <a:pt x="86994" y="10768"/>
                </a:lnTo>
                <a:lnTo>
                  <a:pt x="91211" y="12426"/>
                </a:lnTo>
                <a:lnTo>
                  <a:pt x="88441" y="28803"/>
                </a:lnTo>
                <a:lnTo>
                  <a:pt x="59176" y="28803"/>
                </a:lnTo>
                <a:lnTo>
                  <a:pt x="54635" y="30470"/>
                </a:lnTo>
                <a:lnTo>
                  <a:pt x="49331" y="37137"/>
                </a:lnTo>
                <a:lnTo>
                  <a:pt x="48005" y="43383"/>
                </a:lnTo>
                <a:lnTo>
                  <a:pt x="48005" y="67475"/>
                </a:lnTo>
                <a:close/>
              </a:path>
              <a:path w="561339" h="255269">
                <a:moveTo>
                  <a:pt x="87990" y="31470"/>
                </a:moveTo>
                <a:lnTo>
                  <a:pt x="79880" y="29692"/>
                </a:lnTo>
                <a:lnTo>
                  <a:pt x="72420" y="28803"/>
                </a:lnTo>
                <a:lnTo>
                  <a:pt x="88441" y="28803"/>
                </a:lnTo>
                <a:lnTo>
                  <a:pt x="87990" y="31470"/>
                </a:lnTo>
                <a:close/>
              </a:path>
              <a:path w="561339" h="255269">
                <a:moveTo>
                  <a:pt x="87744" y="88011"/>
                </a:moveTo>
                <a:lnTo>
                  <a:pt x="0" y="88011"/>
                </a:lnTo>
                <a:lnTo>
                  <a:pt x="0" y="67475"/>
                </a:lnTo>
                <a:lnTo>
                  <a:pt x="87744" y="67475"/>
                </a:lnTo>
                <a:lnTo>
                  <a:pt x="87744" y="88011"/>
                </a:lnTo>
                <a:close/>
              </a:path>
              <a:path w="561339" h="255269">
                <a:moveTo>
                  <a:pt x="48005" y="216293"/>
                </a:moveTo>
                <a:lnTo>
                  <a:pt x="24536" y="216293"/>
                </a:lnTo>
                <a:lnTo>
                  <a:pt x="24536" y="88011"/>
                </a:lnTo>
                <a:lnTo>
                  <a:pt x="48005" y="88011"/>
                </a:lnTo>
                <a:lnTo>
                  <a:pt x="48005" y="216293"/>
                </a:lnTo>
                <a:close/>
              </a:path>
              <a:path w="561339" h="255269">
                <a:moveTo>
                  <a:pt x="174955" y="254698"/>
                </a:moveTo>
                <a:lnTo>
                  <a:pt x="153948" y="254698"/>
                </a:lnTo>
                <a:lnTo>
                  <a:pt x="144104" y="241825"/>
                </a:lnTo>
                <a:lnTo>
                  <a:pt x="123094" y="199056"/>
                </a:lnTo>
                <a:lnTo>
                  <a:pt x="113956" y="150025"/>
                </a:lnTo>
                <a:lnTo>
                  <a:pt x="113393" y="133616"/>
                </a:lnTo>
                <a:lnTo>
                  <a:pt x="113393" y="120281"/>
                </a:lnTo>
                <a:lnTo>
                  <a:pt x="118817" y="70788"/>
                </a:lnTo>
                <a:lnTo>
                  <a:pt x="135641" y="26347"/>
                </a:lnTo>
                <a:lnTo>
                  <a:pt x="153902" y="0"/>
                </a:lnTo>
                <a:lnTo>
                  <a:pt x="174955" y="0"/>
                </a:lnTo>
                <a:lnTo>
                  <a:pt x="165687" y="15079"/>
                </a:lnTo>
                <a:lnTo>
                  <a:pt x="157886" y="29992"/>
                </a:lnTo>
                <a:lnTo>
                  <a:pt x="143067" y="74005"/>
                </a:lnTo>
                <a:lnTo>
                  <a:pt x="138417" y="120281"/>
                </a:lnTo>
                <a:lnTo>
                  <a:pt x="138417" y="133616"/>
                </a:lnTo>
                <a:lnTo>
                  <a:pt x="142856" y="178569"/>
                </a:lnTo>
                <a:lnTo>
                  <a:pt x="157417" y="223422"/>
                </a:lnTo>
                <a:lnTo>
                  <a:pt x="165382" y="238909"/>
                </a:lnTo>
                <a:lnTo>
                  <a:pt x="174955" y="254698"/>
                </a:lnTo>
                <a:close/>
              </a:path>
              <a:path w="561339" h="255269">
                <a:moveTo>
                  <a:pt x="234162" y="67475"/>
                </a:moveTo>
                <a:lnTo>
                  <a:pt x="210693" y="67475"/>
                </a:lnTo>
                <a:lnTo>
                  <a:pt x="210693" y="30403"/>
                </a:lnTo>
                <a:lnTo>
                  <a:pt x="234162" y="30403"/>
                </a:lnTo>
                <a:lnTo>
                  <a:pt x="234162" y="67475"/>
                </a:lnTo>
                <a:close/>
              </a:path>
              <a:path w="561339" h="255269">
                <a:moveTo>
                  <a:pt x="273900" y="88011"/>
                </a:moveTo>
                <a:lnTo>
                  <a:pt x="186156" y="88011"/>
                </a:lnTo>
                <a:lnTo>
                  <a:pt x="186156" y="67475"/>
                </a:lnTo>
                <a:lnTo>
                  <a:pt x="273900" y="67475"/>
                </a:lnTo>
                <a:lnTo>
                  <a:pt x="273900" y="88011"/>
                </a:lnTo>
                <a:close/>
              </a:path>
              <a:path w="561339" h="255269">
                <a:moveTo>
                  <a:pt x="254573" y="217627"/>
                </a:moveTo>
                <a:lnTo>
                  <a:pt x="243863" y="217627"/>
                </a:lnTo>
                <a:lnTo>
                  <a:pt x="238071" y="216869"/>
                </a:lnTo>
                <a:lnTo>
                  <a:pt x="211491" y="188590"/>
                </a:lnTo>
                <a:lnTo>
                  <a:pt x="210693" y="88011"/>
                </a:lnTo>
                <a:lnTo>
                  <a:pt x="234162" y="88011"/>
                </a:lnTo>
                <a:lnTo>
                  <a:pt x="234162" y="182114"/>
                </a:lnTo>
                <a:lnTo>
                  <a:pt x="235496" y="188438"/>
                </a:lnTo>
                <a:lnTo>
                  <a:pt x="240833" y="195147"/>
                </a:lnTo>
                <a:lnTo>
                  <a:pt x="245366" y="196824"/>
                </a:lnTo>
                <a:lnTo>
                  <a:pt x="274664" y="196824"/>
                </a:lnTo>
                <a:lnTo>
                  <a:pt x="277367" y="213209"/>
                </a:lnTo>
                <a:lnTo>
                  <a:pt x="273117" y="214890"/>
                </a:lnTo>
                <a:lnTo>
                  <a:pt x="268600" y="216047"/>
                </a:lnTo>
                <a:lnTo>
                  <a:pt x="259035" y="217311"/>
                </a:lnTo>
                <a:lnTo>
                  <a:pt x="254573" y="217627"/>
                </a:lnTo>
                <a:close/>
              </a:path>
              <a:path w="561339" h="255269">
                <a:moveTo>
                  <a:pt x="274664" y="196824"/>
                </a:moveTo>
                <a:lnTo>
                  <a:pt x="258646" y="196824"/>
                </a:lnTo>
                <a:lnTo>
                  <a:pt x="266117" y="195846"/>
                </a:lnTo>
                <a:lnTo>
                  <a:pt x="274180" y="193890"/>
                </a:lnTo>
                <a:lnTo>
                  <a:pt x="274664" y="196824"/>
                </a:lnTo>
                <a:close/>
              </a:path>
              <a:path w="561339" h="255269">
                <a:moveTo>
                  <a:pt x="309801" y="254698"/>
                </a:moveTo>
                <a:lnTo>
                  <a:pt x="288836" y="254698"/>
                </a:lnTo>
                <a:lnTo>
                  <a:pt x="298391" y="238906"/>
                </a:lnTo>
                <a:lnTo>
                  <a:pt x="306347" y="223404"/>
                </a:lnTo>
                <a:lnTo>
                  <a:pt x="320922" y="178464"/>
                </a:lnTo>
                <a:lnTo>
                  <a:pt x="325373" y="133616"/>
                </a:lnTo>
                <a:lnTo>
                  <a:pt x="325373" y="120281"/>
                </a:lnTo>
                <a:lnTo>
                  <a:pt x="320712" y="74105"/>
                </a:lnTo>
                <a:lnTo>
                  <a:pt x="305881" y="30014"/>
                </a:lnTo>
                <a:lnTo>
                  <a:pt x="288836" y="0"/>
                </a:lnTo>
                <a:lnTo>
                  <a:pt x="309847" y="0"/>
                </a:lnTo>
                <a:lnTo>
                  <a:pt x="335116" y="40536"/>
                </a:lnTo>
                <a:lnTo>
                  <a:pt x="348007" y="87085"/>
                </a:lnTo>
                <a:lnTo>
                  <a:pt x="350397" y="133616"/>
                </a:lnTo>
                <a:lnTo>
                  <a:pt x="349833" y="149969"/>
                </a:lnTo>
                <a:lnTo>
                  <a:pt x="340675" y="198989"/>
                </a:lnTo>
                <a:lnTo>
                  <a:pt x="319645" y="241823"/>
                </a:lnTo>
                <a:lnTo>
                  <a:pt x="309801" y="254698"/>
                </a:lnTo>
                <a:close/>
              </a:path>
              <a:path w="561339" h="255269">
                <a:moveTo>
                  <a:pt x="512597" y="223761"/>
                </a:moveTo>
                <a:lnTo>
                  <a:pt x="481660" y="223761"/>
                </a:lnTo>
                <a:lnTo>
                  <a:pt x="481660" y="192557"/>
                </a:lnTo>
                <a:lnTo>
                  <a:pt x="512597" y="192557"/>
                </a:lnTo>
                <a:lnTo>
                  <a:pt x="512597" y="223761"/>
                </a:lnTo>
                <a:close/>
              </a:path>
              <a:path w="561339" h="255269">
                <a:moveTo>
                  <a:pt x="458536" y="58407"/>
                </a:moveTo>
                <a:lnTo>
                  <a:pt x="443788" y="43722"/>
                </a:lnTo>
                <a:lnTo>
                  <a:pt x="446522" y="39671"/>
                </a:lnTo>
                <a:lnTo>
                  <a:pt x="449754" y="36060"/>
                </a:lnTo>
                <a:lnTo>
                  <a:pt x="488744" y="16798"/>
                </a:lnTo>
                <a:lnTo>
                  <a:pt x="495259" y="16001"/>
                </a:lnTo>
                <a:lnTo>
                  <a:pt x="502196" y="16001"/>
                </a:lnTo>
                <a:lnTo>
                  <a:pt x="545384" y="29797"/>
                </a:lnTo>
                <a:lnTo>
                  <a:pt x="552654" y="38138"/>
                </a:lnTo>
                <a:lnTo>
                  <a:pt x="494097" y="38138"/>
                </a:lnTo>
                <a:lnTo>
                  <a:pt x="486203" y="39884"/>
                </a:lnTo>
                <a:lnTo>
                  <a:pt x="479047" y="43376"/>
                </a:lnTo>
                <a:lnTo>
                  <a:pt x="473739" y="46280"/>
                </a:lnTo>
                <a:lnTo>
                  <a:pt x="468552" y="49753"/>
                </a:lnTo>
                <a:lnTo>
                  <a:pt x="463484" y="53795"/>
                </a:lnTo>
                <a:lnTo>
                  <a:pt x="458536" y="58407"/>
                </a:lnTo>
                <a:close/>
              </a:path>
              <a:path w="561339" h="255269">
                <a:moveTo>
                  <a:pt x="508863" y="171754"/>
                </a:moveTo>
                <a:lnTo>
                  <a:pt x="485393" y="171754"/>
                </a:lnTo>
                <a:lnTo>
                  <a:pt x="485455" y="151261"/>
                </a:lnTo>
                <a:lnTo>
                  <a:pt x="506855" y="114904"/>
                </a:lnTo>
                <a:lnTo>
                  <a:pt x="511263" y="111459"/>
                </a:lnTo>
                <a:lnTo>
                  <a:pt x="514992" y="107148"/>
                </a:lnTo>
                <a:lnTo>
                  <a:pt x="518273" y="103618"/>
                </a:lnTo>
                <a:lnTo>
                  <a:pt x="523940" y="98123"/>
                </a:lnTo>
                <a:lnTo>
                  <a:pt x="526518" y="95244"/>
                </a:lnTo>
                <a:lnTo>
                  <a:pt x="531163" y="89224"/>
                </a:lnTo>
                <a:lnTo>
                  <a:pt x="532992" y="86005"/>
                </a:lnTo>
                <a:lnTo>
                  <a:pt x="535665" y="79152"/>
                </a:lnTo>
                <a:lnTo>
                  <a:pt x="536333" y="75273"/>
                </a:lnTo>
                <a:lnTo>
                  <a:pt x="536333" y="57907"/>
                </a:lnTo>
                <a:lnTo>
                  <a:pt x="502729" y="38138"/>
                </a:lnTo>
                <a:lnTo>
                  <a:pt x="552654" y="38138"/>
                </a:lnTo>
                <a:lnTo>
                  <a:pt x="556998" y="45847"/>
                </a:lnTo>
                <a:lnTo>
                  <a:pt x="559902" y="55564"/>
                </a:lnTo>
                <a:lnTo>
                  <a:pt x="560870" y="66408"/>
                </a:lnTo>
                <a:lnTo>
                  <a:pt x="560870" y="77876"/>
                </a:lnTo>
                <a:lnTo>
                  <a:pt x="542026" y="112075"/>
                </a:lnTo>
                <a:lnTo>
                  <a:pt x="526465" y="124798"/>
                </a:lnTo>
                <a:lnTo>
                  <a:pt x="522940" y="129238"/>
                </a:lnTo>
                <a:lnTo>
                  <a:pt x="520165" y="132597"/>
                </a:lnTo>
                <a:lnTo>
                  <a:pt x="516117" y="137153"/>
                </a:lnTo>
                <a:lnTo>
                  <a:pt x="514376" y="139451"/>
                </a:lnTo>
                <a:lnTo>
                  <a:pt x="511456" y="144088"/>
                </a:lnTo>
                <a:lnTo>
                  <a:pt x="510415" y="146450"/>
                </a:lnTo>
                <a:lnTo>
                  <a:pt x="509174" y="151261"/>
                </a:lnTo>
                <a:lnTo>
                  <a:pt x="508863" y="154094"/>
                </a:lnTo>
                <a:lnTo>
                  <a:pt x="508863" y="1717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object 4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435" y="6600444"/>
            <a:ext cx="972312" cy="15849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433" y="1368399"/>
            <a:ext cx="194579" cy="2406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7818" y="1285648"/>
            <a:ext cx="5669915" cy="466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대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기</a:t>
            </a:r>
            <a:r>
              <a:rPr sz="2900" spc="-50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리</a:t>
            </a: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던던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트</a:t>
            </a:r>
            <a:r>
              <a:rPr sz="2900" spc="-50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시</a:t>
            </a: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스템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의</a:t>
            </a:r>
            <a:r>
              <a:rPr sz="2900" spc="-50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신</a:t>
            </a: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뢰도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와</a:t>
            </a:r>
            <a:r>
              <a:rPr sz="2900" spc="-50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10" dirty="0">
                <a:solidFill>
                  <a:srgbClr val="674107"/>
                </a:solidFill>
                <a:latin typeface="Gulim"/>
                <a:cs typeface="Gulim"/>
              </a:rPr>
              <a:t>M</a:t>
            </a:r>
            <a:r>
              <a:rPr sz="2900" spc="-160" dirty="0">
                <a:solidFill>
                  <a:srgbClr val="674107"/>
                </a:solidFill>
                <a:latin typeface="Gulim"/>
                <a:cs typeface="Gulim"/>
              </a:rPr>
              <a:t>TT</a:t>
            </a:r>
            <a:r>
              <a:rPr sz="2900" spc="-60" dirty="0">
                <a:solidFill>
                  <a:srgbClr val="674107"/>
                </a:solidFill>
                <a:latin typeface="Gulim"/>
                <a:cs typeface="Gulim"/>
              </a:rPr>
              <a:t>F</a:t>
            </a:r>
            <a:endParaRPr sz="2900">
              <a:latin typeface="Gulim"/>
              <a:cs typeface="Guli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731263"/>
            <a:ext cx="10692765" cy="6350"/>
            <a:chOff x="0" y="1731263"/>
            <a:chExt cx="10692765" cy="6350"/>
          </a:xfrm>
        </p:grpSpPr>
        <p:sp>
          <p:nvSpPr>
            <p:cNvPr id="5" name="object 5"/>
            <p:cNvSpPr/>
            <p:nvPr/>
          </p:nvSpPr>
          <p:spPr>
            <a:xfrm>
              <a:off x="0" y="1731263"/>
              <a:ext cx="17145" cy="6350"/>
            </a:xfrm>
            <a:custGeom>
              <a:avLst/>
              <a:gdLst/>
              <a:ahLst/>
              <a:cxnLst/>
              <a:rect l="l" t="t" r="r" b="b"/>
              <a:pathLst>
                <a:path w="17145" h="6350">
                  <a:moveTo>
                    <a:pt x="16764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528" y="1734311"/>
              <a:ext cx="10586085" cy="0"/>
            </a:xfrm>
            <a:custGeom>
              <a:avLst/>
              <a:gdLst/>
              <a:ahLst/>
              <a:cxnLst/>
              <a:rect l="l" t="t" r="r" b="b"/>
              <a:pathLst>
                <a:path w="10586085">
                  <a:moveTo>
                    <a:pt x="0" y="0"/>
                  </a:moveTo>
                  <a:lnTo>
                    <a:pt x="10585704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635996" y="1731263"/>
              <a:ext cx="56515" cy="6350"/>
            </a:xfrm>
            <a:custGeom>
              <a:avLst/>
              <a:gdLst/>
              <a:ahLst/>
              <a:cxnLst/>
              <a:rect l="l" t="t" r="r" b="b"/>
              <a:pathLst>
                <a:path w="56515" h="6350">
                  <a:moveTo>
                    <a:pt x="21336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21336" y="0"/>
                  </a:lnTo>
                  <a:lnTo>
                    <a:pt x="21336" y="6096"/>
                  </a:lnTo>
                  <a:close/>
                </a:path>
                <a:path w="56515" h="6350">
                  <a:moveTo>
                    <a:pt x="56387" y="6096"/>
                  </a:moveTo>
                  <a:lnTo>
                    <a:pt x="38100" y="6096"/>
                  </a:lnTo>
                  <a:lnTo>
                    <a:pt x="38100" y="0"/>
                  </a:lnTo>
                  <a:lnTo>
                    <a:pt x="56387" y="0"/>
                  </a:lnTo>
                  <a:lnTo>
                    <a:pt x="56387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318796" y="3624573"/>
            <a:ext cx="142875" cy="325120"/>
            <a:chOff x="2318796" y="3624573"/>
            <a:chExt cx="142875" cy="32512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72511" y="3624573"/>
              <a:ext cx="88644" cy="14167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318796" y="3931066"/>
              <a:ext cx="90805" cy="19050"/>
            </a:xfrm>
            <a:custGeom>
              <a:avLst/>
              <a:gdLst/>
              <a:ahLst/>
              <a:cxnLst/>
              <a:rect l="l" t="t" r="r" b="b"/>
              <a:pathLst>
                <a:path w="90805" h="19050">
                  <a:moveTo>
                    <a:pt x="90342" y="18531"/>
                  </a:moveTo>
                  <a:lnTo>
                    <a:pt x="0" y="18531"/>
                  </a:lnTo>
                  <a:lnTo>
                    <a:pt x="0" y="0"/>
                  </a:lnTo>
                  <a:lnTo>
                    <a:pt x="90342" y="0"/>
                  </a:lnTo>
                  <a:lnTo>
                    <a:pt x="90342" y="185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4576" y="3971992"/>
            <a:ext cx="88644" cy="14167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968542" y="3387351"/>
            <a:ext cx="626745" cy="7207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2250" spc="15" dirty="0">
                <a:latin typeface="Symbol"/>
                <a:cs typeface="Symbol"/>
              </a:rPr>
              <a:t></a:t>
            </a:r>
            <a:endParaRPr sz="2250">
              <a:latin typeface="Symbol"/>
              <a:cs typeface="Symbol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  <a:tabLst>
                <a:tab pos="441325" algn="l"/>
              </a:tabLst>
            </a:pPr>
            <a:r>
              <a:rPr sz="2250" spc="15" dirty="0">
                <a:latin typeface="Symbol"/>
                <a:cs typeface="Symbol"/>
              </a:rPr>
              <a:t></a:t>
            </a:r>
            <a:r>
              <a:rPr sz="2250" spc="15" dirty="0">
                <a:latin typeface="Times New Roman"/>
                <a:cs typeface="Times New Roman"/>
              </a:rPr>
              <a:t>	</a:t>
            </a:r>
            <a:r>
              <a:rPr sz="2250" spc="15" dirty="0">
                <a:latin typeface="Symbol"/>
                <a:cs typeface="Symbol"/>
              </a:rPr>
              <a:t>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02059" y="3974120"/>
            <a:ext cx="53975" cy="139700"/>
          </a:xfrm>
          <a:custGeom>
            <a:avLst/>
            <a:gdLst/>
            <a:ahLst/>
            <a:cxnLst/>
            <a:rect l="l" t="t" r="r" b="b"/>
            <a:pathLst>
              <a:path w="53975" h="139700">
                <a:moveTo>
                  <a:pt x="53419" y="139548"/>
                </a:moveTo>
                <a:lnTo>
                  <a:pt x="39870" y="139548"/>
                </a:lnTo>
                <a:lnTo>
                  <a:pt x="39870" y="17032"/>
                </a:lnTo>
                <a:lnTo>
                  <a:pt x="6193" y="37548"/>
                </a:lnTo>
                <a:lnTo>
                  <a:pt x="0" y="26709"/>
                </a:lnTo>
                <a:lnTo>
                  <a:pt x="43161" y="0"/>
                </a:lnTo>
                <a:lnTo>
                  <a:pt x="53419" y="0"/>
                </a:lnTo>
                <a:lnTo>
                  <a:pt x="53419" y="139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016065" y="3638611"/>
            <a:ext cx="2230120" cy="271145"/>
            <a:chOff x="1016065" y="3638611"/>
            <a:chExt cx="2230120" cy="271145"/>
          </a:xfrm>
        </p:grpSpPr>
        <p:sp>
          <p:nvSpPr>
            <p:cNvPr id="15" name="object 15"/>
            <p:cNvSpPr/>
            <p:nvPr/>
          </p:nvSpPr>
          <p:spPr>
            <a:xfrm>
              <a:off x="1961387" y="3800856"/>
              <a:ext cx="928369" cy="0"/>
            </a:xfrm>
            <a:custGeom>
              <a:avLst/>
              <a:gdLst/>
              <a:ahLst/>
              <a:cxnLst/>
              <a:rect l="l" t="t" r="r" b="b"/>
              <a:pathLst>
                <a:path w="928369">
                  <a:moveTo>
                    <a:pt x="0" y="0"/>
                  </a:moveTo>
                  <a:lnTo>
                    <a:pt x="928115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16063" y="3638613"/>
              <a:ext cx="2230120" cy="271145"/>
            </a:xfrm>
            <a:custGeom>
              <a:avLst/>
              <a:gdLst/>
              <a:ahLst/>
              <a:cxnLst/>
              <a:rect l="l" t="t" r="r" b="b"/>
              <a:pathLst>
                <a:path w="2230120" h="271145">
                  <a:moveTo>
                    <a:pt x="142163" y="229336"/>
                  </a:moveTo>
                  <a:lnTo>
                    <a:pt x="102108" y="138988"/>
                  </a:lnTo>
                  <a:lnTo>
                    <a:pt x="100177" y="134645"/>
                  </a:lnTo>
                  <a:lnTo>
                    <a:pt x="108419" y="131000"/>
                  </a:lnTo>
                  <a:lnTo>
                    <a:pt x="135293" y="99428"/>
                  </a:lnTo>
                  <a:lnTo>
                    <a:pt x="137820" y="81661"/>
                  </a:lnTo>
                  <a:lnTo>
                    <a:pt x="137820" y="69215"/>
                  </a:lnTo>
                  <a:lnTo>
                    <a:pt x="136372" y="61683"/>
                  </a:lnTo>
                  <a:lnTo>
                    <a:pt x="130581" y="47777"/>
                  </a:lnTo>
                  <a:lnTo>
                    <a:pt x="126288" y="41744"/>
                  </a:lnTo>
                  <a:lnTo>
                    <a:pt x="123012" y="38811"/>
                  </a:lnTo>
                  <a:lnTo>
                    <a:pt x="117221" y="33616"/>
                  </a:lnTo>
                  <a:lnTo>
                    <a:pt x="117221" y="77317"/>
                  </a:lnTo>
                  <a:lnTo>
                    <a:pt x="117195" y="81661"/>
                  </a:lnTo>
                  <a:lnTo>
                    <a:pt x="98298" y="115100"/>
                  </a:lnTo>
                  <a:lnTo>
                    <a:pt x="66014" y="121043"/>
                  </a:lnTo>
                  <a:lnTo>
                    <a:pt x="20269" y="121043"/>
                  </a:lnTo>
                  <a:lnTo>
                    <a:pt x="20269" y="38811"/>
                  </a:lnTo>
                  <a:lnTo>
                    <a:pt x="69202" y="38811"/>
                  </a:lnTo>
                  <a:lnTo>
                    <a:pt x="110667" y="54927"/>
                  </a:lnTo>
                  <a:lnTo>
                    <a:pt x="117221" y="77317"/>
                  </a:lnTo>
                  <a:lnTo>
                    <a:pt x="117221" y="33616"/>
                  </a:lnTo>
                  <a:lnTo>
                    <a:pt x="79692" y="20828"/>
                  </a:lnTo>
                  <a:lnTo>
                    <a:pt x="72097" y="20561"/>
                  </a:lnTo>
                  <a:lnTo>
                    <a:pt x="0" y="20561"/>
                  </a:lnTo>
                  <a:lnTo>
                    <a:pt x="0" y="229336"/>
                  </a:lnTo>
                  <a:lnTo>
                    <a:pt x="20269" y="229336"/>
                  </a:lnTo>
                  <a:lnTo>
                    <a:pt x="20269" y="139280"/>
                  </a:lnTo>
                  <a:lnTo>
                    <a:pt x="77546" y="139280"/>
                  </a:lnTo>
                  <a:lnTo>
                    <a:pt x="78854" y="139192"/>
                  </a:lnTo>
                  <a:lnTo>
                    <a:pt x="80200" y="138988"/>
                  </a:lnTo>
                  <a:lnTo>
                    <a:pt x="120446" y="229336"/>
                  </a:lnTo>
                  <a:lnTo>
                    <a:pt x="142163" y="229336"/>
                  </a:lnTo>
                  <a:close/>
                </a:path>
                <a:path w="2230120" h="271145">
                  <a:moveTo>
                    <a:pt x="241782" y="0"/>
                  </a:moveTo>
                  <a:lnTo>
                    <a:pt x="223240" y="0"/>
                  </a:lnTo>
                  <a:lnTo>
                    <a:pt x="213093" y="13309"/>
                  </a:lnTo>
                  <a:lnTo>
                    <a:pt x="191109" y="58204"/>
                  </a:lnTo>
                  <a:lnTo>
                    <a:pt x="181330" y="110439"/>
                  </a:lnTo>
                  <a:lnTo>
                    <a:pt x="180733" y="127990"/>
                  </a:lnTo>
                  <a:lnTo>
                    <a:pt x="180733" y="142468"/>
                  </a:lnTo>
                  <a:lnTo>
                    <a:pt x="186550" y="195795"/>
                  </a:lnTo>
                  <a:lnTo>
                    <a:pt x="204355" y="243522"/>
                  </a:lnTo>
                  <a:lnTo>
                    <a:pt x="223240" y="271030"/>
                  </a:lnTo>
                  <a:lnTo>
                    <a:pt x="241782" y="271030"/>
                  </a:lnTo>
                  <a:lnTo>
                    <a:pt x="231482" y="255574"/>
                  </a:lnTo>
                  <a:lnTo>
                    <a:pt x="222885" y="239903"/>
                  </a:lnTo>
                  <a:lnTo>
                    <a:pt x="206997" y="191655"/>
                  </a:lnTo>
                  <a:lnTo>
                    <a:pt x="202107" y="142468"/>
                  </a:lnTo>
                  <a:lnTo>
                    <a:pt x="202107" y="127990"/>
                  </a:lnTo>
                  <a:lnTo>
                    <a:pt x="207238" y="77139"/>
                  </a:lnTo>
                  <a:lnTo>
                    <a:pt x="223431" y="29718"/>
                  </a:lnTo>
                  <a:lnTo>
                    <a:pt x="231838" y="14668"/>
                  </a:lnTo>
                  <a:lnTo>
                    <a:pt x="241782" y="0"/>
                  </a:lnTo>
                  <a:close/>
                </a:path>
                <a:path w="2230120" h="271145">
                  <a:moveTo>
                    <a:pt x="350075" y="227025"/>
                  </a:moveTo>
                  <a:lnTo>
                    <a:pt x="347700" y="213702"/>
                  </a:lnTo>
                  <a:lnTo>
                    <a:pt x="347179" y="210807"/>
                  </a:lnTo>
                  <a:lnTo>
                    <a:pt x="340233" y="212737"/>
                  </a:lnTo>
                  <a:lnTo>
                    <a:pt x="332892" y="213702"/>
                  </a:lnTo>
                  <a:lnTo>
                    <a:pt x="317258" y="213702"/>
                  </a:lnTo>
                  <a:lnTo>
                    <a:pt x="311607" y="211582"/>
                  </a:lnTo>
                  <a:lnTo>
                    <a:pt x="304850" y="203085"/>
                  </a:lnTo>
                  <a:lnTo>
                    <a:pt x="303161" y="195656"/>
                  </a:lnTo>
                  <a:lnTo>
                    <a:pt x="303161" y="90055"/>
                  </a:lnTo>
                  <a:lnTo>
                    <a:pt x="346303" y="90055"/>
                  </a:lnTo>
                  <a:lnTo>
                    <a:pt x="346303" y="73266"/>
                  </a:lnTo>
                  <a:lnTo>
                    <a:pt x="303161" y="73266"/>
                  </a:lnTo>
                  <a:lnTo>
                    <a:pt x="303161" y="33020"/>
                  </a:lnTo>
                  <a:lnTo>
                    <a:pt x="283476" y="33020"/>
                  </a:lnTo>
                  <a:lnTo>
                    <a:pt x="283476" y="73266"/>
                  </a:lnTo>
                  <a:lnTo>
                    <a:pt x="256832" y="73266"/>
                  </a:lnTo>
                  <a:lnTo>
                    <a:pt x="256832" y="90055"/>
                  </a:lnTo>
                  <a:lnTo>
                    <a:pt x="283476" y="90055"/>
                  </a:lnTo>
                  <a:lnTo>
                    <a:pt x="283476" y="194398"/>
                  </a:lnTo>
                  <a:lnTo>
                    <a:pt x="284289" y="201485"/>
                  </a:lnTo>
                  <a:lnTo>
                    <a:pt x="311035" y="230009"/>
                  </a:lnTo>
                  <a:lnTo>
                    <a:pt x="316966" y="230784"/>
                  </a:lnTo>
                  <a:lnTo>
                    <a:pt x="327964" y="230784"/>
                  </a:lnTo>
                  <a:lnTo>
                    <a:pt x="332651" y="230441"/>
                  </a:lnTo>
                  <a:lnTo>
                    <a:pt x="342887" y="229095"/>
                  </a:lnTo>
                  <a:lnTo>
                    <a:pt x="346989" y="228180"/>
                  </a:lnTo>
                  <a:lnTo>
                    <a:pt x="350075" y="227025"/>
                  </a:lnTo>
                  <a:close/>
                </a:path>
                <a:path w="2230120" h="271145">
                  <a:moveTo>
                    <a:pt x="429361" y="127990"/>
                  </a:moveTo>
                  <a:lnTo>
                    <a:pt x="423545" y="74815"/>
                  </a:lnTo>
                  <a:lnTo>
                    <a:pt x="405739" y="27444"/>
                  </a:lnTo>
                  <a:lnTo>
                    <a:pt x="386842" y="0"/>
                  </a:lnTo>
                  <a:lnTo>
                    <a:pt x="368312" y="0"/>
                  </a:lnTo>
                  <a:lnTo>
                    <a:pt x="378256" y="14668"/>
                  </a:lnTo>
                  <a:lnTo>
                    <a:pt x="386664" y="29718"/>
                  </a:lnTo>
                  <a:lnTo>
                    <a:pt x="402856" y="77139"/>
                  </a:lnTo>
                  <a:lnTo>
                    <a:pt x="407987" y="127990"/>
                  </a:lnTo>
                  <a:lnTo>
                    <a:pt x="407987" y="142468"/>
                  </a:lnTo>
                  <a:lnTo>
                    <a:pt x="403098" y="191655"/>
                  </a:lnTo>
                  <a:lnTo>
                    <a:pt x="387210" y="239903"/>
                  </a:lnTo>
                  <a:lnTo>
                    <a:pt x="368312" y="271030"/>
                  </a:lnTo>
                  <a:lnTo>
                    <a:pt x="386842" y="271030"/>
                  </a:lnTo>
                  <a:lnTo>
                    <a:pt x="413067" y="228473"/>
                  </a:lnTo>
                  <a:lnTo>
                    <a:pt x="426808" y="178295"/>
                  </a:lnTo>
                  <a:lnTo>
                    <a:pt x="429361" y="142468"/>
                  </a:lnTo>
                  <a:lnTo>
                    <a:pt x="429361" y="127990"/>
                  </a:lnTo>
                  <a:close/>
                </a:path>
                <a:path w="2230120" h="271145">
                  <a:moveTo>
                    <a:pt x="678434" y="150291"/>
                  </a:moveTo>
                  <a:lnTo>
                    <a:pt x="547547" y="150291"/>
                  </a:lnTo>
                  <a:lnTo>
                    <a:pt x="547547" y="169113"/>
                  </a:lnTo>
                  <a:lnTo>
                    <a:pt x="678434" y="169113"/>
                  </a:lnTo>
                  <a:lnTo>
                    <a:pt x="678434" y="150291"/>
                  </a:lnTo>
                  <a:close/>
                </a:path>
                <a:path w="2230120" h="271145">
                  <a:moveTo>
                    <a:pt x="678434" y="89192"/>
                  </a:moveTo>
                  <a:lnTo>
                    <a:pt x="547547" y="89192"/>
                  </a:lnTo>
                  <a:lnTo>
                    <a:pt x="547547" y="108013"/>
                  </a:lnTo>
                  <a:lnTo>
                    <a:pt x="678434" y="108013"/>
                  </a:lnTo>
                  <a:lnTo>
                    <a:pt x="678434" y="89192"/>
                  </a:lnTo>
                  <a:close/>
                </a:path>
                <a:path w="2230120" h="271145">
                  <a:moveTo>
                    <a:pt x="2145055" y="157530"/>
                  </a:moveTo>
                  <a:lnTo>
                    <a:pt x="2141042" y="111810"/>
                  </a:lnTo>
                  <a:lnTo>
                    <a:pt x="2127262" y="87744"/>
                  </a:lnTo>
                  <a:lnTo>
                    <a:pt x="2125370" y="85991"/>
                  </a:lnTo>
                  <a:lnTo>
                    <a:pt x="2125370" y="138417"/>
                  </a:lnTo>
                  <a:lnTo>
                    <a:pt x="2125370" y="141020"/>
                  </a:lnTo>
                  <a:lnTo>
                    <a:pt x="2038502" y="141020"/>
                  </a:lnTo>
                  <a:lnTo>
                    <a:pt x="2038502" y="138417"/>
                  </a:lnTo>
                  <a:lnTo>
                    <a:pt x="2039213" y="127419"/>
                  </a:lnTo>
                  <a:lnTo>
                    <a:pt x="2063724" y="91173"/>
                  </a:lnTo>
                  <a:lnTo>
                    <a:pt x="2082215" y="87744"/>
                  </a:lnTo>
                  <a:lnTo>
                    <a:pt x="2091918" y="88557"/>
                  </a:lnTo>
                  <a:lnTo>
                    <a:pt x="2122538" y="116700"/>
                  </a:lnTo>
                  <a:lnTo>
                    <a:pt x="2125370" y="138417"/>
                  </a:lnTo>
                  <a:lnTo>
                    <a:pt x="2125370" y="85991"/>
                  </a:lnTo>
                  <a:lnTo>
                    <a:pt x="2120036" y="81038"/>
                  </a:lnTo>
                  <a:lnTo>
                    <a:pt x="2109254" y="75107"/>
                  </a:lnTo>
                  <a:lnTo>
                    <a:pt x="2096655" y="71551"/>
                  </a:lnTo>
                  <a:lnTo>
                    <a:pt x="2082215" y="70370"/>
                  </a:lnTo>
                  <a:lnTo>
                    <a:pt x="2068245" y="71526"/>
                  </a:lnTo>
                  <a:lnTo>
                    <a:pt x="2028342" y="99085"/>
                  </a:lnTo>
                  <a:lnTo>
                    <a:pt x="2018804" y="140728"/>
                  </a:lnTo>
                  <a:lnTo>
                    <a:pt x="2018804" y="160134"/>
                  </a:lnTo>
                  <a:lnTo>
                    <a:pt x="2028583" y="202666"/>
                  </a:lnTo>
                  <a:lnTo>
                    <a:pt x="2070061" y="230479"/>
                  </a:lnTo>
                  <a:lnTo>
                    <a:pt x="2084832" y="231648"/>
                  </a:lnTo>
                  <a:lnTo>
                    <a:pt x="2094306" y="231305"/>
                  </a:lnTo>
                  <a:lnTo>
                    <a:pt x="2131161" y="220357"/>
                  </a:lnTo>
                  <a:lnTo>
                    <a:pt x="2141143" y="214274"/>
                  </a:lnTo>
                  <a:lnTo>
                    <a:pt x="2141575" y="213995"/>
                  </a:lnTo>
                  <a:lnTo>
                    <a:pt x="2132888" y="198932"/>
                  </a:lnTo>
                  <a:lnTo>
                    <a:pt x="2127300" y="202984"/>
                  </a:lnTo>
                  <a:lnTo>
                    <a:pt x="2120544" y="206552"/>
                  </a:lnTo>
                  <a:lnTo>
                    <a:pt x="2085111" y="214274"/>
                  </a:lnTo>
                  <a:lnTo>
                    <a:pt x="2074837" y="213398"/>
                  </a:lnTo>
                  <a:lnTo>
                    <a:pt x="2041613" y="183184"/>
                  </a:lnTo>
                  <a:lnTo>
                    <a:pt x="2038502" y="160134"/>
                  </a:lnTo>
                  <a:lnTo>
                    <a:pt x="2038502" y="157530"/>
                  </a:lnTo>
                  <a:lnTo>
                    <a:pt x="2145055" y="157530"/>
                  </a:lnTo>
                  <a:close/>
                </a:path>
                <a:path w="2230120" h="271145">
                  <a:moveTo>
                    <a:pt x="2229929" y="63969"/>
                  </a:moveTo>
                  <a:lnTo>
                    <a:pt x="2169541" y="63969"/>
                  </a:lnTo>
                  <a:lnTo>
                    <a:pt x="2169541" y="76352"/>
                  </a:lnTo>
                  <a:lnTo>
                    <a:pt x="2229929" y="76352"/>
                  </a:lnTo>
                  <a:lnTo>
                    <a:pt x="2229929" y="639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242569" y="3567198"/>
            <a:ext cx="132080" cy="2578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spc="10" dirty="0">
                <a:latin typeface="Symbol"/>
                <a:cs typeface="Symbol"/>
              </a:rPr>
              <a:t>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78187" y="3647223"/>
            <a:ext cx="144780" cy="147320"/>
          </a:xfrm>
          <a:custGeom>
            <a:avLst/>
            <a:gdLst/>
            <a:ahLst/>
            <a:cxnLst/>
            <a:rect l="l" t="t" r="r" b="b"/>
            <a:pathLst>
              <a:path w="144779" h="147320">
                <a:moveTo>
                  <a:pt x="42900" y="34874"/>
                </a:moveTo>
                <a:lnTo>
                  <a:pt x="34671" y="34874"/>
                </a:lnTo>
                <a:lnTo>
                  <a:pt x="0" y="56337"/>
                </a:lnTo>
                <a:lnTo>
                  <a:pt x="4978" y="65036"/>
                </a:lnTo>
                <a:lnTo>
                  <a:pt x="32029" y="48564"/>
                </a:lnTo>
                <a:lnTo>
                  <a:pt x="32029" y="146951"/>
                </a:lnTo>
                <a:lnTo>
                  <a:pt x="42900" y="146951"/>
                </a:lnTo>
                <a:lnTo>
                  <a:pt x="42900" y="34874"/>
                </a:lnTo>
                <a:close/>
              </a:path>
              <a:path w="144779" h="147320">
                <a:moveTo>
                  <a:pt x="144767" y="129679"/>
                </a:moveTo>
                <a:lnTo>
                  <a:pt x="142836" y="118833"/>
                </a:lnTo>
                <a:lnTo>
                  <a:pt x="138188" y="120129"/>
                </a:lnTo>
                <a:lnTo>
                  <a:pt x="133286" y="120777"/>
                </a:lnTo>
                <a:lnTo>
                  <a:pt x="122834" y="120777"/>
                </a:lnTo>
                <a:lnTo>
                  <a:pt x="119062" y="119354"/>
                </a:lnTo>
                <a:lnTo>
                  <a:pt x="114541" y="113677"/>
                </a:lnTo>
                <a:lnTo>
                  <a:pt x="113411" y="108712"/>
                </a:lnTo>
                <a:lnTo>
                  <a:pt x="113411" y="38125"/>
                </a:lnTo>
                <a:lnTo>
                  <a:pt x="142252" y="38125"/>
                </a:lnTo>
                <a:lnTo>
                  <a:pt x="142252" y="26898"/>
                </a:lnTo>
                <a:lnTo>
                  <a:pt x="113411" y="26898"/>
                </a:lnTo>
                <a:lnTo>
                  <a:pt x="113411" y="0"/>
                </a:lnTo>
                <a:lnTo>
                  <a:pt x="100253" y="0"/>
                </a:lnTo>
                <a:lnTo>
                  <a:pt x="100253" y="26898"/>
                </a:lnTo>
                <a:lnTo>
                  <a:pt x="82448" y="26898"/>
                </a:lnTo>
                <a:lnTo>
                  <a:pt x="82448" y="38125"/>
                </a:lnTo>
                <a:lnTo>
                  <a:pt x="100253" y="38125"/>
                </a:lnTo>
                <a:lnTo>
                  <a:pt x="100253" y="107873"/>
                </a:lnTo>
                <a:lnTo>
                  <a:pt x="100799" y="112610"/>
                </a:lnTo>
                <a:lnTo>
                  <a:pt x="122643" y="132194"/>
                </a:lnTo>
                <a:lnTo>
                  <a:pt x="129997" y="132194"/>
                </a:lnTo>
                <a:lnTo>
                  <a:pt x="133121" y="131965"/>
                </a:lnTo>
                <a:lnTo>
                  <a:pt x="139966" y="131064"/>
                </a:lnTo>
                <a:lnTo>
                  <a:pt x="142697" y="130454"/>
                </a:lnTo>
                <a:lnTo>
                  <a:pt x="144767" y="129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88702" y="3702583"/>
            <a:ext cx="1564640" cy="168275"/>
          </a:xfrm>
          <a:custGeom>
            <a:avLst/>
            <a:gdLst/>
            <a:ahLst/>
            <a:cxnLst/>
            <a:rect l="l" t="t" r="r" b="b"/>
            <a:pathLst>
              <a:path w="1564639" h="168275">
                <a:moveTo>
                  <a:pt x="90335" y="51854"/>
                </a:moveTo>
                <a:lnTo>
                  <a:pt x="0" y="51854"/>
                </a:lnTo>
                <a:lnTo>
                  <a:pt x="0" y="70396"/>
                </a:lnTo>
                <a:lnTo>
                  <a:pt x="90335" y="70396"/>
                </a:lnTo>
                <a:lnTo>
                  <a:pt x="90335" y="51854"/>
                </a:lnTo>
                <a:close/>
              </a:path>
              <a:path w="1564639" h="168275">
                <a:moveTo>
                  <a:pt x="1477048" y="93560"/>
                </a:moveTo>
                <a:lnTo>
                  <a:pt x="1473022" y="47840"/>
                </a:lnTo>
                <a:lnTo>
                  <a:pt x="1457350" y="22021"/>
                </a:lnTo>
                <a:lnTo>
                  <a:pt x="1457350" y="74447"/>
                </a:lnTo>
                <a:lnTo>
                  <a:pt x="1457350" y="77050"/>
                </a:lnTo>
                <a:lnTo>
                  <a:pt x="1370482" y="77050"/>
                </a:lnTo>
                <a:lnTo>
                  <a:pt x="1370482" y="74447"/>
                </a:lnTo>
                <a:lnTo>
                  <a:pt x="1381925" y="37528"/>
                </a:lnTo>
                <a:lnTo>
                  <a:pt x="1414208" y="23774"/>
                </a:lnTo>
                <a:lnTo>
                  <a:pt x="1423911" y="24587"/>
                </a:lnTo>
                <a:lnTo>
                  <a:pt x="1454531" y="52730"/>
                </a:lnTo>
                <a:lnTo>
                  <a:pt x="1457350" y="74447"/>
                </a:lnTo>
                <a:lnTo>
                  <a:pt x="1457350" y="22021"/>
                </a:lnTo>
                <a:lnTo>
                  <a:pt x="1452016" y="17068"/>
                </a:lnTo>
                <a:lnTo>
                  <a:pt x="1441246" y="11137"/>
                </a:lnTo>
                <a:lnTo>
                  <a:pt x="1428635" y="7581"/>
                </a:lnTo>
                <a:lnTo>
                  <a:pt x="1414208" y="6400"/>
                </a:lnTo>
                <a:lnTo>
                  <a:pt x="1400225" y="7556"/>
                </a:lnTo>
                <a:lnTo>
                  <a:pt x="1360322" y="35115"/>
                </a:lnTo>
                <a:lnTo>
                  <a:pt x="1350797" y="76758"/>
                </a:lnTo>
                <a:lnTo>
                  <a:pt x="1350797" y="96164"/>
                </a:lnTo>
                <a:lnTo>
                  <a:pt x="1360563" y="138696"/>
                </a:lnTo>
                <a:lnTo>
                  <a:pt x="1402041" y="166509"/>
                </a:lnTo>
                <a:lnTo>
                  <a:pt x="1416812" y="167678"/>
                </a:lnTo>
                <a:lnTo>
                  <a:pt x="1426298" y="167335"/>
                </a:lnTo>
                <a:lnTo>
                  <a:pt x="1463141" y="156387"/>
                </a:lnTo>
                <a:lnTo>
                  <a:pt x="1473123" y="150304"/>
                </a:lnTo>
                <a:lnTo>
                  <a:pt x="1473568" y="150025"/>
                </a:lnTo>
                <a:lnTo>
                  <a:pt x="1464881" y="134962"/>
                </a:lnTo>
                <a:lnTo>
                  <a:pt x="1459280" y="139014"/>
                </a:lnTo>
                <a:lnTo>
                  <a:pt x="1452524" y="142582"/>
                </a:lnTo>
                <a:lnTo>
                  <a:pt x="1417104" y="150304"/>
                </a:lnTo>
                <a:lnTo>
                  <a:pt x="1406829" y="149428"/>
                </a:lnTo>
                <a:lnTo>
                  <a:pt x="1373593" y="119214"/>
                </a:lnTo>
                <a:lnTo>
                  <a:pt x="1370482" y="96164"/>
                </a:lnTo>
                <a:lnTo>
                  <a:pt x="1370482" y="93560"/>
                </a:lnTo>
                <a:lnTo>
                  <a:pt x="1477048" y="93560"/>
                </a:lnTo>
                <a:close/>
              </a:path>
              <a:path w="1564639" h="168275">
                <a:moveTo>
                  <a:pt x="1564576" y="0"/>
                </a:moveTo>
                <a:lnTo>
                  <a:pt x="1504188" y="0"/>
                </a:lnTo>
                <a:lnTo>
                  <a:pt x="1504188" y="12382"/>
                </a:lnTo>
                <a:lnTo>
                  <a:pt x="1564576" y="12382"/>
                </a:lnTo>
                <a:lnTo>
                  <a:pt x="156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249693" y="3567198"/>
            <a:ext cx="132080" cy="2578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spc="10" dirty="0">
                <a:latin typeface="Symbol"/>
                <a:cs typeface="Symbol"/>
              </a:rPr>
              <a:t></a:t>
            </a:r>
            <a:endParaRPr sz="1500">
              <a:latin typeface="Symbol"/>
              <a:cs typeface="Symbo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80988" y="3647218"/>
            <a:ext cx="149065" cy="14695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97346" y="3949153"/>
            <a:ext cx="88644" cy="141677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4461535" y="3603866"/>
            <a:ext cx="113030" cy="323215"/>
          </a:xfrm>
          <a:custGeom>
            <a:avLst/>
            <a:gdLst/>
            <a:ahLst/>
            <a:cxnLst/>
            <a:rect l="l" t="t" r="r" b="b"/>
            <a:pathLst>
              <a:path w="113029" h="323214">
                <a:moveTo>
                  <a:pt x="90347" y="304330"/>
                </a:moveTo>
                <a:lnTo>
                  <a:pt x="0" y="304330"/>
                </a:lnTo>
                <a:lnTo>
                  <a:pt x="0" y="322859"/>
                </a:lnTo>
                <a:lnTo>
                  <a:pt x="90347" y="322859"/>
                </a:lnTo>
                <a:lnTo>
                  <a:pt x="90347" y="304330"/>
                </a:lnTo>
                <a:close/>
              </a:path>
              <a:path w="113029" h="323214">
                <a:moveTo>
                  <a:pt x="112572" y="0"/>
                </a:moveTo>
                <a:lnTo>
                  <a:pt x="102323" y="0"/>
                </a:lnTo>
                <a:lnTo>
                  <a:pt x="59156" y="26708"/>
                </a:lnTo>
                <a:lnTo>
                  <a:pt x="65354" y="37553"/>
                </a:lnTo>
                <a:lnTo>
                  <a:pt x="99034" y="17030"/>
                </a:lnTo>
                <a:lnTo>
                  <a:pt x="99034" y="139547"/>
                </a:lnTo>
                <a:lnTo>
                  <a:pt x="112572" y="139547"/>
                </a:lnTo>
                <a:lnTo>
                  <a:pt x="112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111248" y="3364446"/>
            <a:ext cx="626745" cy="7207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2250" spc="15" dirty="0">
                <a:latin typeface="Symbol"/>
                <a:cs typeface="Symbol"/>
              </a:rPr>
              <a:t></a:t>
            </a:r>
            <a:endParaRPr sz="2250">
              <a:latin typeface="Symbol"/>
              <a:cs typeface="Symbol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  <a:tabLst>
                <a:tab pos="441325" algn="l"/>
              </a:tabLst>
            </a:pPr>
            <a:r>
              <a:rPr sz="2250" spc="15" dirty="0">
                <a:latin typeface="Symbol"/>
                <a:cs typeface="Symbol"/>
              </a:rPr>
              <a:t></a:t>
            </a:r>
            <a:r>
              <a:rPr sz="2250" spc="15" dirty="0">
                <a:latin typeface="Times New Roman"/>
                <a:cs typeface="Times New Roman"/>
              </a:rPr>
              <a:t>	</a:t>
            </a:r>
            <a:r>
              <a:rPr sz="2250" spc="15" dirty="0">
                <a:latin typeface="Symbol"/>
                <a:cs typeface="Symbol"/>
              </a:rPr>
              <a:t></a:t>
            </a:r>
            <a:endParaRPr sz="2250">
              <a:latin typeface="Symbol"/>
              <a:cs typeface="Symbo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960876" y="3786378"/>
            <a:ext cx="927100" cy="304800"/>
            <a:chOff x="3960876" y="3786378"/>
            <a:chExt cx="927100" cy="304800"/>
          </a:xfrm>
        </p:grpSpPr>
        <p:sp>
          <p:nvSpPr>
            <p:cNvPr id="26" name="object 26"/>
            <p:cNvSpPr/>
            <p:nvPr/>
          </p:nvSpPr>
          <p:spPr>
            <a:xfrm>
              <a:off x="4744635" y="3951282"/>
              <a:ext cx="53975" cy="139700"/>
            </a:xfrm>
            <a:custGeom>
              <a:avLst/>
              <a:gdLst/>
              <a:ahLst/>
              <a:cxnLst/>
              <a:rect l="l" t="t" r="r" b="b"/>
              <a:pathLst>
                <a:path w="53975" h="139700">
                  <a:moveTo>
                    <a:pt x="53419" y="139548"/>
                  </a:moveTo>
                  <a:lnTo>
                    <a:pt x="39870" y="139548"/>
                  </a:lnTo>
                  <a:lnTo>
                    <a:pt x="39870" y="17032"/>
                  </a:lnTo>
                  <a:lnTo>
                    <a:pt x="6193" y="37548"/>
                  </a:lnTo>
                  <a:lnTo>
                    <a:pt x="0" y="26709"/>
                  </a:lnTo>
                  <a:lnTo>
                    <a:pt x="43161" y="0"/>
                  </a:lnTo>
                  <a:lnTo>
                    <a:pt x="53419" y="0"/>
                  </a:lnTo>
                  <a:lnTo>
                    <a:pt x="53419" y="1395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60876" y="3790188"/>
              <a:ext cx="927100" cy="0"/>
            </a:xfrm>
            <a:custGeom>
              <a:avLst/>
              <a:gdLst/>
              <a:ahLst/>
              <a:cxnLst/>
              <a:rect l="l" t="t" r="r" b="b"/>
              <a:pathLst>
                <a:path w="927100">
                  <a:moveTo>
                    <a:pt x="0" y="0"/>
                  </a:moveTo>
                  <a:lnTo>
                    <a:pt x="926591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1591119" y="4854765"/>
            <a:ext cx="454659" cy="168275"/>
          </a:xfrm>
          <a:custGeom>
            <a:avLst/>
            <a:gdLst/>
            <a:ahLst/>
            <a:cxnLst/>
            <a:rect l="l" t="t" r="r" b="b"/>
            <a:pathLst>
              <a:path w="454660" h="168275">
                <a:moveTo>
                  <a:pt x="130886" y="86296"/>
                </a:moveTo>
                <a:lnTo>
                  <a:pt x="0" y="86296"/>
                </a:lnTo>
                <a:lnTo>
                  <a:pt x="0" y="105117"/>
                </a:lnTo>
                <a:lnTo>
                  <a:pt x="130886" y="105117"/>
                </a:lnTo>
                <a:lnTo>
                  <a:pt x="130886" y="86296"/>
                </a:lnTo>
                <a:close/>
              </a:path>
              <a:path w="454660" h="168275">
                <a:moveTo>
                  <a:pt x="130886" y="25196"/>
                </a:moveTo>
                <a:lnTo>
                  <a:pt x="0" y="25196"/>
                </a:lnTo>
                <a:lnTo>
                  <a:pt x="0" y="44018"/>
                </a:lnTo>
                <a:lnTo>
                  <a:pt x="130886" y="44018"/>
                </a:lnTo>
                <a:lnTo>
                  <a:pt x="130886" y="25196"/>
                </a:lnTo>
                <a:close/>
              </a:path>
              <a:path w="454660" h="168275">
                <a:moveTo>
                  <a:pt x="366877" y="93535"/>
                </a:moveTo>
                <a:lnTo>
                  <a:pt x="362864" y="47815"/>
                </a:lnTo>
                <a:lnTo>
                  <a:pt x="349084" y="23749"/>
                </a:lnTo>
                <a:lnTo>
                  <a:pt x="347192" y="21996"/>
                </a:lnTo>
                <a:lnTo>
                  <a:pt x="347192" y="74422"/>
                </a:lnTo>
                <a:lnTo>
                  <a:pt x="347192" y="77025"/>
                </a:lnTo>
                <a:lnTo>
                  <a:pt x="260324" y="77025"/>
                </a:lnTo>
                <a:lnTo>
                  <a:pt x="260324" y="74422"/>
                </a:lnTo>
                <a:lnTo>
                  <a:pt x="261035" y="63423"/>
                </a:lnTo>
                <a:lnTo>
                  <a:pt x="285546" y="27190"/>
                </a:lnTo>
                <a:lnTo>
                  <a:pt x="304038" y="23749"/>
                </a:lnTo>
                <a:lnTo>
                  <a:pt x="313740" y="24561"/>
                </a:lnTo>
                <a:lnTo>
                  <a:pt x="344360" y="52705"/>
                </a:lnTo>
                <a:lnTo>
                  <a:pt x="347192" y="74422"/>
                </a:lnTo>
                <a:lnTo>
                  <a:pt x="347192" y="21996"/>
                </a:lnTo>
                <a:lnTo>
                  <a:pt x="341858" y="17043"/>
                </a:lnTo>
                <a:lnTo>
                  <a:pt x="331076" y="11112"/>
                </a:lnTo>
                <a:lnTo>
                  <a:pt x="318477" y="7556"/>
                </a:lnTo>
                <a:lnTo>
                  <a:pt x="304038" y="6375"/>
                </a:lnTo>
                <a:lnTo>
                  <a:pt x="290068" y="7531"/>
                </a:lnTo>
                <a:lnTo>
                  <a:pt x="250164" y="35090"/>
                </a:lnTo>
                <a:lnTo>
                  <a:pt x="240626" y="76733"/>
                </a:lnTo>
                <a:lnTo>
                  <a:pt x="240626" y="96139"/>
                </a:lnTo>
                <a:lnTo>
                  <a:pt x="250405" y="138671"/>
                </a:lnTo>
                <a:lnTo>
                  <a:pt x="291884" y="166497"/>
                </a:lnTo>
                <a:lnTo>
                  <a:pt x="306654" y="167652"/>
                </a:lnTo>
                <a:lnTo>
                  <a:pt x="316128" y="167309"/>
                </a:lnTo>
                <a:lnTo>
                  <a:pt x="352983" y="156362"/>
                </a:lnTo>
                <a:lnTo>
                  <a:pt x="362966" y="150279"/>
                </a:lnTo>
                <a:lnTo>
                  <a:pt x="363397" y="149999"/>
                </a:lnTo>
                <a:lnTo>
                  <a:pt x="354711" y="134937"/>
                </a:lnTo>
                <a:lnTo>
                  <a:pt x="349123" y="138988"/>
                </a:lnTo>
                <a:lnTo>
                  <a:pt x="342366" y="142557"/>
                </a:lnTo>
                <a:lnTo>
                  <a:pt x="306933" y="150279"/>
                </a:lnTo>
                <a:lnTo>
                  <a:pt x="296659" y="149402"/>
                </a:lnTo>
                <a:lnTo>
                  <a:pt x="263436" y="119189"/>
                </a:lnTo>
                <a:lnTo>
                  <a:pt x="260324" y="96139"/>
                </a:lnTo>
                <a:lnTo>
                  <a:pt x="260324" y="93535"/>
                </a:lnTo>
                <a:lnTo>
                  <a:pt x="366877" y="93535"/>
                </a:lnTo>
                <a:close/>
              </a:path>
              <a:path w="454660" h="168275">
                <a:moveTo>
                  <a:pt x="454101" y="0"/>
                </a:moveTo>
                <a:lnTo>
                  <a:pt x="393712" y="0"/>
                </a:lnTo>
                <a:lnTo>
                  <a:pt x="393712" y="12395"/>
                </a:lnTo>
                <a:lnTo>
                  <a:pt x="454101" y="12395"/>
                </a:lnTo>
                <a:lnTo>
                  <a:pt x="4541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041677" y="4719324"/>
            <a:ext cx="132080" cy="2578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spc="10" dirty="0">
                <a:latin typeface="Symbol"/>
                <a:cs typeface="Symbol"/>
              </a:rPr>
              <a:t>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77351" y="4799418"/>
            <a:ext cx="145415" cy="147320"/>
          </a:xfrm>
          <a:custGeom>
            <a:avLst/>
            <a:gdLst/>
            <a:ahLst/>
            <a:cxnLst/>
            <a:rect l="l" t="t" r="r" b="b"/>
            <a:pathLst>
              <a:path w="145414" h="147320">
                <a:moveTo>
                  <a:pt x="42900" y="34861"/>
                </a:moveTo>
                <a:lnTo>
                  <a:pt x="34671" y="34861"/>
                </a:lnTo>
                <a:lnTo>
                  <a:pt x="0" y="56311"/>
                </a:lnTo>
                <a:lnTo>
                  <a:pt x="4978" y="65024"/>
                </a:lnTo>
                <a:lnTo>
                  <a:pt x="32029" y="48539"/>
                </a:lnTo>
                <a:lnTo>
                  <a:pt x="32029" y="146939"/>
                </a:lnTo>
                <a:lnTo>
                  <a:pt x="42900" y="146939"/>
                </a:lnTo>
                <a:lnTo>
                  <a:pt x="42900" y="34861"/>
                </a:lnTo>
                <a:close/>
              </a:path>
              <a:path w="145414" h="147320">
                <a:moveTo>
                  <a:pt x="144830" y="129679"/>
                </a:moveTo>
                <a:lnTo>
                  <a:pt x="142900" y="118833"/>
                </a:lnTo>
                <a:lnTo>
                  <a:pt x="138252" y="120129"/>
                </a:lnTo>
                <a:lnTo>
                  <a:pt x="133350" y="120777"/>
                </a:lnTo>
                <a:lnTo>
                  <a:pt x="122897" y="120777"/>
                </a:lnTo>
                <a:lnTo>
                  <a:pt x="119126" y="119354"/>
                </a:lnTo>
                <a:lnTo>
                  <a:pt x="114604" y="113677"/>
                </a:lnTo>
                <a:lnTo>
                  <a:pt x="113474" y="108712"/>
                </a:lnTo>
                <a:lnTo>
                  <a:pt x="113474" y="38125"/>
                </a:lnTo>
                <a:lnTo>
                  <a:pt x="142316" y="38125"/>
                </a:lnTo>
                <a:lnTo>
                  <a:pt x="142316" y="26898"/>
                </a:lnTo>
                <a:lnTo>
                  <a:pt x="113474" y="26898"/>
                </a:lnTo>
                <a:lnTo>
                  <a:pt x="113474" y="0"/>
                </a:lnTo>
                <a:lnTo>
                  <a:pt x="100317" y="0"/>
                </a:lnTo>
                <a:lnTo>
                  <a:pt x="100317" y="26898"/>
                </a:lnTo>
                <a:lnTo>
                  <a:pt x="82511" y="26898"/>
                </a:lnTo>
                <a:lnTo>
                  <a:pt x="82511" y="38125"/>
                </a:lnTo>
                <a:lnTo>
                  <a:pt x="100317" y="38125"/>
                </a:lnTo>
                <a:lnTo>
                  <a:pt x="100317" y="107873"/>
                </a:lnTo>
                <a:lnTo>
                  <a:pt x="100863" y="112610"/>
                </a:lnTo>
                <a:lnTo>
                  <a:pt x="122707" y="132194"/>
                </a:lnTo>
                <a:lnTo>
                  <a:pt x="130060" y="132194"/>
                </a:lnTo>
                <a:lnTo>
                  <a:pt x="133184" y="131965"/>
                </a:lnTo>
                <a:lnTo>
                  <a:pt x="140030" y="131064"/>
                </a:lnTo>
                <a:lnTo>
                  <a:pt x="142760" y="130454"/>
                </a:lnTo>
                <a:lnTo>
                  <a:pt x="144830" y="129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40406" y="4790769"/>
            <a:ext cx="1706880" cy="271145"/>
          </a:xfrm>
          <a:custGeom>
            <a:avLst/>
            <a:gdLst/>
            <a:ahLst/>
            <a:cxnLst/>
            <a:rect l="l" t="t" r="r" b="b"/>
            <a:pathLst>
              <a:path w="1706879" h="271145">
                <a:moveTo>
                  <a:pt x="142455" y="120167"/>
                </a:moveTo>
                <a:lnTo>
                  <a:pt x="80784" y="120167"/>
                </a:lnTo>
                <a:lnTo>
                  <a:pt x="80784" y="57340"/>
                </a:lnTo>
                <a:lnTo>
                  <a:pt x="61671" y="57340"/>
                </a:lnTo>
                <a:lnTo>
                  <a:pt x="61671" y="120167"/>
                </a:lnTo>
                <a:lnTo>
                  <a:pt x="0" y="120167"/>
                </a:lnTo>
                <a:lnTo>
                  <a:pt x="0" y="138709"/>
                </a:lnTo>
                <a:lnTo>
                  <a:pt x="61671" y="138709"/>
                </a:lnTo>
                <a:lnTo>
                  <a:pt x="61671" y="205587"/>
                </a:lnTo>
                <a:lnTo>
                  <a:pt x="80784" y="205587"/>
                </a:lnTo>
                <a:lnTo>
                  <a:pt x="80784" y="138709"/>
                </a:lnTo>
                <a:lnTo>
                  <a:pt x="142455" y="138709"/>
                </a:lnTo>
                <a:lnTo>
                  <a:pt x="142455" y="120167"/>
                </a:lnTo>
                <a:close/>
              </a:path>
              <a:path w="1706879" h="271145">
                <a:moveTo>
                  <a:pt x="1472120" y="0"/>
                </a:moveTo>
                <a:lnTo>
                  <a:pt x="1453591" y="0"/>
                </a:lnTo>
                <a:lnTo>
                  <a:pt x="1443431" y="13309"/>
                </a:lnTo>
                <a:lnTo>
                  <a:pt x="1421447" y="58204"/>
                </a:lnTo>
                <a:lnTo>
                  <a:pt x="1411681" y="110439"/>
                </a:lnTo>
                <a:lnTo>
                  <a:pt x="1411071" y="127990"/>
                </a:lnTo>
                <a:lnTo>
                  <a:pt x="1411071" y="142468"/>
                </a:lnTo>
                <a:lnTo>
                  <a:pt x="1416888" y="195808"/>
                </a:lnTo>
                <a:lnTo>
                  <a:pt x="1434693" y="243522"/>
                </a:lnTo>
                <a:lnTo>
                  <a:pt x="1453591" y="271030"/>
                </a:lnTo>
                <a:lnTo>
                  <a:pt x="1472120" y="271030"/>
                </a:lnTo>
                <a:lnTo>
                  <a:pt x="1461820" y="255574"/>
                </a:lnTo>
                <a:lnTo>
                  <a:pt x="1453222" y="239903"/>
                </a:lnTo>
                <a:lnTo>
                  <a:pt x="1437335" y="191655"/>
                </a:lnTo>
                <a:lnTo>
                  <a:pt x="1432445" y="142468"/>
                </a:lnTo>
                <a:lnTo>
                  <a:pt x="1432445" y="127990"/>
                </a:lnTo>
                <a:lnTo>
                  <a:pt x="1437576" y="77152"/>
                </a:lnTo>
                <a:lnTo>
                  <a:pt x="1453769" y="29718"/>
                </a:lnTo>
                <a:lnTo>
                  <a:pt x="1462176" y="14668"/>
                </a:lnTo>
                <a:lnTo>
                  <a:pt x="1472120" y="0"/>
                </a:lnTo>
                <a:close/>
              </a:path>
              <a:path w="1706879" h="271145">
                <a:moveTo>
                  <a:pt x="1620659" y="157530"/>
                </a:moveTo>
                <a:lnTo>
                  <a:pt x="1616646" y="111810"/>
                </a:lnTo>
                <a:lnTo>
                  <a:pt x="1600974" y="85991"/>
                </a:lnTo>
                <a:lnTo>
                  <a:pt x="1600974" y="138417"/>
                </a:lnTo>
                <a:lnTo>
                  <a:pt x="1600974" y="141020"/>
                </a:lnTo>
                <a:lnTo>
                  <a:pt x="1514106" y="141020"/>
                </a:lnTo>
                <a:lnTo>
                  <a:pt x="1514106" y="138417"/>
                </a:lnTo>
                <a:lnTo>
                  <a:pt x="1525549" y="101498"/>
                </a:lnTo>
                <a:lnTo>
                  <a:pt x="1557832" y="87744"/>
                </a:lnTo>
                <a:lnTo>
                  <a:pt x="1567535" y="88557"/>
                </a:lnTo>
                <a:lnTo>
                  <a:pt x="1598155" y="116700"/>
                </a:lnTo>
                <a:lnTo>
                  <a:pt x="1600974" y="138417"/>
                </a:lnTo>
                <a:lnTo>
                  <a:pt x="1600974" y="85991"/>
                </a:lnTo>
                <a:lnTo>
                  <a:pt x="1595640" y="81038"/>
                </a:lnTo>
                <a:lnTo>
                  <a:pt x="1584871" y="75107"/>
                </a:lnTo>
                <a:lnTo>
                  <a:pt x="1572260" y="71551"/>
                </a:lnTo>
                <a:lnTo>
                  <a:pt x="1557832" y="70370"/>
                </a:lnTo>
                <a:lnTo>
                  <a:pt x="1543850" y="71526"/>
                </a:lnTo>
                <a:lnTo>
                  <a:pt x="1503946" y="99085"/>
                </a:lnTo>
                <a:lnTo>
                  <a:pt x="1494421" y="140728"/>
                </a:lnTo>
                <a:lnTo>
                  <a:pt x="1494421" y="160134"/>
                </a:lnTo>
                <a:lnTo>
                  <a:pt x="1504188" y="202666"/>
                </a:lnTo>
                <a:lnTo>
                  <a:pt x="1545666" y="230492"/>
                </a:lnTo>
                <a:lnTo>
                  <a:pt x="1560436" y="231648"/>
                </a:lnTo>
                <a:lnTo>
                  <a:pt x="1569923" y="231305"/>
                </a:lnTo>
                <a:lnTo>
                  <a:pt x="1606765" y="220357"/>
                </a:lnTo>
                <a:lnTo>
                  <a:pt x="1616748" y="214274"/>
                </a:lnTo>
                <a:lnTo>
                  <a:pt x="1617192" y="213995"/>
                </a:lnTo>
                <a:lnTo>
                  <a:pt x="1608505" y="198932"/>
                </a:lnTo>
                <a:lnTo>
                  <a:pt x="1602905" y="202984"/>
                </a:lnTo>
                <a:lnTo>
                  <a:pt x="1596148" y="206552"/>
                </a:lnTo>
                <a:lnTo>
                  <a:pt x="1560728" y="214274"/>
                </a:lnTo>
                <a:lnTo>
                  <a:pt x="1550441" y="213398"/>
                </a:lnTo>
                <a:lnTo>
                  <a:pt x="1517218" y="183184"/>
                </a:lnTo>
                <a:lnTo>
                  <a:pt x="1514106" y="160134"/>
                </a:lnTo>
                <a:lnTo>
                  <a:pt x="1514106" y="157530"/>
                </a:lnTo>
                <a:lnTo>
                  <a:pt x="1620659" y="157530"/>
                </a:lnTo>
                <a:close/>
              </a:path>
              <a:path w="1706879" h="271145">
                <a:moveTo>
                  <a:pt x="1706359" y="63995"/>
                </a:moveTo>
                <a:lnTo>
                  <a:pt x="1645970" y="63995"/>
                </a:lnTo>
                <a:lnTo>
                  <a:pt x="1645970" y="76390"/>
                </a:lnTo>
                <a:lnTo>
                  <a:pt x="1706359" y="76390"/>
                </a:lnTo>
                <a:lnTo>
                  <a:pt x="1706359" y="639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143308" y="4719324"/>
            <a:ext cx="132080" cy="2578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spc="10" dirty="0">
                <a:latin typeface="Symbol"/>
                <a:cs typeface="Symbol"/>
              </a:rPr>
              <a:t>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279011" y="4799418"/>
            <a:ext cx="144780" cy="147320"/>
          </a:xfrm>
          <a:custGeom>
            <a:avLst/>
            <a:gdLst/>
            <a:ahLst/>
            <a:cxnLst/>
            <a:rect l="l" t="t" r="r" b="b"/>
            <a:pathLst>
              <a:path w="144779" h="147320">
                <a:moveTo>
                  <a:pt x="42900" y="34861"/>
                </a:moveTo>
                <a:lnTo>
                  <a:pt x="34671" y="34861"/>
                </a:lnTo>
                <a:lnTo>
                  <a:pt x="0" y="56311"/>
                </a:lnTo>
                <a:lnTo>
                  <a:pt x="4978" y="65024"/>
                </a:lnTo>
                <a:lnTo>
                  <a:pt x="32016" y="48539"/>
                </a:lnTo>
                <a:lnTo>
                  <a:pt x="32016" y="146939"/>
                </a:lnTo>
                <a:lnTo>
                  <a:pt x="42900" y="146939"/>
                </a:lnTo>
                <a:lnTo>
                  <a:pt x="42900" y="34861"/>
                </a:lnTo>
                <a:close/>
              </a:path>
              <a:path w="144779" h="147320">
                <a:moveTo>
                  <a:pt x="144716" y="129679"/>
                </a:moveTo>
                <a:lnTo>
                  <a:pt x="142786" y="118833"/>
                </a:lnTo>
                <a:lnTo>
                  <a:pt x="138137" y="120129"/>
                </a:lnTo>
                <a:lnTo>
                  <a:pt x="133235" y="120777"/>
                </a:lnTo>
                <a:lnTo>
                  <a:pt x="122783" y="120777"/>
                </a:lnTo>
                <a:lnTo>
                  <a:pt x="119011" y="119354"/>
                </a:lnTo>
                <a:lnTo>
                  <a:pt x="114490" y="113677"/>
                </a:lnTo>
                <a:lnTo>
                  <a:pt x="113360" y="108712"/>
                </a:lnTo>
                <a:lnTo>
                  <a:pt x="113360" y="38125"/>
                </a:lnTo>
                <a:lnTo>
                  <a:pt x="142201" y="38125"/>
                </a:lnTo>
                <a:lnTo>
                  <a:pt x="142201" y="26898"/>
                </a:lnTo>
                <a:lnTo>
                  <a:pt x="113360" y="26898"/>
                </a:lnTo>
                <a:lnTo>
                  <a:pt x="113360" y="0"/>
                </a:lnTo>
                <a:lnTo>
                  <a:pt x="100203" y="0"/>
                </a:lnTo>
                <a:lnTo>
                  <a:pt x="100203" y="26898"/>
                </a:lnTo>
                <a:lnTo>
                  <a:pt x="82397" y="26898"/>
                </a:lnTo>
                <a:lnTo>
                  <a:pt x="82397" y="38125"/>
                </a:lnTo>
                <a:lnTo>
                  <a:pt x="100203" y="38125"/>
                </a:lnTo>
                <a:lnTo>
                  <a:pt x="100203" y="107873"/>
                </a:lnTo>
                <a:lnTo>
                  <a:pt x="100749" y="112610"/>
                </a:lnTo>
                <a:lnTo>
                  <a:pt x="122580" y="132194"/>
                </a:lnTo>
                <a:lnTo>
                  <a:pt x="129946" y="132194"/>
                </a:lnTo>
                <a:lnTo>
                  <a:pt x="133070" y="131965"/>
                </a:lnTo>
                <a:lnTo>
                  <a:pt x="139903" y="131064"/>
                </a:lnTo>
                <a:lnTo>
                  <a:pt x="142646" y="130454"/>
                </a:lnTo>
                <a:lnTo>
                  <a:pt x="144716" y="129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4493392" y="4854764"/>
            <a:ext cx="333375" cy="168275"/>
            <a:chOff x="4493392" y="4854764"/>
            <a:chExt cx="333375" cy="168275"/>
          </a:xfrm>
        </p:grpSpPr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93392" y="4861133"/>
              <a:ext cx="246415" cy="161284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766119" y="4854764"/>
              <a:ext cx="60960" cy="12700"/>
            </a:xfrm>
            <a:custGeom>
              <a:avLst/>
              <a:gdLst/>
              <a:ahLst/>
              <a:cxnLst/>
              <a:rect l="l" t="t" r="r" b="b"/>
              <a:pathLst>
                <a:path w="60960" h="12700">
                  <a:moveTo>
                    <a:pt x="60386" y="12387"/>
                  </a:moveTo>
                  <a:lnTo>
                    <a:pt x="0" y="12387"/>
                  </a:lnTo>
                  <a:lnTo>
                    <a:pt x="0" y="0"/>
                  </a:lnTo>
                  <a:lnTo>
                    <a:pt x="60386" y="0"/>
                  </a:lnTo>
                  <a:lnTo>
                    <a:pt x="60386" y="123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822997" y="4719324"/>
            <a:ext cx="132080" cy="2578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spc="10" dirty="0">
                <a:latin typeface="Symbol"/>
                <a:cs typeface="Symbol"/>
              </a:rPr>
              <a:t></a:t>
            </a:r>
            <a:endParaRPr sz="1500">
              <a:latin typeface="Symbol"/>
              <a:cs typeface="Symbo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954283" y="4790770"/>
            <a:ext cx="224154" cy="271145"/>
            <a:chOff x="4954283" y="4790770"/>
            <a:chExt cx="224154" cy="271145"/>
          </a:xfrm>
        </p:grpSpPr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54283" y="4799410"/>
              <a:ext cx="149190" cy="146945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117104" y="4790770"/>
              <a:ext cx="61594" cy="271145"/>
            </a:xfrm>
            <a:custGeom>
              <a:avLst/>
              <a:gdLst/>
              <a:ahLst/>
              <a:cxnLst/>
              <a:rect l="l" t="t" r="r" b="b"/>
              <a:pathLst>
                <a:path w="61595" h="271145">
                  <a:moveTo>
                    <a:pt x="18531" y="271028"/>
                  </a:moveTo>
                  <a:lnTo>
                    <a:pt x="0" y="271028"/>
                  </a:lnTo>
                  <a:lnTo>
                    <a:pt x="10297" y="255572"/>
                  </a:lnTo>
                  <a:lnTo>
                    <a:pt x="18893" y="239900"/>
                  </a:lnTo>
                  <a:lnTo>
                    <a:pt x="34783" y="191652"/>
                  </a:lnTo>
                  <a:lnTo>
                    <a:pt x="39669" y="142463"/>
                  </a:lnTo>
                  <a:lnTo>
                    <a:pt x="39669" y="127985"/>
                  </a:lnTo>
                  <a:lnTo>
                    <a:pt x="34539" y="77140"/>
                  </a:lnTo>
                  <a:lnTo>
                    <a:pt x="18350" y="29716"/>
                  </a:lnTo>
                  <a:lnTo>
                    <a:pt x="0" y="0"/>
                  </a:lnTo>
                  <a:lnTo>
                    <a:pt x="18531" y="0"/>
                  </a:lnTo>
                  <a:lnTo>
                    <a:pt x="44755" y="42402"/>
                  </a:lnTo>
                  <a:lnTo>
                    <a:pt x="58491" y="92224"/>
                  </a:lnTo>
                  <a:lnTo>
                    <a:pt x="61097" y="129433"/>
                  </a:lnTo>
                  <a:lnTo>
                    <a:pt x="61097" y="141015"/>
                  </a:lnTo>
                  <a:lnTo>
                    <a:pt x="55233" y="195796"/>
                  </a:lnTo>
                  <a:lnTo>
                    <a:pt x="37425" y="243519"/>
                  </a:lnTo>
                  <a:lnTo>
                    <a:pt x="28684" y="257708"/>
                  </a:lnTo>
                  <a:lnTo>
                    <a:pt x="18531" y="2710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1" name="object 4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30961" y="5124183"/>
            <a:ext cx="88644" cy="141677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3195002" y="4778895"/>
            <a:ext cx="113030" cy="323215"/>
          </a:xfrm>
          <a:custGeom>
            <a:avLst/>
            <a:gdLst/>
            <a:ahLst/>
            <a:cxnLst/>
            <a:rect l="l" t="t" r="r" b="b"/>
            <a:pathLst>
              <a:path w="113029" h="323214">
                <a:moveTo>
                  <a:pt x="90335" y="304342"/>
                </a:moveTo>
                <a:lnTo>
                  <a:pt x="0" y="304342"/>
                </a:lnTo>
                <a:lnTo>
                  <a:pt x="0" y="322872"/>
                </a:lnTo>
                <a:lnTo>
                  <a:pt x="90335" y="322872"/>
                </a:lnTo>
                <a:lnTo>
                  <a:pt x="90335" y="304342"/>
                </a:lnTo>
                <a:close/>
              </a:path>
              <a:path w="113029" h="323214">
                <a:moveTo>
                  <a:pt x="112725" y="0"/>
                </a:moveTo>
                <a:lnTo>
                  <a:pt x="102463" y="0"/>
                </a:lnTo>
                <a:lnTo>
                  <a:pt x="59309" y="26708"/>
                </a:lnTo>
                <a:lnTo>
                  <a:pt x="65506" y="37553"/>
                </a:lnTo>
                <a:lnTo>
                  <a:pt x="99174" y="17030"/>
                </a:lnTo>
                <a:lnTo>
                  <a:pt x="99174" y="139547"/>
                </a:lnTo>
                <a:lnTo>
                  <a:pt x="112725" y="139547"/>
                </a:lnTo>
                <a:lnTo>
                  <a:pt x="112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844853" y="4539507"/>
            <a:ext cx="626745" cy="7207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2250" spc="15" dirty="0">
                <a:latin typeface="Symbol"/>
                <a:cs typeface="Symbol"/>
              </a:rPr>
              <a:t></a:t>
            </a:r>
            <a:endParaRPr sz="2250">
              <a:latin typeface="Symbol"/>
              <a:cs typeface="Symbol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  <a:tabLst>
                <a:tab pos="441325" algn="l"/>
              </a:tabLst>
            </a:pPr>
            <a:r>
              <a:rPr sz="2250" spc="15" dirty="0">
                <a:latin typeface="Symbol"/>
                <a:cs typeface="Symbol"/>
              </a:rPr>
              <a:t></a:t>
            </a:r>
            <a:r>
              <a:rPr sz="2250" spc="15" dirty="0">
                <a:latin typeface="Times New Roman"/>
                <a:cs typeface="Times New Roman"/>
              </a:rPr>
              <a:t>	</a:t>
            </a:r>
            <a:r>
              <a:rPr sz="2250" spc="15" dirty="0">
                <a:latin typeface="Symbol"/>
                <a:cs typeface="Symbol"/>
              </a:rPr>
              <a:t></a:t>
            </a:r>
            <a:endParaRPr sz="2250">
              <a:latin typeface="Symbol"/>
              <a:cs typeface="Symbo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839211" y="4950713"/>
            <a:ext cx="927100" cy="315595"/>
            <a:chOff x="2839211" y="4950713"/>
            <a:chExt cx="927100" cy="315595"/>
          </a:xfrm>
        </p:grpSpPr>
        <p:sp>
          <p:nvSpPr>
            <p:cNvPr id="45" name="object 45"/>
            <p:cNvSpPr/>
            <p:nvPr/>
          </p:nvSpPr>
          <p:spPr>
            <a:xfrm>
              <a:off x="3478251" y="5126312"/>
              <a:ext cx="53975" cy="139700"/>
            </a:xfrm>
            <a:custGeom>
              <a:avLst/>
              <a:gdLst/>
              <a:ahLst/>
              <a:cxnLst/>
              <a:rect l="l" t="t" r="r" b="b"/>
              <a:pathLst>
                <a:path w="53975" h="139700">
                  <a:moveTo>
                    <a:pt x="53419" y="139548"/>
                  </a:moveTo>
                  <a:lnTo>
                    <a:pt x="39870" y="139548"/>
                  </a:lnTo>
                  <a:lnTo>
                    <a:pt x="39870" y="17032"/>
                  </a:lnTo>
                  <a:lnTo>
                    <a:pt x="6193" y="37548"/>
                  </a:lnTo>
                  <a:lnTo>
                    <a:pt x="0" y="26709"/>
                  </a:lnTo>
                  <a:lnTo>
                    <a:pt x="43161" y="0"/>
                  </a:lnTo>
                  <a:lnTo>
                    <a:pt x="53419" y="0"/>
                  </a:lnTo>
                  <a:lnTo>
                    <a:pt x="53419" y="1395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39211" y="4954523"/>
              <a:ext cx="927100" cy="0"/>
            </a:xfrm>
            <a:custGeom>
              <a:avLst/>
              <a:gdLst/>
              <a:ahLst/>
              <a:cxnLst/>
              <a:rect l="l" t="t" r="r" b="b"/>
              <a:pathLst>
                <a:path w="927100">
                  <a:moveTo>
                    <a:pt x="0" y="0"/>
                  </a:moveTo>
                  <a:lnTo>
                    <a:pt x="926591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/>
          <p:nvPr/>
        </p:nvSpPr>
        <p:spPr>
          <a:xfrm>
            <a:off x="1013170" y="2479791"/>
            <a:ext cx="3003550" cy="274955"/>
          </a:xfrm>
          <a:custGeom>
            <a:avLst/>
            <a:gdLst/>
            <a:ahLst/>
            <a:cxnLst/>
            <a:rect l="l" t="t" r="r" b="b"/>
            <a:pathLst>
              <a:path w="3003550" h="274955">
                <a:moveTo>
                  <a:pt x="20269" y="232806"/>
                </a:moveTo>
                <a:lnTo>
                  <a:pt x="0" y="232806"/>
                </a:lnTo>
                <a:lnTo>
                  <a:pt x="0" y="24033"/>
                </a:lnTo>
                <a:lnTo>
                  <a:pt x="72100" y="24033"/>
                </a:lnTo>
                <a:lnTo>
                  <a:pt x="79701" y="24295"/>
                </a:lnTo>
                <a:lnTo>
                  <a:pt x="123019" y="42275"/>
                </a:lnTo>
                <a:lnTo>
                  <a:pt x="20269" y="42275"/>
                </a:lnTo>
                <a:lnTo>
                  <a:pt x="20269" y="124510"/>
                </a:lnTo>
                <a:lnTo>
                  <a:pt x="122059" y="124510"/>
                </a:lnTo>
                <a:lnTo>
                  <a:pt x="115751" y="129903"/>
                </a:lnTo>
                <a:lnTo>
                  <a:pt x="108422" y="134473"/>
                </a:lnTo>
                <a:lnTo>
                  <a:pt x="100187" y="138120"/>
                </a:lnTo>
                <a:lnTo>
                  <a:pt x="102113" y="142463"/>
                </a:lnTo>
                <a:lnTo>
                  <a:pt x="80208" y="142463"/>
                </a:lnTo>
                <a:lnTo>
                  <a:pt x="78856" y="142656"/>
                </a:lnTo>
                <a:lnTo>
                  <a:pt x="77553" y="142753"/>
                </a:lnTo>
                <a:lnTo>
                  <a:pt x="20269" y="142753"/>
                </a:lnTo>
                <a:lnTo>
                  <a:pt x="20269" y="232806"/>
                </a:lnTo>
                <a:close/>
              </a:path>
              <a:path w="3003550" h="274955">
                <a:moveTo>
                  <a:pt x="122059" y="124510"/>
                </a:moveTo>
                <a:lnTo>
                  <a:pt x="66019" y="124510"/>
                </a:lnTo>
                <a:lnTo>
                  <a:pt x="78678" y="123850"/>
                </a:lnTo>
                <a:lnTo>
                  <a:pt x="89437" y="121868"/>
                </a:lnTo>
                <a:lnTo>
                  <a:pt x="116520" y="93283"/>
                </a:lnTo>
                <a:lnTo>
                  <a:pt x="117222" y="80787"/>
                </a:lnTo>
                <a:lnTo>
                  <a:pt x="116523" y="72679"/>
                </a:lnTo>
                <a:lnTo>
                  <a:pt x="80705" y="42927"/>
                </a:lnTo>
                <a:lnTo>
                  <a:pt x="69204" y="42275"/>
                </a:lnTo>
                <a:lnTo>
                  <a:pt x="123019" y="42275"/>
                </a:lnTo>
                <a:lnTo>
                  <a:pt x="137830" y="85130"/>
                </a:lnTo>
                <a:lnTo>
                  <a:pt x="137197" y="94351"/>
                </a:lnTo>
                <a:lnTo>
                  <a:pt x="135296" y="102902"/>
                </a:lnTo>
                <a:lnTo>
                  <a:pt x="132129" y="110783"/>
                </a:lnTo>
                <a:lnTo>
                  <a:pt x="127695" y="117995"/>
                </a:lnTo>
                <a:lnTo>
                  <a:pt x="122176" y="124411"/>
                </a:lnTo>
                <a:close/>
              </a:path>
              <a:path w="3003550" h="274955">
                <a:moveTo>
                  <a:pt x="142173" y="232806"/>
                </a:moveTo>
                <a:lnTo>
                  <a:pt x="120456" y="232806"/>
                </a:lnTo>
                <a:lnTo>
                  <a:pt x="80208" y="142463"/>
                </a:lnTo>
                <a:lnTo>
                  <a:pt x="102113" y="142463"/>
                </a:lnTo>
                <a:lnTo>
                  <a:pt x="142173" y="232806"/>
                </a:lnTo>
                <a:close/>
              </a:path>
              <a:path w="3003550" h="274955">
                <a:moveTo>
                  <a:pt x="241782" y="274502"/>
                </a:moveTo>
                <a:lnTo>
                  <a:pt x="223250" y="274502"/>
                </a:lnTo>
                <a:lnTo>
                  <a:pt x="213098" y="261183"/>
                </a:lnTo>
                <a:lnTo>
                  <a:pt x="191109" y="216011"/>
                </a:lnTo>
                <a:lnTo>
                  <a:pt x="181336" y="163510"/>
                </a:lnTo>
                <a:lnTo>
                  <a:pt x="180735" y="145938"/>
                </a:lnTo>
                <a:lnTo>
                  <a:pt x="180735" y="131460"/>
                </a:lnTo>
                <a:lnTo>
                  <a:pt x="186549" y="78289"/>
                </a:lnTo>
                <a:lnTo>
                  <a:pt x="204356" y="30910"/>
                </a:lnTo>
                <a:lnTo>
                  <a:pt x="223250" y="3474"/>
                </a:lnTo>
                <a:lnTo>
                  <a:pt x="241782" y="3474"/>
                </a:lnTo>
                <a:lnTo>
                  <a:pt x="231838" y="18142"/>
                </a:lnTo>
                <a:lnTo>
                  <a:pt x="223431" y="33190"/>
                </a:lnTo>
                <a:lnTo>
                  <a:pt x="207243" y="80615"/>
                </a:lnTo>
                <a:lnTo>
                  <a:pt x="202112" y="131460"/>
                </a:lnTo>
                <a:lnTo>
                  <a:pt x="202112" y="145938"/>
                </a:lnTo>
                <a:lnTo>
                  <a:pt x="206999" y="195127"/>
                </a:lnTo>
                <a:lnTo>
                  <a:pt x="222888" y="243375"/>
                </a:lnTo>
                <a:lnTo>
                  <a:pt x="231485" y="259047"/>
                </a:lnTo>
                <a:lnTo>
                  <a:pt x="241782" y="274502"/>
                </a:lnTo>
                <a:close/>
              </a:path>
              <a:path w="3003550" h="274955">
                <a:moveTo>
                  <a:pt x="303169" y="76733"/>
                </a:moveTo>
                <a:lnTo>
                  <a:pt x="283479" y="76733"/>
                </a:lnTo>
                <a:lnTo>
                  <a:pt x="283479" y="36484"/>
                </a:lnTo>
                <a:lnTo>
                  <a:pt x="303169" y="36484"/>
                </a:lnTo>
                <a:lnTo>
                  <a:pt x="303169" y="76733"/>
                </a:lnTo>
                <a:close/>
              </a:path>
              <a:path w="3003550" h="274955">
                <a:moveTo>
                  <a:pt x="346313" y="93527"/>
                </a:moveTo>
                <a:lnTo>
                  <a:pt x="256839" y="93527"/>
                </a:lnTo>
                <a:lnTo>
                  <a:pt x="256839" y="76733"/>
                </a:lnTo>
                <a:lnTo>
                  <a:pt x="346313" y="76733"/>
                </a:lnTo>
                <a:lnTo>
                  <a:pt x="346313" y="93527"/>
                </a:lnTo>
                <a:close/>
              </a:path>
              <a:path w="3003550" h="274955">
                <a:moveTo>
                  <a:pt x="327974" y="234254"/>
                </a:moveTo>
                <a:lnTo>
                  <a:pt x="316971" y="234254"/>
                </a:lnTo>
                <a:lnTo>
                  <a:pt x="311035" y="233481"/>
                </a:lnTo>
                <a:lnTo>
                  <a:pt x="284299" y="204960"/>
                </a:lnTo>
                <a:lnTo>
                  <a:pt x="283479" y="197865"/>
                </a:lnTo>
                <a:lnTo>
                  <a:pt x="283479" y="93527"/>
                </a:lnTo>
                <a:lnTo>
                  <a:pt x="303169" y="93527"/>
                </a:lnTo>
                <a:lnTo>
                  <a:pt x="303169" y="199120"/>
                </a:lnTo>
                <a:lnTo>
                  <a:pt x="304858" y="206552"/>
                </a:lnTo>
                <a:lnTo>
                  <a:pt x="311614" y="215046"/>
                </a:lnTo>
                <a:lnTo>
                  <a:pt x="317261" y="217169"/>
                </a:lnTo>
                <a:lnTo>
                  <a:pt x="347699" y="217169"/>
                </a:lnTo>
                <a:lnTo>
                  <a:pt x="350078" y="230489"/>
                </a:lnTo>
                <a:lnTo>
                  <a:pt x="346989" y="231647"/>
                </a:lnTo>
                <a:lnTo>
                  <a:pt x="342887" y="232564"/>
                </a:lnTo>
                <a:lnTo>
                  <a:pt x="332656" y="233916"/>
                </a:lnTo>
                <a:lnTo>
                  <a:pt x="327974" y="234254"/>
                </a:lnTo>
                <a:close/>
              </a:path>
              <a:path w="3003550" h="274955">
                <a:moveTo>
                  <a:pt x="347699" y="217169"/>
                </a:moveTo>
                <a:lnTo>
                  <a:pt x="332897" y="217169"/>
                </a:lnTo>
                <a:lnTo>
                  <a:pt x="340232" y="216204"/>
                </a:lnTo>
                <a:lnTo>
                  <a:pt x="347182" y="214274"/>
                </a:lnTo>
                <a:lnTo>
                  <a:pt x="347699" y="217169"/>
                </a:lnTo>
                <a:close/>
              </a:path>
              <a:path w="3003550" h="274955">
                <a:moveTo>
                  <a:pt x="386852" y="274502"/>
                </a:moveTo>
                <a:lnTo>
                  <a:pt x="368320" y="274502"/>
                </a:lnTo>
                <a:lnTo>
                  <a:pt x="378617" y="259047"/>
                </a:lnTo>
                <a:lnTo>
                  <a:pt x="387214" y="243375"/>
                </a:lnTo>
                <a:lnTo>
                  <a:pt x="403103" y="195127"/>
                </a:lnTo>
                <a:lnTo>
                  <a:pt x="407990" y="145938"/>
                </a:lnTo>
                <a:lnTo>
                  <a:pt x="407990" y="131460"/>
                </a:lnTo>
                <a:lnTo>
                  <a:pt x="402859" y="80615"/>
                </a:lnTo>
                <a:lnTo>
                  <a:pt x="386671" y="33190"/>
                </a:lnTo>
                <a:lnTo>
                  <a:pt x="368320" y="3474"/>
                </a:lnTo>
                <a:lnTo>
                  <a:pt x="386852" y="3474"/>
                </a:lnTo>
                <a:lnTo>
                  <a:pt x="413075" y="45877"/>
                </a:lnTo>
                <a:lnTo>
                  <a:pt x="426811" y="95699"/>
                </a:lnTo>
                <a:lnTo>
                  <a:pt x="429367" y="145938"/>
                </a:lnTo>
                <a:lnTo>
                  <a:pt x="428765" y="163510"/>
                </a:lnTo>
                <a:lnTo>
                  <a:pt x="418993" y="216011"/>
                </a:lnTo>
                <a:lnTo>
                  <a:pt x="397004" y="261183"/>
                </a:lnTo>
                <a:lnTo>
                  <a:pt x="386852" y="274502"/>
                </a:lnTo>
                <a:close/>
              </a:path>
              <a:path w="3003550" h="274955">
                <a:moveTo>
                  <a:pt x="678439" y="111480"/>
                </a:moveTo>
                <a:lnTo>
                  <a:pt x="547557" y="111480"/>
                </a:lnTo>
                <a:lnTo>
                  <a:pt x="547557" y="92659"/>
                </a:lnTo>
                <a:lnTo>
                  <a:pt x="678439" y="92659"/>
                </a:lnTo>
                <a:lnTo>
                  <a:pt x="678439" y="111480"/>
                </a:lnTo>
                <a:close/>
              </a:path>
              <a:path w="3003550" h="274955">
                <a:moveTo>
                  <a:pt x="678439" y="172577"/>
                </a:moveTo>
                <a:lnTo>
                  <a:pt x="547557" y="172577"/>
                </a:lnTo>
                <a:lnTo>
                  <a:pt x="547557" y="153756"/>
                </a:lnTo>
                <a:lnTo>
                  <a:pt x="678439" y="153756"/>
                </a:lnTo>
                <a:lnTo>
                  <a:pt x="678439" y="172577"/>
                </a:lnTo>
                <a:close/>
              </a:path>
              <a:path w="3003550" h="274955">
                <a:moveTo>
                  <a:pt x="739536" y="80208"/>
                </a:moveTo>
                <a:lnTo>
                  <a:pt x="730270" y="63992"/>
                </a:lnTo>
                <a:lnTo>
                  <a:pt x="794842" y="24033"/>
                </a:lnTo>
                <a:lnTo>
                  <a:pt x="810188" y="24033"/>
                </a:lnTo>
                <a:lnTo>
                  <a:pt x="810188" y="49514"/>
                </a:lnTo>
                <a:lnTo>
                  <a:pt x="789919" y="49514"/>
                </a:lnTo>
                <a:lnTo>
                  <a:pt x="739536" y="80208"/>
                </a:lnTo>
                <a:close/>
              </a:path>
              <a:path w="3003550" h="274955">
                <a:moveTo>
                  <a:pt x="810188" y="232806"/>
                </a:moveTo>
                <a:lnTo>
                  <a:pt x="789919" y="232806"/>
                </a:lnTo>
                <a:lnTo>
                  <a:pt x="789919" y="49514"/>
                </a:lnTo>
                <a:lnTo>
                  <a:pt x="810188" y="49514"/>
                </a:lnTo>
                <a:lnTo>
                  <a:pt x="810188" y="232806"/>
                </a:lnTo>
                <a:close/>
              </a:path>
              <a:path w="3003550" h="274955">
                <a:moveTo>
                  <a:pt x="978423" y="137830"/>
                </a:moveTo>
                <a:lnTo>
                  <a:pt x="888080" y="137830"/>
                </a:lnTo>
                <a:lnTo>
                  <a:pt x="888080" y="119298"/>
                </a:lnTo>
                <a:lnTo>
                  <a:pt x="978423" y="119298"/>
                </a:lnTo>
                <a:lnTo>
                  <a:pt x="978423" y="137830"/>
                </a:lnTo>
                <a:close/>
              </a:path>
              <a:path w="3003550" h="274955">
                <a:moveTo>
                  <a:pt x="2451415" y="264657"/>
                </a:moveTo>
                <a:lnTo>
                  <a:pt x="2430856" y="264657"/>
                </a:lnTo>
                <a:lnTo>
                  <a:pt x="2430856" y="0"/>
                </a:lnTo>
                <a:lnTo>
                  <a:pt x="2451415" y="0"/>
                </a:lnTo>
                <a:lnTo>
                  <a:pt x="2451415" y="264657"/>
                </a:lnTo>
                <a:close/>
              </a:path>
              <a:path w="3003550" h="274955">
                <a:moveTo>
                  <a:pt x="2313005" y="199796"/>
                </a:moveTo>
                <a:lnTo>
                  <a:pt x="2274267" y="188394"/>
                </a:lnTo>
                <a:lnTo>
                  <a:pt x="2251871" y="155204"/>
                </a:lnTo>
                <a:lnTo>
                  <a:pt x="2247564" y="122773"/>
                </a:lnTo>
                <a:lnTo>
                  <a:pt x="2247564" y="95265"/>
                </a:lnTo>
                <a:lnTo>
                  <a:pt x="2257255" y="49740"/>
                </a:lnTo>
                <a:lnTo>
                  <a:pt x="2285460" y="23562"/>
                </a:lnTo>
                <a:lnTo>
                  <a:pt x="2313005" y="18531"/>
                </a:lnTo>
                <a:lnTo>
                  <a:pt x="2327637" y="19798"/>
                </a:lnTo>
                <a:lnTo>
                  <a:pt x="2340549" y="23599"/>
                </a:lnTo>
                <a:lnTo>
                  <a:pt x="2351743" y="29933"/>
                </a:lnTo>
                <a:lnTo>
                  <a:pt x="2359979" y="37642"/>
                </a:lnTo>
                <a:lnTo>
                  <a:pt x="2306248" y="37642"/>
                </a:lnTo>
                <a:lnTo>
                  <a:pt x="2300071" y="38801"/>
                </a:lnTo>
                <a:lnTo>
                  <a:pt x="2270874" y="70942"/>
                </a:lnTo>
                <a:lnTo>
                  <a:pt x="2267635" y="95554"/>
                </a:lnTo>
                <a:lnTo>
                  <a:pt x="2267752" y="127252"/>
                </a:lnTo>
                <a:lnTo>
                  <a:pt x="2284097" y="171564"/>
                </a:lnTo>
                <a:lnTo>
                  <a:pt x="2306248" y="180974"/>
                </a:lnTo>
                <a:lnTo>
                  <a:pt x="2359670" y="180974"/>
                </a:lnTo>
                <a:lnTo>
                  <a:pt x="2351743" y="188394"/>
                </a:lnTo>
                <a:lnTo>
                  <a:pt x="2340549" y="194729"/>
                </a:lnTo>
                <a:lnTo>
                  <a:pt x="2327637" y="198529"/>
                </a:lnTo>
                <a:lnTo>
                  <a:pt x="2313005" y="199796"/>
                </a:lnTo>
                <a:close/>
              </a:path>
              <a:path w="3003550" h="274955">
                <a:moveTo>
                  <a:pt x="2359670" y="180974"/>
                </a:moveTo>
                <a:lnTo>
                  <a:pt x="2319761" y="180974"/>
                </a:lnTo>
                <a:lnTo>
                  <a:pt x="2325938" y="179816"/>
                </a:lnTo>
                <a:lnTo>
                  <a:pt x="2337135" y="175183"/>
                </a:lnTo>
                <a:lnTo>
                  <a:pt x="2356593" y="141368"/>
                </a:lnTo>
                <a:lnTo>
                  <a:pt x="2358375" y="95554"/>
                </a:lnTo>
                <a:lnTo>
                  <a:pt x="2358258" y="91084"/>
                </a:lnTo>
                <a:lnTo>
                  <a:pt x="2341913" y="47053"/>
                </a:lnTo>
                <a:lnTo>
                  <a:pt x="2319761" y="37642"/>
                </a:lnTo>
                <a:lnTo>
                  <a:pt x="2359979" y="37642"/>
                </a:lnTo>
                <a:lnTo>
                  <a:pt x="2377369" y="78325"/>
                </a:lnTo>
                <a:lnTo>
                  <a:pt x="2378446" y="122773"/>
                </a:lnTo>
                <a:lnTo>
                  <a:pt x="2377369" y="140002"/>
                </a:lnTo>
                <a:lnTo>
                  <a:pt x="2374138" y="155204"/>
                </a:lnTo>
                <a:lnTo>
                  <a:pt x="2368754" y="168379"/>
                </a:lnTo>
                <a:lnTo>
                  <a:pt x="2361217" y="179527"/>
                </a:lnTo>
                <a:lnTo>
                  <a:pt x="2359670" y="180974"/>
                </a:lnTo>
                <a:close/>
              </a:path>
              <a:path w="3003550" h="274955">
                <a:moveTo>
                  <a:pt x="2703621" y="145648"/>
                </a:moveTo>
                <a:lnTo>
                  <a:pt x="2532781" y="145648"/>
                </a:lnTo>
                <a:lnTo>
                  <a:pt x="2532781" y="23743"/>
                </a:lnTo>
                <a:lnTo>
                  <a:pt x="2703621" y="23743"/>
                </a:lnTo>
                <a:lnTo>
                  <a:pt x="2703621" y="41696"/>
                </a:lnTo>
                <a:lnTo>
                  <a:pt x="2553050" y="41696"/>
                </a:lnTo>
                <a:lnTo>
                  <a:pt x="2553050" y="127695"/>
                </a:lnTo>
                <a:lnTo>
                  <a:pt x="2703621" y="127695"/>
                </a:lnTo>
                <a:lnTo>
                  <a:pt x="2703621" y="145648"/>
                </a:lnTo>
                <a:close/>
              </a:path>
              <a:path w="3003550" h="274955">
                <a:moveTo>
                  <a:pt x="2703621" y="127695"/>
                </a:moveTo>
                <a:lnTo>
                  <a:pt x="2683352" y="127695"/>
                </a:lnTo>
                <a:lnTo>
                  <a:pt x="2683352" y="41696"/>
                </a:lnTo>
                <a:lnTo>
                  <a:pt x="2703621" y="41696"/>
                </a:lnTo>
                <a:lnTo>
                  <a:pt x="2703621" y="127695"/>
                </a:lnTo>
                <a:close/>
              </a:path>
              <a:path w="3003550" h="274955">
                <a:moveTo>
                  <a:pt x="2739816" y="227304"/>
                </a:moveTo>
                <a:lnTo>
                  <a:pt x="2496586" y="227304"/>
                </a:lnTo>
                <a:lnTo>
                  <a:pt x="2496586" y="209641"/>
                </a:lnTo>
                <a:lnTo>
                  <a:pt x="2739816" y="209641"/>
                </a:lnTo>
                <a:lnTo>
                  <a:pt x="2739816" y="227304"/>
                </a:lnTo>
                <a:close/>
              </a:path>
              <a:path w="3003550" h="274955">
                <a:moveTo>
                  <a:pt x="2972623" y="159837"/>
                </a:moveTo>
                <a:lnTo>
                  <a:pt x="2795991" y="159837"/>
                </a:lnTo>
                <a:lnTo>
                  <a:pt x="2795991" y="81945"/>
                </a:lnTo>
                <a:lnTo>
                  <a:pt x="2946562" y="81945"/>
                </a:lnTo>
                <a:lnTo>
                  <a:pt x="2946562" y="38511"/>
                </a:lnTo>
                <a:lnTo>
                  <a:pt x="2795122" y="38511"/>
                </a:lnTo>
                <a:lnTo>
                  <a:pt x="2795122" y="20848"/>
                </a:lnTo>
                <a:lnTo>
                  <a:pt x="2966542" y="20848"/>
                </a:lnTo>
                <a:lnTo>
                  <a:pt x="2966542" y="99319"/>
                </a:lnTo>
                <a:lnTo>
                  <a:pt x="2815970" y="99319"/>
                </a:lnTo>
                <a:lnTo>
                  <a:pt x="2815970" y="142173"/>
                </a:lnTo>
                <a:lnTo>
                  <a:pt x="2972623" y="142173"/>
                </a:lnTo>
                <a:lnTo>
                  <a:pt x="2972623" y="159837"/>
                </a:lnTo>
                <a:close/>
              </a:path>
              <a:path w="3003550" h="274955">
                <a:moveTo>
                  <a:pt x="2891835" y="209641"/>
                </a:moveTo>
                <a:lnTo>
                  <a:pt x="2871566" y="209641"/>
                </a:lnTo>
                <a:lnTo>
                  <a:pt x="2871566" y="159837"/>
                </a:lnTo>
                <a:lnTo>
                  <a:pt x="2891835" y="159837"/>
                </a:lnTo>
                <a:lnTo>
                  <a:pt x="2891835" y="209641"/>
                </a:lnTo>
                <a:close/>
              </a:path>
              <a:path w="3003550" h="274955">
                <a:moveTo>
                  <a:pt x="3003316" y="227304"/>
                </a:moveTo>
                <a:lnTo>
                  <a:pt x="2760085" y="227304"/>
                </a:lnTo>
                <a:lnTo>
                  <a:pt x="2760085" y="209641"/>
                </a:lnTo>
                <a:lnTo>
                  <a:pt x="3003316" y="209641"/>
                </a:lnTo>
                <a:lnTo>
                  <a:pt x="3003316" y="227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212339" y="2678280"/>
            <a:ext cx="113664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15" dirty="0">
                <a:latin typeface="Times New Roman"/>
                <a:cs typeface="Times New Roman"/>
              </a:rPr>
              <a:t>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253488" y="2282039"/>
            <a:ext cx="7429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i="1" spc="5" dirty="0">
                <a:latin typeface="Times New Roman"/>
                <a:cs typeface="Times New Roman"/>
              </a:rPr>
              <a:t>t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411983" y="2383977"/>
            <a:ext cx="727075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i="1" spc="-5" dirty="0">
                <a:latin typeface="Times New Roman"/>
                <a:cs typeface="Times New Roman"/>
              </a:rPr>
              <a:t>f</a:t>
            </a:r>
            <a:r>
              <a:rPr sz="2400" i="1" spc="-12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(</a:t>
            </a:r>
            <a:r>
              <a:rPr sz="2400" i="1" spc="30" dirty="0">
                <a:latin typeface="Times New Roman"/>
                <a:cs typeface="Times New Roman"/>
              </a:rPr>
              <a:t>t</a:t>
            </a:r>
            <a:r>
              <a:rPr sz="2400" spc="30" dirty="0">
                <a:latin typeface="Times New Roman"/>
                <a:cs typeface="Times New Roman"/>
              </a:rPr>
              <a:t>)</a:t>
            </a:r>
            <a:r>
              <a:rPr sz="2400" i="1" spc="30" dirty="0">
                <a:latin typeface="Times New Roman"/>
                <a:cs typeface="Times New Roman"/>
              </a:rPr>
              <a:t>dt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104136" y="2341779"/>
            <a:ext cx="137795" cy="572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-125" dirty="0">
                <a:latin typeface="Symbol"/>
                <a:cs typeface="Symbol"/>
              </a:rPr>
              <a:t></a:t>
            </a:r>
            <a:endParaRPr sz="3550">
              <a:latin typeface="Symbol"/>
              <a:cs typeface="Symbol"/>
            </a:endParaRPr>
          </a:p>
        </p:txBody>
      </p:sp>
      <p:pic>
        <p:nvPicPr>
          <p:cNvPr id="52" name="object 5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9435" y="6600444"/>
            <a:ext cx="972312" cy="1584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16469" y="909365"/>
            <a:ext cx="1689735" cy="8267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54150" algn="l"/>
              </a:tabLst>
            </a:pPr>
            <a:r>
              <a:rPr sz="5250" b="1" dirty="0">
                <a:solidFill>
                  <a:srgbClr val="FFFFFF"/>
                </a:solidFill>
                <a:latin typeface="Arial"/>
                <a:cs typeface="Arial"/>
              </a:rPr>
              <a:t>[	]</a:t>
            </a:r>
            <a:endParaRPr sz="52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68373" y="1167739"/>
            <a:ext cx="750570" cy="513080"/>
          </a:xfrm>
          <a:custGeom>
            <a:avLst/>
            <a:gdLst/>
            <a:ahLst/>
            <a:cxnLst/>
            <a:rect l="l" t="t" r="r" b="b"/>
            <a:pathLst>
              <a:path w="750570" h="513080">
                <a:moveTo>
                  <a:pt x="57236" y="134800"/>
                </a:moveTo>
                <a:lnTo>
                  <a:pt x="10698" y="98425"/>
                </a:lnTo>
                <a:lnTo>
                  <a:pt x="20795" y="86473"/>
                </a:lnTo>
                <a:lnTo>
                  <a:pt x="31827" y="75758"/>
                </a:lnTo>
                <a:lnTo>
                  <a:pt x="71011" y="51369"/>
                </a:lnTo>
                <a:lnTo>
                  <a:pt x="125172" y="42793"/>
                </a:lnTo>
                <a:lnTo>
                  <a:pt x="138478" y="43228"/>
                </a:lnTo>
                <a:lnTo>
                  <a:pt x="184949" y="53575"/>
                </a:lnTo>
                <a:lnTo>
                  <a:pt x="219151" y="75892"/>
                </a:lnTo>
                <a:lnTo>
                  <a:pt x="237101" y="102705"/>
                </a:lnTo>
                <a:lnTo>
                  <a:pt x="125172" y="102705"/>
                </a:lnTo>
                <a:lnTo>
                  <a:pt x="113454" y="103273"/>
                </a:lnTo>
                <a:lnTo>
                  <a:pt x="70676" y="122096"/>
                </a:lnTo>
                <a:lnTo>
                  <a:pt x="63806" y="128147"/>
                </a:lnTo>
                <a:lnTo>
                  <a:pt x="57236" y="134800"/>
                </a:lnTo>
                <a:close/>
              </a:path>
              <a:path w="750570" h="513080">
                <a:moveTo>
                  <a:pt x="250704" y="379261"/>
                </a:moveTo>
                <a:lnTo>
                  <a:pt x="116256" y="379261"/>
                </a:lnTo>
                <a:lnTo>
                  <a:pt x="124102" y="379261"/>
                </a:lnTo>
                <a:lnTo>
                  <a:pt x="141086" y="378358"/>
                </a:lnTo>
                <a:lnTo>
                  <a:pt x="177594" y="364818"/>
                </a:lnTo>
                <a:lnTo>
                  <a:pt x="194712" y="324698"/>
                </a:lnTo>
                <a:lnTo>
                  <a:pt x="194712" y="317744"/>
                </a:lnTo>
                <a:lnTo>
                  <a:pt x="178129" y="276288"/>
                </a:lnTo>
                <a:lnTo>
                  <a:pt x="141821" y="264001"/>
                </a:lnTo>
                <a:lnTo>
                  <a:pt x="124637" y="263182"/>
                </a:lnTo>
                <a:lnTo>
                  <a:pt x="72749" y="263182"/>
                </a:lnTo>
                <a:lnTo>
                  <a:pt x="72749" y="204340"/>
                </a:lnTo>
                <a:lnTo>
                  <a:pt x="118753" y="204340"/>
                </a:lnTo>
                <a:lnTo>
                  <a:pt x="127428" y="204090"/>
                </a:lnTo>
                <a:lnTo>
                  <a:pt x="170640" y="184281"/>
                </a:lnTo>
                <a:lnTo>
                  <a:pt x="177594" y="144429"/>
                </a:lnTo>
                <a:lnTo>
                  <a:pt x="176708" y="134215"/>
                </a:lnTo>
                <a:lnTo>
                  <a:pt x="146769" y="105179"/>
                </a:lnTo>
                <a:lnTo>
                  <a:pt x="125172" y="102705"/>
                </a:lnTo>
                <a:lnTo>
                  <a:pt x="237101" y="102705"/>
                </a:lnTo>
                <a:lnTo>
                  <a:pt x="239645" y="108940"/>
                </a:lnTo>
                <a:lnTo>
                  <a:pt x="242320" y="118552"/>
                </a:lnTo>
                <a:lnTo>
                  <a:pt x="243925" y="128599"/>
                </a:lnTo>
                <a:lnTo>
                  <a:pt x="244460" y="139080"/>
                </a:lnTo>
                <a:lnTo>
                  <a:pt x="244460" y="151918"/>
                </a:lnTo>
                <a:lnTo>
                  <a:pt x="233226" y="193909"/>
                </a:lnTo>
                <a:lnTo>
                  <a:pt x="203939" y="225336"/>
                </a:lnTo>
                <a:lnTo>
                  <a:pt x="188828" y="232691"/>
                </a:lnTo>
                <a:lnTo>
                  <a:pt x="206814" y="237205"/>
                </a:lnTo>
                <a:lnTo>
                  <a:pt x="245530" y="263182"/>
                </a:lnTo>
                <a:lnTo>
                  <a:pt x="262580" y="303903"/>
                </a:lnTo>
                <a:lnTo>
                  <a:pt x="263717" y="319884"/>
                </a:lnTo>
                <a:lnTo>
                  <a:pt x="263717" y="327908"/>
                </a:lnTo>
                <a:lnTo>
                  <a:pt x="263182" y="338774"/>
                </a:lnTo>
                <a:lnTo>
                  <a:pt x="261577" y="349439"/>
                </a:lnTo>
                <a:lnTo>
                  <a:pt x="258903" y="359903"/>
                </a:lnTo>
                <a:lnTo>
                  <a:pt x="255158" y="370167"/>
                </a:lnTo>
                <a:lnTo>
                  <a:pt x="250704" y="379261"/>
                </a:lnTo>
                <a:close/>
              </a:path>
              <a:path w="750570" h="513080">
                <a:moveTo>
                  <a:pt x="123567" y="440242"/>
                </a:moveTo>
                <a:lnTo>
                  <a:pt x="74371" y="434374"/>
                </a:lnTo>
                <a:lnTo>
                  <a:pt x="28284" y="416505"/>
                </a:lnTo>
                <a:lnTo>
                  <a:pt x="0" y="397448"/>
                </a:lnTo>
                <a:lnTo>
                  <a:pt x="33700" y="343956"/>
                </a:lnTo>
                <a:lnTo>
                  <a:pt x="40503" y="348837"/>
                </a:lnTo>
                <a:lnTo>
                  <a:pt x="47006" y="353317"/>
                </a:lnTo>
                <a:lnTo>
                  <a:pt x="88440" y="374714"/>
                </a:lnTo>
                <a:lnTo>
                  <a:pt x="116256" y="379261"/>
                </a:lnTo>
                <a:lnTo>
                  <a:pt x="250704" y="379261"/>
                </a:lnTo>
                <a:lnTo>
                  <a:pt x="250327" y="380030"/>
                </a:lnTo>
                <a:lnTo>
                  <a:pt x="219954" y="413379"/>
                </a:lnTo>
                <a:lnTo>
                  <a:pt x="185351" y="430881"/>
                </a:lnTo>
                <a:lnTo>
                  <a:pt x="140668" y="439657"/>
                </a:lnTo>
                <a:lnTo>
                  <a:pt x="123567" y="440242"/>
                </a:lnTo>
                <a:close/>
              </a:path>
              <a:path w="750570" h="513080">
                <a:moveTo>
                  <a:pt x="685237" y="294208"/>
                </a:moveTo>
                <a:lnTo>
                  <a:pt x="617837" y="294208"/>
                </a:lnTo>
                <a:lnTo>
                  <a:pt x="617837" y="0"/>
                </a:lnTo>
                <a:lnTo>
                  <a:pt x="685237" y="0"/>
                </a:lnTo>
                <a:lnTo>
                  <a:pt x="685237" y="111264"/>
                </a:lnTo>
                <a:lnTo>
                  <a:pt x="750498" y="111264"/>
                </a:lnTo>
                <a:lnTo>
                  <a:pt x="750498" y="170105"/>
                </a:lnTo>
                <a:lnTo>
                  <a:pt x="685237" y="170105"/>
                </a:lnTo>
                <a:lnTo>
                  <a:pt x="685237" y="294208"/>
                </a:lnTo>
                <a:close/>
              </a:path>
              <a:path w="750570" h="513080">
                <a:moveTo>
                  <a:pt x="322024" y="304906"/>
                </a:moveTo>
                <a:lnTo>
                  <a:pt x="294743" y="249809"/>
                </a:lnTo>
                <a:lnTo>
                  <a:pt x="321673" y="238225"/>
                </a:lnTo>
                <a:lnTo>
                  <a:pt x="345761" y="227543"/>
                </a:lnTo>
                <a:lnTo>
                  <a:pt x="385412" y="208887"/>
                </a:lnTo>
                <a:lnTo>
                  <a:pt x="427487" y="184665"/>
                </a:lnTo>
                <a:lnTo>
                  <a:pt x="457777" y="154292"/>
                </a:lnTo>
                <a:lnTo>
                  <a:pt x="466988" y="109659"/>
                </a:lnTo>
                <a:lnTo>
                  <a:pt x="466988" y="86657"/>
                </a:lnTo>
                <a:lnTo>
                  <a:pt x="316140" y="86657"/>
                </a:lnTo>
                <a:lnTo>
                  <a:pt x="316140" y="29420"/>
                </a:lnTo>
                <a:lnTo>
                  <a:pt x="534389" y="29420"/>
                </a:lnTo>
                <a:lnTo>
                  <a:pt x="534295" y="119990"/>
                </a:lnTo>
                <a:lnTo>
                  <a:pt x="528036" y="163018"/>
                </a:lnTo>
                <a:lnTo>
                  <a:pt x="506104" y="201332"/>
                </a:lnTo>
                <a:lnTo>
                  <a:pt x="474611" y="229014"/>
                </a:lnTo>
                <a:lnTo>
                  <a:pt x="440760" y="249876"/>
                </a:lnTo>
                <a:lnTo>
                  <a:pt x="397181" y="271741"/>
                </a:lnTo>
                <a:lnTo>
                  <a:pt x="342769" y="296013"/>
                </a:lnTo>
                <a:lnTo>
                  <a:pt x="322024" y="304906"/>
                </a:lnTo>
                <a:close/>
              </a:path>
              <a:path w="750570" h="513080">
                <a:moveTo>
                  <a:pt x="534389" y="512457"/>
                </a:moveTo>
                <a:lnTo>
                  <a:pt x="486496" y="508545"/>
                </a:lnTo>
                <a:lnTo>
                  <a:pt x="445992" y="497078"/>
                </a:lnTo>
                <a:lnTo>
                  <a:pt x="406141" y="471602"/>
                </a:lnTo>
                <a:lnTo>
                  <a:pt x="384677" y="436163"/>
                </a:lnTo>
                <a:lnTo>
                  <a:pt x="382005" y="416705"/>
                </a:lnTo>
                <a:lnTo>
                  <a:pt x="382005" y="392099"/>
                </a:lnTo>
                <a:lnTo>
                  <a:pt x="392901" y="353852"/>
                </a:lnTo>
                <a:lnTo>
                  <a:pt x="423927" y="323094"/>
                </a:lnTo>
                <a:lnTo>
                  <a:pt x="458530" y="307146"/>
                </a:lnTo>
                <a:lnTo>
                  <a:pt x="501691" y="298086"/>
                </a:lnTo>
                <a:lnTo>
                  <a:pt x="534389" y="296347"/>
                </a:lnTo>
                <a:lnTo>
                  <a:pt x="551122" y="296782"/>
                </a:lnTo>
                <a:lnTo>
                  <a:pt x="596707" y="303301"/>
                </a:lnTo>
                <a:lnTo>
                  <a:pt x="634319" y="317042"/>
                </a:lnTo>
                <a:lnTo>
                  <a:pt x="669825" y="345209"/>
                </a:lnTo>
                <a:lnTo>
                  <a:pt x="674190" y="351445"/>
                </a:lnTo>
                <a:lnTo>
                  <a:pt x="534389" y="351445"/>
                </a:lnTo>
                <a:lnTo>
                  <a:pt x="524492" y="351712"/>
                </a:lnTo>
                <a:lnTo>
                  <a:pt x="483236" y="360605"/>
                </a:lnTo>
                <a:lnTo>
                  <a:pt x="450227" y="386750"/>
                </a:lnTo>
                <a:lnTo>
                  <a:pt x="448266" y="392099"/>
                </a:lnTo>
                <a:lnTo>
                  <a:pt x="448266" y="416705"/>
                </a:lnTo>
                <a:lnTo>
                  <a:pt x="476801" y="445307"/>
                </a:lnTo>
                <a:lnTo>
                  <a:pt x="515131" y="456290"/>
                </a:lnTo>
                <a:lnTo>
                  <a:pt x="534389" y="457359"/>
                </a:lnTo>
                <a:lnTo>
                  <a:pt x="674190" y="457359"/>
                </a:lnTo>
                <a:lnTo>
                  <a:pt x="669825" y="463595"/>
                </a:lnTo>
                <a:lnTo>
                  <a:pt x="634319" y="491762"/>
                </a:lnTo>
                <a:lnTo>
                  <a:pt x="596707" y="505503"/>
                </a:lnTo>
                <a:lnTo>
                  <a:pt x="551122" y="512022"/>
                </a:lnTo>
                <a:lnTo>
                  <a:pt x="534389" y="512457"/>
                </a:lnTo>
                <a:close/>
              </a:path>
              <a:path w="750570" h="513080">
                <a:moveTo>
                  <a:pt x="674190" y="457359"/>
                </a:moveTo>
                <a:lnTo>
                  <a:pt x="534389" y="457359"/>
                </a:lnTo>
                <a:lnTo>
                  <a:pt x="544285" y="457092"/>
                </a:lnTo>
                <a:lnTo>
                  <a:pt x="553646" y="456290"/>
                </a:lnTo>
                <a:lnTo>
                  <a:pt x="591976" y="445307"/>
                </a:lnTo>
                <a:lnTo>
                  <a:pt x="620511" y="416705"/>
                </a:lnTo>
                <a:lnTo>
                  <a:pt x="620511" y="392099"/>
                </a:lnTo>
                <a:lnTo>
                  <a:pt x="591976" y="363497"/>
                </a:lnTo>
                <a:lnTo>
                  <a:pt x="553646" y="352514"/>
                </a:lnTo>
                <a:lnTo>
                  <a:pt x="534389" y="351445"/>
                </a:lnTo>
                <a:lnTo>
                  <a:pt x="674190" y="351445"/>
                </a:lnTo>
                <a:lnTo>
                  <a:pt x="686772" y="392099"/>
                </a:lnTo>
                <a:lnTo>
                  <a:pt x="686772" y="416705"/>
                </a:lnTo>
                <a:lnTo>
                  <a:pt x="686156" y="426117"/>
                </a:lnTo>
                <a:lnTo>
                  <a:pt x="684100" y="436163"/>
                </a:lnTo>
                <a:lnTo>
                  <a:pt x="680674" y="445775"/>
                </a:lnTo>
                <a:lnTo>
                  <a:pt x="675876" y="454952"/>
                </a:lnTo>
                <a:lnTo>
                  <a:pt x="674190" y="4573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20897" y="4020534"/>
            <a:ext cx="3020060" cy="453390"/>
          </a:xfrm>
          <a:custGeom>
            <a:avLst/>
            <a:gdLst/>
            <a:ahLst/>
            <a:cxnLst/>
            <a:rect l="l" t="t" r="r" b="b"/>
            <a:pathLst>
              <a:path w="3020059" h="453389">
                <a:moveTo>
                  <a:pt x="363539" y="104525"/>
                </a:moveTo>
                <a:lnTo>
                  <a:pt x="314957" y="104525"/>
                </a:lnTo>
                <a:lnTo>
                  <a:pt x="314957" y="0"/>
                </a:lnTo>
                <a:lnTo>
                  <a:pt x="363539" y="0"/>
                </a:lnTo>
                <a:lnTo>
                  <a:pt x="363539" y="104525"/>
                </a:lnTo>
                <a:close/>
              </a:path>
              <a:path w="3020059" h="453389">
                <a:moveTo>
                  <a:pt x="113759" y="343509"/>
                </a:moveTo>
                <a:lnTo>
                  <a:pt x="67876" y="335167"/>
                </a:lnTo>
                <a:lnTo>
                  <a:pt x="32053" y="310630"/>
                </a:lnTo>
                <a:lnTo>
                  <a:pt x="8498" y="269900"/>
                </a:lnTo>
                <a:lnTo>
                  <a:pt x="447" y="228679"/>
                </a:lnTo>
                <a:lnTo>
                  <a:pt x="0" y="159323"/>
                </a:lnTo>
                <a:lnTo>
                  <a:pt x="447" y="146236"/>
                </a:lnTo>
                <a:lnTo>
                  <a:pt x="8498" y="105015"/>
                </a:lnTo>
                <a:lnTo>
                  <a:pt x="32053" y="64039"/>
                </a:lnTo>
                <a:lnTo>
                  <a:pt x="67876" y="39258"/>
                </a:lnTo>
                <a:lnTo>
                  <a:pt x="113759" y="30915"/>
                </a:lnTo>
                <a:lnTo>
                  <a:pt x="131793" y="32066"/>
                </a:lnTo>
                <a:lnTo>
                  <a:pt x="178535" y="49318"/>
                </a:lnTo>
                <a:lnTo>
                  <a:pt x="204023" y="75081"/>
                </a:lnTo>
                <a:lnTo>
                  <a:pt x="113759" y="75081"/>
                </a:lnTo>
                <a:lnTo>
                  <a:pt x="107195" y="75388"/>
                </a:lnTo>
                <a:lnTo>
                  <a:pt x="71633" y="90800"/>
                </a:lnTo>
                <a:lnTo>
                  <a:pt x="52173" y="124890"/>
                </a:lnTo>
                <a:lnTo>
                  <a:pt x="46529" y="168810"/>
                </a:lnTo>
                <a:lnTo>
                  <a:pt x="46529" y="206105"/>
                </a:lnTo>
                <a:lnTo>
                  <a:pt x="52173" y="250025"/>
                </a:lnTo>
                <a:lnTo>
                  <a:pt x="71669" y="284146"/>
                </a:lnTo>
                <a:lnTo>
                  <a:pt x="107195" y="299528"/>
                </a:lnTo>
                <a:lnTo>
                  <a:pt x="113759" y="299834"/>
                </a:lnTo>
                <a:lnTo>
                  <a:pt x="204395" y="299834"/>
                </a:lnTo>
                <a:lnTo>
                  <a:pt x="193334" y="313222"/>
                </a:lnTo>
                <a:lnTo>
                  <a:pt x="180253" y="324125"/>
                </a:lnTo>
                <a:lnTo>
                  <a:pt x="165515" y="332606"/>
                </a:lnTo>
                <a:lnTo>
                  <a:pt x="149521" y="338663"/>
                </a:lnTo>
                <a:lnTo>
                  <a:pt x="132269" y="342298"/>
                </a:lnTo>
                <a:lnTo>
                  <a:pt x="113759" y="343509"/>
                </a:lnTo>
                <a:close/>
              </a:path>
              <a:path w="3020059" h="453389">
                <a:moveTo>
                  <a:pt x="204395" y="299834"/>
                </a:moveTo>
                <a:lnTo>
                  <a:pt x="113759" y="299834"/>
                </a:lnTo>
                <a:lnTo>
                  <a:pt x="120322" y="299528"/>
                </a:lnTo>
                <a:lnTo>
                  <a:pt x="126763" y="298607"/>
                </a:lnTo>
                <a:lnTo>
                  <a:pt x="160623" y="278978"/>
                </a:lnTo>
                <a:lnTo>
                  <a:pt x="177814" y="240564"/>
                </a:lnTo>
                <a:lnTo>
                  <a:pt x="180989" y="206105"/>
                </a:lnTo>
                <a:lnTo>
                  <a:pt x="180989" y="168810"/>
                </a:lnTo>
                <a:lnTo>
                  <a:pt x="175345" y="124890"/>
                </a:lnTo>
                <a:lnTo>
                  <a:pt x="155885" y="90800"/>
                </a:lnTo>
                <a:lnTo>
                  <a:pt x="120322" y="75388"/>
                </a:lnTo>
                <a:lnTo>
                  <a:pt x="113759" y="75081"/>
                </a:lnTo>
                <a:lnTo>
                  <a:pt x="204023" y="75081"/>
                </a:lnTo>
                <a:lnTo>
                  <a:pt x="211475" y="87272"/>
                </a:lnTo>
                <a:lnTo>
                  <a:pt x="218775" y="104525"/>
                </a:lnTo>
                <a:lnTo>
                  <a:pt x="363539" y="104525"/>
                </a:lnTo>
                <a:lnTo>
                  <a:pt x="363539" y="147218"/>
                </a:lnTo>
                <a:lnTo>
                  <a:pt x="227117" y="147218"/>
                </a:lnTo>
                <a:lnTo>
                  <a:pt x="227199" y="152289"/>
                </a:lnTo>
                <a:lnTo>
                  <a:pt x="227486" y="156312"/>
                </a:lnTo>
                <a:lnTo>
                  <a:pt x="227608" y="219927"/>
                </a:lnTo>
                <a:lnTo>
                  <a:pt x="227444" y="221645"/>
                </a:lnTo>
                <a:lnTo>
                  <a:pt x="227117" y="223281"/>
                </a:lnTo>
                <a:lnTo>
                  <a:pt x="363539" y="223281"/>
                </a:lnTo>
                <a:lnTo>
                  <a:pt x="363539" y="265974"/>
                </a:lnTo>
                <a:lnTo>
                  <a:pt x="220247" y="265974"/>
                </a:lnTo>
                <a:lnTo>
                  <a:pt x="213331" y="284146"/>
                </a:lnTo>
                <a:lnTo>
                  <a:pt x="204395" y="299834"/>
                </a:lnTo>
                <a:close/>
              </a:path>
              <a:path w="3020059" h="453389">
                <a:moveTo>
                  <a:pt x="363539" y="223281"/>
                </a:moveTo>
                <a:lnTo>
                  <a:pt x="314957" y="223281"/>
                </a:lnTo>
                <a:lnTo>
                  <a:pt x="314957" y="147218"/>
                </a:lnTo>
                <a:lnTo>
                  <a:pt x="363539" y="147218"/>
                </a:lnTo>
                <a:lnTo>
                  <a:pt x="363539" y="223281"/>
                </a:lnTo>
                <a:close/>
              </a:path>
              <a:path w="3020059" h="453389">
                <a:moveTo>
                  <a:pt x="363539" y="452451"/>
                </a:moveTo>
                <a:lnTo>
                  <a:pt x="314957" y="452451"/>
                </a:lnTo>
                <a:lnTo>
                  <a:pt x="314957" y="265974"/>
                </a:lnTo>
                <a:lnTo>
                  <a:pt x="363539" y="265974"/>
                </a:lnTo>
                <a:lnTo>
                  <a:pt x="363539" y="452451"/>
                </a:lnTo>
                <a:close/>
              </a:path>
              <a:path w="3020059" h="453389">
                <a:moveTo>
                  <a:pt x="777714" y="452451"/>
                </a:moveTo>
                <a:lnTo>
                  <a:pt x="729132" y="452451"/>
                </a:lnTo>
                <a:lnTo>
                  <a:pt x="729132" y="197763"/>
                </a:lnTo>
                <a:lnTo>
                  <a:pt x="651106" y="197763"/>
                </a:lnTo>
                <a:lnTo>
                  <a:pt x="651106" y="155070"/>
                </a:lnTo>
                <a:lnTo>
                  <a:pt x="729132" y="155070"/>
                </a:lnTo>
                <a:lnTo>
                  <a:pt x="729132" y="0"/>
                </a:lnTo>
                <a:lnTo>
                  <a:pt x="777714" y="0"/>
                </a:lnTo>
                <a:lnTo>
                  <a:pt x="777714" y="452451"/>
                </a:lnTo>
                <a:close/>
              </a:path>
              <a:path w="3020059" h="453389">
                <a:moveTo>
                  <a:pt x="506341" y="342037"/>
                </a:moveTo>
                <a:lnTo>
                  <a:pt x="426843" y="342037"/>
                </a:lnTo>
                <a:lnTo>
                  <a:pt x="426843" y="164393"/>
                </a:lnTo>
                <a:lnTo>
                  <a:pt x="571608" y="164393"/>
                </a:lnTo>
                <a:lnTo>
                  <a:pt x="571608" y="78025"/>
                </a:lnTo>
                <a:lnTo>
                  <a:pt x="425371" y="78025"/>
                </a:lnTo>
                <a:lnTo>
                  <a:pt x="425371" y="36313"/>
                </a:lnTo>
                <a:lnTo>
                  <a:pt x="619700" y="36313"/>
                </a:lnTo>
                <a:lnTo>
                  <a:pt x="619700" y="205124"/>
                </a:lnTo>
                <a:lnTo>
                  <a:pt x="474935" y="205124"/>
                </a:lnTo>
                <a:lnTo>
                  <a:pt x="474935" y="300325"/>
                </a:lnTo>
                <a:lnTo>
                  <a:pt x="673983" y="300325"/>
                </a:lnTo>
                <a:lnTo>
                  <a:pt x="678096" y="331732"/>
                </a:lnTo>
                <a:lnTo>
                  <a:pt x="634605" y="337084"/>
                </a:lnTo>
                <a:lnTo>
                  <a:pt x="584367" y="340442"/>
                </a:lnTo>
                <a:lnTo>
                  <a:pt x="535233" y="341853"/>
                </a:lnTo>
                <a:lnTo>
                  <a:pt x="506341" y="342037"/>
                </a:lnTo>
                <a:close/>
              </a:path>
              <a:path w="3020059" h="453389">
                <a:moveTo>
                  <a:pt x="673983" y="300325"/>
                </a:moveTo>
                <a:lnTo>
                  <a:pt x="518119" y="300325"/>
                </a:lnTo>
                <a:lnTo>
                  <a:pt x="552439" y="300049"/>
                </a:lnTo>
                <a:lnTo>
                  <a:pt x="572697" y="299543"/>
                </a:lnTo>
                <a:lnTo>
                  <a:pt x="618595" y="296767"/>
                </a:lnTo>
                <a:lnTo>
                  <a:pt x="663236" y="291906"/>
                </a:lnTo>
                <a:lnTo>
                  <a:pt x="672698" y="290510"/>
                </a:lnTo>
                <a:lnTo>
                  <a:pt x="673983" y="300325"/>
                </a:lnTo>
                <a:close/>
              </a:path>
              <a:path w="3020059" h="453389">
                <a:moveTo>
                  <a:pt x="1252248" y="452451"/>
                </a:moveTo>
                <a:lnTo>
                  <a:pt x="1203666" y="452451"/>
                </a:lnTo>
                <a:lnTo>
                  <a:pt x="1203666" y="0"/>
                </a:lnTo>
                <a:lnTo>
                  <a:pt x="1252248" y="0"/>
                </a:lnTo>
                <a:lnTo>
                  <a:pt x="1252248" y="167338"/>
                </a:lnTo>
                <a:lnTo>
                  <a:pt x="1321931" y="167338"/>
                </a:lnTo>
                <a:lnTo>
                  <a:pt x="1321931" y="209540"/>
                </a:lnTo>
                <a:lnTo>
                  <a:pt x="1252248" y="209540"/>
                </a:lnTo>
                <a:lnTo>
                  <a:pt x="1252248" y="452451"/>
                </a:lnTo>
                <a:close/>
              </a:path>
              <a:path w="3020059" h="453389">
                <a:moveTo>
                  <a:pt x="932784" y="352833"/>
                </a:moveTo>
                <a:lnTo>
                  <a:pt x="907266" y="314065"/>
                </a:lnTo>
                <a:lnTo>
                  <a:pt x="926144" y="302855"/>
                </a:lnTo>
                <a:lnTo>
                  <a:pt x="943519" y="292289"/>
                </a:lnTo>
                <a:lnTo>
                  <a:pt x="986795" y="264333"/>
                </a:lnTo>
                <a:lnTo>
                  <a:pt x="1018907" y="240456"/>
                </a:lnTo>
                <a:lnTo>
                  <a:pt x="1047124" y="212730"/>
                </a:lnTo>
                <a:lnTo>
                  <a:pt x="1066323" y="173042"/>
                </a:lnTo>
                <a:lnTo>
                  <a:pt x="1069697" y="83914"/>
                </a:lnTo>
                <a:lnTo>
                  <a:pt x="916099" y="83914"/>
                </a:lnTo>
                <a:lnTo>
                  <a:pt x="916099" y="42202"/>
                </a:lnTo>
                <a:lnTo>
                  <a:pt x="1117788" y="42202"/>
                </a:lnTo>
                <a:lnTo>
                  <a:pt x="1117712" y="139060"/>
                </a:lnTo>
                <a:lnTo>
                  <a:pt x="1114231" y="185556"/>
                </a:lnTo>
                <a:lnTo>
                  <a:pt x="1097914" y="225581"/>
                </a:lnTo>
                <a:lnTo>
                  <a:pt x="1070111" y="257632"/>
                </a:lnTo>
                <a:lnTo>
                  <a:pt x="1037125" y="284560"/>
                </a:lnTo>
                <a:lnTo>
                  <a:pt x="992177" y="315660"/>
                </a:lnTo>
                <a:lnTo>
                  <a:pt x="954269" y="339706"/>
                </a:lnTo>
                <a:lnTo>
                  <a:pt x="932784" y="352833"/>
                </a:lnTo>
                <a:close/>
              </a:path>
              <a:path w="3020059" h="453389">
                <a:moveTo>
                  <a:pt x="1579564" y="82933"/>
                </a:moveTo>
                <a:lnTo>
                  <a:pt x="1338616" y="82933"/>
                </a:lnTo>
                <a:lnTo>
                  <a:pt x="1338616" y="40730"/>
                </a:lnTo>
                <a:lnTo>
                  <a:pt x="1579564" y="40730"/>
                </a:lnTo>
                <a:lnTo>
                  <a:pt x="1579564" y="82933"/>
                </a:lnTo>
                <a:close/>
              </a:path>
              <a:path w="3020059" h="453389">
                <a:moveTo>
                  <a:pt x="1354319" y="345963"/>
                </a:moveTo>
                <a:lnTo>
                  <a:pt x="1322422" y="313084"/>
                </a:lnTo>
                <a:lnTo>
                  <a:pt x="1333233" y="303147"/>
                </a:lnTo>
                <a:lnTo>
                  <a:pt x="1343585" y="293455"/>
                </a:lnTo>
                <a:lnTo>
                  <a:pt x="1372001" y="265698"/>
                </a:lnTo>
                <a:lnTo>
                  <a:pt x="1403822" y="231531"/>
                </a:lnTo>
                <a:lnTo>
                  <a:pt x="1426293" y="199726"/>
                </a:lnTo>
                <a:lnTo>
                  <a:pt x="1435780" y="156378"/>
                </a:lnTo>
                <a:lnTo>
                  <a:pt x="1435780" y="82933"/>
                </a:lnTo>
                <a:lnTo>
                  <a:pt x="1484853" y="82933"/>
                </a:lnTo>
                <a:lnTo>
                  <a:pt x="1484945" y="154333"/>
                </a:lnTo>
                <a:lnTo>
                  <a:pt x="1494749" y="199889"/>
                </a:lnTo>
                <a:lnTo>
                  <a:pt x="1517104" y="229660"/>
                </a:lnTo>
                <a:lnTo>
                  <a:pt x="1460807" y="229660"/>
                </a:lnTo>
                <a:lnTo>
                  <a:pt x="1437353" y="262386"/>
                </a:lnTo>
                <a:lnTo>
                  <a:pt x="1407103" y="294697"/>
                </a:lnTo>
                <a:lnTo>
                  <a:pt x="1377752" y="323941"/>
                </a:lnTo>
                <a:lnTo>
                  <a:pt x="1366434" y="334691"/>
                </a:lnTo>
                <a:lnTo>
                  <a:pt x="1354319" y="345963"/>
                </a:lnTo>
                <a:close/>
              </a:path>
              <a:path w="3020059" h="453389">
                <a:moveTo>
                  <a:pt x="1563860" y="339093"/>
                </a:moveTo>
                <a:lnTo>
                  <a:pt x="1531012" y="308223"/>
                </a:lnTo>
                <a:lnTo>
                  <a:pt x="1498501" y="275620"/>
                </a:lnTo>
                <a:lnTo>
                  <a:pt x="1472585" y="246836"/>
                </a:lnTo>
                <a:lnTo>
                  <a:pt x="1461298" y="229660"/>
                </a:lnTo>
                <a:lnTo>
                  <a:pt x="1517104" y="229660"/>
                </a:lnTo>
                <a:lnTo>
                  <a:pt x="1518805" y="231608"/>
                </a:lnTo>
                <a:lnTo>
                  <a:pt x="1525093" y="238493"/>
                </a:lnTo>
                <a:lnTo>
                  <a:pt x="1557235" y="271372"/>
                </a:lnTo>
                <a:lnTo>
                  <a:pt x="1595757" y="306214"/>
                </a:lnTo>
                <a:lnTo>
                  <a:pt x="1563860" y="339093"/>
                </a:lnTo>
                <a:close/>
              </a:path>
              <a:path w="3020059" h="453389">
                <a:moveTo>
                  <a:pt x="1689487" y="452451"/>
                </a:moveTo>
                <a:lnTo>
                  <a:pt x="1640905" y="452451"/>
                </a:lnTo>
                <a:lnTo>
                  <a:pt x="1640905" y="0"/>
                </a:lnTo>
                <a:lnTo>
                  <a:pt x="1689487" y="0"/>
                </a:lnTo>
                <a:lnTo>
                  <a:pt x="1689487" y="452451"/>
                </a:lnTo>
                <a:close/>
              </a:path>
              <a:path w="3020059" h="453389">
                <a:moveTo>
                  <a:pt x="2185613" y="452451"/>
                </a:moveTo>
                <a:lnTo>
                  <a:pt x="2137031" y="452451"/>
                </a:lnTo>
                <a:lnTo>
                  <a:pt x="2137031" y="0"/>
                </a:lnTo>
                <a:lnTo>
                  <a:pt x="2185613" y="0"/>
                </a:lnTo>
                <a:lnTo>
                  <a:pt x="2185613" y="452451"/>
                </a:lnTo>
                <a:close/>
              </a:path>
              <a:path w="3020059" h="453389">
                <a:moveTo>
                  <a:pt x="1844557" y="342528"/>
                </a:moveTo>
                <a:lnTo>
                  <a:pt x="1812659" y="309649"/>
                </a:lnTo>
                <a:lnTo>
                  <a:pt x="1834251" y="289989"/>
                </a:lnTo>
                <a:lnTo>
                  <a:pt x="1854371" y="270759"/>
                </a:lnTo>
                <a:lnTo>
                  <a:pt x="1890194" y="233586"/>
                </a:lnTo>
                <a:lnTo>
                  <a:pt x="1913749" y="202834"/>
                </a:lnTo>
                <a:lnTo>
                  <a:pt x="1927408" y="159731"/>
                </a:lnTo>
                <a:lnTo>
                  <a:pt x="1927980" y="32388"/>
                </a:lnTo>
                <a:lnTo>
                  <a:pt x="1977053" y="32388"/>
                </a:lnTo>
                <a:lnTo>
                  <a:pt x="1977176" y="149963"/>
                </a:lnTo>
                <a:lnTo>
                  <a:pt x="1988340" y="198172"/>
                </a:lnTo>
                <a:lnTo>
                  <a:pt x="2008506" y="226225"/>
                </a:lnTo>
                <a:lnTo>
                  <a:pt x="1952517" y="226225"/>
                </a:lnTo>
                <a:lnTo>
                  <a:pt x="1929621" y="257908"/>
                </a:lnTo>
                <a:lnTo>
                  <a:pt x="1898751" y="290556"/>
                </a:lnTo>
                <a:lnTo>
                  <a:pt x="1868234" y="320384"/>
                </a:lnTo>
                <a:lnTo>
                  <a:pt x="1856733" y="331226"/>
                </a:lnTo>
                <a:lnTo>
                  <a:pt x="1844557" y="342528"/>
                </a:lnTo>
                <a:close/>
              </a:path>
              <a:path w="3020059" h="453389">
                <a:moveTo>
                  <a:pt x="2057042" y="338111"/>
                </a:moveTo>
                <a:lnTo>
                  <a:pt x="2023320" y="306229"/>
                </a:lnTo>
                <a:lnTo>
                  <a:pt x="1989766" y="272246"/>
                </a:lnTo>
                <a:lnTo>
                  <a:pt x="1964049" y="243401"/>
                </a:lnTo>
                <a:lnTo>
                  <a:pt x="1953008" y="226225"/>
                </a:lnTo>
                <a:lnTo>
                  <a:pt x="2008506" y="226225"/>
                </a:lnTo>
                <a:lnTo>
                  <a:pt x="2010898" y="229031"/>
                </a:lnTo>
                <a:lnTo>
                  <a:pt x="2016311" y="235058"/>
                </a:lnTo>
                <a:lnTo>
                  <a:pt x="2049190" y="268673"/>
                </a:lnTo>
                <a:lnTo>
                  <a:pt x="2077714" y="295126"/>
                </a:lnTo>
                <a:lnTo>
                  <a:pt x="2088448" y="304742"/>
                </a:lnTo>
                <a:lnTo>
                  <a:pt x="2057042" y="338111"/>
                </a:lnTo>
                <a:close/>
              </a:path>
              <a:path w="3020059" h="453389">
                <a:moveTo>
                  <a:pt x="2638064" y="392091"/>
                </a:moveTo>
                <a:lnTo>
                  <a:pt x="2222908" y="392091"/>
                </a:lnTo>
                <a:lnTo>
                  <a:pt x="2222908" y="350870"/>
                </a:lnTo>
                <a:lnTo>
                  <a:pt x="2638064" y="350870"/>
                </a:lnTo>
                <a:lnTo>
                  <a:pt x="2638064" y="392091"/>
                </a:lnTo>
                <a:close/>
              </a:path>
              <a:path w="3020059" h="453389">
                <a:moveTo>
                  <a:pt x="2271981" y="280696"/>
                </a:moveTo>
                <a:lnTo>
                  <a:pt x="2247935" y="242419"/>
                </a:lnTo>
                <a:lnTo>
                  <a:pt x="2262734" y="234230"/>
                </a:lnTo>
                <a:lnTo>
                  <a:pt x="2276152" y="226716"/>
                </a:lnTo>
                <a:lnTo>
                  <a:pt x="2314183" y="204725"/>
                </a:lnTo>
                <a:lnTo>
                  <a:pt x="2350988" y="181078"/>
                </a:lnTo>
                <a:lnTo>
                  <a:pt x="2383575" y="154272"/>
                </a:lnTo>
                <a:lnTo>
                  <a:pt x="2402392" y="119722"/>
                </a:lnTo>
                <a:lnTo>
                  <a:pt x="2405950" y="81460"/>
                </a:lnTo>
                <a:lnTo>
                  <a:pt x="2405950" y="31897"/>
                </a:lnTo>
                <a:lnTo>
                  <a:pt x="2455022" y="31897"/>
                </a:lnTo>
                <a:lnTo>
                  <a:pt x="2455145" y="90247"/>
                </a:lnTo>
                <a:lnTo>
                  <a:pt x="2462414" y="132251"/>
                </a:lnTo>
                <a:lnTo>
                  <a:pt x="2489895" y="166019"/>
                </a:lnTo>
                <a:lnTo>
                  <a:pt x="2496567" y="171264"/>
                </a:lnTo>
                <a:lnTo>
                  <a:pt x="2430486" y="171264"/>
                </a:lnTo>
                <a:lnTo>
                  <a:pt x="2404186" y="198928"/>
                </a:lnTo>
                <a:lnTo>
                  <a:pt x="2372580" y="220827"/>
                </a:lnTo>
                <a:lnTo>
                  <a:pt x="2338685" y="241928"/>
                </a:lnTo>
                <a:lnTo>
                  <a:pt x="2301179" y="264195"/>
                </a:lnTo>
                <a:lnTo>
                  <a:pt x="2287009" y="272277"/>
                </a:lnTo>
                <a:lnTo>
                  <a:pt x="2271981" y="280696"/>
                </a:lnTo>
                <a:close/>
              </a:path>
              <a:path w="3020059" h="453389">
                <a:moveTo>
                  <a:pt x="2589973" y="279714"/>
                </a:moveTo>
                <a:lnTo>
                  <a:pt x="2523724" y="241606"/>
                </a:lnTo>
                <a:lnTo>
                  <a:pt x="2488392" y="219846"/>
                </a:lnTo>
                <a:lnTo>
                  <a:pt x="2449624" y="192120"/>
                </a:lnTo>
                <a:lnTo>
                  <a:pt x="2430977" y="171264"/>
                </a:lnTo>
                <a:lnTo>
                  <a:pt x="2496567" y="171264"/>
                </a:lnTo>
                <a:lnTo>
                  <a:pt x="2497348" y="171877"/>
                </a:lnTo>
                <a:lnTo>
                  <a:pt x="2505843" y="178042"/>
                </a:lnTo>
                <a:lnTo>
                  <a:pt x="2538446" y="199235"/>
                </a:lnTo>
                <a:lnTo>
                  <a:pt x="2586047" y="226839"/>
                </a:lnTo>
                <a:lnTo>
                  <a:pt x="2613527" y="241928"/>
                </a:lnTo>
                <a:lnTo>
                  <a:pt x="2589973" y="279714"/>
                </a:lnTo>
                <a:close/>
              </a:path>
              <a:path w="3020059" h="453389">
                <a:moveTo>
                  <a:pt x="3019850" y="452941"/>
                </a:moveTo>
                <a:lnTo>
                  <a:pt x="2731793" y="452941"/>
                </a:lnTo>
                <a:lnTo>
                  <a:pt x="2731793" y="286585"/>
                </a:lnTo>
                <a:lnTo>
                  <a:pt x="3019850" y="286585"/>
                </a:lnTo>
                <a:lnTo>
                  <a:pt x="3019850" y="327315"/>
                </a:lnTo>
                <a:lnTo>
                  <a:pt x="2779394" y="327315"/>
                </a:lnTo>
                <a:lnTo>
                  <a:pt x="2779394" y="412211"/>
                </a:lnTo>
                <a:lnTo>
                  <a:pt x="3019850" y="412211"/>
                </a:lnTo>
                <a:lnTo>
                  <a:pt x="3019850" y="452941"/>
                </a:lnTo>
                <a:close/>
              </a:path>
              <a:path w="3020059" h="453389">
                <a:moveTo>
                  <a:pt x="3019850" y="412211"/>
                </a:moveTo>
                <a:lnTo>
                  <a:pt x="2972250" y="412211"/>
                </a:lnTo>
                <a:lnTo>
                  <a:pt x="2972250" y="327315"/>
                </a:lnTo>
                <a:lnTo>
                  <a:pt x="3019850" y="327315"/>
                </a:lnTo>
                <a:lnTo>
                  <a:pt x="3019850" y="412211"/>
                </a:lnTo>
                <a:close/>
              </a:path>
              <a:path w="3020059" h="453389">
                <a:moveTo>
                  <a:pt x="2934954" y="262048"/>
                </a:moveTo>
                <a:lnTo>
                  <a:pt x="2888826" y="262048"/>
                </a:lnTo>
                <a:lnTo>
                  <a:pt x="2888826" y="146727"/>
                </a:lnTo>
                <a:lnTo>
                  <a:pt x="2831411" y="146727"/>
                </a:lnTo>
                <a:lnTo>
                  <a:pt x="2831411" y="105506"/>
                </a:lnTo>
                <a:lnTo>
                  <a:pt x="2888826" y="105506"/>
                </a:lnTo>
                <a:lnTo>
                  <a:pt x="2888826" y="5888"/>
                </a:lnTo>
                <a:lnTo>
                  <a:pt x="2934954" y="5888"/>
                </a:lnTo>
                <a:lnTo>
                  <a:pt x="2934954" y="262048"/>
                </a:lnTo>
                <a:close/>
              </a:path>
              <a:path w="3020059" h="453389">
                <a:moveTo>
                  <a:pt x="2652786" y="239965"/>
                </a:moveTo>
                <a:lnTo>
                  <a:pt x="2652786" y="24536"/>
                </a:lnTo>
                <a:lnTo>
                  <a:pt x="2826504" y="24536"/>
                </a:lnTo>
                <a:lnTo>
                  <a:pt x="2826504" y="64285"/>
                </a:lnTo>
                <a:lnTo>
                  <a:pt x="2699405" y="64285"/>
                </a:lnTo>
                <a:lnTo>
                  <a:pt x="2699405" y="112867"/>
                </a:lnTo>
                <a:lnTo>
                  <a:pt x="2806874" y="112867"/>
                </a:lnTo>
                <a:lnTo>
                  <a:pt x="2806874" y="151634"/>
                </a:lnTo>
                <a:lnTo>
                  <a:pt x="2699405" y="151634"/>
                </a:lnTo>
                <a:lnTo>
                  <a:pt x="2699405" y="200217"/>
                </a:lnTo>
                <a:lnTo>
                  <a:pt x="2846991" y="200217"/>
                </a:lnTo>
                <a:lnTo>
                  <a:pt x="2851040" y="232605"/>
                </a:lnTo>
                <a:lnTo>
                  <a:pt x="2809251" y="237220"/>
                </a:lnTo>
                <a:lnTo>
                  <a:pt x="2768904" y="239076"/>
                </a:lnTo>
                <a:lnTo>
                  <a:pt x="2652786" y="239965"/>
                </a:lnTo>
                <a:close/>
              </a:path>
              <a:path w="3020059" h="453389">
                <a:moveTo>
                  <a:pt x="2846991" y="200217"/>
                </a:moveTo>
                <a:lnTo>
                  <a:pt x="2699405" y="200217"/>
                </a:lnTo>
                <a:lnTo>
                  <a:pt x="2712670" y="200201"/>
                </a:lnTo>
                <a:lnTo>
                  <a:pt x="2765776" y="199603"/>
                </a:lnTo>
                <a:lnTo>
                  <a:pt x="2806767" y="197472"/>
                </a:lnTo>
                <a:lnTo>
                  <a:pt x="2846133" y="193346"/>
                </a:lnTo>
                <a:lnTo>
                  <a:pt x="2846991" y="200217"/>
                </a:lnTo>
                <a:close/>
              </a:path>
              <a:path w="3020059" h="453389">
                <a:moveTo>
                  <a:pt x="3019850" y="263030"/>
                </a:moveTo>
                <a:lnTo>
                  <a:pt x="2973231" y="263030"/>
                </a:lnTo>
                <a:lnTo>
                  <a:pt x="2973231" y="0"/>
                </a:lnTo>
                <a:lnTo>
                  <a:pt x="3019850" y="0"/>
                </a:lnTo>
                <a:lnTo>
                  <a:pt x="3019850" y="263030"/>
                </a:lnTo>
                <a:close/>
              </a:path>
            </a:pathLst>
          </a:custGeom>
          <a:solidFill>
            <a:srgbClr val="67410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717292" y="3837685"/>
            <a:ext cx="835660" cy="831850"/>
            <a:chOff x="2717292" y="3837685"/>
            <a:chExt cx="835660" cy="8318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7292" y="3837685"/>
              <a:ext cx="835151" cy="8318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16436" y="4060073"/>
              <a:ext cx="189865" cy="386080"/>
            </a:xfrm>
            <a:custGeom>
              <a:avLst/>
              <a:gdLst/>
              <a:ahLst/>
              <a:cxnLst/>
              <a:rect l="l" t="t" r="r" b="b"/>
              <a:pathLst>
                <a:path w="189864" h="386079">
                  <a:moveTo>
                    <a:pt x="189363" y="385680"/>
                  </a:moveTo>
                  <a:lnTo>
                    <a:pt x="120892" y="385680"/>
                  </a:lnTo>
                  <a:lnTo>
                    <a:pt x="120892" y="77029"/>
                  </a:lnTo>
                  <a:lnTo>
                    <a:pt x="33165" y="127311"/>
                  </a:lnTo>
                  <a:lnTo>
                    <a:pt x="0" y="71679"/>
                  </a:lnTo>
                  <a:lnTo>
                    <a:pt x="128916" y="0"/>
                  </a:lnTo>
                  <a:lnTo>
                    <a:pt x="189363" y="0"/>
                  </a:lnTo>
                  <a:lnTo>
                    <a:pt x="189363" y="3856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167383" y="3577590"/>
            <a:ext cx="8374380" cy="0"/>
          </a:xfrm>
          <a:custGeom>
            <a:avLst/>
            <a:gdLst/>
            <a:ahLst/>
            <a:cxnLst/>
            <a:rect l="l" t="t" r="r" b="b"/>
            <a:pathLst>
              <a:path w="8374380">
                <a:moveTo>
                  <a:pt x="0" y="0"/>
                </a:moveTo>
                <a:lnTo>
                  <a:pt x="8374379" y="0"/>
                </a:lnTo>
              </a:path>
            </a:pathLst>
          </a:custGeom>
          <a:ln w="19812">
            <a:solidFill>
              <a:srgbClr val="F7AF3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67383" y="4866894"/>
            <a:ext cx="8374380" cy="0"/>
          </a:xfrm>
          <a:custGeom>
            <a:avLst/>
            <a:gdLst/>
            <a:ahLst/>
            <a:cxnLst/>
            <a:rect l="l" t="t" r="r" b="b"/>
            <a:pathLst>
              <a:path w="8374380">
                <a:moveTo>
                  <a:pt x="0" y="0"/>
                </a:moveTo>
                <a:lnTo>
                  <a:pt x="8374379" y="0"/>
                </a:lnTo>
              </a:path>
            </a:pathLst>
          </a:custGeom>
          <a:ln w="19812">
            <a:solidFill>
              <a:srgbClr val="F7AF3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35" y="6600444"/>
            <a:ext cx="972312" cy="15849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433" y="1368399"/>
            <a:ext cx="194579" cy="2406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7818" y="1285648"/>
            <a:ext cx="5669915" cy="466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대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기</a:t>
            </a:r>
            <a:r>
              <a:rPr sz="2900" spc="-50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리</a:t>
            </a: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던던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트</a:t>
            </a:r>
            <a:r>
              <a:rPr sz="2900" spc="-50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시</a:t>
            </a: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스템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의</a:t>
            </a:r>
            <a:r>
              <a:rPr sz="2900" spc="-50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신</a:t>
            </a: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뢰도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와</a:t>
            </a:r>
            <a:r>
              <a:rPr sz="2900" spc="-50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10" dirty="0">
                <a:solidFill>
                  <a:srgbClr val="674107"/>
                </a:solidFill>
                <a:latin typeface="Gulim"/>
                <a:cs typeface="Gulim"/>
              </a:rPr>
              <a:t>M</a:t>
            </a:r>
            <a:r>
              <a:rPr sz="2900" spc="-160" dirty="0">
                <a:solidFill>
                  <a:srgbClr val="674107"/>
                </a:solidFill>
                <a:latin typeface="Gulim"/>
                <a:cs typeface="Gulim"/>
              </a:rPr>
              <a:t>TT</a:t>
            </a:r>
            <a:r>
              <a:rPr sz="2900" spc="-60" dirty="0">
                <a:solidFill>
                  <a:srgbClr val="674107"/>
                </a:solidFill>
                <a:latin typeface="Gulim"/>
                <a:cs typeface="Gulim"/>
              </a:rPr>
              <a:t>F</a:t>
            </a:r>
            <a:endParaRPr sz="2900">
              <a:latin typeface="Gulim"/>
              <a:cs typeface="Guli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731263"/>
            <a:ext cx="10692765" cy="6350"/>
            <a:chOff x="0" y="1731263"/>
            <a:chExt cx="10692765" cy="6350"/>
          </a:xfrm>
        </p:grpSpPr>
        <p:sp>
          <p:nvSpPr>
            <p:cNvPr id="5" name="object 5"/>
            <p:cNvSpPr/>
            <p:nvPr/>
          </p:nvSpPr>
          <p:spPr>
            <a:xfrm>
              <a:off x="0" y="1731263"/>
              <a:ext cx="17145" cy="6350"/>
            </a:xfrm>
            <a:custGeom>
              <a:avLst/>
              <a:gdLst/>
              <a:ahLst/>
              <a:cxnLst/>
              <a:rect l="l" t="t" r="r" b="b"/>
              <a:pathLst>
                <a:path w="17145" h="6350">
                  <a:moveTo>
                    <a:pt x="16764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528" y="1734311"/>
              <a:ext cx="10586085" cy="0"/>
            </a:xfrm>
            <a:custGeom>
              <a:avLst/>
              <a:gdLst/>
              <a:ahLst/>
              <a:cxnLst/>
              <a:rect l="l" t="t" r="r" b="b"/>
              <a:pathLst>
                <a:path w="10586085">
                  <a:moveTo>
                    <a:pt x="0" y="0"/>
                  </a:moveTo>
                  <a:lnTo>
                    <a:pt x="10585704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635996" y="1731263"/>
              <a:ext cx="56515" cy="6350"/>
            </a:xfrm>
            <a:custGeom>
              <a:avLst/>
              <a:gdLst/>
              <a:ahLst/>
              <a:cxnLst/>
              <a:rect l="l" t="t" r="r" b="b"/>
              <a:pathLst>
                <a:path w="56515" h="6350">
                  <a:moveTo>
                    <a:pt x="21336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21336" y="0"/>
                  </a:lnTo>
                  <a:lnTo>
                    <a:pt x="21336" y="6096"/>
                  </a:lnTo>
                  <a:close/>
                </a:path>
                <a:path w="56515" h="6350">
                  <a:moveTo>
                    <a:pt x="56387" y="6096"/>
                  </a:moveTo>
                  <a:lnTo>
                    <a:pt x="38100" y="6096"/>
                  </a:lnTo>
                  <a:lnTo>
                    <a:pt x="38100" y="0"/>
                  </a:lnTo>
                  <a:lnTo>
                    <a:pt x="56387" y="0"/>
                  </a:lnTo>
                  <a:lnTo>
                    <a:pt x="56387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3930" y="2123889"/>
            <a:ext cx="1479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9E7C08"/>
                </a:solidFill>
                <a:latin typeface="Wingdings"/>
                <a:cs typeface="Wingdings"/>
              </a:rPr>
              <a:t></a:t>
            </a:r>
            <a:endParaRPr sz="2100">
              <a:latin typeface="Wingdings"/>
              <a:cs typeface="Wingding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7602" y="2190673"/>
            <a:ext cx="3323615" cy="250697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230325" y="3082588"/>
            <a:ext cx="49530" cy="128905"/>
          </a:xfrm>
          <a:custGeom>
            <a:avLst/>
            <a:gdLst/>
            <a:ahLst/>
            <a:cxnLst/>
            <a:rect l="l" t="t" r="r" b="b"/>
            <a:pathLst>
              <a:path w="49530" h="128905">
                <a:moveTo>
                  <a:pt x="49213" y="128560"/>
                </a:moveTo>
                <a:lnTo>
                  <a:pt x="36731" y="128560"/>
                </a:lnTo>
                <a:lnTo>
                  <a:pt x="36731" y="15691"/>
                </a:lnTo>
                <a:lnTo>
                  <a:pt x="5705" y="34591"/>
                </a:lnTo>
                <a:lnTo>
                  <a:pt x="0" y="24606"/>
                </a:lnTo>
                <a:lnTo>
                  <a:pt x="39762" y="0"/>
                </a:lnTo>
                <a:lnTo>
                  <a:pt x="49213" y="0"/>
                </a:lnTo>
                <a:lnTo>
                  <a:pt x="49213" y="128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82306" y="3018777"/>
            <a:ext cx="120650" cy="73660"/>
          </a:xfrm>
          <a:custGeom>
            <a:avLst/>
            <a:gdLst/>
            <a:ahLst/>
            <a:cxnLst/>
            <a:rect l="l" t="t" r="r" b="b"/>
            <a:pathLst>
              <a:path w="120650" h="73660">
                <a:moveTo>
                  <a:pt x="120535" y="56273"/>
                </a:moveTo>
                <a:lnTo>
                  <a:pt x="0" y="56273"/>
                </a:lnTo>
                <a:lnTo>
                  <a:pt x="0" y="73609"/>
                </a:lnTo>
                <a:lnTo>
                  <a:pt x="120535" y="73609"/>
                </a:lnTo>
                <a:lnTo>
                  <a:pt x="120535" y="56273"/>
                </a:lnTo>
                <a:close/>
              </a:path>
              <a:path w="120650" h="73660">
                <a:moveTo>
                  <a:pt x="120535" y="0"/>
                </a:moveTo>
                <a:lnTo>
                  <a:pt x="0" y="0"/>
                </a:lnTo>
                <a:lnTo>
                  <a:pt x="0" y="17335"/>
                </a:lnTo>
                <a:lnTo>
                  <a:pt x="120535" y="17335"/>
                </a:lnTo>
                <a:lnTo>
                  <a:pt x="12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52534" y="2861610"/>
            <a:ext cx="67500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4984" algn="l"/>
              </a:tabLst>
            </a:pPr>
            <a:r>
              <a:rPr sz="2100" dirty="0">
                <a:latin typeface="Symbol"/>
                <a:cs typeface="Symbol"/>
              </a:rPr>
              <a:t>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dirty="0">
                <a:latin typeface="Symbol"/>
                <a:cs typeface="Symbol"/>
              </a:rPr>
              <a:t></a:t>
            </a:r>
            <a:endParaRPr sz="2100">
              <a:latin typeface="Symbol"/>
              <a:cs typeface="Symbo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28161" y="3080627"/>
            <a:ext cx="81665" cy="130521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1885035" y="3018777"/>
            <a:ext cx="120650" cy="73660"/>
          </a:xfrm>
          <a:custGeom>
            <a:avLst/>
            <a:gdLst/>
            <a:ahLst/>
            <a:cxnLst/>
            <a:rect l="l" t="t" r="r" b="b"/>
            <a:pathLst>
              <a:path w="120650" h="73660">
                <a:moveTo>
                  <a:pt x="120548" y="56273"/>
                </a:moveTo>
                <a:lnTo>
                  <a:pt x="0" y="56273"/>
                </a:lnTo>
                <a:lnTo>
                  <a:pt x="0" y="73609"/>
                </a:lnTo>
                <a:lnTo>
                  <a:pt x="120548" y="73609"/>
                </a:lnTo>
                <a:lnTo>
                  <a:pt x="120548" y="56273"/>
                </a:lnTo>
                <a:close/>
              </a:path>
              <a:path w="120650" h="73660">
                <a:moveTo>
                  <a:pt x="120548" y="0"/>
                </a:moveTo>
                <a:lnTo>
                  <a:pt x="0" y="0"/>
                </a:lnTo>
                <a:lnTo>
                  <a:pt x="0" y="17335"/>
                </a:lnTo>
                <a:lnTo>
                  <a:pt x="120548" y="17335"/>
                </a:lnTo>
                <a:lnTo>
                  <a:pt x="1205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17217" y="2993796"/>
            <a:ext cx="116839" cy="21590"/>
          </a:xfrm>
          <a:custGeom>
            <a:avLst/>
            <a:gdLst/>
            <a:ahLst/>
            <a:cxnLst/>
            <a:rect l="l" t="t" r="r" b="b"/>
            <a:pathLst>
              <a:path w="116839" h="21589">
                <a:moveTo>
                  <a:pt x="21577" y="0"/>
                </a:moveTo>
                <a:lnTo>
                  <a:pt x="0" y="0"/>
                </a:lnTo>
                <a:lnTo>
                  <a:pt x="0" y="21221"/>
                </a:lnTo>
                <a:lnTo>
                  <a:pt x="21577" y="21221"/>
                </a:lnTo>
                <a:lnTo>
                  <a:pt x="21577" y="0"/>
                </a:lnTo>
                <a:close/>
              </a:path>
              <a:path w="116839" h="21589">
                <a:moveTo>
                  <a:pt x="69011" y="0"/>
                </a:moveTo>
                <a:lnTo>
                  <a:pt x="47434" y="0"/>
                </a:lnTo>
                <a:lnTo>
                  <a:pt x="47434" y="21221"/>
                </a:lnTo>
                <a:lnTo>
                  <a:pt x="69011" y="21221"/>
                </a:lnTo>
                <a:lnTo>
                  <a:pt x="69011" y="0"/>
                </a:lnTo>
                <a:close/>
              </a:path>
              <a:path w="116839" h="21589">
                <a:moveTo>
                  <a:pt x="116446" y="0"/>
                </a:moveTo>
                <a:lnTo>
                  <a:pt x="94869" y="0"/>
                </a:lnTo>
                <a:lnTo>
                  <a:pt x="94869" y="21221"/>
                </a:lnTo>
                <a:lnTo>
                  <a:pt x="116446" y="21221"/>
                </a:lnTo>
                <a:lnTo>
                  <a:pt x="1164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42413" y="3018777"/>
            <a:ext cx="120650" cy="73660"/>
          </a:xfrm>
          <a:custGeom>
            <a:avLst/>
            <a:gdLst/>
            <a:ahLst/>
            <a:cxnLst/>
            <a:rect l="l" t="t" r="r" b="b"/>
            <a:pathLst>
              <a:path w="120650" h="73660">
                <a:moveTo>
                  <a:pt x="120548" y="56273"/>
                </a:moveTo>
                <a:lnTo>
                  <a:pt x="0" y="56273"/>
                </a:lnTo>
                <a:lnTo>
                  <a:pt x="0" y="73609"/>
                </a:lnTo>
                <a:lnTo>
                  <a:pt x="120548" y="73609"/>
                </a:lnTo>
                <a:lnTo>
                  <a:pt x="120548" y="56273"/>
                </a:lnTo>
                <a:close/>
              </a:path>
              <a:path w="120650" h="73660">
                <a:moveTo>
                  <a:pt x="120548" y="0"/>
                </a:moveTo>
                <a:lnTo>
                  <a:pt x="0" y="0"/>
                </a:lnTo>
                <a:lnTo>
                  <a:pt x="0" y="17335"/>
                </a:lnTo>
                <a:lnTo>
                  <a:pt x="120548" y="17335"/>
                </a:lnTo>
                <a:lnTo>
                  <a:pt x="1205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2687279" y="2936633"/>
            <a:ext cx="314960" cy="274955"/>
            <a:chOff x="2687279" y="2936633"/>
            <a:chExt cx="314960" cy="274955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87279" y="3113257"/>
              <a:ext cx="75959" cy="9789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97195" y="2936633"/>
              <a:ext cx="205046" cy="249631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2514041" y="2861610"/>
            <a:ext cx="66611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6095" algn="l"/>
              </a:tabLst>
            </a:pPr>
            <a:r>
              <a:rPr sz="2100" dirty="0">
                <a:latin typeface="Symbol"/>
                <a:cs typeface="Symbol"/>
              </a:rPr>
              <a:t>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dirty="0">
                <a:latin typeface="Symbol"/>
                <a:cs typeface="Symbol"/>
              </a:rPr>
              <a:t></a:t>
            </a:r>
            <a:endParaRPr sz="2100">
              <a:latin typeface="Symbol"/>
              <a:cs typeface="Symbo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76744" y="3080627"/>
            <a:ext cx="87352" cy="13248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324415" y="2933433"/>
            <a:ext cx="5068633" cy="252831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1111872" y="5297995"/>
            <a:ext cx="873125" cy="192405"/>
          </a:xfrm>
          <a:custGeom>
            <a:avLst/>
            <a:gdLst/>
            <a:ahLst/>
            <a:cxnLst/>
            <a:rect l="l" t="t" r="r" b="b"/>
            <a:pathLst>
              <a:path w="873125" h="192404">
                <a:moveTo>
                  <a:pt x="18402" y="192290"/>
                </a:moveTo>
                <a:lnTo>
                  <a:pt x="0" y="192290"/>
                </a:lnTo>
                <a:lnTo>
                  <a:pt x="0" y="0"/>
                </a:lnTo>
                <a:lnTo>
                  <a:pt x="22936" y="0"/>
                </a:lnTo>
                <a:lnTo>
                  <a:pt x="35507" y="27203"/>
                </a:lnTo>
                <a:lnTo>
                  <a:pt x="18402" y="27203"/>
                </a:lnTo>
                <a:lnTo>
                  <a:pt x="18402" y="192290"/>
                </a:lnTo>
                <a:close/>
              </a:path>
              <a:path w="873125" h="192404">
                <a:moveTo>
                  <a:pt x="105755" y="140817"/>
                </a:moveTo>
                <a:lnTo>
                  <a:pt x="88011" y="140817"/>
                </a:lnTo>
                <a:lnTo>
                  <a:pt x="153352" y="0"/>
                </a:lnTo>
                <a:lnTo>
                  <a:pt x="175488" y="0"/>
                </a:lnTo>
                <a:lnTo>
                  <a:pt x="175488" y="27203"/>
                </a:lnTo>
                <a:lnTo>
                  <a:pt x="157086" y="27203"/>
                </a:lnTo>
                <a:lnTo>
                  <a:pt x="156552" y="30048"/>
                </a:lnTo>
                <a:lnTo>
                  <a:pt x="150063" y="47161"/>
                </a:lnTo>
                <a:lnTo>
                  <a:pt x="149085" y="49161"/>
                </a:lnTo>
                <a:lnTo>
                  <a:pt x="148018" y="51473"/>
                </a:lnTo>
                <a:lnTo>
                  <a:pt x="105755" y="140817"/>
                </a:lnTo>
                <a:close/>
              </a:path>
              <a:path w="873125" h="192404">
                <a:moveTo>
                  <a:pt x="96545" y="160286"/>
                </a:moveTo>
                <a:lnTo>
                  <a:pt x="78943" y="160286"/>
                </a:lnTo>
                <a:lnTo>
                  <a:pt x="28003" y="51473"/>
                </a:lnTo>
                <a:lnTo>
                  <a:pt x="26936" y="49161"/>
                </a:lnTo>
                <a:lnTo>
                  <a:pt x="25958" y="47161"/>
                </a:lnTo>
                <a:lnTo>
                  <a:pt x="18402" y="27203"/>
                </a:lnTo>
                <a:lnTo>
                  <a:pt x="35507" y="27203"/>
                </a:lnTo>
                <a:lnTo>
                  <a:pt x="88011" y="140817"/>
                </a:lnTo>
                <a:lnTo>
                  <a:pt x="105755" y="140817"/>
                </a:lnTo>
                <a:lnTo>
                  <a:pt x="96545" y="160286"/>
                </a:lnTo>
                <a:close/>
              </a:path>
              <a:path w="873125" h="192404">
                <a:moveTo>
                  <a:pt x="175488" y="192290"/>
                </a:moveTo>
                <a:lnTo>
                  <a:pt x="157086" y="192290"/>
                </a:lnTo>
                <a:lnTo>
                  <a:pt x="157086" y="27203"/>
                </a:lnTo>
                <a:lnTo>
                  <a:pt x="175488" y="27203"/>
                </a:lnTo>
                <a:lnTo>
                  <a:pt x="175488" y="192290"/>
                </a:lnTo>
                <a:close/>
              </a:path>
              <a:path w="873125" h="192404">
                <a:moveTo>
                  <a:pt x="343509" y="16535"/>
                </a:moveTo>
                <a:lnTo>
                  <a:pt x="201891" y="16535"/>
                </a:lnTo>
                <a:lnTo>
                  <a:pt x="201891" y="0"/>
                </a:lnTo>
                <a:lnTo>
                  <a:pt x="343509" y="0"/>
                </a:lnTo>
                <a:lnTo>
                  <a:pt x="343509" y="16535"/>
                </a:lnTo>
                <a:close/>
              </a:path>
              <a:path w="873125" h="192404">
                <a:moveTo>
                  <a:pt x="281901" y="192290"/>
                </a:moveTo>
                <a:lnTo>
                  <a:pt x="263232" y="192290"/>
                </a:lnTo>
                <a:lnTo>
                  <a:pt x="263232" y="16535"/>
                </a:lnTo>
                <a:lnTo>
                  <a:pt x="281901" y="16535"/>
                </a:lnTo>
                <a:lnTo>
                  <a:pt x="281901" y="192290"/>
                </a:lnTo>
                <a:close/>
              </a:path>
              <a:path w="873125" h="192404">
                <a:moveTo>
                  <a:pt x="440321" y="192290"/>
                </a:moveTo>
                <a:lnTo>
                  <a:pt x="370712" y="192290"/>
                </a:lnTo>
                <a:lnTo>
                  <a:pt x="370712" y="0"/>
                </a:lnTo>
                <a:lnTo>
                  <a:pt x="432053" y="0"/>
                </a:lnTo>
                <a:lnTo>
                  <a:pt x="458773" y="2933"/>
                </a:lnTo>
                <a:lnTo>
                  <a:pt x="477859" y="11734"/>
                </a:lnTo>
                <a:lnTo>
                  <a:pt x="481399" y="16268"/>
                </a:lnTo>
                <a:lnTo>
                  <a:pt x="389115" y="16268"/>
                </a:lnTo>
                <a:lnTo>
                  <a:pt x="389115" y="84010"/>
                </a:lnTo>
                <a:lnTo>
                  <a:pt x="478174" y="84010"/>
                </a:lnTo>
                <a:lnTo>
                  <a:pt x="472725" y="87522"/>
                </a:lnTo>
                <a:lnTo>
                  <a:pt x="467880" y="89522"/>
                </a:lnTo>
                <a:lnTo>
                  <a:pt x="462191" y="90944"/>
                </a:lnTo>
                <a:lnTo>
                  <a:pt x="470583" y="92778"/>
                </a:lnTo>
                <a:lnTo>
                  <a:pt x="478159" y="95611"/>
                </a:lnTo>
                <a:lnTo>
                  <a:pt x="484918" y="99445"/>
                </a:lnTo>
                <a:lnTo>
                  <a:pt x="485287" y="99745"/>
                </a:lnTo>
                <a:lnTo>
                  <a:pt x="389115" y="99745"/>
                </a:lnTo>
                <a:lnTo>
                  <a:pt x="389115" y="175755"/>
                </a:lnTo>
                <a:lnTo>
                  <a:pt x="489602" y="175755"/>
                </a:lnTo>
                <a:lnTo>
                  <a:pt x="486860" y="178822"/>
                </a:lnTo>
                <a:lnTo>
                  <a:pt x="478301" y="184714"/>
                </a:lnTo>
                <a:lnTo>
                  <a:pt x="467691" y="188923"/>
                </a:lnTo>
                <a:lnTo>
                  <a:pt x="455031" y="191448"/>
                </a:lnTo>
                <a:lnTo>
                  <a:pt x="440321" y="192290"/>
                </a:lnTo>
                <a:close/>
              </a:path>
              <a:path w="873125" h="192404">
                <a:moveTo>
                  <a:pt x="478174" y="84010"/>
                </a:moveTo>
                <a:lnTo>
                  <a:pt x="432587" y="84010"/>
                </a:lnTo>
                <a:lnTo>
                  <a:pt x="442021" y="83577"/>
                </a:lnTo>
                <a:lnTo>
                  <a:pt x="450322" y="82276"/>
                </a:lnTo>
                <a:lnTo>
                  <a:pt x="474459" y="52006"/>
                </a:lnTo>
                <a:lnTo>
                  <a:pt x="474437" y="46939"/>
                </a:lnTo>
                <a:lnTo>
                  <a:pt x="441296" y="16702"/>
                </a:lnTo>
                <a:lnTo>
                  <a:pt x="430720" y="16268"/>
                </a:lnTo>
                <a:lnTo>
                  <a:pt x="481399" y="16268"/>
                </a:lnTo>
                <a:lnTo>
                  <a:pt x="489311" y="26403"/>
                </a:lnTo>
                <a:lnTo>
                  <a:pt x="493128" y="46939"/>
                </a:lnTo>
                <a:lnTo>
                  <a:pt x="493128" y="56807"/>
                </a:lnTo>
                <a:lnTo>
                  <a:pt x="480726" y="82365"/>
                </a:lnTo>
                <a:lnTo>
                  <a:pt x="478174" y="84010"/>
                </a:lnTo>
                <a:close/>
              </a:path>
              <a:path w="873125" h="192404">
                <a:moveTo>
                  <a:pt x="489602" y="175755"/>
                </a:moveTo>
                <a:lnTo>
                  <a:pt x="438721" y="175755"/>
                </a:lnTo>
                <a:lnTo>
                  <a:pt x="449314" y="175213"/>
                </a:lnTo>
                <a:lnTo>
                  <a:pt x="458423" y="173588"/>
                </a:lnTo>
                <a:lnTo>
                  <a:pt x="482971" y="141617"/>
                </a:lnTo>
                <a:lnTo>
                  <a:pt x="482993" y="129616"/>
                </a:lnTo>
                <a:lnTo>
                  <a:pt x="482193" y="124459"/>
                </a:lnTo>
                <a:lnTo>
                  <a:pt x="450456" y="100501"/>
                </a:lnTo>
                <a:lnTo>
                  <a:pt x="442455" y="99745"/>
                </a:lnTo>
                <a:lnTo>
                  <a:pt x="485287" y="99745"/>
                </a:lnTo>
                <a:lnTo>
                  <a:pt x="501929" y="134950"/>
                </a:lnTo>
                <a:lnTo>
                  <a:pt x="501929" y="141617"/>
                </a:lnTo>
                <a:lnTo>
                  <a:pt x="500987" y="152844"/>
                </a:lnTo>
                <a:lnTo>
                  <a:pt x="498162" y="162787"/>
                </a:lnTo>
                <a:lnTo>
                  <a:pt x="493453" y="171446"/>
                </a:lnTo>
                <a:lnTo>
                  <a:pt x="489602" y="175755"/>
                </a:lnTo>
                <a:close/>
              </a:path>
              <a:path w="873125" h="192404">
                <a:moveTo>
                  <a:pt x="554736" y="192290"/>
                </a:moveTo>
                <a:lnTo>
                  <a:pt x="536066" y="192290"/>
                </a:lnTo>
                <a:lnTo>
                  <a:pt x="536066" y="0"/>
                </a:lnTo>
                <a:lnTo>
                  <a:pt x="650214" y="0"/>
                </a:lnTo>
                <a:lnTo>
                  <a:pt x="650214" y="16535"/>
                </a:lnTo>
                <a:lnTo>
                  <a:pt x="554736" y="16535"/>
                </a:lnTo>
                <a:lnTo>
                  <a:pt x="554736" y="90144"/>
                </a:lnTo>
                <a:lnTo>
                  <a:pt x="644613" y="90144"/>
                </a:lnTo>
                <a:lnTo>
                  <a:pt x="644613" y="106679"/>
                </a:lnTo>
                <a:lnTo>
                  <a:pt x="554736" y="106679"/>
                </a:lnTo>
                <a:lnTo>
                  <a:pt x="554736" y="192290"/>
                </a:lnTo>
                <a:close/>
              </a:path>
              <a:path w="873125" h="192404">
                <a:moveTo>
                  <a:pt x="872909" y="80543"/>
                </a:moveTo>
                <a:lnTo>
                  <a:pt x="752360" y="80543"/>
                </a:lnTo>
                <a:lnTo>
                  <a:pt x="752360" y="63207"/>
                </a:lnTo>
                <a:lnTo>
                  <a:pt x="872909" y="63207"/>
                </a:lnTo>
                <a:lnTo>
                  <a:pt x="872909" y="80543"/>
                </a:lnTo>
                <a:close/>
              </a:path>
              <a:path w="873125" h="192404">
                <a:moveTo>
                  <a:pt x="872909" y="136817"/>
                </a:moveTo>
                <a:lnTo>
                  <a:pt x="752360" y="136817"/>
                </a:lnTo>
                <a:lnTo>
                  <a:pt x="752360" y="119481"/>
                </a:lnTo>
                <a:lnTo>
                  <a:pt x="872909" y="119481"/>
                </a:lnTo>
                <a:lnTo>
                  <a:pt x="872909" y="136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55331" y="4050639"/>
            <a:ext cx="1445260" cy="250190"/>
          </a:xfrm>
          <a:custGeom>
            <a:avLst/>
            <a:gdLst/>
            <a:ahLst/>
            <a:cxnLst/>
            <a:rect l="l" t="t" r="r" b="b"/>
            <a:pathLst>
              <a:path w="1445260" h="250189">
                <a:moveTo>
                  <a:pt x="141617" y="35471"/>
                </a:moveTo>
                <a:lnTo>
                  <a:pt x="0" y="35471"/>
                </a:lnTo>
                <a:lnTo>
                  <a:pt x="0" y="18935"/>
                </a:lnTo>
                <a:lnTo>
                  <a:pt x="141617" y="18935"/>
                </a:lnTo>
                <a:lnTo>
                  <a:pt x="141617" y="35471"/>
                </a:lnTo>
                <a:close/>
              </a:path>
              <a:path w="1445260" h="250189">
                <a:moveTo>
                  <a:pt x="80009" y="211226"/>
                </a:moveTo>
                <a:lnTo>
                  <a:pt x="61340" y="211226"/>
                </a:lnTo>
                <a:lnTo>
                  <a:pt x="61340" y="35471"/>
                </a:lnTo>
                <a:lnTo>
                  <a:pt x="80009" y="35471"/>
                </a:lnTo>
                <a:lnTo>
                  <a:pt x="80009" y="211226"/>
                </a:lnTo>
                <a:close/>
              </a:path>
              <a:path w="1445260" h="250189">
                <a:moveTo>
                  <a:pt x="348382" y="123748"/>
                </a:moveTo>
                <a:lnTo>
                  <a:pt x="322618" y="123748"/>
                </a:lnTo>
                <a:lnTo>
                  <a:pt x="325862" y="122948"/>
                </a:lnTo>
                <a:lnTo>
                  <a:pt x="331019" y="119748"/>
                </a:lnTo>
                <a:lnTo>
                  <a:pt x="340042" y="96812"/>
                </a:lnTo>
                <a:lnTo>
                  <a:pt x="356577" y="96812"/>
                </a:lnTo>
                <a:lnTo>
                  <a:pt x="355866" y="102679"/>
                </a:lnTo>
                <a:lnTo>
                  <a:pt x="354666" y="108191"/>
                </a:lnTo>
                <a:lnTo>
                  <a:pt x="351288" y="118503"/>
                </a:lnTo>
                <a:lnTo>
                  <a:pt x="348932" y="123037"/>
                </a:lnTo>
                <a:lnTo>
                  <a:pt x="348382" y="123748"/>
                </a:lnTo>
                <a:close/>
              </a:path>
              <a:path w="1445260" h="250189">
                <a:moveTo>
                  <a:pt x="246697" y="140550"/>
                </a:moveTo>
                <a:lnTo>
                  <a:pt x="230162" y="140550"/>
                </a:lnTo>
                <a:lnTo>
                  <a:pt x="230873" y="134683"/>
                </a:lnTo>
                <a:lnTo>
                  <a:pt x="257054" y="98767"/>
                </a:lnTo>
                <a:lnTo>
                  <a:pt x="262166" y="97612"/>
                </a:lnTo>
                <a:lnTo>
                  <a:pt x="274434" y="97612"/>
                </a:lnTo>
                <a:lnTo>
                  <a:pt x="279812" y="98990"/>
                </a:lnTo>
                <a:lnTo>
                  <a:pt x="288524" y="104501"/>
                </a:lnTo>
                <a:lnTo>
                  <a:pt x="292525" y="107480"/>
                </a:lnTo>
                <a:lnTo>
                  <a:pt x="299511" y="113614"/>
                </a:lnTo>
                <a:lnTo>
                  <a:pt x="264121" y="113614"/>
                </a:lnTo>
                <a:lnTo>
                  <a:pt x="260877" y="114547"/>
                </a:lnTo>
                <a:lnTo>
                  <a:pt x="247053" y="138061"/>
                </a:lnTo>
                <a:lnTo>
                  <a:pt x="246697" y="140550"/>
                </a:lnTo>
                <a:close/>
              </a:path>
              <a:path w="1445260" h="250189">
                <a:moveTo>
                  <a:pt x="324840" y="139750"/>
                </a:moveTo>
                <a:lnTo>
                  <a:pt x="318439" y="139750"/>
                </a:lnTo>
                <a:lnTo>
                  <a:pt x="312038" y="139750"/>
                </a:lnTo>
                <a:lnTo>
                  <a:pt x="306705" y="138372"/>
                </a:lnTo>
                <a:lnTo>
                  <a:pt x="298170" y="132861"/>
                </a:lnTo>
                <a:lnTo>
                  <a:pt x="294258" y="129882"/>
                </a:lnTo>
                <a:lnTo>
                  <a:pt x="287147" y="123482"/>
                </a:lnTo>
                <a:lnTo>
                  <a:pt x="283635" y="120503"/>
                </a:lnTo>
                <a:lnTo>
                  <a:pt x="276701" y="114992"/>
                </a:lnTo>
                <a:lnTo>
                  <a:pt x="272656" y="113614"/>
                </a:lnTo>
                <a:lnTo>
                  <a:pt x="299511" y="113614"/>
                </a:lnTo>
                <a:lnTo>
                  <a:pt x="303326" y="116859"/>
                </a:lnTo>
                <a:lnTo>
                  <a:pt x="310083" y="122370"/>
                </a:lnTo>
                <a:lnTo>
                  <a:pt x="314083" y="123748"/>
                </a:lnTo>
                <a:lnTo>
                  <a:pt x="348382" y="123748"/>
                </a:lnTo>
                <a:lnTo>
                  <a:pt x="342887" y="130860"/>
                </a:lnTo>
                <a:lnTo>
                  <a:pt x="339153" y="133972"/>
                </a:lnTo>
                <a:lnTo>
                  <a:pt x="330263" y="138595"/>
                </a:lnTo>
                <a:lnTo>
                  <a:pt x="324840" y="139750"/>
                </a:lnTo>
                <a:lnTo>
                  <a:pt x="318439" y="139750"/>
                </a:lnTo>
                <a:lnTo>
                  <a:pt x="324840" y="139750"/>
                </a:lnTo>
                <a:close/>
              </a:path>
              <a:path w="1445260" h="250189">
                <a:moveTo>
                  <a:pt x="535000" y="214160"/>
                </a:moveTo>
                <a:lnTo>
                  <a:pt x="487094" y="201108"/>
                </a:lnTo>
                <a:lnTo>
                  <a:pt x="462124" y="163087"/>
                </a:lnTo>
                <a:lnTo>
                  <a:pt x="457390" y="125882"/>
                </a:lnTo>
                <a:lnTo>
                  <a:pt x="457439" y="101345"/>
                </a:lnTo>
                <a:lnTo>
                  <a:pt x="468116" y="50964"/>
                </a:lnTo>
                <a:lnTo>
                  <a:pt x="499895" y="21636"/>
                </a:lnTo>
                <a:lnTo>
                  <a:pt x="532066" y="16001"/>
                </a:lnTo>
                <a:lnTo>
                  <a:pt x="541867" y="16310"/>
                </a:lnTo>
                <a:lnTo>
                  <a:pt x="581472" y="26970"/>
                </a:lnTo>
                <a:lnTo>
                  <a:pt x="591954" y="33604"/>
                </a:lnTo>
                <a:lnTo>
                  <a:pt x="522820" y="33604"/>
                </a:lnTo>
                <a:lnTo>
                  <a:pt x="514730" y="35248"/>
                </a:lnTo>
                <a:lnTo>
                  <a:pt x="482104" y="65474"/>
                </a:lnTo>
                <a:lnTo>
                  <a:pt x="476326" y="101345"/>
                </a:lnTo>
                <a:lnTo>
                  <a:pt x="476326" y="125882"/>
                </a:lnTo>
                <a:lnTo>
                  <a:pt x="491194" y="178688"/>
                </a:lnTo>
                <a:lnTo>
                  <a:pt x="535800" y="196291"/>
                </a:lnTo>
                <a:lnTo>
                  <a:pt x="599008" y="196291"/>
                </a:lnTo>
                <a:lnTo>
                  <a:pt x="599008" y="197091"/>
                </a:lnTo>
                <a:lnTo>
                  <a:pt x="562078" y="211909"/>
                </a:lnTo>
                <a:lnTo>
                  <a:pt x="544409" y="213910"/>
                </a:lnTo>
                <a:lnTo>
                  <a:pt x="535000" y="214160"/>
                </a:lnTo>
                <a:close/>
              </a:path>
              <a:path w="1445260" h="250189">
                <a:moveTo>
                  <a:pt x="584606" y="49872"/>
                </a:moveTo>
                <a:lnTo>
                  <a:pt x="546501" y="34470"/>
                </a:lnTo>
                <a:lnTo>
                  <a:pt x="532066" y="33604"/>
                </a:lnTo>
                <a:lnTo>
                  <a:pt x="591954" y="33604"/>
                </a:lnTo>
                <a:lnTo>
                  <a:pt x="594207" y="35204"/>
                </a:lnTo>
                <a:lnTo>
                  <a:pt x="584606" y="49872"/>
                </a:lnTo>
                <a:close/>
              </a:path>
              <a:path w="1445260" h="250189">
                <a:moveTo>
                  <a:pt x="599008" y="196291"/>
                </a:moveTo>
                <a:lnTo>
                  <a:pt x="539711" y="196291"/>
                </a:lnTo>
                <a:lnTo>
                  <a:pt x="543756" y="196113"/>
                </a:lnTo>
                <a:lnTo>
                  <a:pt x="552113" y="195402"/>
                </a:lnTo>
                <a:lnTo>
                  <a:pt x="580872" y="186689"/>
                </a:lnTo>
                <a:lnTo>
                  <a:pt x="580872" y="125882"/>
                </a:lnTo>
                <a:lnTo>
                  <a:pt x="535533" y="125882"/>
                </a:lnTo>
                <a:lnTo>
                  <a:pt x="535533" y="109346"/>
                </a:lnTo>
                <a:lnTo>
                  <a:pt x="599008" y="109346"/>
                </a:lnTo>
                <a:lnTo>
                  <a:pt x="599008" y="196291"/>
                </a:lnTo>
                <a:close/>
              </a:path>
              <a:path w="1445260" h="250189">
                <a:moveTo>
                  <a:pt x="644880" y="95745"/>
                </a:moveTo>
                <a:lnTo>
                  <a:pt x="636079" y="81876"/>
                </a:lnTo>
                <a:lnTo>
                  <a:pt x="641288" y="78526"/>
                </a:lnTo>
                <a:lnTo>
                  <a:pt x="646780" y="75409"/>
                </a:lnTo>
                <a:lnTo>
                  <a:pt x="687552" y="64808"/>
                </a:lnTo>
                <a:lnTo>
                  <a:pt x="699029" y="65558"/>
                </a:lnTo>
                <a:lnTo>
                  <a:pt x="709188" y="67808"/>
                </a:lnTo>
                <a:lnTo>
                  <a:pt x="718031" y="71558"/>
                </a:lnTo>
                <a:lnTo>
                  <a:pt x="725557" y="76809"/>
                </a:lnTo>
                <a:lnTo>
                  <a:pt x="729432" y="81076"/>
                </a:lnTo>
                <a:lnTo>
                  <a:pt x="679462" y="81076"/>
                </a:lnTo>
                <a:lnTo>
                  <a:pt x="671995" y="82454"/>
                </a:lnTo>
                <a:lnTo>
                  <a:pt x="657771" y="87966"/>
                </a:lnTo>
                <a:lnTo>
                  <a:pt x="651103" y="91478"/>
                </a:lnTo>
                <a:lnTo>
                  <a:pt x="644880" y="95745"/>
                </a:lnTo>
                <a:close/>
              </a:path>
              <a:path w="1445260" h="250189">
                <a:moveTo>
                  <a:pt x="676351" y="213359"/>
                </a:moveTo>
                <a:lnTo>
                  <a:pt x="637413" y="196441"/>
                </a:lnTo>
                <a:lnTo>
                  <a:pt x="630212" y="172288"/>
                </a:lnTo>
                <a:lnTo>
                  <a:pt x="630212" y="166420"/>
                </a:lnTo>
                <a:lnTo>
                  <a:pt x="650181" y="133099"/>
                </a:lnTo>
                <a:lnTo>
                  <a:pt x="680885" y="126949"/>
                </a:lnTo>
                <a:lnTo>
                  <a:pt x="721423" y="126949"/>
                </a:lnTo>
                <a:lnTo>
                  <a:pt x="721423" y="113614"/>
                </a:lnTo>
                <a:lnTo>
                  <a:pt x="695178" y="81601"/>
                </a:lnTo>
                <a:lnTo>
                  <a:pt x="687285" y="81076"/>
                </a:lnTo>
                <a:lnTo>
                  <a:pt x="729432" y="81076"/>
                </a:lnTo>
                <a:lnTo>
                  <a:pt x="731566" y="83427"/>
                </a:lnTo>
                <a:lnTo>
                  <a:pt x="735858" y="91278"/>
                </a:lnTo>
                <a:lnTo>
                  <a:pt x="738433" y="100362"/>
                </a:lnTo>
                <a:lnTo>
                  <a:pt x="739292" y="110680"/>
                </a:lnTo>
                <a:lnTo>
                  <a:pt x="739292" y="142151"/>
                </a:lnTo>
                <a:lnTo>
                  <a:pt x="681151" y="142151"/>
                </a:lnTo>
                <a:lnTo>
                  <a:pt x="673084" y="142584"/>
                </a:lnTo>
                <a:lnTo>
                  <a:pt x="648347" y="159753"/>
                </a:lnTo>
                <a:lnTo>
                  <a:pt x="648437" y="176510"/>
                </a:lnTo>
                <a:lnTo>
                  <a:pt x="675284" y="197624"/>
                </a:lnTo>
                <a:lnTo>
                  <a:pt x="718503" y="197624"/>
                </a:lnTo>
                <a:lnTo>
                  <a:pt x="717911" y="198291"/>
                </a:lnTo>
                <a:lnTo>
                  <a:pt x="684468" y="212976"/>
                </a:lnTo>
                <a:lnTo>
                  <a:pt x="676351" y="213359"/>
                </a:lnTo>
                <a:close/>
              </a:path>
              <a:path w="1445260" h="250189">
                <a:moveTo>
                  <a:pt x="718503" y="197624"/>
                </a:moveTo>
                <a:lnTo>
                  <a:pt x="684707" y="197624"/>
                </a:lnTo>
                <a:lnTo>
                  <a:pt x="689864" y="196913"/>
                </a:lnTo>
                <a:lnTo>
                  <a:pt x="699109" y="194068"/>
                </a:lnTo>
                <a:lnTo>
                  <a:pt x="721423" y="142151"/>
                </a:lnTo>
                <a:lnTo>
                  <a:pt x="739292" y="142151"/>
                </a:lnTo>
                <a:lnTo>
                  <a:pt x="739292" y="193624"/>
                </a:lnTo>
                <a:lnTo>
                  <a:pt x="721423" y="193624"/>
                </a:lnTo>
                <a:lnTo>
                  <a:pt x="720001" y="195935"/>
                </a:lnTo>
                <a:lnTo>
                  <a:pt x="718503" y="197624"/>
                </a:lnTo>
                <a:close/>
              </a:path>
              <a:path w="1445260" h="250189">
                <a:moveTo>
                  <a:pt x="739292" y="211226"/>
                </a:moveTo>
                <a:lnTo>
                  <a:pt x="721690" y="211226"/>
                </a:lnTo>
                <a:lnTo>
                  <a:pt x="721690" y="193624"/>
                </a:lnTo>
                <a:lnTo>
                  <a:pt x="739292" y="193624"/>
                </a:lnTo>
                <a:lnTo>
                  <a:pt x="739292" y="211226"/>
                </a:lnTo>
                <a:close/>
              </a:path>
              <a:path w="1445260" h="250189">
                <a:moveTo>
                  <a:pt x="812572" y="87477"/>
                </a:moveTo>
                <a:lnTo>
                  <a:pt x="796632" y="87477"/>
                </a:lnTo>
                <a:lnTo>
                  <a:pt x="798233" y="84632"/>
                </a:lnTo>
                <a:lnTo>
                  <a:pt x="831570" y="64808"/>
                </a:lnTo>
                <a:lnTo>
                  <a:pt x="836904" y="64808"/>
                </a:lnTo>
                <a:lnTo>
                  <a:pt x="876180" y="81343"/>
                </a:lnTo>
                <a:lnTo>
                  <a:pt x="827836" y="81343"/>
                </a:lnTo>
                <a:lnTo>
                  <a:pt x="822591" y="82454"/>
                </a:lnTo>
                <a:lnTo>
                  <a:pt x="813346" y="86899"/>
                </a:lnTo>
                <a:lnTo>
                  <a:pt x="812572" y="87477"/>
                </a:lnTo>
                <a:close/>
              </a:path>
              <a:path w="1445260" h="250189">
                <a:moveTo>
                  <a:pt x="895831" y="90944"/>
                </a:moveTo>
                <a:lnTo>
                  <a:pt x="880376" y="90944"/>
                </a:lnTo>
                <a:lnTo>
                  <a:pt x="881976" y="87922"/>
                </a:lnTo>
                <a:lnTo>
                  <a:pt x="913225" y="65608"/>
                </a:lnTo>
                <a:lnTo>
                  <a:pt x="918425" y="64808"/>
                </a:lnTo>
                <a:lnTo>
                  <a:pt x="924115" y="64808"/>
                </a:lnTo>
                <a:lnTo>
                  <a:pt x="959986" y="78143"/>
                </a:lnTo>
                <a:lnTo>
                  <a:pt x="962170" y="81343"/>
                </a:lnTo>
                <a:lnTo>
                  <a:pt x="915047" y="81343"/>
                </a:lnTo>
                <a:lnTo>
                  <a:pt x="909891" y="82410"/>
                </a:lnTo>
                <a:lnTo>
                  <a:pt x="901001" y="86677"/>
                </a:lnTo>
                <a:lnTo>
                  <a:pt x="897223" y="89433"/>
                </a:lnTo>
                <a:lnTo>
                  <a:pt x="895831" y="90944"/>
                </a:lnTo>
                <a:close/>
              </a:path>
              <a:path w="1445260" h="250189">
                <a:moveTo>
                  <a:pt x="796899" y="211226"/>
                </a:moveTo>
                <a:lnTo>
                  <a:pt x="778764" y="211226"/>
                </a:lnTo>
                <a:lnTo>
                  <a:pt x="778764" y="67475"/>
                </a:lnTo>
                <a:lnTo>
                  <a:pt x="796632" y="67475"/>
                </a:lnTo>
                <a:lnTo>
                  <a:pt x="796632" y="87477"/>
                </a:lnTo>
                <a:lnTo>
                  <a:pt x="812572" y="87477"/>
                </a:lnTo>
                <a:lnTo>
                  <a:pt x="796949" y="113347"/>
                </a:lnTo>
                <a:lnTo>
                  <a:pt x="796899" y="211226"/>
                </a:lnTo>
                <a:close/>
              </a:path>
              <a:path w="1445260" h="250189">
                <a:moveTo>
                  <a:pt x="884110" y="211226"/>
                </a:moveTo>
                <a:lnTo>
                  <a:pt x="865974" y="211226"/>
                </a:lnTo>
                <a:lnTo>
                  <a:pt x="865916" y="112725"/>
                </a:lnTo>
                <a:lnTo>
                  <a:pt x="865485" y="108102"/>
                </a:lnTo>
                <a:lnTo>
                  <a:pt x="840104" y="81343"/>
                </a:lnTo>
                <a:lnTo>
                  <a:pt x="876180" y="81343"/>
                </a:lnTo>
                <a:lnTo>
                  <a:pt x="877176" y="82588"/>
                </a:lnTo>
                <a:lnTo>
                  <a:pt x="880376" y="90944"/>
                </a:lnTo>
                <a:lnTo>
                  <a:pt x="895831" y="90944"/>
                </a:lnTo>
                <a:lnTo>
                  <a:pt x="884214" y="114414"/>
                </a:lnTo>
                <a:lnTo>
                  <a:pt x="884110" y="211226"/>
                </a:lnTo>
                <a:close/>
              </a:path>
              <a:path w="1445260" h="250189">
                <a:moveTo>
                  <a:pt x="971321" y="211226"/>
                </a:moveTo>
                <a:lnTo>
                  <a:pt x="953185" y="211226"/>
                </a:lnTo>
                <a:lnTo>
                  <a:pt x="953127" y="112725"/>
                </a:lnTo>
                <a:lnTo>
                  <a:pt x="952696" y="108102"/>
                </a:lnTo>
                <a:lnTo>
                  <a:pt x="927315" y="81343"/>
                </a:lnTo>
                <a:lnTo>
                  <a:pt x="962170" y="81343"/>
                </a:lnTo>
                <a:lnTo>
                  <a:pt x="964945" y="85410"/>
                </a:lnTo>
                <a:lnTo>
                  <a:pt x="968487" y="93878"/>
                </a:lnTo>
                <a:lnTo>
                  <a:pt x="970613" y="103546"/>
                </a:lnTo>
                <a:lnTo>
                  <a:pt x="971211" y="112725"/>
                </a:lnTo>
                <a:lnTo>
                  <a:pt x="971321" y="211226"/>
                </a:lnTo>
                <a:close/>
              </a:path>
              <a:path w="1445260" h="250189">
                <a:moveTo>
                  <a:pt x="1047268" y="87477"/>
                </a:moveTo>
                <a:lnTo>
                  <a:pt x="1031328" y="87477"/>
                </a:lnTo>
                <a:lnTo>
                  <a:pt x="1032929" y="84632"/>
                </a:lnTo>
                <a:lnTo>
                  <a:pt x="1066266" y="64808"/>
                </a:lnTo>
                <a:lnTo>
                  <a:pt x="1071600" y="64808"/>
                </a:lnTo>
                <a:lnTo>
                  <a:pt x="1110876" y="81343"/>
                </a:lnTo>
                <a:lnTo>
                  <a:pt x="1062532" y="81343"/>
                </a:lnTo>
                <a:lnTo>
                  <a:pt x="1057287" y="82454"/>
                </a:lnTo>
                <a:lnTo>
                  <a:pt x="1048042" y="86899"/>
                </a:lnTo>
                <a:lnTo>
                  <a:pt x="1047268" y="87477"/>
                </a:lnTo>
                <a:close/>
              </a:path>
              <a:path w="1445260" h="250189">
                <a:moveTo>
                  <a:pt x="1130527" y="90944"/>
                </a:moveTo>
                <a:lnTo>
                  <a:pt x="1115072" y="90944"/>
                </a:lnTo>
                <a:lnTo>
                  <a:pt x="1116672" y="87922"/>
                </a:lnTo>
                <a:lnTo>
                  <a:pt x="1147921" y="65608"/>
                </a:lnTo>
                <a:lnTo>
                  <a:pt x="1153121" y="64808"/>
                </a:lnTo>
                <a:lnTo>
                  <a:pt x="1158811" y="64808"/>
                </a:lnTo>
                <a:lnTo>
                  <a:pt x="1194682" y="78143"/>
                </a:lnTo>
                <a:lnTo>
                  <a:pt x="1196866" y="81343"/>
                </a:lnTo>
                <a:lnTo>
                  <a:pt x="1149743" y="81343"/>
                </a:lnTo>
                <a:lnTo>
                  <a:pt x="1144587" y="82410"/>
                </a:lnTo>
                <a:lnTo>
                  <a:pt x="1135697" y="86677"/>
                </a:lnTo>
                <a:lnTo>
                  <a:pt x="1131919" y="89433"/>
                </a:lnTo>
                <a:lnTo>
                  <a:pt x="1130527" y="90944"/>
                </a:lnTo>
                <a:close/>
              </a:path>
              <a:path w="1445260" h="250189">
                <a:moveTo>
                  <a:pt x="1031595" y="211226"/>
                </a:moveTo>
                <a:lnTo>
                  <a:pt x="1013459" y="211226"/>
                </a:lnTo>
                <a:lnTo>
                  <a:pt x="1013459" y="67475"/>
                </a:lnTo>
                <a:lnTo>
                  <a:pt x="1031328" y="67475"/>
                </a:lnTo>
                <a:lnTo>
                  <a:pt x="1031328" y="87477"/>
                </a:lnTo>
                <a:lnTo>
                  <a:pt x="1047268" y="87477"/>
                </a:lnTo>
                <a:lnTo>
                  <a:pt x="1031645" y="113347"/>
                </a:lnTo>
                <a:lnTo>
                  <a:pt x="1031595" y="211226"/>
                </a:lnTo>
                <a:close/>
              </a:path>
              <a:path w="1445260" h="250189">
                <a:moveTo>
                  <a:pt x="1118806" y="211226"/>
                </a:moveTo>
                <a:lnTo>
                  <a:pt x="1100670" y="211226"/>
                </a:lnTo>
                <a:lnTo>
                  <a:pt x="1100612" y="112725"/>
                </a:lnTo>
                <a:lnTo>
                  <a:pt x="1100181" y="108102"/>
                </a:lnTo>
                <a:lnTo>
                  <a:pt x="1074800" y="81343"/>
                </a:lnTo>
                <a:lnTo>
                  <a:pt x="1110876" y="81343"/>
                </a:lnTo>
                <a:lnTo>
                  <a:pt x="1111872" y="82588"/>
                </a:lnTo>
                <a:lnTo>
                  <a:pt x="1115072" y="90944"/>
                </a:lnTo>
                <a:lnTo>
                  <a:pt x="1130527" y="90944"/>
                </a:lnTo>
                <a:lnTo>
                  <a:pt x="1118910" y="114414"/>
                </a:lnTo>
                <a:lnTo>
                  <a:pt x="1118806" y="211226"/>
                </a:lnTo>
                <a:close/>
              </a:path>
              <a:path w="1445260" h="250189">
                <a:moveTo>
                  <a:pt x="1206017" y="211226"/>
                </a:moveTo>
                <a:lnTo>
                  <a:pt x="1187881" y="211226"/>
                </a:lnTo>
                <a:lnTo>
                  <a:pt x="1187823" y="112725"/>
                </a:lnTo>
                <a:lnTo>
                  <a:pt x="1187392" y="108102"/>
                </a:lnTo>
                <a:lnTo>
                  <a:pt x="1162011" y="81343"/>
                </a:lnTo>
                <a:lnTo>
                  <a:pt x="1196866" y="81343"/>
                </a:lnTo>
                <a:lnTo>
                  <a:pt x="1199641" y="85410"/>
                </a:lnTo>
                <a:lnTo>
                  <a:pt x="1203183" y="93878"/>
                </a:lnTo>
                <a:lnTo>
                  <a:pt x="1205308" y="103546"/>
                </a:lnTo>
                <a:lnTo>
                  <a:pt x="1205907" y="112725"/>
                </a:lnTo>
                <a:lnTo>
                  <a:pt x="1206017" y="211226"/>
                </a:lnTo>
                <a:close/>
              </a:path>
              <a:path w="1445260" h="250189">
                <a:moveTo>
                  <a:pt x="1255623" y="95745"/>
                </a:moveTo>
                <a:lnTo>
                  <a:pt x="1246822" y="81876"/>
                </a:lnTo>
                <a:lnTo>
                  <a:pt x="1252031" y="78526"/>
                </a:lnTo>
                <a:lnTo>
                  <a:pt x="1257523" y="75409"/>
                </a:lnTo>
                <a:lnTo>
                  <a:pt x="1298295" y="64808"/>
                </a:lnTo>
                <a:lnTo>
                  <a:pt x="1309772" y="65558"/>
                </a:lnTo>
                <a:lnTo>
                  <a:pt x="1319931" y="67808"/>
                </a:lnTo>
                <a:lnTo>
                  <a:pt x="1328774" y="71558"/>
                </a:lnTo>
                <a:lnTo>
                  <a:pt x="1336300" y="76809"/>
                </a:lnTo>
                <a:lnTo>
                  <a:pt x="1340175" y="81076"/>
                </a:lnTo>
                <a:lnTo>
                  <a:pt x="1290205" y="81076"/>
                </a:lnTo>
                <a:lnTo>
                  <a:pt x="1282737" y="82454"/>
                </a:lnTo>
                <a:lnTo>
                  <a:pt x="1268514" y="87966"/>
                </a:lnTo>
                <a:lnTo>
                  <a:pt x="1261846" y="91478"/>
                </a:lnTo>
                <a:lnTo>
                  <a:pt x="1255623" y="95745"/>
                </a:lnTo>
                <a:close/>
              </a:path>
              <a:path w="1445260" h="250189">
                <a:moveTo>
                  <a:pt x="1287094" y="213359"/>
                </a:moveTo>
                <a:lnTo>
                  <a:pt x="1248155" y="196441"/>
                </a:lnTo>
                <a:lnTo>
                  <a:pt x="1240955" y="172288"/>
                </a:lnTo>
                <a:lnTo>
                  <a:pt x="1240955" y="166420"/>
                </a:lnTo>
                <a:lnTo>
                  <a:pt x="1260924" y="133099"/>
                </a:lnTo>
                <a:lnTo>
                  <a:pt x="1291628" y="126949"/>
                </a:lnTo>
                <a:lnTo>
                  <a:pt x="1332166" y="126949"/>
                </a:lnTo>
                <a:lnTo>
                  <a:pt x="1332166" y="113614"/>
                </a:lnTo>
                <a:lnTo>
                  <a:pt x="1305921" y="81601"/>
                </a:lnTo>
                <a:lnTo>
                  <a:pt x="1298028" y="81076"/>
                </a:lnTo>
                <a:lnTo>
                  <a:pt x="1340175" y="81076"/>
                </a:lnTo>
                <a:lnTo>
                  <a:pt x="1342309" y="83427"/>
                </a:lnTo>
                <a:lnTo>
                  <a:pt x="1346601" y="91278"/>
                </a:lnTo>
                <a:lnTo>
                  <a:pt x="1349176" y="100362"/>
                </a:lnTo>
                <a:lnTo>
                  <a:pt x="1350035" y="110680"/>
                </a:lnTo>
                <a:lnTo>
                  <a:pt x="1350035" y="142151"/>
                </a:lnTo>
                <a:lnTo>
                  <a:pt x="1291894" y="142151"/>
                </a:lnTo>
                <a:lnTo>
                  <a:pt x="1283827" y="142584"/>
                </a:lnTo>
                <a:lnTo>
                  <a:pt x="1259090" y="159753"/>
                </a:lnTo>
                <a:lnTo>
                  <a:pt x="1259180" y="176510"/>
                </a:lnTo>
                <a:lnTo>
                  <a:pt x="1286027" y="197624"/>
                </a:lnTo>
                <a:lnTo>
                  <a:pt x="1329246" y="197624"/>
                </a:lnTo>
                <a:lnTo>
                  <a:pt x="1328654" y="198291"/>
                </a:lnTo>
                <a:lnTo>
                  <a:pt x="1295211" y="212976"/>
                </a:lnTo>
                <a:lnTo>
                  <a:pt x="1287094" y="213359"/>
                </a:lnTo>
                <a:close/>
              </a:path>
              <a:path w="1445260" h="250189">
                <a:moveTo>
                  <a:pt x="1329246" y="197624"/>
                </a:moveTo>
                <a:lnTo>
                  <a:pt x="1295450" y="197624"/>
                </a:lnTo>
                <a:lnTo>
                  <a:pt x="1300606" y="196913"/>
                </a:lnTo>
                <a:lnTo>
                  <a:pt x="1309852" y="194068"/>
                </a:lnTo>
                <a:lnTo>
                  <a:pt x="1332166" y="142151"/>
                </a:lnTo>
                <a:lnTo>
                  <a:pt x="1350035" y="142151"/>
                </a:lnTo>
                <a:lnTo>
                  <a:pt x="1350035" y="193624"/>
                </a:lnTo>
                <a:lnTo>
                  <a:pt x="1332166" y="193624"/>
                </a:lnTo>
                <a:lnTo>
                  <a:pt x="1330744" y="195935"/>
                </a:lnTo>
                <a:lnTo>
                  <a:pt x="1329246" y="197624"/>
                </a:lnTo>
                <a:close/>
              </a:path>
              <a:path w="1445260" h="250189">
                <a:moveTo>
                  <a:pt x="1350035" y="211226"/>
                </a:moveTo>
                <a:lnTo>
                  <a:pt x="1332433" y="211226"/>
                </a:lnTo>
                <a:lnTo>
                  <a:pt x="1332433" y="193624"/>
                </a:lnTo>
                <a:lnTo>
                  <a:pt x="1350035" y="193624"/>
                </a:lnTo>
                <a:lnTo>
                  <a:pt x="1350035" y="211226"/>
                </a:lnTo>
                <a:close/>
              </a:path>
              <a:path w="1445260" h="250189">
                <a:moveTo>
                  <a:pt x="1444980" y="249631"/>
                </a:moveTo>
                <a:lnTo>
                  <a:pt x="1427911" y="249631"/>
                </a:lnTo>
                <a:lnTo>
                  <a:pt x="1418560" y="237362"/>
                </a:lnTo>
                <a:lnTo>
                  <a:pt x="1398308" y="195757"/>
                </a:lnTo>
                <a:lnTo>
                  <a:pt x="1389306" y="147401"/>
                </a:lnTo>
                <a:lnTo>
                  <a:pt x="1388752" y="131216"/>
                </a:lnTo>
                <a:lnTo>
                  <a:pt x="1388752" y="117881"/>
                </a:lnTo>
                <a:lnTo>
                  <a:pt x="1394107" y="68908"/>
                </a:lnTo>
                <a:lnTo>
                  <a:pt x="1410509" y="25269"/>
                </a:lnTo>
                <a:lnTo>
                  <a:pt x="1427911" y="0"/>
                </a:lnTo>
                <a:lnTo>
                  <a:pt x="1444980" y="0"/>
                </a:lnTo>
                <a:lnTo>
                  <a:pt x="1435821" y="13510"/>
                </a:lnTo>
                <a:lnTo>
                  <a:pt x="1428078" y="27370"/>
                </a:lnTo>
                <a:lnTo>
                  <a:pt x="1413168" y="71050"/>
                </a:lnTo>
                <a:lnTo>
                  <a:pt x="1408442" y="117881"/>
                </a:lnTo>
                <a:lnTo>
                  <a:pt x="1408442" y="131216"/>
                </a:lnTo>
                <a:lnTo>
                  <a:pt x="1412943" y="176522"/>
                </a:lnTo>
                <a:lnTo>
                  <a:pt x="1427578" y="220960"/>
                </a:lnTo>
                <a:lnTo>
                  <a:pt x="1435496" y="235396"/>
                </a:lnTo>
                <a:lnTo>
                  <a:pt x="1444980" y="2496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33292" y="4194695"/>
            <a:ext cx="87352" cy="132482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2886760" y="4050639"/>
            <a:ext cx="405130" cy="251460"/>
          </a:xfrm>
          <a:custGeom>
            <a:avLst/>
            <a:gdLst/>
            <a:ahLst/>
            <a:cxnLst/>
            <a:rect l="l" t="t" r="r" b="b"/>
            <a:pathLst>
              <a:path w="405129" h="251460">
                <a:moveTo>
                  <a:pt x="15468" y="250964"/>
                </a:moveTo>
                <a:lnTo>
                  <a:pt x="0" y="250964"/>
                </a:lnTo>
                <a:lnTo>
                  <a:pt x="11201" y="190957"/>
                </a:lnTo>
                <a:lnTo>
                  <a:pt x="34670" y="190957"/>
                </a:lnTo>
                <a:lnTo>
                  <a:pt x="15468" y="250964"/>
                </a:lnTo>
                <a:close/>
              </a:path>
              <a:path w="405129" h="251460">
                <a:moveTo>
                  <a:pt x="178760" y="87477"/>
                </a:moveTo>
                <a:lnTo>
                  <a:pt x="160019" y="87477"/>
                </a:lnTo>
                <a:lnTo>
                  <a:pt x="161620" y="84810"/>
                </a:lnTo>
                <a:lnTo>
                  <a:pt x="198335" y="64808"/>
                </a:lnTo>
                <a:lnTo>
                  <a:pt x="204025" y="64808"/>
                </a:lnTo>
                <a:lnTo>
                  <a:pt x="242296" y="78276"/>
                </a:lnTo>
                <a:lnTo>
                  <a:pt x="244769" y="81343"/>
                </a:lnTo>
                <a:lnTo>
                  <a:pt x="195313" y="81343"/>
                </a:lnTo>
                <a:lnTo>
                  <a:pt x="189757" y="82454"/>
                </a:lnTo>
                <a:lnTo>
                  <a:pt x="179622" y="86899"/>
                </a:lnTo>
                <a:lnTo>
                  <a:pt x="178760" y="87477"/>
                </a:lnTo>
                <a:close/>
              </a:path>
              <a:path w="405129" h="251460">
                <a:moveTo>
                  <a:pt x="160286" y="211226"/>
                </a:moveTo>
                <a:lnTo>
                  <a:pt x="142151" y="211226"/>
                </a:lnTo>
                <a:lnTo>
                  <a:pt x="142151" y="67475"/>
                </a:lnTo>
                <a:lnTo>
                  <a:pt x="160019" y="67475"/>
                </a:lnTo>
                <a:lnTo>
                  <a:pt x="160019" y="87477"/>
                </a:lnTo>
                <a:lnTo>
                  <a:pt x="178760" y="87477"/>
                </a:lnTo>
                <a:lnTo>
                  <a:pt x="160286" y="113614"/>
                </a:lnTo>
                <a:lnTo>
                  <a:pt x="160286" y="211226"/>
                </a:lnTo>
                <a:close/>
              </a:path>
              <a:path w="405129" h="251460">
                <a:moveTo>
                  <a:pt x="255765" y="211226"/>
                </a:moveTo>
                <a:lnTo>
                  <a:pt x="237629" y="211226"/>
                </a:lnTo>
                <a:lnTo>
                  <a:pt x="237610" y="113614"/>
                </a:lnTo>
                <a:lnTo>
                  <a:pt x="237096" y="108946"/>
                </a:lnTo>
                <a:lnTo>
                  <a:pt x="208470" y="81343"/>
                </a:lnTo>
                <a:lnTo>
                  <a:pt x="244769" y="81343"/>
                </a:lnTo>
                <a:lnTo>
                  <a:pt x="248189" y="85585"/>
                </a:lnTo>
                <a:lnTo>
                  <a:pt x="252398" y="94045"/>
                </a:lnTo>
                <a:lnTo>
                  <a:pt x="254923" y="103654"/>
                </a:lnTo>
                <a:lnTo>
                  <a:pt x="255702" y="113614"/>
                </a:lnTo>
                <a:lnTo>
                  <a:pt x="255765" y="211226"/>
                </a:lnTo>
                <a:close/>
              </a:path>
              <a:path w="405129" h="251460">
                <a:moveTo>
                  <a:pt x="365912" y="249631"/>
                </a:moveTo>
                <a:lnTo>
                  <a:pt x="348843" y="249631"/>
                </a:lnTo>
                <a:lnTo>
                  <a:pt x="358328" y="235396"/>
                </a:lnTo>
                <a:lnTo>
                  <a:pt x="366245" y="220960"/>
                </a:lnTo>
                <a:lnTo>
                  <a:pt x="380880" y="176522"/>
                </a:lnTo>
                <a:lnTo>
                  <a:pt x="385381" y="131216"/>
                </a:lnTo>
                <a:lnTo>
                  <a:pt x="385381" y="117881"/>
                </a:lnTo>
                <a:lnTo>
                  <a:pt x="380655" y="71050"/>
                </a:lnTo>
                <a:lnTo>
                  <a:pt x="365745" y="27370"/>
                </a:lnTo>
                <a:lnTo>
                  <a:pt x="348843" y="0"/>
                </a:lnTo>
                <a:lnTo>
                  <a:pt x="365912" y="0"/>
                </a:lnTo>
                <a:lnTo>
                  <a:pt x="390065" y="39054"/>
                </a:lnTo>
                <a:lnTo>
                  <a:pt x="402716" y="84943"/>
                </a:lnTo>
                <a:lnTo>
                  <a:pt x="405071" y="131216"/>
                </a:lnTo>
                <a:lnTo>
                  <a:pt x="404517" y="147401"/>
                </a:lnTo>
                <a:lnTo>
                  <a:pt x="395516" y="195757"/>
                </a:lnTo>
                <a:lnTo>
                  <a:pt x="375263" y="237362"/>
                </a:lnTo>
                <a:lnTo>
                  <a:pt x="365912" y="2496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65999" y="3566312"/>
            <a:ext cx="535940" cy="260985"/>
          </a:xfrm>
          <a:custGeom>
            <a:avLst/>
            <a:gdLst/>
            <a:ahLst/>
            <a:cxnLst/>
            <a:rect l="l" t="t" r="r" b="b"/>
            <a:pathLst>
              <a:path w="535940" h="260985">
                <a:moveTo>
                  <a:pt x="146951" y="0"/>
                </a:moveTo>
                <a:lnTo>
                  <a:pt x="0" y="0"/>
                </a:lnTo>
                <a:lnTo>
                  <a:pt x="0" y="21602"/>
                </a:lnTo>
                <a:lnTo>
                  <a:pt x="61341" y="21602"/>
                </a:lnTo>
                <a:lnTo>
                  <a:pt x="61341" y="197358"/>
                </a:lnTo>
                <a:lnTo>
                  <a:pt x="85344" y="197358"/>
                </a:lnTo>
                <a:lnTo>
                  <a:pt x="85344" y="21602"/>
                </a:lnTo>
                <a:lnTo>
                  <a:pt x="146951" y="21602"/>
                </a:lnTo>
                <a:lnTo>
                  <a:pt x="146951" y="0"/>
                </a:lnTo>
                <a:close/>
              </a:path>
              <a:path w="535940" h="260985">
                <a:moveTo>
                  <a:pt x="294970" y="119481"/>
                </a:moveTo>
                <a:lnTo>
                  <a:pt x="169087" y="119481"/>
                </a:lnTo>
                <a:lnTo>
                  <a:pt x="169087" y="141884"/>
                </a:lnTo>
                <a:lnTo>
                  <a:pt x="294970" y="141884"/>
                </a:lnTo>
                <a:lnTo>
                  <a:pt x="294970" y="119481"/>
                </a:lnTo>
                <a:close/>
              </a:path>
              <a:path w="535940" h="260985">
                <a:moveTo>
                  <a:pt x="294970" y="63207"/>
                </a:moveTo>
                <a:lnTo>
                  <a:pt x="169087" y="63207"/>
                </a:lnTo>
                <a:lnTo>
                  <a:pt x="169087" y="85610"/>
                </a:lnTo>
                <a:lnTo>
                  <a:pt x="294970" y="85610"/>
                </a:lnTo>
                <a:lnTo>
                  <a:pt x="294970" y="63207"/>
                </a:lnTo>
                <a:close/>
              </a:path>
              <a:path w="535940" h="260985">
                <a:moveTo>
                  <a:pt x="461657" y="0"/>
                </a:moveTo>
                <a:lnTo>
                  <a:pt x="314706" y="0"/>
                </a:lnTo>
                <a:lnTo>
                  <a:pt x="314706" y="21602"/>
                </a:lnTo>
                <a:lnTo>
                  <a:pt x="376047" y="21602"/>
                </a:lnTo>
                <a:lnTo>
                  <a:pt x="376047" y="197358"/>
                </a:lnTo>
                <a:lnTo>
                  <a:pt x="400050" y="197358"/>
                </a:lnTo>
                <a:lnTo>
                  <a:pt x="400050" y="21602"/>
                </a:lnTo>
                <a:lnTo>
                  <a:pt x="461657" y="21602"/>
                </a:lnTo>
                <a:lnTo>
                  <a:pt x="461657" y="0"/>
                </a:lnTo>
                <a:close/>
              </a:path>
              <a:path w="535940" h="260985">
                <a:moveTo>
                  <a:pt x="535559" y="128587"/>
                </a:moveTo>
                <a:lnTo>
                  <a:pt x="523786" y="128587"/>
                </a:lnTo>
                <a:lnTo>
                  <a:pt x="482777" y="154317"/>
                </a:lnTo>
                <a:lnTo>
                  <a:pt x="489623" y="166573"/>
                </a:lnTo>
                <a:lnTo>
                  <a:pt x="519506" y="147675"/>
                </a:lnTo>
                <a:lnTo>
                  <a:pt x="519506" y="260540"/>
                </a:lnTo>
                <a:lnTo>
                  <a:pt x="535559" y="260540"/>
                </a:lnTo>
                <a:lnTo>
                  <a:pt x="535559" y="128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52739" y="3566312"/>
            <a:ext cx="398515" cy="260533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2135733" y="3600183"/>
            <a:ext cx="137160" cy="142240"/>
          </a:xfrm>
          <a:custGeom>
            <a:avLst/>
            <a:gdLst/>
            <a:ahLst/>
            <a:cxnLst/>
            <a:rect l="l" t="t" r="r" b="b"/>
            <a:pathLst>
              <a:path w="137160" h="142239">
                <a:moveTo>
                  <a:pt x="136550" y="57873"/>
                </a:moveTo>
                <a:lnTo>
                  <a:pt x="79743" y="57873"/>
                </a:lnTo>
                <a:lnTo>
                  <a:pt x="79743" y="0"/>
                </a:lnTo>
                <a:lnTo>
                  <a:pt x="56807" y="0"/>
                </a:lnTo>
                <a:lnTo>
                  <a:pt x="56807" y="57873"/>
                </a:lnTo>
                <a:lnTo>
                  <a:pt x="0" y="57873"/>
                </a:lnTo>
                <a:lnTo>
                  <a:pt x="0" y="80010"/>
                </a:lnTo>
                <a:lnTo>
                  <a:pt x="56807" y="80010"/>
                </a:lnTo>
                <a:lnTo>
                  <a:pt x="56807" y="141617"/>
                </a:lnTo>
                <a:lnTo>
                  <a:pt x="79743" y="141617"/>
                </a:lnTo>
                <a:lnTo>
                  <a:pt x="79743" y="80010"/>
                </a:lnTo>
                <a:lnTo>
                  <a:pt x="136550" y="80010"/>
                </a:lnTo>
                <a:lnTo>
                  <a:pt x="136550" y="578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85098" y="3657523"/>
            <a:ext cx="174625" cy="31750"/>
          </a:xfrm>
          <a:custGeom>
            <a:avLst/>
            <a:gdLst/>
            <a:ahLst/>
            <a:cxnLst/>
            <a:rect l="l" t="t" r="r" b="b"/>
            <a:pathLst>
              <a:path w="174625" h="31750">
                <a:moveTo>
                  <a:pt x="32270" y="0"/>
                </a:moveTo>
                <a:lnTo>
                  <a:pt x="0" y="0"/>
                </a:lnTo>
                <a:lnTo>
                  <a:pt x="0" y="31737"/>
                </a:lnTo>
                <a:lnTo>
                  <a:pt x="32270" y="31737"/>
                </a:lnTo>
                <a:lnTo>
                  <a:pt x="32270" y="0"/>
                </a:lnTo>
                <a:close/>
              </a:path>
              <a:path w="174625" h="31750">
                <a:moveTo>
                  <a:pt x="103212" y="0"/>
                </a:moveTo>
                <a:lnTo>
                  <a:pt x="70942" y="0"/>
                </a:lnTo>
                <a:lnTo>
                  <a:pt x="70942" y="31737"/>
                </a:lnTo>
                <a:lnTo>
                  <a:pt x="103212" y="31737"/>
                </a:lnTo>
                <a:lnTo>
                  <a:pt x="103212" y="0"/>
                </a:lnTo>
                <a:close/>
              </a:path>
              <a:path w="174625" h="31750">
                <a:moveTo>
                  <a:pt x="174155" y="0"/>
                </a:moveTo>
                <a:lnTo>
                  <a:pt x="141884" y="0"/>
                </a:lnTo>
                <a:lnTo>
                  <a:pt x="141884" y="31737"/>
                </a:lnTo>
                <a:lnTo>
                  <a:pt x="174155" y="31737"/>
                </a:lnTo>
                <a:lnTo>
                  <a:pt x="1741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object 3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671800" y="3566312"/>
            <a:ext cx="381545" cy="260533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3170262" y="3746334"/>
            <a:ext cx="34925" cy="60325"/>
          </a:xfrm>
          <a:custGeom>
            <a:avLst/>
            <a:gdLst/>
            <a:ahLst/>
            <a:cxnLst/>
            <a:rect l="l" t="t" r="r" b="b"/>
            <a:pathLst>
              <a:path w="34925" h="60325">
                <a:moveTo>
                  <a:pt x="15468" y="60007"/>
                </a:moveTo>
                <a:lnTo>
                  <a:pt x="0" y="60007"/>
                </a:lnTo>
                <a:lnTo>
                  <a:pt x="11201" y="0"/>
                </a:lnTo>
                <a:lnTo>
                  <a:pt x="34670" y="0"/>
                </a:lnTo>
                <a:lnTo>
                  <a:pt x="15468" y="60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95612" y="3569169"/>
            <a:ext cx="179705" cy="260985"/>
          </a:xfrm>
          <a:custGeom>
            <a:avLst/>
            <a:gdLst/>
            <a:ahLst/>
            <a:cxnLst/>
            <a:rect l="l" t="t" r="r" b="b"/>
            <a:pathLst>
              <a:path w="179704" h="260985">
                <a:moveTo>
                  <a:pt x="146951" y="0"/>
                </a:moveTo>
                <a:lnTo>
                  <a:pt x="0" y="0"/>
                </a:lnTo>
                <a:lnTo>
                  <a:pt x="0" y="21590"/>
                </a:lnTo>
                <a:lnTo>
                  <a:pt x="61341" y="21590"/>
                </a:lnTo>
                <a:lnTo>
                  <a:pt x="61341" y="196850"/>
                </a:lnTo>
                <a:lnTo>
                  <a:pt x="85344" y="196850"/>
                </a:lnTo>
                <a:lnTo>
                  <a:pt x="85344" y="21590"/>
                </a:lnTo>
                <a:lnTo>
                  <a:pt x="146951" y="21590"/>
                </a:lnTo>
                <a:lnTo>
                  <a:pt x="146951" y="0"/>
                </a:lnTo>
                <a:close/>
              </a:path>
              <a:path w="179704" h="260985">
                <a:moveTo>
                  <a:pt x="179070" y="161213"/>
                </a:moveTo>
                <a:lnTo>
                  <a:pt x="163372" y="161213"/>
                </a:lnTo>
                <a:lnTo>
                  <a:pt x="163372" y="260718"/>
                </a:lnTo>
                <a:lnTo>
                  <a:pt x="179070" y="260718"/>
                </a:lnTo>
                <a:lnTo>
                  <a:pt x="179070" y="161213"/>
                </a:lnTo>
                <a:close/>
              </a:path>
              <a:path w="179704" h="260985">
                <a:moveTo>
                  <a:pt x="179603" y="129298"/>
                </a:moveTo>
                <a:lnTo>
                  <a:pt x="162839" y="129298"/>
                </a:lnTo>
                <a:lnTo>
                  <a:pt x="162839" y="146240"/>
                </a:lnTo>
                <a:lnTo>
                  <a:pt x="179603" y="146240"/>
                </a:lnTo>
                <a:lnTo>
                  <a:pt x="179603" y="129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67645" y="3555377"/>
            <a:ext cx="718820" cy="268605"/>
          </a:xfrm>
          <a:custGeom>
            <a:avLst/>
            <a:gdLst/>
            <a:ahLst/>
            <a:cxnLst/>
            <a:rect l="l" t="t" r="r" b="b"/>
            <a:pathLst>
              <a:path w="718820" h="268604">
                <a:moveTo>
                  <a:pt x="118220" y="123748"/>
                </a:moveTo>
                <a:lnTo>
                  <a:pt x="92455" y="123748"/>
                </a:lnTo>
                <a:lnTo>
                  <a:pt x="95700" y="122948"/>
                </a:lnTo>
                <a:lnTo>
                  <a:pt x="100857" y="119748"/>
                </a:lnTo>
                <a:lnTo>
                  <a:pt x="109880" y="96812"/>
                </a:lnTo>
                <a:lnTo>
                  <a:pt x="126415" y="96812"/>
                </a:lnTo>
                <a:lnTo>
                  <a:pt x="125704" y="102679"/>
                </a:lnTo>
                <a:lnTo>
                  <a:pt x="124504" y="108191"/>
                </a:lnTo>
                <a:lnTo>
                  <a:pt x="121126" y="118503"/>
                </a:lnTo>
                <a:lnTo>
                  <a:pt x="118770" y="123037"/>
                </a:lnTo>
                <a:lnTo>
                  <a:pt x="118220" y="123748"/>
                </a:lnTo>
                <a:close/>
              </a:path>
              <a:path w="718820" h="268604">
                <a:moveTo>
                  <a:pt x="16535" y="140550"/>
                </a:moveTo>
                <a:lnTo>
                  <a:pt x="0" y="140550"/>
                </a:lnTo>
                <a:lnTo>
                  <a:pt x="711" y="134683"/>
                </a:lnTo>
                <a:lnTo>
                  <a:pt x="26892" y="98767"/>
                </a:lnTo>
                <a:lnTo>
                  <a:pt x="32003" y="97612"/>
                </a:lnTo>
                <a:lnTo>
                  <a:pt x="44272" y="97612"/>
                </a:lnTo>
                <a:lnTo>
                  <a:pt x="49650" y="98990"/>
                </a:lnTo>
                <a:lnTo>
                  <a:pt x="58362" y="104501"/>
                </a:lnTo>
                <a:lnTo>
                  <a:pt x="62363" y="107480"/>
                </a:lnTo>
                <a:lnTo>
                  <a:pt x="69349" y="113614"/>
                </a:lnTo>
                <a:lnTo>
                  <a:pt x="33959" y="113614"/>
                </a:lnTo>
                <a:lnTo>
                  <a:pt x="30714" y="114547"/>
                </a:lnTo>
                <a:lnTo>
                  <a:pt x="16890" y="138061"/>
                </a:lnTo>
                <a:lnTo>
                  <a:pt x="16535" y="140550"/>
                </a:lnTo>
                <a:close/>
              </a:path>
              <a:path w="718820" h="268604">
                <a:moveTo>
                  <a:pt x="94678" y="139750"/>
                </a:moveTo>
                <a:lnTo>
                  <a:pt x="88277" y="139750"/>
                </a:lnTo>
                <a:lnTo>
                  <a:pt x="81876" y="139750"/>
                </a:lnTo>
                <a:lnTo>
                  <a:pt x="76542" y="138372"/>
                </a:lnTo>
                <a:lnTo>
                  <a:pt x="68008" y="132861"/>
                </a:lnTo>
                <a:lnTo>
                  <a:pt x="64096" y="129882"/>
                </a:lnTo>
                <a:lnTo>
                  <a:pt x="56984" y="123482"/>
                </a:lnTo>
                <a:lnTo>
                  <a:pt x="53473" y="120503"/>
                </a:lnTo>
                <a:lnTo>
                  <a:pt x="46539" y="114992"/>
                </a:lnTo>
                <a:lnTo>
                  <a:pt x="42494" y="113614"/>
                </a:lnTo>
                <a:lnTo>
                  <a:pt x="69349" y="113614"/>
                </a:lnTo>
                <a:lnTo>
                  <a:pt x="73164" y="116859"/>
                </a:lnTo>
                <a:lnTo>
                  <a:pt x="79921" y="122370"/>
                </a:lnTo>
                <a:lnTo>
                  <a:pt x="83921" y="123748"/>
                </a:lnTo>
                <a:lnTo>
                  <a:pt x="118220" y="123748"/>
                </a:lnTo>
                <a:lnTo>
                  <a:pt x="112725" y="130860"/>
                </a:lnTo>
                <a:lnTo>
                  <a:pt x="108991" y="133972"/>
                </a:lnTo>
                <a:lnTo>
                  <a:pt x="100101" y="138595"/>
                </a:lnTo>
                <a:lnTo>
                  <a:pt x="94678" y="139750"/>
                </a:lnTo>
                <a:lnTo>
                  <a:pt x="88277" y="139750"/>
                </a:lnTo>
                <a:lnTo>
                  <a:pt x="94678" y="139750"/>
                </a:lnTo>
                <a:close/>
              </a:path>
              <a:path w="718820" h="268604">
                <a:moveTo>
                  <a:pt x="285368" y="213359"/>
                </a:moveTo>
                <a:lnTo>
                  <a:pt x="240563" y="196157"/>
                </a:lnTo>
                <a:lnTo>
                  <a:pt x="224561" y="147485"/>
                </a:lnTo>
                <a:lnTo>
                  <a:pt x="224561" y="129616"/>
                </a:lnTo>
                <a:lnTo>
                  <a:pt x="233337" y="91261"/>
                </a:lnTo>
                <a:lnTo>
                  <a:pt x="270092" y="65874"/>
                </a:lnTo>
                <a:lnTo>
                  <a:pt x="282968" y="64808"/>
                </a:lnTo>
                <a:lnTo>
                  <a:pt x="296262" y="65899"/>
                </a:lnTo>
                <a:lnTo>
                  <a:pt x="307871" y="69175"/>
                </a:lnTo>
                <a:lnTo>
                  <a:pt x="317798" y="74634"/>
                </a:lnTo>
                <a:lnTo>
                  <a:pt x="324458" y="80810"/>
                </a:lnTo>
                <a:lnTo>
                  <a:pt x="282968" y="80810"/>
                </a:lnTo>
                <a:lnTo>
                  <a:pt x="273909" y="81601"/>
                </a:lnTo>
                <a:lnTo>
                  <a:pt x="245330" y="108313"/>
                </a:lnTo>
                <a:lnTo>
                  <a:pt x="242696" y="127482"/>
                </a:lnTo>
                <a:lnTo>
                  <a:pt x="242696" y="129882"/>
                </a:lnTo>
                <a:lnTo>
                  <a:pt x="340825" y="129882"/>
                </a:lnTo>
                <a:lnTo>
                  <a:pt x="340842" y="145084"/>
                </a:lnTo>
                <a:lnTo>
                  <a:pt x="242696" y="145084"/>
                </a:lnTo>
                <a:lnTo>
                  <a:pt x="242696" y="147485"/>
                </a:lnTo>
                <a:lnTo>
                  <a:pt x="254165" y="184423"/>
                </a:lnTo>
                <a:lnTo>
                  <a:pt x="285635" y="197357"/>
                </a:lnTo>
                <a:lnTo>
                  <a:pt x="337271" y="197357"/>
                </a:lnTo>
                <a:lnTo>
                  <a:pt x="331952" y="201180"/>
                </a:lnTo>
                <a:lnTo>
                  <a:pt x="294103" y="213043"/>
                </a:lnTo>
                <a:lnTo>
                  <a:pt x="285368" y="213359"/>
                </a:lnTo>
                <a:close/>
              </a:path>
              <a:path w="718820" h="268604">
                <a:moveTo>
                  <a:pt x="340825" y="129882"/>
                </a:moveTo>
                <a:lnTo>
                  <a:pt x="322706" y="129882"/>
                </a:lnTo>
                <a:lnTo>
                  <a:pt x="322706" y="127482"/>
                </a:lnTo>
                <a:lnTo>
                  <a:pt x="322056" y="116814"/>
                </a:lnTo>
                <a:lnTo>
                  <a:pt x="299770" y="83810"/>
                </a:lnTo>
                <a:lnTo>
                  <a:pt x="282968" y="80810"/>
                </a:lnTo>
                <a:lnTo>
                  <a:pt x="324458" y="80810"/>
                </a:lnTo>
                <a:lnTo>
                  <a:pt x="326040" y="82276"/>
                </a:lnTo>
                <a:lnTo>
                  <a:pt x="332516" y="91819"/>
                </a:lnTo>
                <a:lnTo>
                  <a:pt x="337142" y="102979"/>
                </a:lnTo>
                <a:lnTo>
                  <a:pt x="339917" y="115756"/>
                </a:lnTo>
                <a:lnTo>
                  <a:pt x="340825" y="129882"/>
                </a:lnTo>
                <a:close/>
              </a:path>
              <a:path w="718820" h="268604">
                <a:moveTo>
                  <a:pt x="337271" y="197357"/>
                </a:moveTo>
                <a:lnTo>
                  <a:pt x="285635" y="197357"/>
                </a:lnTo>
                <a:lnTo>
                  <a:pt x="292619" y="197091"/>
                </a:lnTo>
                <a:lnTo>
                  <a:pt x="299170" y="196291"/>
                </a:lnTo>
                <a:lnTo>
                  <a:pt x="329641" y="183222"/>
                </a:lnTo>
                <a:lnTo>
                  <a:pt x="337642" y="197091"/>
                </a:lnTo>
                <a:lnTo>
                  <a:pt x="337271" y="197357"/>
                </a:lnTo>
                <a:close/>
              </a:path>
              <a:path w="718820" h="268604">
                <a:moveTo>
                  <a:pt x="377113" y="211226"/>
                </a:moveTo>
                <a:lnTo>
                  <a:pt x="357111" y="211226"/>
                </a:lnTo>
                <a:lnTo>
                  <a:pt x="408317" y="136817"/>
                </a:lnTo>
                <a:lnTo>
                  <a:pt x="360044" y="67475"/>
                </a:lnTo>
                <a:lnTo>
                  <a:pt x="380314" y="67475"/>
                </a:lnTo>
                <a:lnTo>
                  <a:pt x="419785" y="126149"/>
                </a:lnTo>
                <a:lnTo>
                  <a:pt x="437880" y="126149"/>
                </a:lnTo>
                <a:lnTo>
                  <a:pt x="430453" y="136817"/>
                </a:lnTo>
                <a:lnTo>
                  <a:pt x="438081" y="148018"/>
                </a:lnTo>
                <a:lnTo>
                  <a:pt x="419252" y="148018"/>
                </a:lnTo>
                <a:lnTo>
                  <a:pt x="377113" y="211226"/>
                </a:lnTo>
                <a:close/>
              </a:path>
              <a:path w="718820" h="268604">
                <a:moveTo>
                  <a:pt x="437880" y="126149"/>
                </a:moveTo>
                <a:lnTo>
                  <a:pt x="419785" y="126149"/>
                </a:lnTo>
                <a:lnTo>
                  <a:pt x="458990" y="67475"/>
                </a:lnTo>
                <a:lnTo>
                  <a:pt x="478726" y="67475"/>
                </a:lnTo>
                <a:lnTo>
                  <a:pt x="437880" y="126149"/>
                </a:lnTo>
                <a:close/>
              </a:path>
              <a:path w="718820" h="268604">
                <a:moveTo>
                  <a:pt x="481126" y="211226"/>
                </a:moveTo>
                <a:lnTo>
                  <a:pt x="460057" y="211226"/>
                </a:lnTo>
                <a:lnTo>
                  <a:pt x="419252" y="148018"/>
                </a:lnTo>
                <a:lnTo>
                  <a:pt x="438081" y="148018"/>
                </a:lnTo>
                <a:lnTo>
                  <a:pt x="481126" y="211226"/>
                </a:lnTo>
                <a:close/>
              </a:path>
              <a:path w="718820" h="268604">
                <a:moveTo>
                  <a:pt x="545342" y="87744"/>
                </a:moveTo>
                <a:lnTo>
                  <a:pt x="526465" y="87744"/>
                </a:lnTo>
                <a:lnTo>
                  <a:pt x="530732" y="80454"/>
                </a:lnTo>
                <a:lnTo>
                  <a:pt x="569671" y="64808"/>
                </a:lnTo>
                <a:lnTo>
                  <a:pt x="578205" y="64808"/>
                </a:lnTo>
                <a:lnTo>
                  <a:pt x="585984" y="66186"/>
                </a:lnTo>
                <a:lnTo>
                  <a:pt x="600030" y="71697"/>
                </a:lnTo>
                <a:lnTo>
                  <a:pt x="606031" y="75698"/>
                </a:lnTo>
                <a:lnTo>
                  <a:pt x="611389" y="81343"/>
                </a:lnTo>
                <a:lnTo>
                  <a:pt x="563625" y="81343"/>
                </a:lnTo>
                <a:lnTo>
                  <a:pt x="558647" y="82232"/>
                </a:lnTo>
                <a:lnTo>
                  <a:pt x="548690" y="85788"/>
                </a:lnTo>
                <a:lnTo>
                  <a:pt x="545342" y="87744"/>
                </a:lnTo>
                <a:close/>
              </a:path>
              <a:path w="718820" h="268604">
                <a:moveTo>
                  <a:pt x="526732" y="268300"/>
                </a:moveTo>
                <a:lnTo>
                  <a:pt x="508596" y="268300"/>
                </a:lnTo>
                <a:lnTo>
                  <a:pt x="508596" y="67475"/>
                </a:lnTo>
                <a:lnTo>
                  <a:pt x="526465" y="67475"/>
                </a:lnTo>
                <a:lnTo>
                  <a:pt x="526465" y="87744"/>
                </a:lnTo>
                <a:lnTo>
                  <a:pt x="545342" y="87744"/>
                </a:lnTo>
                <a:lnTo>
                  <a:pt x="526732" y="114947"/>
                </a:lnTo>
                <a:lnTo>
                  <a:pt x="526732" y="167754"/>
                </a:lnTo>
                <a:lnTo>
                  <a:pt x="550977" y="194157"/>
                </a:lnTo>
                <a:lnTo>
                  <a:pt x="526732" y="194157"/>
                </a:lnTo>
                <a:lnTo>
                  <a:pt x="526732" y="268300"/>
                </a:lnTo>
                <a:close/>
              </a:path>
              <a:path w="718820" h="268604">
                <a:moveTo>
                  <a:pt x="610480" y="197357"/>
                </a:moveTo>
                <a:lnTo>
                  <a:pt x="568604" y="197357"/>
                </a:lnTo>
                <a:lnTo>
                  <a:pt x="577330" y="196566"/>
                </a:lnTo>
                <a:lnTo>
                  <a:pt x="585106" y="194190"/>
                </a:lnTo>
                <a:lnTo>
                  <a:pt x="607934" y="159911"/>
                </a:lnTo>
                <a:lnTo>
                  <a:pt x="608609" y="149085"/>
                </a:lnTo>
                <a:lnTo>
                  <a:pt x="608609" y="129082"/>
                </a:lnTo>
                <a:lnTo>
                  <a:pt x="591932" y="88244"/>
                </a:lnTo>
                <a:lnTo>
                  <a:pt x="568604" y="81343"/>
                </a:lnTo>
                <a:lnTo>
                  <a:pt x="611389" y="81343"/>
                </a:lnTo>
                <a:lnTo>
                  <a:pt x="626486" y="119281"/>
                </a:lnTo>
                <a:lnTo>
                  <a:pt x="626744" y="126415"/>
                </a:lnTo>
                <a:lnTo>
                  <a:pt x="626744" y="151752"/>
                </a:lnTo>
                <a:lnTo>
                  <a:pt x="615676" y="191979"/>
                </a:lnTo>
                <a:lnTo>
                  <a:pt x="610480" y="197357"/>
                </a:lnTo>
                <a:close/>
              </a:path>
              <a:path w="718820" h="268604">
                <a:moveTo>
                  <a:pt x="577849" y="213359"/>
                </a:moveTo>
                <a:lnTo>
                  <a:pt x="569671" y="213359"/>
                </a:lnTo>
                <a:lnTo>
                  <a:pt x="562345" y="213001"/>
                </a:lnTo>
                <a:lnTo>
                  <a:pt x="526999" y="194157"/>
                </a:lnTo>
                <a:lnTo>
                  <a:pt x="550977" y="194157"/>
                </a:lnTo>
                <a:lnTo>
                  <a:pt x="556736" y="196380"/>
                </a:lnTo>
                <a:lnTo>
                  <a:pt x="562381" y="197357"/>
                </a:lnTo>
                <a:lnTo>
                  <a:pt x="610480" y="197357"/>
                </a:lnTo>
                <a:lnTo>
                  <a:pt x="605542" y="202469"/>
                </a:lnTo>
                <a:lnTo>
                  <a:pt x="599497" y="206470"/>
                </a:lnTo>
                <a:lnTo>
                  <a:pt x="585450" y="211982"/>
                </a:lnTo>
                <a:lnTo>
                  <a:pt x="577849" y="213359"/>
                </a:lnTo>
                <a:close/>
              </a:path>
              <a:path w="718820" h="268604">
                <a:moveTo>
                  <a:pt x="718756" y="249631"/>
                </a:moveTo>
                <a:lnTo>
                  <a:pt x="701687" y="249631"/>
                </a:lnTo>
                <a:lnTo>
                  <a:pt x="692336" y="237362"/>
                </a:lnTo>
                <a:lnTo>
                  <a:pt x="672083" y="195757"/>
                </a:lnTo>
                <a:lnTo>
                  <a:pt x="663082" y="147401"/>
                </a:lnTo>
                <a:lnTo>
                  <a:pt x="662528" y="131216"/>
                </a:lnTo>
                <a:lnTo>
                  <a:pt x="662528" y="117881"/>
                </a:lnTo>
                <a:lnTo>
                  <a:pt x="667883" y="68908"/>
                </a:lnTo>
                <a:lnTo>
                  <a:pt x="684285" y="25269"/>
                </a:lnTo>
                <a:lnTo>
                  <a:pt x="701687" y="0"/>
                </a:lnTo>
                <a:lnTo>
                  <a:pt x="718756" y="0"/>
                </a:lnTo>
                <a:lnTo>
                  <a:pt x="709596" y="13510"/>
                </a:lnTo>
                <a:lnTo>
                  <a:pt x="701854" y="27370"/>
                </a:lnTo>
                <a:lnTo>
                  <a:pt x="686944" y="71050"/>
                </a:lnTo>
                <a:lnTo>
                  <a:pt x="682218" y="117881"/>
                </a:lnTo>
                <a:lnTo>
                  <a:pt x="682218" y="131216"/>
                </a:lnTo>
                <a:lnTo>
                  <a:pt x="686719" y="176522"/>
                </a:lnTo>
                <a:lnTo>
                  <a:pt x="701354" y="220960"/>
                </a:lnTo>
                <a:lnTo>
                  <a:pt x="709271" y="235396"/>
                </a:lnTo>
                <a:lnTo>
                  <a:pt x="718756" y="2496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564438" y="3305101"/>
            <a:ext cx="1887855" cy="1016000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480"/>
              </a:spcBef>
            </a:pPr>
            <a:r>
              <a:rPr sz="2100" dirty="0">
                <a:latin typeface="Symbol"/>
                <a:cs typeface="Symbol"/>
              </a:rPr>
              <a:t></a:t>
            </a:r>
            <a:endParaRPr sz="21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2100" dirty="0">
                <a:latin typeface="Symbol"/>
                <a:cs typeface="Symbol"/>
              </a:rPr>
              <a:t></a:t>
            </a:r>
            <a:endParaRPr sz="2100">
              <a:latin typeface="Symbol"/>
              <a:cs typeface="Symbol"/>
            </a:endParaRPr>
          </a:p>
        </p:txBody>
      </p:sp>
      <p:pic>
        <p:nvPicPr>
          <p:cNvPr id="36" name="object 3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449150" y="3555377"/>
            <a:ext cx="159959" cy="276461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2067560" y="4668219"/>
            <a:ext cx="8191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15" dirty="0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519290" y="4409411"/>
            <a:ext cx="815975" cy="364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100" spc="15" dirty="0">
                <a:latin typeface="Times New Roman"/>
                <a:cs typeface="Times New Roman"/>
              </a:rPr>
              <a:t>(</a:t>
            </a:r>
            <a:r>
              <a:rPr sz="2200" i="1" spc="-450" dirty="0">
                <a:latin typeface="Symbol" pitchFamily="2" charset="2"/>
                <a:cs typeface="Cambria"/>
              </a:rPr>
              <a:t></a:t>
            </a:r>
            <a:r>
              <a:rPr sz="2200" i="1" spc="130" dirty="0">
                <a:latin typeface="Cambria"/>
                <a:cs typeface="Cambria"/>
              </a:rPr>
              <a:t> </a:t>
            </a:r>
            <a:r>
              <a:rPr sz="2100" i="1" spc="70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)</a:t>
            </a:r>
            <a:r>
              <a:rPr sz="1800" i="1" spc="-44" baseline="43981" dirty="0">
                <a:latin typeface="Times New Roman"/>
                <a:cs typeface="Times New Roman"/>
              </a:rPr>
              <a:t>n</a:t>
            </a:r>
            <a:r>
              <a:rPr sz="1800" spc="-240" baseline="43981" dirty="0">
                <a:latin typeface="Symbol"/>
                <a:cs typeface="Symbol"/>
              </a:rPr>
              <a:t></a:t>
            </a:r>
            <a:r>
              <a:rPr sz="1800" spc="-97" baseline="43981" dirty="0">
                <a:latin typeface="Times New Roman"/>
                <a:cs typeface="Times New Roman"/>
              </a:rPr>
              <a:t>1</a:t>
            </a:r>
            <a:endParaRPr sz="1800" baseline="43981" dirty="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78651" y="4607124"/>
            <a:ext cx="661035" cy="5448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  <a:tabLst>
                <a:tab pos="245110" algn="l"/>
                <a:tab pos="635000" algn="l"/>
              </a:tabLst>
            </a:pPr>
            <a:r>
              <a:rPr sz="1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2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	</a:t>
            </a:r>
            <a:endParaRPr sz="1200">
              <a:latin typeface="Times New Roman"/>
              <a:cs typeface="Times New Roman"/>
            </a:endParaRPr>
          </a:p>
          <a:p>
            <a:pPr marL="34290" algn="ctr">
              <a:lnSpc>
                <a:spcPct val="100000"/>
              </a:lnSpc>
              <a:spcBef>
                <a:spcPts val="105"/>
              </a:spcBef>
            </a:pPr>
            <a:r>
              <a:rPr sz="2100" spc="20" dirty="0">
                <a:latin typeface="Times New Roman"/>
                <a:cs typeface="Times New Roman"/>
              </a:rPr>
              <a:t>2!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166872" y="4409411"/>
            <a:ext cx="659765" cy="364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100" spc="15" dirty="0">
                <a:latin typeface="Times New Roman"/>
                <a:cs typeface="Times New Roman"/>
              </a:rPr>
              <a:t>(</a:t>
            </a:r>
            <a:r>
              <a:rPr sz="2200" i="1" spc="-450" dirty="0">
                <a:latin typeface="Symbol" pitchFamily="2" charset="2"/>
                <a:cs typeface="Cambria"/>
              </a:rPr>
              <a:t></a:t>
            </a:r>
            <a:r>
              <a:rPr sz="2200" i="1" spc="110" dirty="0">
                <a:latin typeface="Cambria"/>
                <a:cs typeface="Cambria"/>
              </a:rPr>
              <a:t> </a:t>
            </a:r>
            <a:r>
              <a:rPr sz="2100" i="1" spc="25" dirty="0">
                <a:latin typeface="Times New Roman"/>
                <a:cs typeface="Times New Roman"/>
              </a:rPr>
              <a:t>t</a:t>
            </a:r>
            <a:r>
              <a:rPr sz="2100" spc="-35" dirty="0">
                <a:latin typeface="Times New Roman"/>
                <a:cs typeface="Times New Roman"/>
              </a:rPr>
              <a:t>)</a:t>
            </a:r>
            <a:r>
              <a:rPr sz="1800" spc="-165" baseline="43981" dirty="0">
                <a:latin typeface="Times New Roman"/>
                <a:cs typeface="Times New Roman"/>
              </a:rPr>
              <a:t>2</a:t>
            </a:r>
            <a:endParaRPr sz="1800" baseline="43981" dirty="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32058" y="4607124"/>
            <a:ext cx="804545" cy="5448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57810" algn="l"/>
                <a:tab pos="791210" algn="l"/>
              </a:tabLst>
            </a:pPr>
            <a:r>
              <a:rPr sz="1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2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	</a:t>
            </a:r>
            <a:endParaRPr sz="120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  <a:spcBef>
                <a:spcPts val="105"/>
              </a:spcBef>
            </a:pPr>
            <a:r>
              <a:rPr sz="2100" spc="60" dirty="0">
                <a:latin typeface="Times New Roman"/>
                <a:cs typeface="Times New Roman"/>
              </a:rPr>
              <a:t>(</a:t>
            </a:r>
            <a:r>
              <a:rPr sz="2100" i="1" dirty="0">
                <a:latin typeface="Times New Roman"/>
                <a:cs typeface="Times New Roman"/>
              </a:rPr>
              <a:t>n</a:t>
            </a:r>
            <a:r>
              <a:rPr sz="2100" i="1" spc="-165" dirty="0">
                <a:latin typeface="Times New Roman"/>
                <a:cs typeface="Times New Roman"/>
              </a:rPr>
              <a:t> </a:t>
            </a:r>
            <a:r>
              <a:rPr sz="2100" spc="135" dirty="0">
                <a:latin typeface="Symbol"/>
                <a:cs typeface="Symbol"/>
              </a:rPr>
              <a:t></a:t>
            </a:r>
            <a:r>
              <a:rPr sz="2100" spc="-170" dirty="0">
                <a:latin typeface="Times New Roman"/>
                <a:cs typeface="Times New Roman"/>
              </a:rPr>
              <a:t>1</a:t>
            </a:r>
            <a:r>
              <a:rPr sz="2100" spc="55" dirty="0">
                <a:latin typeface="Times New Roman"/>
                <a:cs typeface="Times New Roman"/>
              </a:rPr>
              <a:t>)</a:t>
            </a:r>
            <a:r>
              <a:rPr sz="2100" dirty="0">
                <a:latin typeface="Times New Roman"/>
                <a:cs typeface="Times New Roman"/>
              </a:rPr>
              <a:t>!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762503" y="4777813"/>
            <a:ext cx="102870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5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208739" y="4581623"/>
            <a:ext cx="941705" cy="364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-175" dirty="0">
                <a:latin typeface="Times New Roman"/>
                <a:cs typeface="Times New Roman"/>
              </a:rPr>
              <a:t>(</a:t>
            </a:r>
            <a:r>
              <a:rPr sz="2100" spc="160" dirty="0">
                <a:latin typeface="Times New Roman"/>
                <a:cs typeface="Times New Roman"/>
              </a:rPr>
              <a:t>1</a:t>
            </a:r>
            <a:r>
              <a:rPr sz="2100" dirty="0">
                <a:latin typeface="Symbol"/>
                <a:cs typeface="Symbol"/>
              </a:rPr>
              <a:t></a:t>
            </a:r>
            <a:r>
              <a:rPr sz="2100" spc="-165" dirty="0">
                <a:latin typeface="Times New Roman"/>
                <a:cs typeface="Times New Roman"/>
              </a:rPr>
              <a:t> </a:t>
            </a:r>
            <a:r>
              <a:rPr sz="2200" i="1" spc="-450" dirty="0">
                <a:latin typeface="Symbol" pitchFamily="2" charset="2"/>
                <a:cs typeface="Cambria"/>
              </a:rPr>
              <a:t></a:t>
            </a:r>
            <a:r>
              <a:rPr sz="2200" i="1" spc="100" dirty="0">
                <a:latin typeface="Cambria"/>
                <a:cs typeface="Cambria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t</a:t>
            </a:r>
            <a:r>
              <a:rPr sz="2100" i="1" spc="-55" dirty="0">
                <a:latin typeface="Times New Roman"/>
                <a:cs typeface="Times New Roman"/>
              </a:rPr>
              <a:t> </a:t>
            </a:r>
            <a:r>
              <a:rPr sz="2100" spc="-545" dirty="0">
                <a:latin typeface="Symbol"/>
                <a:cs typeface="Symbol"/>
              </a:rPr>
              <a:t></a:t>
            </a:r>
            <a:endParaRPr sz="2100" dirty="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349235" y="4596823"/>
            <a:ext cx="11493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90775" y="4576981"/>
            <a:ext cx="301625" cy="20967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70" dirty="0">
                <a:latin typeface="Symbol"/>
                <a:cs typeface="Symbol"/>
              </a:rPr>
              <a:t></a:t>
            </a:r>
            <a:r>
              <a:rPr sz="1250" i="1" spc="-70" dirty="0">
                <a:latin typeface="Symbol" pitchFamily="2" charset="2"/>
                <a:cs typeface="Cambria"/>
              </a:rPr>
              <a:t></a:t>
            </a:r>
            <a:r>
              <a:rPr sz="1250" i="1" spc="90" dirty="0">
                <a:latin typeface="Cambria"/>
                <a:cs typeface="Cambria"/>
              </a:rPr>
              <a:t> </a:t>
            </a:r>
            <a:r>
              <a:rPr sz="1200" i="1" spc="-295" dirty="0">
                <a:latin typeface="Times New Roman"/>
                <a:cs typeface="Times New Roman"/>
              </a:rPr>
              <a:t>t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55624" y="4596823"/>
            <a:ext cx="85280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i="1" spc="45" dirty="0">
                <a:latin typeface="Times New Roman"/>
                <a:cs typeface="Times New Roman"/>
              </a:rPr>
              <a:t>R</a:t>
            </a:r>
            <a:r>
              <a:rPr sz="2100" spc="45" dirty="0">
                <a:latin typeface="Times New Roman"/>
                <a:cs typeface="Times New Roman"/>
              </a:rPr>
              <a:t>(</a:t>
            </a:r>
            <a:r>
              <a:rPr sz="2100" i="1" spc="45" dirty="0">
                <a:latin typeface="Times New Roman"/>
                <a:cs typeface="Times New Roman"/>
              </a:rPr>
              <a:t>t</a:t>
            </a:r>
            <a:r>
              <a:rPr sz="2100" spc="45" dirty="0">
                <a:latin typeface="Times New Roman"/>
                <a:cs typeface="Times New Roman"/>
              </a:rPr>
              <a:t>)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</a:t>
            </a:r>
            <a:r>
              <a:rPr sz="2100" spc="-9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867810" y="4596823"/>
            <a:ext cx="637540" cy="3366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160" dirty="0">
                <a:latin typeface="Symbol"/>
                <a:cs typeface="Symbol"/>
              </a:rPr>
              <a:t></a:t>
            </a:r>
            <a:r>
              <a:rPr lang="en-US" altLang="ko-KR" sz="2100" spc="240" dirty="0">
                <a:latin typeface="Webdings"/>
                <a:cs typeface="Symbol"/>
              </a:rPr>
              <a:t>…</a:t>
            </a:r>
            <a:r>
              <a:rPr sz="2100" dirty="0">
                <a:latin typeface="Symbol"/>
                <a:cs typeface="Symbol"/>
              </a:rPr>
              <a:t></a:t>
            </a:r>
          </a:p>
        </p:txBody>
      </p:sp>
      <p:sp>
        <p:nvSpPr>
          <p:cNvPr id="48" name="object 48"/>
          <p:cNvSpPr/>
          <p:nvPr/>
        </p:nvSpPr>
        <p:spPr>
          <a:xfrm>
            <a:off x="2158936" y="5390959"/>
            <a:ext cx="269875" cy="0"/>
          </a:xfrm>
          <a:custGeom>
            <a:avLst/>
            <a:gdLst/>
            <a:ahLst/>
            <a:cxnLst/>
            <a:rect l="l" t="t" r="r" b="b"/>
            <a:pathLst>
              <a:path w="269875">
                <a:moveTo>
                  <a:pt x="0" y="0"/>
                </a:moveTo>
                <a:lnTo>
                  <a:pt x="269843" y="0"/>
                </a:lnTo>
              </a:path>
            </a:pathLst>
          </a:custGeom>
          <a:ln w="132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133600" y="4971543"/>
            <a:ext cx="294005" cy="76454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405"/>
              </a:spcBef>
            </a:pPr>
            <a:r>
              <a:rPr sz="2100" i="1" dirty="0">
                <a:latin typeface="Times New Roman"/>
                <a:cs typeface="Times New Roman"/>
              </a:rPr>
              <a:t>n</a:t>
            </a:r>
            <a:endParaRPr sz="21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45"/>
              </a:spcBef>
            </a:pPr>
            <a:r>
              <a:rPr sz="2200" i="1" spc="-500" dirty="0">
                <a:latin typeface="Symbol" pitchFamily="2" charset="2"/>
                <a:cs typeface="Cambria"/>
              </a:rPr>
              <a:t></a:t>
            </a:r>
            <a:r>
              <a:rPr sz="1800" spc="15" baseline="-25462" dirty="0">
                <a:latin typeface="Times New Roman"/>
                <a:cs typeface="Times New Roman"/>
              </a:rPr>
              <a:t>0</a:t>
            </a:r>
            <a:endParaRPr sz="1800" baseline="-25462" dirty="0">
              <a:latin typeface="Times New Roman"/>
              <a:cs typeface="Times New Roman"/>
            </a:endParaRPr>
          </a:p>
        </p:txBody>
      </p:sp>
      <p:pic>
        <p:nvPicPr>
          <p:cNvPr id="50" name="object 5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9435" y="6600444"/>
            <a:ext cx="972312" cy="15849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0980" y="1152144"/>
            <a:ext cx="1013460" cy="681355"/>
            <a:chOff x="220980" y="1152144"/>
            <a:chExt cx="1013460" cy="6813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980" y="1152144"/>
              <a:ext cx="1013460" cy="68122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42316" y="1193292"/>
              <a:ext cx="149860" cy="146685"/>
            </a:xfrm>
            <a:custGeom>
              <a:avLst/>
              <a:gdLst/>
              <a:ahLst/>
              <a:cxnLst/>
              <a:rect l="l" t="t" r="r" b="b"/>
              <a:pathLst>
                <a:path w="149860" h="146684">
                  <a:moveTo>
                    <a:pt x="74675" y="146303"/>
                  </a:moveTo>
                  <a:lnTo>
                    <a:pt x="0" y="0"/>
                  </a:lnTo>
                  <a:lnTo>
                    <a:pt x="149351" y="0"/>
                  </a:lnTo>
                  <a:lnTo>
                    <a:pt x="74675" y="146303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468" y="1169669"/>
              <a:ext cx="821436" cy="56768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433" y="1368399"/>
              <a:ext cx="194579" cy="24063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47818" y="1285648"/>
            <a:ext cx="5669915" cy="466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대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기</a:t>
            </a:r>
            <a:r>
              <a:rPr sz="2900" spc="-50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리</a:t>
            </a: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던던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트</a:t>
            </a:r>
            <a:r>
              <a:rPr sz="2900" spc="-50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시</a:t>
            </a: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스템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의</a:t>
            </a:r>
            <a:r>
              <a:rPr sz="2900" spc="-50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신</a:t>
            </a: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뢰도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와</a:t>
            </a:r>
            <a:r>
              <a:rPr sz="2900" spc="-50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10" dirty="0">
                <a:solidFill>
                  <a:srgbClr val="674107"/>
                </a:solidFill>
                <a:latin typeface="Gulim"/>
                <a:cs typeface="Gulim"/>
              </a:rPr>
              <a:t>M</a:t>
            </a:r>
            <a:r>
              <a:rPr sz="2900" spc="-160" dirty="0">
                <a:solidFill>
                  <a:srgbClr val="674107"/>
                </a:solidFill>
                <a:latin typeface="Gulim"/>
                <a:cs typeface="Gulim"/>
              </a:rPr>
              <a:t>TT</a:t>
            </a:r>
            <a:r>
              <a:rPr sz="2900" spc="-60" dirty="0">
                <a:solidFill>
                  <a:srgbClr val="674107"/>
                </a:solidFill>
                <a:latin typeface="Gulim"/>
                <a:cs typeface="Gulim"/>
              </a:rPr>
              <a:t>F</a:t>
            </a:r>
            <a:endParaRPr sz="2900">
              <a:latin typeface="Gulim"/>
              <a:cs typeface="Gulim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1731263"/>
            <a:ext cx="10692765" cy="6350"/>
            <a:chOff x="0" y="1731263"/>
            <a:chExt cx="10692765" cy="6350"/>
          </a:xfrm>
        </p:grpSpPr>
        <p:sp>
          <p:nvSpPr>
            <p:cNvPr id="9" name="object 9"/>
            <p:cNvSpPr/>
            <p:nvPr/>
          </p:nvSpPr>
          <p:spPr>
            <a:xfrm>
              <a:off x="0" y="1731263"/>
              <a:ext cx="17145" cy="6350"/>
            </a:xfrm>
            <a:custGeom>
              <a:avLst/>
              <a:gdLst/>
              <a:ahLst/>
              <a:cxnLst/>
              <a:rect l="l" t="t" r="r" b="b"/>
              <a:pathLst>
                <a:path w="17145" h="6350">
                  <a:moveTo>
                    <a:pt x="16764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528" y="1734311"/>
              <a:ext cx="10586085" cy="0"/>
            </a:xfrm>
            <a:custGeom>
              <a:avLst/>
              <a:gdLst/>
              <a:ahLst/>
              <a:cxnLst/>
              <a:rect l="l" t="t" r="r" b="b"/>
              <a:pathLst>
                <a:path w="10586085">
                  <a:moveTo>
                    <a:pt x="0" y="0"/>
                  </a:moveTo>
                  <a:lnTo>
                    <a:pt x="10585704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35996" y="1731263"/>
              <a:ext cx="56515" cy="6350"/>
            </a:xfrm>
            <a:custGeom>
              <a:avLst/>
              <a:gdLst/>
              <a:ahLst/>
              <a:cxnLst/>
              <a:rect l="l" t="t" r="r" b="b"/>
              <a:pathLst>
                <a:path w="56515" h="6350">
                  <a:moveTo>
                    <a:pt x="21336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21336" y="0"/>
                  </a:lnTo>
                  <a:lnTo>
                    <a:pt x="21336" y="6096"/>
                  </a:lnTo>
                  <a:close/>
                </a:path>
                <a:path w="56515" h="6350">
                  <a:moveTo>
                    <a:pt x="56387" y="6096"/>
                  </a:moveTo>
                  <a:lnTo>
                    <a:pt x="38100" y="6096"/>
                  </a:lnTo>
                  <a:lnTo>
                    <a:pt x="38100" y="0"/>
                  </a:lnTo>
                  <a:lnTo>
                    <a:pt x="56387" y="0"/>
                  </a:lnTo>
                  <a:lnTo>
                    <a:pt x="56387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122319" y="2381364"/>
            <a:ext cx="1075055" cy="258445"/>
          </a:xfrm>
          <a:custGeom>
            <a:avLst/>
            <a:gdLst/>
            <a:ahLst/>
            <a:cxnLst/>
            <a:rect l="l" t="t" r="r" b="b"/>
            <a:pathLst>
              <a:path w="1075055" h="258444">
                <a:moveTo>
                  <a:pt x="61561" y="257898"/>
                </a:moveTo>
                <a:lnTo>
                  <a:pt x="40555" y="257898"/>
                </a:lnTo>
                <a:lnTo>
                  <a:pt x="30711" y="245026"/>
                </a:lnTo>
                <a:lnTo>
                  <a:pt x="9701" y="202256"/>
                </a:lnTo>
                <a:lnTo>
                  <a:pt x="563" y="153225"/>
                </a:lnTo>
                <a:lnTo>
                  <a:pt x="0" y="136817"/>
                </a:lnTo>
                <a:lnTo>
                  <a:pt x="0" y="123482"/>
                </a:lnTo>
                <a:lnTo>
                  <a:pt x="5424" y="73988"/>
                </a:lnTo>
                <a:lnTo>
                  <a:pt x="22248" y="29547"/>
                </a:lnTo>
                <a:lnTo>
                  <a:pt x="40509" y="3200"/>
                </a:lnTo>
                <a:lnTo>
                  <a:pt x="61561" y="3200"/>
                </a:lnTo>
                <a:lnTo>
                  <a:pt x="52294" y="18279"/>
                </a:lnTo>
                <a:lnTo>
                  <a:pt x="44493" y="33193"/>
                </a:lnTo>
                <a:lnTo>
                  <a:pt x="29674" y="77206"/>
                </a:lnTo>
                <a:lnTo>
                  <a:pt x="25024" y="123482"/>
                </a:lnTo>
                <a:lnTo>
                  <a:pt x="25024" y="136817"/>
                </a:lnTo>
                <a:lnTo>
                  <a:pt x="29463" y="181770"/>
                </a:lnTo>
                <a:lnTo>
                  <a:pt x="44024" y="226623"/>
                </a:lnTo>
                <a:lnTo>
                  <a:pt x="51989" y="242110"/>
                </a:lnTo>
                <a:lnTo>
                  <a:pt x="61561" y="257898"/>
                </a:lnTo>
                <a:close/>
              </a:path>
              <a:path w="1075055" h="258444">
                <a:moveTo>
                  <a:pt x="243451" y="56273"/>
                </a:moveTo>
                <a:lnTo>
                  <a:pt x="219448" y="56273"/>
                </a:lnTo>
                <a:lnTo>
                  <a:pt x="219448" y="5067"/>
                </a:lnTo>
                <a:lnTo>
                  <a:pt x="243451" y="5067"/>
                </a:lnTo>
                <a:lnTo>
                  <a:pt x="243451" y="56273"/>
                </a:lnTo>
                <a:close/>
              </a:path>
              <a:path w="1075055" h="258444">
                <a:moveTo>
                  <a:pt x="136237" y="187756"/>
                </a:moveTo>
                <a:lnTo>
                  <a:pt x="94855" y="168729"/>
                </a:lnTo>
                <a:lnTo>
                  <a:pt x="82395" y="131041"/>
                </a:lnTo>
                <a:lnTo>
                  <a:pt x="81564" y="114414"/>
                </a:lnTo>
                <a:lnTo>
                  <a:pt x="81564" y="92544"/>
                </a:lnTo>
                <a:lnTo>
                  <a:pt x="89025" y="48957"/>
                </a:lnTo>
                <a:lnTo>
                  <a:pt x="123095" y="20655"/>
                </a:lnTo>
                <a:lnTo>
                  <a:pt x="136237" y="19469"/>
                </a:lnTo>
                <a:lnTo>
                  <a:pt x="145722" y="20087"/>
                </a:lnTo>
                <a:lnTo>
                  <a:pt x="179148" y="41031"/>
                </a:lnTo>
                <a:lnTo>
                  <a:pt x="179605" y="41871"/>
                </a:lnTo>
                <a:lnTo>
                  <a:pt x="136237" y="41871"/>
                </a:lnTo>
                <a:lnTo>
                  <a:pt x="128618" y="42687"/>
                </a:lnTo>
                <a:lnTo>
                  <a:pt x="105497" y="82173"/>
                </a:lnTo>
                <a:lnTo>
                  <a:pt x="105112" y="114414"/>
                </a:lnTo>
                <a:lnTo>
                  <a:pt x="105500" y="124894"/>
                </a:lnTo>
                <a:lnTo>
                  <a:pt x="122159" y="162090"/>
                </a:lnTo>
                <a:lnTo>
                  <a:pt x="136237" y="165353"/>
                </a:lnTo>
                <a:lnTo>
                  <a:pt x="179793" y="165353"/>
                </a:lnTo>
                <a:lnTo>
                  <a:pt x="179333" y="166454"/>
                </a:lnTo>
                <a:lnTo>
                  <a:pt x="168687" y="178288"/>
                </a:lnTo>
                <a:lnTo>
                  <a:pt x="154322" y="185389"/>
                </a:lnTo>
                <a:lnTo>
                  <a:pt x="136237" y="187756"/>
                </a:lnTo>
                <a:close/>
              </a:path>
              <a:path w="1075055" h="258444">
                <a:moveTo>
                  <a:pt x="179793" y="165353"/>
                </a:moveTo>
                <a:lnTo>
                  <a:pt x="136237" y="165353"/>
                </a:lnTo>
                <a:lnTo>
                  <a:pt x="143812" y="164535"/>
                </a:lnTo>
                <a:lnTo>
                  <a:pt x="150290" y="162081"/>
                </a:lnTo>
                <a:lnTo>
                  <a:pt x="166975" y="124840"/>
                </a:lnTo>
                <a:lnTo>
                  <a:pt x="167362" y="114414"/>
                </a:lnTo>
                <a:lnTo>
                  <a:pt x="167362" y="92544"/>
                </a:lnTo>
                <a:lnTo>
                  <a:pt x="159962" y="54879"/>
                </a:lnTo>
                <a:lnTo>
                  <a:pt x="136237" y="41871"/>
                </a:lnTo>
                <a:lnTo>
                  <a:pt x="179605" y="41871"/>
                </a:lnTo>
                <a:lnTo>
                  <a:pt x="183044" y="48206"/>
                </a:lnTo>
                <a:lnTo>
                  <a:pt x="186010" y="56273"/>
                </a:lnTo>
                <a:lnTo>
                  <a:pt x="243451" y="56273"/>
                </a:lnTo>
                <a:lnTo>
                  <a:pt x="243451" y="77876"/>
                </a:lnTo>
                <a:lnTo>
                  <a:pt x="189844" y="77876"/>
                </a:lnTo>
                <a:lnTo>
                  <a:pt x="190158" y="78645"/>
                </a:lnTo>
                <a:lnTo>
                  <a:pt x="190414" y="80616"/>
                </a:lnTo>
                <a:lnTo>
                  <a:pt x="190812" y="86958"/>
                </a:lnTo>
                <a:lnTo>
                  <a:pt x="190911" y="120217"/>
                </a:lnTo>
                <a:lnTo>
                  <a:pt x="190636" y="124894"/>
                </a:lnTo>
                <a:lnTo>
                  <a:pt x="190111" y="128282"/>
                </a:lnTo>
                <a:lnTo>
                  <a:pt x="243451" y="128282"/>
                </a:lnTo>
                <a:lnTo>
                  <a:pt x="243451" y="149885"/>
                </a:lnTo>
                <a:lnTo>
                  <a:pt x="186260" y="149885"/>
                </a:lnTo>
                <a:lnTo>
                  <a:pt x="179793" y="165353"/>
                </a:lnTo>
                <a:close/>
              </a:path>
              <a:path w="1075055" h="258444">
                <a:moveTo>
                  <a:pt x="243451" y="128282"/>
                </a:moveTo>
                <a:lnTo>
                  <a:pt x="219448" y="128282"/>
                </a:lnTo>
                <a:lnTo>
                  <a:pt x="219448" y="77876"/>
                </a:lnTo>
                <a:lnTo>
                  <a:pt x="243451" y="77876"/>
                </a:lnTo>
                <a:lnTo>
                  <a:pt x="243451" y="128282"/>
                </a:lnTo>
                <a:close/>
              </a:path>
              <a:path w="1075055" h="258444">
                <a:moveTo>
                  <a:pt x="243451" y="236829"/>
                </a:moveTo>
                <a:lnTo>
                  <a:pt x="219448" y="236829"/>
                </a:lnTo>
                <a:lnTo>
                  <a:pt x="219448" y="149885"/>
                </a:lnTo>
                <a:lnTo>
                  <a:pt x="243451" y="149885"/>
                </a:lnTo>
                <a:lnTo>
                  <a:pt x="243451" y="236829"/>
                </a:lnTo>
                <a:close/>
              </a:path>
              <a:path w="1075055" h="258444">
                <a:moveTo>
                  <a:pt x="289323" y="248831"/>
                </a:moveTo>
                <a:lnTo>
                  <a:pt x="265320" y="248831"/>
                </a:lnTo>
                <a:lnTo>
                  <a:pt x="265320" y="0"/>
                </a:lnTo>
                <a:lnTo>
                  <a:pt x="289323" y="0"/>
                </a:lnTo>
                <a:lnTo>
                  <a:pt x="289323" y="248831"/>
                </a:lnTo>
                <a:close/>
              </a:path>
              <a:path w="1075055" h="258444">
                <a:moveTo>
                  <a:pt x="487215" y="236829"/>
                </a:moveTo>
                <a:lnTo>
                  <a:pt x="463212" y="236829"/>
                </a:lnTo>
                <a:lnTo>
                  <a:pt x="463212" y="104546"/>
                </a:lnTo>
                <a:lnTo>
                  <a:pt x="420006" y="104546"/>
                </a:lnTo>
                <a:lnTo>
                  <a:pt x="420006" y="82410"/>
                </a:lnTo>
                <a:lnTo>
                  <a:pt x="463212" y="82410"/>
                </a:lnTo>
                <a:lnTo>
                  <a:pt x="463212" y="5067"/>
                </a:lnTo>
                <a:lnTo>
                  <a:pt x="487215" y="5067"/>
                </a:lnTo>
                <a:lnTo>
                  <a:pt x="487215" y="236829"/>
                </a:lnTo>
                <a:close/>
              </a:path>
              <a:path w="1075055" h="258444">
                <a:moveTo>
                  <a:pt x="438408" y="45605"/>
                </a:moveTo>
                <a:lnTo>
                  <a:pt x="326661" y="45605"/>
                </a:lnTo>
                <a:lnTo>
                  <a:pt x="326661" y="24003"/>
                </a:lnTo>
                <a:lnTo>
                  <a:pt x="438408" y="24003"/>
                </a:lnTo>
                <a:lnTo>
                  <a:pt x="438408" y="45605"/>
                </a:lnTo>
                <a:close/>
              </a:path>
              <a:path w="1075055" h="258444">
                <a:moveTo>
                  <a:pt x="331399" y="187756"/>
                </a:moveTo>
                <a:lnTo>
                  <a:pt x="316260" y="172629"/>
                </a:lnTo>
                <a:lnTo>
                  <a:pt x="320610" y="167782"/>
                </a:lnTo>
                <a:lnTo>
                  <a:pt x="324822" y="163321"/>
                </a:lnTo>
                <a:lnTo>
                  <a:pt x="332968" y="155176"/>
                </a:lnTo>
                <a:lnTo>
                  <a:pt x="336624" y="151394"/>
                </a:lnTo>
                <a:lnTo>
                  <a:pt x="356736" y="128436"/>
                </a:lnTo>
                <a:lnTo>
                  <a:pt x="359780" y="124536"/>
                </a:lnTo>
                <a:lnTo>
                  <a:pt x="371440" y="85560"/>
                </a:lnTo>
                <a:lnTo>
                  <a:pt x="371467" y="45605"/>
                </a:lnTo>
                <a:lnTo>
                  <a:pt x="395470" y="45605"/>
                </a:lnTo>
                <a:lnTo>
                  <a:pt x="395470" y="85560"/>
                </a:lnTo>
                <a:lnTo>
                  <a:pt x="408134" y="124633"/>
                </a:lnTo>
                <a:lnTo>
                  <a:pt x="409320" y="126149"/>
                </a:lnTo>
                <a:lnTo>
                  <a:pt x="382143" y="126149"/>
                </a:lnTo>
                <a:lnTo>
                  <a:pt x="382346" y="126693"/>
                </a:lnTo>
                <a:lnTo>
                  <a:pt x="384029" y="129309"/>
                </a:lnTo>
                <a:lnTo>
                  <a:pt x="379859" y="135982"/>
                </a:lnTo>
                <a:lnTo>
                  <a:pt x="375995" y="140750"/>
                </a:lnTo>
                <a:lnTo>
                  <a:pt x="370971" y="146151"/>
                </a:lnTo>
                <a:lnTo>
                  <a:pt x="366993" y="151204"/>
                </a:lnTo>
                <a:lnTo>
                  <a:pt x="338552" y="181164"/>
                </a:lnTo>
                <a:lnTo>
                  <a:pt x="331399" y="187756"/>
                </a:lnTo>
                <a:close/>
              </a:path>
              <a:path w="1075055" h="258444">
                <a:moveTo>
                  <a:pt x="384029" y="129309"/>
                </a:moveTo>
                <a:lnTo>
                  <a:pt x="382346" y="126693"/>
                </a:lnTo>
                <a:lnTo>
                  <a:pt x="382143" y="126149"/>
                </a:lnTo>
                <a:lnTo>
                  <a:pt x="385819" y="126149"/>
                </a:lnTo>
                <a:lnTo>
                  <a:pt x="385735" y="126479"/>
                </a:lnTo>
                <a:lnTo>
                  <a:pt x="384527" y="128512"/>
                </a:lnTo>
                <a:lnTo>
                  <a:pt x="384029" y="129309"/>
                </a:lnTo>
                <a:close/>
              </a:path>
              <a:path w="1075055" h="258444">
                <a:moveTo>
                  <a:pt x="433354" y="184556"/>
                </a:moveTo>
                <a:lnTo>
                  <a:pt x="428971" y="181115"/>
                </a:lnTo>
                <a:lnTo>
                  <a:pt x="425539" y="177871"/>
                </a:lnTo>
                <a:lnTo>
                  <a:pt x="420266" y="171484"/>
                </a:lnTo>
                <a:lnTo>
                  <a:pt x="417219" y="168139"/>
                </a:lnTo>
                <a:lnTo>
                  <a:pt x="410304" y="161143"/>
                </a:lnTo>
                <a:lnTo>
                  <a:pt x="407102" y="157684"/>
                </a:lnTo>
                <a:lnTo>
                  <a:pt x="401210" y="150841"/>
                </a:lnTo>
                <a:lnTo>
                  <a:pt x="398403" y="147621"/>
                </a:lnTo>
                <a:lnTo>
                  <a:pt x="395736" y="144601"/>
                </a:lnTo>
                <a:lnTo>
                  <a:pt x="392105" y="140617"/>
                </a:lnTo>
                <a:lnTo>
                  <a:pt x="389115" y="136849"/>
                </a:lnTo>
                <a:lnTo>
                  <a:pt x="384029" y="129309"/>
                </a:lnTo>
                <a:lnTo>
                  <a:pt x="384572" y="128436"/>
                </a:lnTo>
                <a:lnTo>
                  <a:pt x="385735" y="126479"/>
                </a:lnTo>
                <a:lnTo>
                  <a:pt x="385819" y="126149"/>
                </a:lnTo>
                <a:lnTo>
                  <a:pt x="409320" y="126149"/>
                </a:lnTo>
                <a:lnTo>
                  <a:pt x="411798" y="129309"/>
                </a:lnTo>
                <a:lnTo>
                  <a:pt x="415661" y="134051"/>
                </a:lnTo>
                <a:lnTo>
                  <a:pt x="420763" y="139912"/>
                </a:lnTo>
                <a:lnTo>
                  <a:pt x="437064" y="157796"/>
                </a:lnTo>
                <a:lnTo>
                  <a:pt x="448276" y="170000"/>
                </a:lnTo>
                <a:lnTo>
                  <a:pt x="433354" y="184556"/>
                </a:lnTo>
                <a:close/>
              </a:path>
              <a:path w="1075055" h="258444">
                <a:moveTo>
                  <a:pt x="534687" y="248831"/>
                </a:moveTo>
                <a:lnTo>
                  <a:pt x="510684" y="248831"/>
                </a:lnTo>
                <a:lnTo>
                  <a:pt x="510684" y="0"/>
                </a:lnTo>
                <a:lnTo>
                  <a:pt x="534687" y="0"/>
                </a:lnTo>
                <a:lnTo>
                  <a:pt x="534687" y="248831"/>
                </a:lnTo>
                <a:close/>
              </a:path>
              <a:path w="1075055" h="258444">
                <a:moveTo>
                  <a:pt x="657369" y="63741"/>
                </a:moveTo>
                <a:lnTo>
                  <a:pt x="639234" y="52364"/>
                </a:lnTo>
                <a:lnTo>
                  <a:pt x="641826" y="46958"/>
                </a:lnTo>
                <a:lnTo>
                  <a:pt x="644877" y="42408"/>
                </a:lnTo>
                <a:lnTo>
                  <a:pt x="683041" y="20087"/>
                </a:lnTo>
                <a:lnTo>
                  <a:pt x="689837" y="19202"/>
                </a:lnTo>
                <a:lnTo>
                  <a:pt x="706339" y="19202"/>
                </a:lnTo>
                <a:lnTo>
                  <a:pt x="745851" y="37527"/>
                </a:lnTo>
                <a:lnTo>
                  <a:pt x="748698" y="41338"/>
                </a:lnTo>
                <a:lnTo>
                  <a:pt x="690373" y="41338"/>
                </a:lnTo>
                <a:lnTo>
                  <a:pt x="683395" y="42801"/>
                </a:lnTo>
                <a:lnTo>
                  <a:pt x="676707" y="45726"/>
                </a:lnTo>
                <a:lnTo>
                  <a:pt x="671736" y="48497"/>
                </a:lnTo>
                <a:lnTo>
                  <a:pt x="666856" y="52424"/>
                </a:lnTo>
                <a:lnTo>
                  <a:pt x="662067" y="57505"/>
                </a:lnTo>
                <a:lnTo>
                  <a:pt x="657369" y="63741"/>
                </a:lnTo>
                <a:close/>
              </a:path>
              <a:path w="1075055" h="258444">
                <a:moveTo>
                  <a:pt x="742769" y="106146"/>
                </a:moveTo>
                <a:lnTo>
                  <a:pt x="705097" y="106146"/>
                </a:lnTo>
                <a:lnTo>
                  <a:pt x="709928" y="105128"/>
                </a:lnTo>
                <a:lnTo>
                  <a:pt x="718070" y="101055"/>
                </a:lnTo>
                <a:lnTo>
                  <a:pt x="732579" y="61149"/>
                </a:lnTo>
                <a:lnTo>
                  <a:pt x="729513" y="54211"/>
                </a:lnTo>
                <a:lnTo>
                  <a:pt x="697641" y="41338"/>
                </a:lnTo>
                <a:lnTo>
                  <a:pt x="748698" y="41338"/>
                </a:lnTo>
                <a:lnTo>
                  <a:pt x="749840" y="42868"/>
                </a:lnTo>
                <a:lnTo>
                  <a:pt x="755447" y="55389"/>
                </a:lnTo>
                <a:lnTo>
                  <a:pt x="756848" y="62216"/>
                </a:lnTo>
                <a:lnTo>
                  <a:pt x="756848" y="76237"/>
                </a:lnTo>
                <a:lnTo>
                  <a:pt x="743216" y="105793"/>
                </a:lnTo>
                <a:lnTo>
                  <a:pt x="742769" y="106146"/>
                </a:lnTo>
                <a:close/>
              </a:path>
              <a:path w="1075055" h="258444">
                <a:moveTo>
                  <a:pt x="752775" y="200291"/>
                </a:moveTo>
                <a:lnTo>
                  <a:pt x="705114" y="200291"/>
                </a:lnTo>
                <a:lnTo>
                  <a:pt x="711863" y="199210"/>
                </a:lnTo>
                <a:lnTo>
                  <a:pt x="722848" y="194884"/>
                </a:lnTo>
                <a:lnTo>
                  <a:pt x="740580" y="168746"/>
                </a:lnTo>
                <a:lnTo>
                  <a:pt x="740580" y="154338"/>
                </a:lnTo>
                <a:lnTo>
                  <a:pt x="707805" y="127722"/>
                </a:lnTo>
                <a:lnTo>
                  <a:pt x="698708" y="127215"/>
                </a:lnTo>
                <a:lnTo>
                  <a:pt x="674438" y="127215"/>
                </a:lnTo>
                <a:lnTo>
                  <a:pt x="674438" y="106146"/>
                </a:lnTo>
                <a:lnTo>
                  <a:pt x="742769" y="106146"/>
                </a:lnTo>
                <a:lnTo>
                  <a:pt x="734243" y="112896"/>
                </a:lnTo>
                <a:lnTo>
                  <a:pt x="729259" y="114729"/>
                </a:lnTo>
                <a:lnTo>
                  <a:pt x="723777" y="114843"/>
                </a:lnTo>
                <a:lnTo>
                  <a:pt x="732701" y="116499"/>
                </a:lnTo>
                <a:lnTo>
                  <a:pt x="761605" y="143851"/>
                </a:lnTo>
                <a:lnTo>
                  <a:pt x="764316" y="160286"/>
                </a:lnTo>
                <a:lnTo>
                  <a:pt x="764316" y="171515"/>
                </a:lnTo>
                <a:lnTo>
                  <a:pt x="763100" y="178591"/>
                </a:lnTo>
                <a:lnTo>
                  <a:pt x="758235" y="192437"/>
                </a:lnTo>
                <a:lnTo>
                  <a:pt x="754356" y="198656"/>
                </a:lnTo>
                <a:lnTo>
                  <a:pt x="752775" y="200291"/>
                </a:lnTo>
                <a:close/>
              </a:path>
              <a:path w="1075055" h="258444">
                <a:moveTo>
                  <a:pt x="697107" y="222427"/>
                </a:moveTo>
                <a:lnTo>
                  <a:pt x="655848" y="213959"/>
                </a:lnTo>
                <a:lnTo>
                  <a:pt x="632833" y="199083"/>
                </a:lnTo>
                <a:lnTo>
                  <a:pt x="644038" y="180822"/>
                </a:lnTo>
                <a:lnTo>
                  <a:pt x="651922" y="185793"/>
                </a:lnTo>
                <a:lnTo>
                  <a:pt x="659260" y="189968"/>
                </a:lnTo>
                <a:lnTo>
                  <a:pt x="666051" y="193345"/>
                </a:lnTo>
                <a:lnTo>
                  <a:pt x="672296" y="195926"/>
                </a:lnTo>
                <a:lnTo>
                  <a:pt x="680258" y="198836"/>
                </a:lnTo>
                <a:lnTo>
                  <a:pt x="688529" y="200291"/>
                </a:lnTo>
                <a:lnTo>
                  <a:pt x="752775" y="200291"/>
                </a:lnTo>
                <a:lnTo>
                  <a:pt x="743701" y="209682"/>
                </a:lnTo>
                <a:lnTo>
                  <a:pt x="705846" y="222115"/>
                </a:lnTo>
                <a:lnTo>
                  <a:pt x="697107" y="222427"/>
                </a:lnTo>
                <a:close/>
              </a:path>
              <a:path w="1075055" h="258444">
                <a:moveTo>
                  <a:pt x="830991" y="227228"/>
                </a:moveTo>
                <a:lnTo>
                  <a:pt x="798720" y="227228"/>
                </a:lnTo>
                <a:lnTo>
                  <a:pt x="798720" y="195491"/>
                </a:lnTo>
                <a:lnTo>
                  <a:pt x="830991" y="195491"/>
                </a:lnTo>
                <a:lnTo>
                  <a:pt x="830991" y="227228"/>
                </a:lnTo>
                <a:close/>
              </a:path>
              <a:path w="1075055" h="258444">
                <a:moveTo>
                  <a:pt x="895295" y="132549"/>
                </a:moveTo>
                <a:lnTo>
                  <a:pt x="873930" y="132549"/>
                </a:lnTo>
                <a:lnTo>
                  <a:pt x="880197" y="22136"/>
                </a:lnTo>
                <a:lnTo>
                  <a:pt x="984343" y="22136"/>
                </a:lnTo>
                <a:lnTo>
                  <a:pt x="984343" y="44272"/>
                </a:lnTo>
                <a:lnTo>
                  <a:pt x="901783" y="44272"/>
                </a:lnTo>
                <a:lnTo>
                  <a:pt x="898999" y="108813"/>
                </a:lnTo>
                <a:lnTo>
                  <a:pt x="977157" y="108813"/>
                </a:lnTo>
                <a:lnTo>
                  <a:pt x="984836" y="117347"/>
                </a:lnTo>
                <a:lnTo>
                  <a:pt x="924289" y="117347"/>
                </a:lnTo>
                <a:lnTo>
                  <a:pt x="917361" y="118782"/>
                </a:lnTo>
                <a:lnTo>
                  <a:pt x="905212" y="124519"/>
                </a:lnTo>
                <a:lnTo>
                  <a:pt x="899881" y="128152"/>
                </a:lnTo>
                <a:lnTo>
                  <a:pt x="895295" y="132549"/>
                </a:lnTo>
                <a:close/>
              </a:path>
              <a:path w="1075055" h="258444">
                <a:moveTo>
                  <a:pt x="977157" y="108813"/>
                </a:moveTo>
                <a:lnTo>
                  <a:pt x="898999" y="108813"/>
                </a:lnTo>
                <a:lnTo>
                  <a:pt x="900436" y="105163"/>
                </a:lnTo>
                <a:lnTo>
                  <a:pt x="904989" y="102028"/>
                </a:lnTo>
                <a:lnTo>
                  <a:pt x="920330" y="96788"/>
                </a:lnTo>
                <a:lnTo>
                  <a:pt x="928311" y="95478"/>
                </a:lnTo>
                <a:lnTo>
                  <a:pt x="936604" y="95478"/>
                </a:lnTo>
                <a:lnTo>
                  <a:pt x="976519" y="108103"/>
                </a:lnTo>
                <a:lnTo>
                  <a:pt x="977157" y="108813"/>
                </a:lnTo>
                <a:close/>
              </a:path>
              <a:path w="1075055" h="258444">
                <a:moveTo>
                  <a:pt x="983911" y="200291"/>
                </a:moveTo>
                <a:lnTo>
                  <a:pt x="937029" y="200291"/>
                </a:lnTo>
                <a:lnTo>
                  <a:pt x="943894" y="199085"/>
                </a:lnTo>
                <a:lnTo>
                  <a:pt x="955034" y="194263"/>
                </a:lnTo>
                <a:lnTo>
                  <a:pt x="972875" y="166612"/>
                </a:lnTo>
                <a:lnTo>
                  <a:pt x="972875" y="158953"/>
                </a:lnTo>
                <a:lnTo>
                  <a:pt x="956496" y="122856"/>
                </a:lnTo>
                <a:lnTo>
                  <a:pt x="932070" y="117347"/>
                </a:lnTo>
                <a:lnTo>
                  <a:pt x="984836" y="117347"/>
                </a:lnTo>
                <a:lnTo>
                  <a:pt x="996612" y="169343"/>
                </a:lnTo>
                <a:lnTo>
                  <a:pt x="995398" y="176530"/>
                </a:lnTo>
                <a:lnTo>
                  <a:pt x="990545" y="190898"/>
                </a:lnTo>
                <a:lnTo>
                  <a:pt x="986657" y="197353"/>
                </a:lnTo>
                <a:lnTo>
                  <a:pt x="983911" y="200291"/>
                </a:lnTo>
                <a:close/>
              </a:path>
              <a:path w="1075055" h="258444">
                <a:moveTo>
                  <a:pt x="928870" y="222427"/>
                </a:moveTo>
                <a:lnTo>
                  <a:pt x="885634" y="213225"/>
                </a:lnTo>
                <a:lnTo>
                  <a:pt x="863795" y="199112"/>
                </a:lnTo>
                <a:lnTo>
                  <a:pt x="875309" y="180555"/>
                </a:lnTo>
                <a:lnTo>
                  <a:pt x="883060" y="185743"/>
                </a:lnTo>
                <a:lnTo>
                  <a:pt x="890342" y="190054"/>
                </a:lnTo>
                <a:lnTo>
                  <a:pt x="928870" y="200291"/>
                </a:lnTo>
                <a:lnTo>
                  <a:pt x="983911" y="200291"/>
                </a:lnTo>
                <a:lnTo>
                  <a:pt x="975958" y="208801"/>
                </a:lnTo>
                <a:lnTo>
                  <a:pt x="937762" y="222091"/>
                </a:lnTo>
                <a:lnTo>
                  <a:pt x="928870" y="222427"/>
                </a:lnTo>
                <a:close/>
              </a:path>
              <a:path w="1075055" h="258444">
                <a:moveTo>
                  <a:pt x="1033845" y="257898"/>
                </a:moveTo>
                <a:lnTo>
                  <a:pt x="1012880" y="257898"/>
                </a:lnTo>
                <a:lnTo>
                  <a:pt x="1022436" y="242106"/>
                </a:lnTo>
                <a:lnTo>
                  <a:pt x="1030392" y="226605"/>
                </a:lnTo>
                <a:lnTo>
                  <a:pt x="1044967" y="181664"/>
                </a:lnTo>
                <a:lnTo>
                  <a:pt x="1049418" y="136817"/>
                </a:lnTo>
                <a:lnTo>
                  <a:pt x="1049418" y="123482"/>
                </a:lnTo>
                <a:lnTo>
                  <a:pt x="1044757" y="77306"/>
                </a:lnTo>
                <a:lnTo>
                  <a:pt x="1029926" y="33214"/>
                </a:lnTo>
                <a:lnTo>
                  <a:pt x="1012880" y="3200"/>
                </a:lnTo>
                <a:lnTo>
                  <a:pt x="1033891" y="3200"/>
                </a:lnTo>
                <a:lnTo>
                  <a:pt x="1059160" y="43736"/>
                </a:lnTo>
                <a:lnTo>
                  <a:pt x="1072052" y="90286"/>
                </a:lnTo>
                <a:lnTo>
                  <a:pt x="1074442" y="136817"/>
                </a:lnTo>
                <a:lnTo>
                  <a:pt x="1073878" y="153170"/>
                </a:lnTo>
                <a:lnTo>
                  <a:pt x="1064720" y="202189"/>
                </a:lnTo>
                <a:lnTo>
                  <a:pt x="1043690" y="245023"/>
                </a:lnTo>
                <a:lnTo>
                  <a:pt x="1033845" y="2578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84552" y="2386431"/>
            <a:ext cx="6322924" cy="25016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51102" y="2803817"/>
            <a:ext cx="7175563" cy="2501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79905" y="3283877"/>
            <a:ext cx="3793806" cy="245097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1251889" y="3933291"/>
            <a:ext cx="770890" cy="245110"/>
          </a:xfrm>
          <a:custGeom>
            <a:avLst/>
            <a:gdLst/>
            <a:ahLst/>
            <a:cxnLst/>
            <a:rect l="l" t="t" r="r" b="b"/>
            <a:pathLst>
              <a:path w="770889" h="245110">
                <a:moveTo>
                  <a:pt x="125348" y="196557"/>
                </a:moveTo>
                <a:lnTo>
                  <a:pt x="0" y="129882"/>
                </a:lnTo>
                <a:lnTo>
                  <a:pt x="0" y="114147"/>
                </a:lnTo>
                <a:lnTo>
                  <a:pt x="125348" y="47472"/>
                </a:lnTo>
                <a:lnTo>
                  <a:pt x="125348" y="66674"/>
                </a:lnTo>
                <a:lnTo>
                  <a:pt x="21335" y="121348"/>
                </a:lnTo>
                <a:lnTo>
                  <a:pt x="21335" y="122948"/>
                </a:lnTo>
                <a:lnTo>
                  <a:pt x="125348" y="177088"/>
                </a:lnTo>
                <a:lnTo>
                  <a:pt x="125348" y="196557"/>
                </a:lnTo>
                <a:close/>
              </a:path>
              <a:path w="770889" h="245110">
                <a:moveTo>
                  <a:pt x="376046" y="121081"/>
                </a:moveTo>
                <a:lnTo>
                  <a:pt x="152018" y="121081"/>
                </a:lnTo>
                <a:lnTo>
                  <a:pt x="152018" y="105079"/>
                </a:lnTo>
                <a:lnTo>
                  <a:pt x="376046" y="105079"/>
                </a:lnTo>
                <a:lnTo>
                  <a:pt x="376046" y="121081"/>
                </a:lnTo>
                <a:close/>
              </a:path>
              <a:path w="770889" h="245110">
                <a:moveTo>
                  <a:pt x="273367" y="147485"/>
                </a:moveTo>
                <a:lnTo>
                  <a:pt x="254698" y="147485"/>
                </a:lnTo>
                <a:lnTo>
                  <a:pt x="254698" y="121081"/>
                </a:lnTo>
                <a:lnTo>
                  <a:pt x="273367" y="121081"/>
                </a:lnTo>
                <a:lnTo>
                  <a:pt x="273367" y="147485"/>
                </a:lnTo>
                <a:close/>
              </a:path>
              <a:path w="770889" h="245110">
                <a:moveTo>
                  <a:pt x="349910" y="244830"/>
                </a:moveTo>
                <a:lnTo>
                  <a:pt x="185356" y="244830"/>
                </a:lnTo>
                <a:lnTo>
                  <a:pt x="185356" y="188290"/>
                </a:lnTo>
                <a:lnTo>
                  <a:pt x="324307" y="188290"/>
                </a:lnTo>
                <a:lnTo>
                  <a:pt x="324307" y="163220"/>
                </a:lnTo>
                <a:lnTo>
                  <a:pt x="184023" y="163220"/>
                </a:lnTo>
                <a:lnTo>
                  <a:pt x="184023" y="147485"/>
                </a:lnTo>
                <a:lnTo>
                  <a:pt x="342709" y="147485"/>
                </a:lnTo>
                <a:lnTo>
                  <a:pt x="342709" y="203758"/>
                </a:lnTo>
                <a:lnTo>
                  <a:pt x="203758" y="203758"/>
                </a:lnTo>
                <a:lnTo>
                  <a:pt x="203758" y="229095"/>
                </a:lnTo>
                <a:lnTo>
                  <a:pt x="349910" y="229095"/>
                </a:lnTo>
                <a:lnTo>
                  <a:pt x="349910" y="244830"/>
                </a:lnTo>
                <a:close/>
              </a:path>
              <a:path w="770889" h="245110">
                <a:moveTo>
                  <a:pt x="349643" y="22669"/>
                </a:moveTo>
                <a:lnTo>
                  <a:pt x="178422" y="22669"/>
                </a:lnTo>
                <a:lnTo>
                  <a:pt x="178422" y="7200"/>
                </a:lnTo>
                <a:lnTo>
                  <a:pt x="349643" y="7200"/>
                </a:lnTo>
                <a:lnTo>
                  <a:pt x="349643" y="22669"/>
                </a:lnTo>
                <a:close/>
              </a:path>
              <a:path w="770889" h="245110">
                <a:moveTo>
                  <a:pt x="232029" y="68541"/>
                </a:moveTo>
                <a:lnTo>
                  <a:pt x="213359" y="68541"/>
                </a:lnTo>
                <a:lnTo>
                  <a:pt x="213359" y="22669"/>
                </a:lnTo>
                <a:lnTo>
                  <a:pt x="232029" y="22669"/>
                </a:lnTo>
                <a:lnTo>
                  <a:pt x="232029" y="68541"/>
                </a:lnTo>
                <a:close/>
              </a:path>
              <a:path w="770889" h="245110">
                <a:moveTo>
                  <a:pt x="314705" y="68541"/>
                </a:moveTo>
                <a:lnTo>
                  <a:pt x="296036" y="68541"/>
                </a:lnTo>
                <a:lnTo>
                  <a:pt x="296036" y="22669"/>
                </a:lnTo>
                <a:lnTo>
                  <a:pt x="314705" y="22669"/>
                </a:lnTo>
                <a:lnTo>
                  <a:pt x="314705" y="68541"/>
                </a:lnTo>
                <a:close/>
              </a:path>
              <a:path w="770889" h="245110">
                <a:moveTo>
                  <a:pt x="350710" y="84010"/>
                </a:moveTo>
                <a:lnTo>
                  <a:pt x="177355" y="84010"/>
                </a:lnTo>
                <a:lnTo>
                  <a:pt x="177355" y="68541"/>
                </a:lnTo>
                <a:lnTo>
                  <a:pt x="350710" y="68541"/>
                </a:lnTo>
                <a:lnTo>
                  <a:pt x="350710" y="84010"/>
                </a:lnTo>
                <a:close/>
              </a:path>
              <a:path w="770889" h="245110">
                <a:moveTo>
                  <a:pt x="595807" y="243763"/>
                </a:moveTo>
                <a:lnTo>
                  <a:pt x="576872" y="243763"/>
                </a:lnTo>
                <a:lnTo>
                  <a:pt x="576872" y="0"/>
                </a:lnTo>
                <a:lnTo>
                  <a:pt x="595807" y="0"/>
                </a:lnTo>
                <a:lnTo>
                  <a:pt x="595807" y="243763"/>
                </a:lnTo>
                <a:close/>
              </a:path>
              <a:path w="770889" h="245110">
                <a:moveTo>
                  <a:pt x="468325" y="184022"/>
                </a:moveTo>
                <a:lnTo>
                  <a:pt x="423919" y="165353"/>
                </a:lnTo>
                <a:lnTo>
                  <a:pt x="409042" y="128949"/>
                </a:lnTo>
                <a:lnTo>
                  <a:pt x="408051" y="113080"/>
                </a:lnTo>
                <a:lnTo>
                  <a:pt x="408051" y="87744"/>
                </a:lnTo>
                <a:lnTo>
                  <a:pt x="416977" y="45814"/>
                </a:lnTo>
                <a:lnTo>
                  <a:pt x="454848" y="18227"/>
                </a:lnTo>
                <a:lnTo>
                  <a:pt x="468325" y="17068"/>
                </a:lnTo>
                <a:lnTo>
                  <a:pt x="481801" y="18235"/>
                </a:lnTo>
                <a:lnTo>
                  <a:pt x="493695" y="21736"/>
                </a:lnTo>
                <a:lnTo>
                  <a:pt x="504004" y="27570"/>
                </a:lnTo>
                <a:lnTo>
                  <a:pt x="511591" y="34671"/>
                </a:lnTo>
                <a:lnTo>
                  <a:pt x="462102" y="34671"/>
                </a:lnTo>
                <a:lnTo>
                  <a:pt x="456412" y="35737"/>
                </a:lnTo>
                <a:lnTo>
                  <a:pt x="429520" y="65341"/>
                </a:lnTo>
                <a:lnTo>
                  <a:pt x="426537" y="88010"/>
                </a:lnTo>
                <a:lnTo>
                  <a:pt x="426644" y="117206"/>
                </a:lnTo>
                <a:lnTo>
                  <a:pt x="441699" y="158019"/>
                </a:lnTo>
                <a:lnTo>
                  <a:pt x="462102" y="166687"/>
                </a:lnTo>
                <a:lnTo>
                  <a:pt x="511306" y="166687"/>
                </a:lnTo>
                <a:lnTo>
                  <a:pt x="504004" y="173521"/>
                </a:lnTo>
                <a:lnTo>
                  <a:pt x="493695" y="179355"/>
                </a:lnTo>
                <a:lnTo>
                  <a:pt x="481801" y="182856"/>
                </a:lnTo>
                <a:lnTo>
                  <a:pt x="468325" y="184022"/>
                </a:lnTo>
                <a:close/>
              </a:path>
              <a:path w="770889" h="245110">
                <a:moveTo>
                  <a:pt x="511306" y="166687"/>
                </a:moveTo>
                <a:lnTo>
                  <a:pt x="474548" y="166687"/>
                </a:lnTo>
                <a:lnTo>
                  <a:pt x="480237" y="165620"/>
                </a:lnTo>
                <a:lnTo>
                  <a:pt x="490550" y="161353"/>
                </a:lnTo>
                <a:lnTo>
                  <a:pt x="509430" y="123982"/>
                </a:lnTo>
                <a:lnTo>
                  <a:pt x="510113" y="88010"/>
                </a:lnTo>
                <a:lnTo>
                  <a:pt x="510005" y="83893"/>
                </a:lnTo>
                <a:lnTo>
                  <a:pt x="494950" y="43338"/>
                </a:lnTo>
                <a:lnTo>
                  <a:pt x="474548" y="34671"/>
                </a:lnTo>
                <a:lnTo>
                  <a:pt x="511591" y="34671"/>
                </a:lnTo>
                <a:lnTo>
                  <a:pt x="527607" y="72142"/>
                </a:lnTo>
                <a:lnTo>
                  <a:pt x="528599" y="113080"/>
                </a:lnTo>
                <a:lnTo>
                  <a:pt x="527607" y="128949"/>
                </a:lnTo>
                <a:lnTo>
                  <a:pt x="524632" y="142951"/>
                </a:lnTo>
                <a:lnTo>
                  <a:pt x="519673" y="155086"/>
                </a:lnTo>
                <a:lnTo>
                  <a:pt x="512730" y="165353"/>
                </a:lnTo>
                <a:lnTo>
                  <a:pt x="511306" y="166687"/>
                </a:lnTo>
                <a:close/>
              </a:path>
              <a:path w="770889" h="245110">
                <a:moveTo>
                  <a:pt x="645413" y="196557"/>
                </a:moveTo>
                <a:lnTo>
                  <a:pt x="645413" y="177088"/>
                </a:lnTo>
                <a:lnTo>
                  <a:pt x="749426" y="122948"/>
                </a:lnTo>
                <a:lnTo>
                  <a:pt x="749426" y="121348"/>
                </a:lnTo>
                <a:lnTo>
                  <a:pt x="645413" y="66674"/>
                </a:lnTo>
                <a:lnTo>
                  <a:pt x="645413" y="47472"/>
                </a:lnTo>
                <a:lnTo>
                  <a:pt x="770763" y="114147"/>
                </a:lnTo>
                <a:lnTo>
                  <a:pt x="770763" y="129882"/>
                </a:lnTo>
                <a:lnTo>
                  <a:pt x="645413" y="196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23632" y="4467863"/>
            <a:ext cx="1907665" cy="256193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304725" y="4474425"/>
            <a:ext cx="2693090" cy="24963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23632" y="4956352"/>
            <a:ext cx="2912883" cy="24909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9435" y="6600444"/>
            <a:ext cx="972312" cy="15849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0980" y="1152144"/>
            <a:ext cx="1013460" cy="681355"/>
            <a:chOff x="220980" y="1152144"/>
            <a:chExt cx="1013460" cy="6813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980" y="1152144"/>
              <a:ext cx="1013460" cy="68122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42316" y="1193292"/>
              <a:ext cx="149860" cy="146685"/>
            </a:xfrm>
            <a:custGeom>
              <a:avLst/>
              <a:gdLst/>
              <a:ahLst/>
              <a:cxnLst/>
              <a:rect l="l" t="t" r="r" b="b"/>
              <a:pathLst>
                <a:path w="149860" h="146684">
                  <a:moveTo>
                    <a:pt x="74675" y="146303"/>
                  </a:moveTo>
                  <a:lnTo>
                    <a:pt x="0" y="0"/>
                  </a:lnTo>
                  <a:lnTo>
                    <a:pt x="149351" y="0"/>
                  </a:lnTo>
                  <a:lnTo>
                    <a:pt x="74675" y="146303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468" y="1169669"/>
              <a:ext cx="821436" cy="56768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433" y="1368399"/>
              <a:ext cx="194579" cy="24063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47818" y="1285648"/>
            <a:ext cx="5669915" cy="466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대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기</a:t>
            </a:r>
            <a:r>
              <a:rPr sz="2900" spc="-50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리</a:t>
            </a: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던던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트</a:t>
            </a:r>
            <a:r>
              <a:rPr sz="2900" spc="-50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시</a:t>
            </a: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스템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의</a:t>
            </a:r>
            <a:r>
              <a:rPr sz="2900" spc="-50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신</a:t>
            </a: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뢰도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와</a:t>
            </a:r>
            <a:r>
              <a:rPr sz="2900" spc="-50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10" dirty="0">
                <a:solidFill>
                  <a:srgbClr val="674107"/>
                </a:solidFill>
                <a:latin typeface="Gulim"/>
                <a:cs typeface="Gulim"/>
              </a:rPr>
              <a:t>M</a:t>
            </a:r>
            <a:r>
              <a:rPr sz="2900" spc="-160" dirty="0">
                <a:solidFill>
                  <a:srgbClr val="674107"/>
                </a:solidFill>
                <a:latin typeface="Gulim"/>
                <a:cs typeface="Gulim"/>
              </a:rPr>
              <a:t>TT</a:t>
            </a:r>
            <a:r>
              <a:rPr sz="2900" spc="-60" dirty="0">
                <a:solidFill>
                  <a:srgbClr val="674107"/>
                </a:solidFill>
                <a:latin typeface="Gulim"/>
                <a:cs typeface="Gulim"/>
              </a:rPr>
              <a:t>F</a:t>
            </a:r>
            <a:endParaRPr sz="2900">
              <a:latin typeface="Gulim"/>
              <a:cs typeface="Gulim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1731263"/>
            <a:ext cx="10692765" cy="6350"/>
            <a:chOff x="0" y="1731263"/>
            <a:chExt cx="10692765" cy="6350"/>
          </a:xfrm>
        </p:grpSpPr>
        <p:sp>
          <p:nvSpPr>
            <p:cNvPr id="9" name="object 9"/>
            <p:cNvSpPr/>
            <p:nvPr/>
          </p:nvSpPr>
          <p:spPr>
            <a:xfrm>
              <a:off x="0" y="1731263"/>
              <a:ext cx="17145" cy="6350"/>
            </a:xfrm>
            <a:custGeom>
              <a:avLst/>
              <a:gdLst/>
              <a:ahLst/>
              <a:cxnLst/>
              <a:rect l="l" t="t" r="r" b="b"/>
              <a:pathLst>
                <a:path w="17145" h="6350">
                  <a:moveTo>
                    <a:pt x="16764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528" y="1734311"/>
              <a:ext cx="10586085" cy="0"/>
            </a:xfrm>
            <a:custGeom>
              <a:avLst/>
              <a:gdLst/>
              <a:ahLst/>
              <a:cxnLst/>
              <a:rect l="l" t="t" r="r" b="b"/>
              <a:pathLst>
                <a:path w="10586085">
                  <a:moveTo>
                    <a:pt x="0" y="0"/>
                  </a:moveTo>
                  <a:lnTo>
                    <a:pt x="10585704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35996" y="1731263"/>
              <a:ext cx="56515" cy="6350"/>
            </a:xfrm>
            <a:custGeom>
              <a:avLst/>
              <a:gdLst/>
              <a:ahLst/>
              <a:cxnLst/>
              <a:rect l="l" t="t" r="r" b="b"/>
              <a:pathLst>
                <a:path w="56515" h="6350">
                  <a:moveTo>
                    <a:pt x="21336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21336" y="0"/>
                  </a:lnTo>
                  <a:lnTo>
                    <a:pt x="21336" y="6096"/>
                  </a:lnTo>
                  <a:close/>
                </a:path>
                <a:path w="56515" h="6350">
                  <a:moveTo>
                    <a:pt x="56387" y="6096"/>
                  </a:moveTo>
                  <a:lnTo>
                    <a:pt x="38100" y="6096"/>
                  </a:lnTo>
                  <a:lnTo>
                    <a:pt x="38100" y="0"/>
                  </a:lnTo>
                  <a:lnTo>
                    <a:pt x="56387" y="0"/>
                  </a:lnTo>
                  <a:lnTo>
                    <a:pt x="56387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427391" y="2455164"/>
            <a:ext cx="5864225" cy="3084195"/>
            <a:chOff x="1427391" y="2455164"/>
            <a:chExt cx="5864225" cy="3084195"/>
          </a:xfrm>
        </p:grpSpPr>
        <p:sp>
          <p:nvSpPr>
            <p:cNvPr id="13" name="object 13"/>
            <p:cNvSpPr/>
            <p:nvPr/>
          </p:nvSpPr>
          <p:spPr>
            <a:xfrm>
              <a:off x="1427391" y="5340667"/>
              <a:ext cx="5864225" cy="198755"/>
            </a:xfrm>
            <a:custGeom>
              <a:avLst/>
              <a:gdLst/>
              <a:ahLst/>
              <a:cxnLst/>
              <a:rect l="l" t="t" r="r" b="b"/>
              <a:pathLst>
                <a:path w="5864225" h="198754">
                  <a:moveTo>
                    <a:pt x="65061" y="198158"/>
                  </a:moveTo>
                  <a:lnTo>
                    <a:pt x="24356" y="185856"/>
                  </a:lnTo>
                  <a:lnTo>
                    <a:pt x="3853" y="149752"/>
                  </a:lnTo>
                  <a:lnTo>
                    <a:pt x="0" y="114147"/>
                  </a:lnTo>
                  <a:lnTo>
                    <a:pt x="0" y="83743"/>
                  </a:lnTo>
                  <a:lnTo>
                    <a:pt x="8837" y="33954"/>
                  </a:lnTo>
                  <a:lnTo>
                    <a:pt x="35924" y="5467"/>
                  </a:lnTo>
                  <a:lnTo>
                    <a:pt x="65061" y="0"/>
                  </a:lnTo>
                  <a:lnTo>
                    <a:pt x="81007" y="1366"/>
                  </a:lnTo>
                  <a:lnTo>
                    <a:pt x="94598" y="5434"/>
                  </a:lnTo>
                  <a:lnTo>
                    <a:pt x="105916" y="12226"/>
                  </a:lnTo>
                  <a:lnTo>
                    <a:pt x="110255" y="16802"/>
                  </a:lnTo>
                  <a:lnTo>
                    <a:pt x="65061" y="16802"/>
                  </a:lnTo>
                  <a:lnTo>
                    <a:pt x="54634" y="17785"/>
                  </a:lnTo>
                  <a:lnTo>
                    <a:pt x="22155" y="53206"/>
                  </a:lnTo>
                  <a:lnTo>
                    <a:pt x="19188" y="83743"/>
                  </a:lnTo>
                  <a:lnTo>
                    <a:pt x="19188" y="114147"/>
                  </a:lnTo>
                  <a:lnTo>
                    <a:pt x="25864" y="156502"/>
                  </a:lnTo>
                  <a:lnTo>
                    <a:pt x="65061" y="181355"/>
                  </a:lnTo>
                  <a:lnTo>
                    <a:pt x="110565" y="181355"/>
                  </a:lnTo>
                  <a:lnTo>
                    <a:pt x="106266" y="185931"/>
                  </a:lnTo>
                  <a:lnTo>
                    <a:pt x="94931" y="192724"/>
                  </a:lnTo>
                  <a:lnTo>
                    <a:pt x="81196" y="196799"/>
                  </a:lnTo>
                  <a:lnTo>
                    <a:pt x="65061" y="198158"/>
                  </a:lnTo>
                  <a:close/>
                </a:path>
                <a:path w="5864225" h="198754">
                  <a:moveTo>
                    <a:pt x="110565" y="181355"/>
                  </a:moveTo>
                  <a:lnTo>
                    <a:pt x="65061" y="181355"/>
                  </a:lnTo>
                  <a:lnTo>
                    <a:pt x="75855" y="180372"/>
                  </a:lnTo>
                  <a:lnTo>
                    <a:pt x="85197" y="177455"/>
                  </a:lnTo>
                  <a:lnTo>
                    <a:pt x="108533" y="145051"/>
                  </a:lnTo>
                  <a:lnTo>
                    <a:pt x="111467" y="114147"/>
                  </a:lnTo>
                  <a:lnTo>
                    <a:pt x="111467" y="83743"/>
                  </a:lnTo>
                  <a:lnTo>
                    <a:pt x="104941" y="41463"/>
                  </a:lnTo>
                  <a:lnTo>
                    <a:pt x="65061" y="16802"/>
                  </a:lnTo>
                  <a:lnTo>
                    <a:pt x="110255" y="16802"/>
                  </a:lnTo>
                  <a:lnTo>
                    <a:pt x="129686" y="64916"/>
                  </a:lnTo>
                  <a:lnTo>
                    <a:pt x="130656" y="114147"/>
                  </a:lnTo>
                  <a:lnTo>
                    <a:pt x="129702" y="133091"/>
                  </a:lnTo>
                  <a:lnTo>
                    <a:pt x="126802" y="149918"/>
                  </a:lnTo>
                  <a:lnTo>
                    <a:pt x="121968" y="164362"/>
                  </a:lnTo>
                  <a:lnTo>
                    <a:pt x="115200" y="176422"/>
                  </a:lnTo>
                  <a:lnTo>
                    <a:pt x="110565" y="181355"/>
                  </a:lnTo>
                  <a:close/>
                </a:path>
                <a:path w="5864225" h="198754">
                  <a:moveTo>
                    <a:pt x="1718067" y="54673"/>
                  </a:moveTo>
                  <a:lnTo>
                    <a:pt x="1709533" y="39738"/>
                  </a:lnTo>
                  <a:lnTo>
                    <a:pt x="1769007" y="2933"/>
                  </a:lnTo>
                  <a:lnTo>
                    <a:pt x="1783142" y="2933"/>
                  </a:lnTo>
                  <a:lnTo>
                    <a:pt x="1783142" y="26403"/>
                  </a:lnTo>
                  <a:lnTo>
                    <a:pt x="1764473" y="26403"/>
                  </a:lnTo>
                  <a:lnTo>
                    <a:pt x="1718067" y="54673"/>
                  </a:lnTo>
                  <a:close/>
                </a:path>
                <a:path w="5864225" h="198754">
                  <a:moveTo>
                    <a:pt x="1783142" y="195224"/>
                  </a:moveTo>
                  <a:lnTo>
                    <a:pt x="1764473" y="195224"/>
                  </a:lnTo>
                  <a:lnTo>
                    <a:pt x="1764473" y="26403"/>
                  </a:lnTo>
                  <a:lnTo>
                    <a:pt x="1783142" y="26403"/>
                  </a:lnTo>
                  <a:lnTo>
                    <a:pt x="1783142" y="195224"/>
                  </a:lnTo>
                  <a:close/>
                </a:path>
                <a:path w="5864225" h="198754">
                  <a:moveTo>
                    <a:pt x="3613504" y="46139"/>
                  </a:moveTo>
                  <a:lnTo>
                    <a:pt x="3598569" y="36804"/>
                  </a:lnTo>
                  <a:lnTo>
                    <a:pt x="3600880" y="32715"/>
                  </a:lnTo>
                  <a:lnTo>
                    <a:pt x="3603725" y="28492"/>
                  </a:lnTo>
                  <a:lnTo>
                    <a:pt x="3642352" y="1155"/>
                  </a:lnTo>
                  <a:lnTo>
                    <a:pt x="3649508" y="0"/>
                  </a:lnTo>
                  <a:lnTo>
                    <a:pt x="3666044" y="0"/>
                  </a:lnTo>
                  <a:lnTo>
                    <a:pt x="3673778" y="1155"/>
                  </a:lnTo>
                  <a:lnTo>
                    <a:pt x="3687647" y="5778"/>
                  </a:lnTo>
                  <a:lnTo>
                    <a:pt x="3693514" y="9023"/>
                  </a:lnTo>
                  <a:lnTo>
                    <a:pt x="3702758" y="17068"/>
                  </a:lnTo>
                  <a:lnTo>
                    <a:pt x="3649508" y="17068"/>
                  </a:lnTo>
                  <a:lnTo>
                    <a:pt x="3641508" y="19113"/>
                  </a:lnTo>
                  <a:lnTo>
                    <a:pt x="3634040" y="23202"/>
                  </a:lnTo>
                  <a:lnTo>
                    <a:pt x="3628556" y="26936"/>
                  </a:lnTo>
                  <a:lnTo>
                    <a:pt x="3623305" y="32003"/>
                  </a:lnTo>
                  <a:lnTo>
                    <a:pt x="3618288" y="38404"/>
                  </a:lnTo>
                  <a:lnTo>
                    <a:pt x="3613504" y="46139"/>
                  </a:lnTo>
                  <a:close/>
                </a:path>
                <a:path w="5864225" h="198754">
                  <a:moveTo>
                    <a:pt x="3720451" y="195224"/>
                  </a:moveTo>
                  <a:lnTo>
                    <a:pt x="3598302" y="195224"/>
                  </a:lnTo>
                  <a:lnTo>
                    <a:pt x="3598302" y="179222"/>
                  </a:lnTo>
                  <a:lnTo>
                    <a:pt x="3675378" y="88988"/>
                  </a:lnTo>
                  <a:lnTo>
                    <a:pt x="3679646" y="83654"/>
                  </a:lnTo>
                  <a:lnTo>
                    <a:pt x="3694581" y="52895"/>
                  </a:lnTo>
                  <a:lnTo>
                    <a:pt x="3694470" y="38404"/>
                  </a:lnTo>
                  <a:lnTo>
                    <a:pt x="3658043" y="17068"/>
                  </a:lnTo>
                  <a:lnTo>
                    <a:pt x="3702758" y="17068"/>
                  </a:lnTo>
                  <a:lnTo>
                    <a:pt x="3703115" y="17379"/>
                  </a:lnTo>
                  <a:lnTo>
                    <a:pt x="3706849" y="22447"/>
                  </a:lnTo>
                  <a:lnTo>
                    <a:pt x="3712183" y="34359"/>
                  </a:lnTo>
                  <a:lnTo>
                    <a:pt x="3713516" y="40893"/>
                  </a:lnTo>
                  <a:lnTo>
                    <a:pt x="3713516" y="55829"/>
                  </a:lnTo>
                  <a:lnTo>
                    <a:pt x="3621772" y="178155"/>
                  </a:lnTo>
                  <a:lnTo>
                    <a:pt x="3720451" y="178155"/>
                  </a:lnTo>
                  <a:lnTo>
                    <a:pt x="3720451" y="195224"/>
                  </a:lnTo>
                  <a:close/>
                </a:path>
                <a:path w="5864225" h="198754">
                  <a:moveTo>
                    <a:pt x="5380392" y="39471"/>
                  </a:moveTo>
                  <a:lnTo>
                    <a:pt x="5365723" y="29870"/>
                  </a:lnTo>
                  <a:lnTo>
                    <a:pt x="5368035" y="25958"/>
                  </a:lnTo>
                  <a:lnTo>
                    <a:pt x="5370880" y="22225"/>
                  </a:lnTo>
                  <a:lnTo>
                    <a:pt x="5407373" y="844"/>
                  </a:lnTo>
                  <a:lnTo>
                    <a:pt x="5413907" y="0"/>
                  </a:lnTo>
                  <a:lnTo>
                    <a:pt x="5429909" y="0"/>
                  </a:lnTo>
                  <a:lnTo>
                    <a:pt x="5437777" y="1155"/>
                  </a:lnTo>
                  <a:lnTo>
                    <a:pt x="5451823" y="5778"/>
                  </a:lnTo>
                  <a:lnTo>
                    <a:pt x="5457779" y="9023"/>
                  </a:lnTo>
                  <a:lnTo>
                    <a:pt x="5467194" y="17068"/>
                  </a:lnTo>
                  <a:lnTo>
                    <a:pt x="5413818" y="17068"/>
                  </a:lnTo>
                  <a:lnTo>
                    <a:pt x="5406439" y="18624"/>
                  </a:lnTo>
                  <a:lnTo>
                    <a:pt x="5399222" y="21794"/>
                  </a:lnTo>
                  <a:lnTo>
                    <a:pt x="5394144" y="24594"/>
                  </a:lnTo>
                  <a:lnTo>
                    <a:pt x="5389260" y="28503"/>
                  </a:lnTo>
                  <a:lnTo>
                    <a:pt x="5384676" y="33462"/>
                  </a:lnTo>
                  <a:lnTo>
                    <a:pt x="5380392" y="39471"/>
                  </a:lnTo>
                  <a:close/>
                </a:path>
                <a:path w="5864225" h="198754">
                  <a:moveTo>
                    <a:pt x="5459251" y="86944"/>
                  </a:moveTo>
                  <a:lnTo>
                    <a:pt x="5429375" y="86944"/>
                  </a:lnTo>
                  <a:lnTo>
                    <a:pt x="5434621" y="85832"/>
                  </a:lnTo>
                  <a:lnTo>
                    <a:pt x="5443511" y="81387"/>
                  </a:lnTo>
                  <a:lnTo>
                    <a:pt x="5459068" y="54495"/>
                  </a:lnTo>
                  <a:lnTo>
                    <a:pt x="5459068" y="38671"/>
                  </a:lnTo>
                  <a:lnTo>
                    <a:pt x="5421464" y="17068"/>
                  </a:lnTo>
                  <a:lnTo>
                    <a:pt x="5467194" y="17068"/>
                  </a:lnTo>
                  <a:lnTo>
                    <a:pt x="5467558" y="17379"/>
                  </a:lnTo>
                  <a:lnTo>
                    <a:pt x="5471336" y="22447"/>
                  </a:lnTo>
                  <a:lnTo>
                    <a:pt x="5476671" y="34359"/>
                  </a:lnTo>
                  <a:lnTo>
                    <a:pt x="5478004" y="40893"/>
                  </a:lnTo>
                  <a:lnTo>
                    <a:pt x="5477992" y="54495"/>
                  </a:lnTo>
                  <a:lnTo>
                    <a:pt x="5465202" y="82232"/>
                  </a:lnTo>
                  <a:lnTo>
                    <a:pt x="5459251" y="86944"/>
                  </a:lnTo>
                  <a:close/>
                </a:path>
                <a:path w="5864225" h="198754">
                  <a:moveTo>
                    <a:pt x="5470550" y="181089"/>
                  </a:moveTo>
                  <a:lnTo>
                    <a:pt x="5429287" y="181089"/>
                  </a:lnTo>
                  <a:lnTo>
                    <a:pt x="5436399" y="179933"/>
                  </a:lnTo>
                  <a:lnTo>
                    <a:pt x="5448134" y="175310"/>
                  </a:lnTo>
                  <a:lnTo>
                    <a:pt x="5467069" y="147396"/>
                  </a:lnTo>
                  <a:lnTo>
                    <a:pt x="5467069" y="132194"/>
                  </a:lnTo>
                  <a:lnTo>
                    <a:pt x="5432087" y="103479"/>
                  </a:lnTo>
                  <a:lnTo>
                    <a:pt x="5422531" y="102946"/>
                  </a:lnTo>
                  <a:lnTo>
                    <a:pt x="5400928" y="102946"/>
                  </a:lnTo>
                  <a:lnTo>
                    <a:pt x="5400928" y="86944"/>
                  </a:lnTo>
                  <a:lnTo>
                    <a:pt x="5459251" y="86944"/>
                  </a:lnTo>
                  <a:lnTo>
                    <a:pt x="5456668" y="88988"/>
                  </a:lnTo>
                  <a:lnTo>
                    <a:pt x="5451334" y="91744"/>
                  </a:lnTo>
                  <a:lnTo>
                    <a:pt x="5444933" y="93878"/>
                  </a:lnTo>
                  <a:lnTo>
                    <a:pt x="5454326" y="96162"/>
                  </a:lnTo>
                  <a:lnTo>
                    <a:pt x="5482905" y="123015"/>
                  </a:lnTo>
                  <a:lnTo>
                    <a:pt x="5485472" y="138683"/>
                  </a:lnTo>
                  <a:lnTo>
                    <a:pt x="5485472" y="149618"/>
                  </a:lnTo>
                  <a:lnTo>
                    <a:pt x="5484316" y="156375"/>
                  </a:lnTo>
                  <a:lnTo>
                    <a:pt x="5479693" y="169532"/>
                  </a:lnTo>
                  <a:lnTo>
                    <a:pt x="5476004" y="175444"/>
                  </a:lnTo>
                  <a:lnTo>
                    <a:pt x="5470550" y="181089"/>
                  </a:lnTo>
                  <a:close/>
                </a:path>
                <a:path w="5864225" h="198754">
                  <a:moveTo>
                    <a:pt x="5420930" y="198158"/>
                  </a:moveTo>
                  <a:lnTo>
                    <a:pt x="5380850" y="189998"/>
                  </a:lnTo>
                  <a:lnTo>
                    <a:pt x="5359323" y="176822"/>
                  </a:lnTo>
                  <a:lnTo>
                    <a:pt x="5368657" y="161886"/>
                  </a:lnTo>
                  <a:lnTo>
                    <a:pt x="5375616" y="166604"/>
                  </a:lnTo>
                  <a:lnTo>
                    <a:pt x="5382359" y="170621"/>
                  </a:lnTo>
                  <a:lnTo>
                    <a:pt x="5420930" y="181089"/>
                  </a:lnTo>
                  <a:lnTo>
                    <a:pt x="5470550" y="181089"/>
                  </a:lnTo>
                  <a:lnTo>
                    <a:pt x="5465869" y="185934"/>
                  </a:lnTo>
                  <a:lnTo>
                    <a:pt x="5429407" y="197858"/>
                  </a:lnTo>
                  <a:lnTo>
                    <a:pt x="5420930" y="198158"/>
                  </a:lnTo>
                  <a:close/>
                </a:path>
                <a:path w="5864225" h="198754">
                  <a:moveTo>
                    <a:pt x="5820713" y="51473"/>
                  </a:moveTo>
                  <a:lnTo>
                    <a:pt x="5802578" y="51473"/>
                  </a:lnTo>
                  <a:lnTo>
                    <a:pt x="5802578" y="14401"/>
                  </a:lnTo>
                  <a:lnTo>
                    <a:pt x="5820713" y="14401"/>
                  </a:lnTo>
                  <a:lnTo>
                    <a:pt x="5820713" y="51473"/>
                  </a:lnTo>
                  <a:close/>
                </a:path>
                <a:path w="5864225" h="198754">
                  <a:moveTo>
                    <a:pt x="5860452" y="66941"/>
                  </a:moveTo>
                  <a:lnTo>
                    <a:pt x="5778042" y="66941"/>
                  </a:lnTo>
                  <a:lnTo>
                    <a:pt x="5778042" y="51473"/>
                  </a:lnTo>
                  <a:lnTo>
                    <a:pt x="5860452" y="51473"/>
                  </a:lnTo>
                  <a:lnTo>
                    <a:pt x="5860452" y="66941"/>
                  </a:lnTo>
                  <a:close/>
                </a:path>
                <a:path w="5864225" h="198754">
                  <a:moveTo>
                    <a:pt x="5843561" y="196557"/>
                  </a:moveTo>
                  <a:lnTo>
                    <a:pt x="5833426" y="196557"/>
                  </a:lnTo>
                  <a:lnTo>
                    <a:pt x="5827958" y="195846"/>
                  </a:lnTo>
                  <a:lnTo>
                    <a:pt x="5802578" y="163042"/>
                  </a:lnTo>
                  <a:lnTo>
                    <a:pt x="5802578" y="66941"/>
                  </a:lnTo>
                  <a:lnTo>
                    <a:pt x="5820713" y="66941"/>
                  </a:lnTo>
                  <a:lnTo>
                    <a:pt x="5820713" y="164198"/>
                  </a:lnTo>
                  <a:lnTo>
                    <a:pt x="5822269" y="171043"/>
                  </a:lnTo>
                  <a:lnTo>
                    <a:pt x="5828492" y="178866"/>
                  </a:lnTo>
                  <a:lnTo>
                    <a:pt x="5833693" y="180822"/>
                  </a:lnTo>
                  <a:lnTo>
                    <a:pt x="5861728" y="180822"/>
                  </a:lnTo>
                  <a:lnTo>
                    <a:pt x="5863919" y="193090"/>
                  </a:lnTo>
                  <a:lnTo>
                    <a:pt x="5861074" y="194157"/>
                  </a:lnTo>
                  <a:lnTo>
                    <a:pt x="5857296" y="195002"/>
                  </a:lnTo>
                  <a:lnTo>
                    <a:pt x="5847872" y="196246"/>
                  </a:lnTo>
                  <a:lnTo>
                    <a:pt x="5843561" y="196557"/>
                  </a:lnTo>
                  <a:close/>
                </a:path>
                <a:path w="5864225" h="198754">
                  <a:moveTo>
                    <a:pt x="5861728" y="180822"/>
                  </a:moveTo>
                  <a:lnTo>
                    <a:pt x="5848095" y="180822"/>
                  </a:lnTo>
                  <a:lnTo>
                    <a:pt x="5854851" y="179933"/>
                  </a:lnTo>
                  <a:lnTo>
                    <a:pt x="5861252" y="178155"/>
                  </a:lnTo>
                  <a:lnTo>
                    <a:pt x="5861728" y="1808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4084" y="2455164"/>
              <a:ext cx="5832348" cy="284226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440179" y="2468880"/>
              <a:ext cx="5407660" cy="2788920"/>
            </a:xfrm>
            <a:custGeom>
              <a:avLst/>
              <a:gdLst/>
              <a:ahLst/>
              <a:cxnLst/>
              <a:rect l="l" t="t" r="r" b="b"/>
              <a:pathLst>
                <a:path w="5407659" h="2788920">
                  <a:moveTo>
                    <a:pt x="0" y="0"/>
                  </a:moveTo>
                  <a:lnTo>
                    <a:pt x="5407152" y="0"/>
                  </a:lnTo>
                  <a:lnTo>
                    <a:pt x="5407152" y="2788919"/>
                  </a:lnTo>
                  <a:lnTo>
                    <a:pt x="0" y="2788919"/>
                  </a:lnTo>
                  <a:lnTo>
                    <a:pt x="0" y="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60165" y="2377287"/>
            <a:ext cx="91211" cy="208772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1022527" y="3749047"/>
            <a:ext cx="250190" cy="395605"/>
          </a:xfrm>
          <a:custGeom>
            <a:avLst/>
            <a:gdLst/>
            <a:ahLst/>
            <a:cxnLst/>
            <a:rect l="l" t="t" r="r" b="b"/>
            <a:pathLst>
              <a:path w="250190" h="395604">
                <a:moveTo>
                  <a:pt x="211226" y="376801"/>
                </a:moveTo>
                <a:lnTo>
                  <a:pt x="211226" y="395470"/>
                </a:lnTo>
                <a:lnTo>
                  <a:pt x="18935" y="395470"/>
                </a:lnTo>
                <a:lnTo>
                  <a:pt x="18935" y="329062"/>
                </a:lnTo>
                <a:lnTo>
                  <a:pt x="19177" y="322061"/>
                </a:lnTo>
                <a:lnTo>
                  <a:pt x="35737" y="282163"/>
                </a:lnTo>
                <a:lnTo>
                  <a:pt x="35737" y="376801"/>
                </a:lnTo>
                <a:lnTo>
                  <a:pt x="111480" y="376801"/>
                </a:lnTo>
                <a:lnTo>
                  <a:pt x="111480" y="283046"/>
                </a:lnTo>
                <a:lnTo>
                  <a:pt x="116447" y="288857"/>
                </a:lnTo>
                <a:lnTo>
                  <a:pt x="120656" y="295607"/>
                </a:lnTo>
                <a:lnTo>
                  <a:pt x="124015" y="303192"/>
                </a:lnTo>
                <a:lnTo>
                  <a:pt x="128015" y="301418"/>
                </a:lnTo>
                <a:lnTo>
                  <a:pt x="128015" y="321594"/>
                </a:lnTo>
                <a:lnTo>
                  <a:pt x="128193" y="322839"/>
                </a:lnTo>
                <a:lnTo>
                  <a:pt x="128282" y="324039"/>
                </a:lnTo>
                <a:lnTo>
                  <a:pt x="128282" y="376801"/>
                </a:lnTo>
                <a:lnTo>
                  <a:pt x="211226" y="376801"/>
                </a:lnTo>
                <a:close/>
              </a:path>
              <a:path w="250190" h="395604">
                <a:moveTo>
                  <a:pt x="111480" y="283046"/>
                </a:moveTo>
                <a:lnTo>
                  <a:pt x="111480" y="334662"/>
                </a:lnTo>
                <a:lnTo>
                  <a:pt x="110872" y="323003"/>
                </a:lnTo>
                <a:lnTo>
                  <a:pt x="109046" y="313093"/>
                </a:lnTo>
                <a:lnTo>
                  <a:pt x="75209" y="287523"/>
                </a:lnTo>
                <a:lnTo>
                  <a:pt x="71208" y="287502"/>
                </a:lnTo>
                <a:lnTo>
                  <a:pt x="63741" y="288146"/>
                </a:lnTo>
                <a:lnTo>
                  <a:pt x="36337" y="321136"/>
                </a:lnTo>
                <a:lnTo>
                  <a:pt x="35737" y="331729"/>
                </a:lnTo>
                <a:lnTo>
                  <a:pt x="35737" y="282163"/>
                </a:lnTo>
                <a:lnTo>
                  <a:pt x="75209" y="268521"/>
                </a:lnTo>
                <a:lnTo>
                  <a:pt x="83702" y="269104"/>
                </a:lnTo>
                <a:lnTo>
                  <a:pt x="91578" y="270854"/>
                </a:lnTo>
                <a:lnTo>
                  <a:pt x="98837" y="273771"/>
                </a:lnTo>
                <a:lnTo>
                  <a:pt x="105479" y="277855"/>
                </a:lnTo>
                <a:lnTo>
                  <a:pt x="111388" y="282939"/>
                </a:lnTo>
                <a:close/>
              </a:path>
              <a:path w="250190" h="395604">
                <a:moveTo>
                  <a:pt x="211226" y="264520"/>
                </a:moveTo>
                <a:lnTo>
                  <a:pt x="211226" y="284523"/>
                </a:lnTo>
                <a:lnTo>
                  <a:pt x="128015" y="321594"/>
                </a:lnTo>
                <a:lnTo>
                  <a:pt x="128015" y="301418"/>
                </a:lnTo>
                <a:lnTo>
                  <a:pt x="211226" y="264520"/>
                </a:lnTo>
                <a:close/>
              </a:path>
              <a:path w="250190" h="395604">
                <a:moveTo>
                  <a:pt x="249631" y="172775"/>
                </a:moveTo>
                <a:lnTo>
                  <a:pt x="249631" y="189844"/>
                </a:lnTo>
                <a:lnTo>
                  <a:pt x="237362" y="199195"/>
                </a:lnTo>
                <a:lnTo>
                  <a:pt x="195757" y="219448"/>
                </a:lnTo>
                <a:lnTo>
                  <a:pt x="147401" y="228449"/>
                </a:lnTo>
                <a:lnTo>
                  <a:pt x="131216" y="229003"/>
                </a:lnTo>
                <a:lnTo>
                  <a:pt x="117881" y="229003"/>
                </a:lnTo>
                <a:lnTo>
                  <a:pt x="68908" y="223648"/>
                </a:lnTo>
                <a:lnTo>
                  <a:pt x="25269" y="207246"/>
                </a:lnTo>
                <a:lnTo>
                  <a:pt x="0" y="189844"/>
                </a:lnTo>
                <a:lnTo>
                  <a:pt x="0" y="172775"/>
                </a:lnTo>
                <a:lnTo>
                  <a:pt x="13510" y="181935"/>
                </a:lnTo>
                <a:lnTo>
                  <a:pt x="27370" y="189678"/>
                </a:lnTo>
                <a:lnTo>
                  <a:pt x="71050" y="204588"/>
                </a:lnTo>
                <a:lnTo>
                  <a:pt x="117881" y="209313"/>
                </a:lnTo>
                <a:lnTo>
                  <a:pt x="131216" y="209313"/>
                </a:lnTo>
                <a:lnTo>
                  <a:pt x="176522" y="204813"/>
                </a:lnTo>
                <a:lnTo>
                  <a:pt x="220960" y="190178"/>
                </a:lnTo>
                <a:lnTo>
                  <a:pt x="235396" y="182260"/>
                </a:lnTo>
                <a:lnTo>
                  <a:pt x="249631" y="172775"/>
                </a:lnTo>
                <a:close/>
              </a:path>
              <a:path w="250190" h="395604">
                <a:moveTo>
                  <a:pt x="67475" y="116235"/>
                </a:moveTo>
                <a:lnTo>
                  <a:pt x="67475" y="134371"/>
                </a:lnTo>
                <a:lnTo>
                  <a:pt x="30403" y="134371"/>
                </a:lnTo>
                <a:lnTo>
                  <a:pt x="30403" y="116235"/>
                </a:lnTo>
                <a:lnTo>
                  <a:pt x="67475" y="116235"/>
                </a:lnTo>
                <a:close/>
              </a:path>
              <a:path w="250190" h="395604">
                <a:moveTo>
                  <a:pt x="82943" y="76497"/>
                </a:moveTo>
                <a:lnTo>
                  <a:pt x="82943" y="158907"/>
                </a:lnTo>
                <a:lnTo>
                  <a:pt x="67475" y="158907"/>
                </a:lnTo>
                <a:lnTo>
                  <a:pt x="67475" y="76497"/>
                </a:lnTo>
                <a:lnTo>
                  <a:pt x="82943" y="76497"/>
                </a:lnTo>
                <a:close/>
              </a:path>
              <a:path w="250190" h="395604">
                <a:moveTo>
                  <a:pt x="212559" y="93388"/>
                </a:moveTo>
                <a:lnTo>
                  <a:pt x="212559" y="103522"/>
                </a:lnTo>
                <a:lnTo>
                  <a:pt x="211848" y="108990"/>
                </a:lnTo>
                <a:lnTo>
                  <a:pt x="179044" y="134371"/>
                </a:lnTo>
                <a:lnTo>
                  <a:pt x="82943" y="134371"/>
                </a:lnTo>
                <a:lnTo>
                  <a:pt x="82943" y="116235"/>
                </a:lnTo>
                <a:lnTo>
                  <a:pt x="180200" y="116235"/>
                </a:lnTo>
                <a:lnTo>
                  <a:pt x="187045" y="114679"/>
                </a:lnTo>
                <a:lnTo>
                  <a:pt x="194868" y="108456"/>
                </a:lnTo>
                <a:lnTo>
                  <a:pt x="196824" y="103256"/>
                </a:lnTo>
                <a:lnTo>
                  <a:pt x="196824" y="75220"/>
                </a:lnTo>
                <a:lnTo>
                  <a:pt x="209092" y="73030"/>
                </a:lnTo>
                <a:lnTo>
                  <a:pt x="210159" y="75874"/>
                </a:lnTo>
                <a:lnTo>
                  <a:pt x="211004" y="79653"/>
                </a:lnTo>
                <a:lnTo>
                  <a:pt x="212248" y="89076"/>
                </a:lnTo>
                <a:lnTo>
                  <a:pt x="212559" y="93388"/>
                </a:lnTo>
                <a:close/>
              </a:path>
              <a:path w="250190" h="395604">
                <a:moveTo>
                  <a:pt x="196824" y="75220"/>
                </a:moveTo>
                <a:lnTo>
                  <a:pt x="196824" y="88854"/>
                </a:lnTo>
                <a:lnTo>
                  <a:pt x="195935" y="82097"/>
                </a:lnTo>
                <a:lnTo>
                  <a:pt x="194157" y="75697"/>
                </a:lnTo>
                <a:lnTo>
                  <a:pt x="196824" y="75220"/>
                </a:lnTo>
                <a:close/>
              </a:path>
              <a:path w="250190" h="395604">
                <a:moveTo>
                  <a:pt x="249631" y="39159"/>
                </a:moveTo>
                <a:lnTo>
                  <a:pt x="249631" y="56228"/>
                </a:lnTo>
                <a:lnTo>
                  <a:pt x="235396" y="46743"/>
                </a:lnTo>
                <a:lnTo>
                  <a:pt x="220960" y="38825"/>
                </a:lnTo>
                <a:lnTo>
                  <a:pt x="176522" y="24190"/>
                </a:lnTo>
                <a:lnTo>
                  <a:pt x="131216" y="19690"/>
                </a:lnTo>
                <a:lnTo>
                  <a:pt x="117881" y="19690"/>
                </a:lnTo>
                <a:lnTo>
                  <a:pt x="71050" y="24415"/>
                </a:lnTo>
                <a:lnTo>
                  <a:pt x="27370" y="39325"/>
                </a:lnTo>
                <a:lnTo>
                  <a:pt x="0" y="56228"/>
                </a:lnTo>
                <a:lnTo>
                  <a:pt x="0" y="39159"/>
                </a:lnTo>
                <a:lnTo>
                  <a:pt x="39054" y="15006"/>
                </a:lnTo>
                <a:lnTo>
                  <a:pt x="84943" y="2354"/>
                </a:lnTo>
                <a:lnTo>
                  <a:pt x="131216" y="0"/>
                </a:lnTo>
                <a:lnTo>
                  <a:pt x="147401" y="554"/>
                </a:lnTo>
                <a:lnTo>
                  <a:pt x="195757" y="9555"/>
                </a:lnTo>
                <a:lnTo>
                  <a:pt x="237362" y="29808"/>
                </a:lnTo>
                <a:lnTo>
                  <a:pt x="249631" y="39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79379" y="5807520"/>
            <a:ext cx="4580455" cy="23849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10597" y="6142687"/>
            <a:ext cx="5338384" cy="23726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9435" y="6600444"/>
            <a:ext cx="972312" cy="15849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0980" y="1152144"/>
            <a:ext cx="1013460" cy="681355"/>
            <a:chOff x="220980" y="1152144"/>
            <a:chExt cx="1013460" cy="6813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980" y="1152144"/>
              <a:ext cx="1013460" cy="68122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42316" y="1193292"/>
              <a:ext cx="149860" cy="146685"/>
            </a:xfrm>
            <a:custGeom>
              <a:avLst/>
              <a:gdLst/>
              <a:ahLst/>
              <a:cxnLst/>
              <a:rect l="l" t="t" r="r" b="b"/>
              <a:pathLst>
                <a:path w="149860" h="146684">
                  <a:moveTo>
                    <a:pt x="74675" y="146303"/>
                  </a:moveTo>
                  <a:lnTo>
                    <a:pt x="0" y="0"/>
                  </a:lnTo>
                  <a:lnTo>
                    <a:pt x="149351" y="0"/>
                  </a:lnTo>
                  <a:lnTo>
                    <a:pt x="74675" y="146303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468" y="1169669"/>
              <a:ext cx="821436" cy="56768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0" y="1731263"/>
            <a:ext cx="10692765" cy="6350"/>
            <a:chOff x="0" y="1731263"/>
            <a:chExt cx="10692765" cy="6350"/>
          </a:xfrm>
        </p:grpSpPr>
        <p:sp>
          <p:nvSpPr>
            <p:cNvPr id="7" name="object 7"/>
            <p:cNvSpPr/>
            <p:nvPr/>
          </p:nvSpPr>
          <p:spPr>
            <a:xfrm>
              <a:off x="0" y="1731263"/>
              <a:ext cx="17145" cy="6350"/>
            </a:xfrm>
            <a:custGeom>
              <a:avLst/>
              <a:gdLst/>
              <a:ahLst/>
              <a:cxnLst/>
              <a:rect l="l" t="t" r="r" b="b"/>
              <a:pathLst>
                <a:path w="17145" h="6350">
                  <a:moveTo>
                    <a:pt x="16764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528" y="1734311"/>
              <a:ext cx="10586085" cy="0"/>
            </a:xfrm>
            <a:custGeom>
              <a:avLst/>
              <a:gdLst/>
              <a:ahLst/>
              <a:cxnLst/>
              <a:rect l="l" t="t" r="r" b="b"/>
              <a:pathLst>
                <a:path w="10586085">
                  <a:moveTo>
                    <a:pt x="0" y="0"/>
                  </a:moveTo>
                  <a:lnTo>
                    <a:pt x="10585704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35996" y="1731263"/>
              <a:ext cx="56515" cy="6350"/>
            </a:xfrm>
            <a:custGeom>
              <a:avLst/>
              <a:gdLst/>
              <a:ahLst/>
              <a:cxnLst/>
              <a:rect l="l" t="t" r="r" b="b"/>
              <a:pathLst>
                <a:path w="56515" h="6350">
                  <a:moveTo>
                    <a:pt x="21336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21336" y="0"/>
                  </a:lnTo>
                  <a:lnTo>
                    <a:pt x="21336" y="6096"/>
                  </a:lnTo>
                  <a:close/>
                </a:path>
                <a:path w="56515" h="6350">
                  <a:moveTo>
                    <a:pt x="56387" y="6096"/>
                  </a:moveTo>
                  <a:lnTo>
                    <a:pt x="38100" y="6096"/>
                  </a:lnTo>
                  <a:lnTo>
                    <a:pt x="38100" y="0"/>
                  </a:lnTo>
                  <a:lnTo>
                    <a:pt x="56387" y="0"/>
                  </a:lnTo>
                  <a:lnTo>
                    <a:pt x="56387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66407" y="2066070"/>
            <a:ext cx="1479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9E7C08"/>
                </a:solidFill>
                <a:latin typeface="Wingdings"/>
                <a:cs typeface="Wingdings"/>
              </a:rPr>
              <a:t></a:t>
            </a:r>
            <a:endParaRPr sz="2100">
              <a:latin typeface="Wingdings"/>
              <a:cs typeface="Wingding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99891" y="2132800"/>
            <a:ext cx="1333500" cy="258445"/>
          </a:xfrm>
          <a:custGeom>
            <a:avLst/>
            <a:gdLst/>
            <a:ahLst/>
            <a:cxnLst/>
            <a:rect l="l" t="t" r="r" b="b"/>
            <a:pathLst>
              <a:path w="1333500" h="258444">
                <a:moveTo>
                  <a:pt x="61561" y="257898"/>
                </a:moveTo>
                <a:lnTo>
                  <a:pt x="40555" y="257898"/>
                </a:lnTo>
                <a:lnTo>
                  <a:pt x="30711" y="245026"/>
                </a:lnTo>
                <a:lnTo>
                  <a:pt x="9701" y="202256"/>
                </a:lnTo>
                <a:lnTo>
                  <a:pt x="563" y="153225"/>
                </a:lnTo>
                <a:lnTo>
                  <a:pt x="0" y="136817"/>
                </a:lnTo>
                <a:lnTo>
                  <a:pt x="0" y="123482"/>
                </a:lnTo>
                <a:lnTo>
                  <a:pt x="5424" y="73988"/>
                </a:lnTo>
                <a:lnTo>
                  <a:pt x="22248" y="29547"/>
                </a:lnTo>
                <a:lnTo>
                  <a:pt x="40509" y="3200"/>
                </a:lnTo>
                <a:lnTo>
                  <a:pt x="61561" y="3200"/>
                </a:lnTo>
                <a:lnTo>
                  <a:pt x="52294" y="18279"/>
                </a:lnTo>
                <a:lnTo>
                  <a:pt x="44493" y="33193"/>
                </a:lnTo>
                <a:lnTo>
                  <a:pt x="29674" y="77206"/>
                </a:lnTo>
                <a:lnTo>
                  <a:pt x="25024" y="123482"/>
                </a:lnTo>
                <a:lnTo>
                  <a:pt x="25024" y="136817"/>
                </a:lnTo>
                <a:lnTo>
                  <a:pt x="29463" y="181770"/>
                </a:lnTo>
                <a:lnTo>
                  <a:pt x="44024" y="226623"/>
                </a:lnTo>
                <a:lnTo>
                  <a:pt x="51989" y="242110"/>
                </a:lnTo>
                <a:lnTo>
                  <a:pt x="61561" y="257898"/>
                </a:lnTo>
                <a:close/>
              </a:path>
              <a:path w="1333500" h="258444">
                <a:moveTo>
                  <a:pt x="145039" y="138950"/>
                </a:moveTo>
                <a:lnTo>
                  <a:pt x="104969" y="126535"/>
                </a:lnTo>
                <a:lnTo>
                  <a:pt x="82775" y="90336"/>
                </a:lnTo>
                <a:lnTo>
                  <a:pt x="82743" y="59264"/>
                </a:lnTo>
                <a:lnTo>
                  <a:pt x="84070" y="53008"/>
                </a:lnTo>
                <a:lnTo>
                  <a:pt x="111504" y="18859"/>
                </a:lnTo>
                <a:lnTo>
                  <a:pt x="145039" y="10668"/>
                </a:lnTo>
                <a:lnTo>
                  <a:pt x="151923" y="10975"/>
                </a:lnTo>
                <a:lnTo>
                  <a:pt x="194885" y="32537"/>
                </a:lnTo>
                <a:lnTo>
                  <a:pt x="139152" y="32537"/>
                </a:lnTo>
                <a:lnTo>
                  <a:pt x="133838" y="33535"/>
                </a:lnTo>
                <a:lnTo>
                  <a:pt x="106100" y="63641"/>
                </a:lnTo>
                <a:lnTo>
                  <a:pt x="106100" y="85807"/>
                </a:lnTo>
                <a:lnTo>
                  <a:pt x="133824" y="116092"/>
                </a:lnTo>
                <a:lnTo>
                  <a:pt x="139127" y="117081"/>
                </a:lnTo>
                <a:lnTo>
                  <a:pt x="194851" y="117081"/>
                </a:lnTo>
                <a:lnTo>
                  <a:pt x="185056" y="126539"/>
                </a:lnTo>
                <a:lnTo>
                  <a:pt x="151932" y="138645"/>
                </a:lnTo>
                <a:lnTo>
                  <a:pt x="145039" y="138950"/>
                </a:lnTo>
                <a:close/>
              </a:path>
              <a:path w="1333500" h="258444">
                <a:moveTo>
                  <a:pt x="194851" y="117081"/>
                </a:moveTo>
                <a:lnTo>
                  <a:pt x="150923" y="117081"/>
                </a:lnTo>
                <a:lnTo>
                  <a:pt x="156212" y="116092"/>
                </a:lnTo>
                <a:lnTo>
                  <a:pt x="165602" y="112139"/>
                </a:lnTo>
                <a:lnTo>
                  <a:pt x="183963" y="63641"/>
                </a:lnTo>
                <a:lnTo>
                  <a:pt x="183023" y="59264"/>
                </a:lnTo>
                <a:lnTo>
                  <a:pt x="150898" y="32537"/>
                </a:lnTo>
                <a:lnTo>
                  <a:pt x="145039" y="32537"/>
                </a:lnTo>
                <a:lnTo>
                  <a:pt x="194885" y="32537"/>
                </a:lnTo>
                <a:lnTo>
                  <a:pt x="207433" y="89655"/>
                </a:lnTo>
                <a:lnTo>
                  <a:pt x="205989" y="96434"/>
                </a:lnTo>
                <a:lnTo>
                  <a:pt x="200147" y="109994"/>
                </a:lnTo>
                <a:lnTo>
                  <a:pt x="195975" y="115995"/>
                </a:lnTo>
                <a:lnTo>
                  <a:pt x="194851" y="117081"/>
                </a:lnTo>
                <a:close/>
              </a:path>
              <a:path w="1333500" h="258444">
                <a:moveTo>
                  <a:pt x="282122" y="179489"/>
                </a:moveTo>
                <a:lnTo>
                  <a:pt x="258386" y="179489"/>
                </a:lnTo>
                <a:lnTo>
                  <a:pt x="258386" y="114414"/>
                </a:lnTo>
                <a:lnTo>
                  <a:pt x="214647" y="114414"/>
                </a:lnTo>
                <a:lnTo>
                  <a:pt x="214647" y="93078"/>
                </a:lnTo>
                <a:lnTo>
                  <a:pt x="258386" y="93078"/>
                </a:lnTo>
                <a:lnTo>
                  <a:pt x="258386" y="56273"/>
                </a:lnTo>
                <a:lnTo>
                  <a:pt x="214647" y="56273"/>
                </a:lnTo>
                <a:lnTo>
                  <a:pt x="214647" y="34937"/>
                </a:lnTo>
                <a:lnTo>
                  <a:pt x="258386" y="34937"/>
                </a:lnTo>
                <a:lnTo>
                  <a:pt x="258386" y="0"/>
                </a:lnTo>
                <a:lnTo>
                  <a:pt x="282122" y="0"/>
                </a:lnTo>
                <a:lnTo>
                  <a:pt x="282122" y="179489"/>
                </a:lnTo>
                <a:close/>
              </a:path>
              <a:path w="1333500" h="258444">
                <a:moveTo>
                  <a:pt x="288256" y="245897"/>
                </a:moveTo>
                <a:lnTo>
                  <a:pt x="127436" y="245897"/>
                </a:lnTo>
                <a:lnTo>
                  <a:pt x="127436" y="161086"/>
                </a:lnTo>
                <a:lnTo>
                  <a:pt x="151706" y="161086"/>
                </a:lnTo>
                <a:lnTo>
                  <a:pt x="151706" y="224294"/>
                </a:lnTo>
                <a:lnTo>
                  <a:pt x="288256" y="224294"/>
                </a:lnTo>
                <a:lnTo>
                  <a:pt x="288256" y="245897"/>
                </a:lnTo>
                <a:close/>
              </a:path>
              <a:path w="1333500" h="258444">
                <a:moveTo>
                  <a:pt x="503217" y="127749"/>
                </a:moveTo>
                <a:lnTo>
                  <a:pt x="478876" y="127749"/>
                </a:lnTo>
                <a:lnTo>
                  <a:pt x="480564" y="119433"/>
                </a:lnTo>
                <a:lnTo>
                  <a:pt x="482073" y="110588"/>
                </a:lnTo>
                <a:lnTo>
                  <a:pt x="486150" y="71714"/>
                </a:lnTo>
                <a:lnTo>
                  <a:pt x="486681" y="37338"/>
                </a:lnTo>
                <a:lnTo>
                  <a:pt x="346130" y="37338"/>
                </a:lnTo>
                <a:lnTo>
                  <a:pt x="346130" y="16001"/>
                </a:lnTo>
                <a:lnTo>
                  <a:pt x="511218" y="16001"/>
                </a:lnTo>
                <a:lnTo>
                  <a:pt x="511140" y="53606"/>
                </a:lnTo>
                <a:lnTo>
                  <a:pt x="507838" y="101213"/>
                </a:lnTo>
                <a:lnTo>
                  <a:pt x="504963" y="119556"/>
                </a:lnTo>
                <a:lnTo>
                  <a:pt x="503217" y="127749"/>
                </a:lnTo>
                <a:close/>
              </a:path>
              <a:path w="1333500" h="258444">
                <a:moveTo>
                  <a:pt x="546155" y="149085"/>
                </a:moveTo>
                <a:lnTo>
                  <a:pt x="316793" y="149085"/>
                </a:lnTo>
                <a:lnTo>
                  <a:pt x="316793" y="127749"/>
                </a:lnTo>
                <a:lnTo>
                  <a:pt x="546155" y="127749"/>
                </a:lnTo>
                <a:lnTo>
                  <a:pt x="546155" y="149085"/>
                </a:lnTo>
                <a:close/>
              </a:path>
              <a:path w="1333500" h="258444">
                <a:moveTo>
                  <a:pt x="443476" y="248831"/>
                </a:moveTo>
                <a:lnTo>
                  <a:pt x="419206" y="248831"/>
                </a:lnTo>
                <a:lnTo>
                  <a:pt x="419206" y="149085"/>
                </a:lnTo>
                <a:lnTo>
                  <a:pt x="443476" y="149085"/>
                </a:lnTo>
                <a:lnTo>
                  <a:pt x="443476" y="248831"/>
                </a:lnTo>
                <a:close/>
              </a:path>
              <a:path w="1333500" h="258444">
                <a:moveTo>
                  <a:pt x="761916" y="248831"/>
                </a:moveTo>
                <a:lnTo>
                  <a:pt x="737646" y="248831"/>
                </a:lnTo>
                <a:lnTo>
                  <a:pt x="737646" y="0"/>
                </a:lnTo>
                <a:lnTo>
                  <a:pt x="761916" y="0"/>
                </a:lnTo>
                <a:lnTo>
                  <a:pt x="761916" y="92811"/>
                </a:lnTo>
                <a:lnTo>
                  <a:pt x="800587" y="92811"/>
                </a:lnTo>
                <a:lnTo>
                  <a:pt x="800587" y="114680"/>
                </a:lnTo>
                <a:lnTo>
                  <a:pt x="761916" y="114680"/>
                </a:lnTo>
                <a:lnTo>
                  <a:pt x="761916" y="248831"/>
                </a:lnTo>
                <a:close/>
              </a:path>
              <a:path w="1333500" h="258444">
                <a:moveTo>
                  <a:pt x="695116" y="138150"/>
                </a:moveTo>
                <a:lnTo>
                  <a:pt x="671504" y="135383"/>
                </a:lnTo>
                <a:lnTo>
                  <a:pt x="672760" y="128238"/>
                </a:lnTo>
                <a:lnTo>
                  <a:pt x="673789" y="121499"/>
                </a:lnTo>
                <a:lnTo>
                  <a:pt x="677468" y="83525"/>
                </a:lnTo>
                <a:lnTo>
                  <a:pt x="677905" y="45338"/>
                </a:lnTo>
                <a:lnTo>
                  <a:pt x="575226" y="45338"/>
                </a:lnTo>
                <a:lnTo>
                  <a:pt x="575226" y="23469"/>
                </a:lnTo>
                <a:lnTo>
                  <a:pt x="702175" y="23469"/>
                </a:lnTo>
                <a:lnTo>
                  <a:pt x="702097" y="64897"/>
                </a:lnTo>
                <a:lnTo>
                  <a:pt x="699981" y="106391"/>
                </a:lnTo>
                <a:lnTo>
                  <a:pt x="696566" y="132549"/>
                </a:lnTo>
                <a:lnTo>
                  <a:pt x="695116" y="138150"/>
                </a:lnTo>
                <a:close/>
              </a:path>
              <a:path w="1333500" h="258444">
                <a:moveTo>
                  <a:pt x="724572" y="170687"/>
                </a:moveTo>
                <a:lnTo>
                  <a:pt x="602681" y="170687"/>
                </a:lnTo>
                <a:lnTo>
                  <a:pt x="609583" y="170631"/>
                </a:lnTo>
                <a:lnTo>
                  <a:pt x="614430" y="170517"/>
                </a:lnTo>
                <a:lnTo>
                  <a:pt x="614430" y="92811"/>
                </a:lnTo>
                <a:lnTo>
                  <a:pt x="638700" y="92811"/>
                </a:lnTo>
                <a:lnTo>
                  <a:pt x="638700" y="169887"/>
                </a:lnTo>
                <a:lnTo>
                  <a:pt x="724503" y="169912"/>
                </a:lnTo>
                <a:lnTo>
                  <a:pt x="724572" y="170687"/>
                </a:lnTo>
                <a:close/>
              </a:path>
              <a:path w="1333500" h="258444">
                <a:moveTo>
                  <a:pt x="724503" y="169912"/>
                </a:moveTo>
                <a:lnTo>
                  <a:pt x="645345" y="169912"/>
                </a:lnTo>
                <a:lnTo>
                  <a:pt x="652446" y="169747"/>
                </a:lnTo>
                <a:lnTo>
                  <a:pt x="688413" y="167983"/>
                </a:lnTo>
                <a:lnTo>
                  <a:pt x="695104" y="167494"/>
                </a:lnTo>
                <a:lnTo>
                  <a:pt x="708208" y="166238"/>
                </a:lnTo>
                <a:lnTo>
                  <a:pt x="724032" y="164553"/>
                </a:lnTo>
                <a:lnTo>
                  <a:pt x="724503" y="169912"/>
                </a:lnTo>
                <a:close/>
              </a:path>
              <a:path w="1333500" h="258444">
                <a:moveTo>
                  <a:pt x="562957" y="192290"/>
                </a:moveTo>
                <a:lnTo>
                  <a:pt x="562957" y="170687"/>
                </a:lnTo>
                <a:lnTo>
                  <a:pt x="724572" y="170687"/>
                </a:lnTo>
                <a:lnTo>
                  <a:pt x="725911" y="185902"/>
                </a:lnTo>
                <a:lnTo>
                  <a:pt x="699740" y="188301"/>
                </a:lnTo>
                <a:lnTo>
                  <a:pt x="649597" y="191320"/>
                </a:lnTo>
                <a:lnTo>
                  <a:pt x="562957" y="192290"/>
                </a:lnTo>
                <a:close/>
              </a:path>
              <a:path w="1333500" h="258444">
                <a:moveTo>
                  <a:pt x="972609" y="236829"/>
                </a:moveTo>
                <a:lnTo>
                  <a:pt x="948606" y="236829"/>
                </a:lnTo>
                <a:lnTo>
                  <a:pt x="948606" y="104546"/>
                </a:lnTo>
                <a:lnTo>
                  <a:pt x="905400" y="104546"/>
                </a:lnTo>
                <a:lnTo>
                  <a:pt x="905400" y="82410"/>
                </a:lnTo>
                <a:lnTo>
                  <a:pt x="948606" y="82410"/>
                </a:lnTo>
                <a:lnTo>
                  <a:pt x="948606" y="5067"/>
                </a:lnTo>
                <a:lnTo>
                  <a:pt x="972609" y="5067"/>
                </a:lnTo>
                <a:lnTo>
                  <a:pt x="972609" y="236829"/>
                </a:lnTo>
                <a:close/>
              </a:path>
              <a:path w="1333500" h="258444">
                <a:moveTo>
                  <a:pt x="923802" y="45605"/>
                </a:moveTo>
                <a:lnTo>
                  <a:pt x="812055" y="45605"/>
                </a:lnTo>
                <a:lnTo>
                  <a:pt x="812055" y="24003"/>
                </a:lnTo>
                <a:lnTo>
                  <a:pt x="923802" y="24003"/>
                </a:lnTo>
                <a:lnTo>
                  <a:pt x="923802" y="45605"/>
                </a:lnTo>
                <a:close/>
              </a:path>
              <a:path w="1333500" h="258444">
                <a:moveTo>
                  <a:pt x="816793" y="187756"/>
                </a:moveTo>
                <a:lnTo>
                  <a:pt x="801654" y="172629"/>
                </a:lnTo>
                <a:lnTo>
                  <a:pt x="806004" y="167782"/>
                </a:lnTo>
                <a:lnTo>
                  <a:pt x="810216" y="163321"/>
                </a:lnTo>
                <a:lnTo>
                  <a:pt x="818362" y="155176"/>
                </a:lnTo>
                <a:lnTo>
                  <a:pt x="822018" y="151394"/>
                </a:lnTo>
                <a:lnTo>
                  <a:pt x="842130" y="128436"/>
                </a:lnTo>
                <a:lnTo>
                  <a:pt x="845174" y="124536"/>
                </a:lnTo>
                <a:lnTo>
                  <a:pt x="856834" y="85560"/>
                </a:lnTo>
                <a:lnTo>
                  <a:pt x="856861" y="45605"/>
                </a:lnTo>
                <a:lnTo>
                  <a:pt x="880864" y="45605"/>
                </a:lnTo>
                <a:lnTo>
                  <a:pt x="880864" y="85560"/>
                </a:lnTo>
                <a:lnTo>
                  <a:pt x="893528" y="124633"/>
                </a:lnTo>
                <a:lnTo>
                  <a:pt x="894714" y="126149"/>
                </a:lnTo>
                <a:lnTo>
                  <a:pt x="867537" y="126149"/>
                </a:lnTo>
                <a:lnTo>
                  <a:pt x="867740" y="126693"/>
                </a:lnTo>
                <a:lnTo>
                  <a:pt x="869423" y="129309"/>
                </a:lnTo>
                <a:lnTo>
                  <a:pt x="865254" y="135982"/>
                </a:lnTo>
                <a:lnTo>
                  <a:pt x="861389" y="140750"/>
                </a:lnTo>
                <a:lnTo>
                  <a:pt x="856365" y="146151"/>
                </a:lnTo>
                <a:lnTo>
                  <a:pt x="852387" y="151204"/>
                </a:lnTo>
                <a:lnTo>
                  <a:pt x="823946" y="181164"/>
                </a:lnTo>
                <a:lnTo>
                  <a:pt x="816793" y="187756"/>
                </a:lnTo>
                <a:close/>
              </a:path>
              <a:path w="1333500" h="258444">
                <a:moveTo>
                  <a:pt x="869423" y="129309"/>
                </a:moveTo>
                <a:lnTo>
                  <a:pt x="867740" y="126693"/>
                </a:lnTo>
                <a:lnTo>
                  <a:pt x="867537" y="126149"/>
                </a:lnTo>
                <a:lnTo>
                  <a:pt x="871213" y="126149"/>
                </a:lnTo>
                <a:lnTo>
                  <a:pt x="871129" y="126479"/>
                </a:lnTo>
                <a:lnTo>
                  <a:pt x="869921" y="128512"/>
                </a:lnTo>
                <a:lnTo>
                  <a:pt x="869423" y="129309"/>
                </a:lnTo>
                <a:close/>
              </a:path>
              <a:path w="1333500" h="258444">
                <a:moveTo>
                  <a:pt x="918748" y="184556"/>
                </a:moveTo>
                <a:lnTo>
                  <a:pt x="914365" y="181115"/>
                </a:lnTo>
                <a:lnTo>
                  <a:pt x="910933" y="177871"/>
                </a:lnTo>
                <a:lnTo>
                  <a:pt x="905660" y="171484"/>
                </a:lnTo>
                <a:lnTo>
                  <a:pt x="902613" y="168139"/>
                </a:lnTo>
                <a:lnTo>
                  <a:pt x="895698" y="161143"/>
                </a:lnTo>
                <a:lnTo>
                  <a:pt x="892496" y="157684"/>
                </a:lnTo>
                <a:lnTo>
                  <a:pt x="886604" y="150841"/>
                </a:lnTo>
                <a:lnTo>
                  <a:pt x="883797" y="147621"/>
                </a:lnTo>
                <a:lnTo>
                  <a:pt x="881131" y="144601"/>
                </a:lnTo>
                <a:lnTo>
                  <a:pt x="877499" y="140617"/>
                </a:lnTo>
                <a:lnTo>
                  <a:pt x="874509" y="136849"/>
                </a:lnTo>
                <a:lnTo>
                  <a:pt x="869423" y="129309"/>
                </a:lnTo>
                <a:lnTo>
                  <a:pt x="869966" y="128436"/>
                </a:lnTo>
                <a:lnTo>
                  <a:pt x="871129" y="126479"/>
                </a:lnTo>
                <a:lnTo>
                  <a:pt x="871213" y="126149"/>
                </a:lnTo>
                <a:lnTo>
                  <a:pt x="894714" y="126149"/>
                </a:lnTo>
                <a:lnTo>
                  <a:pt x="897192" y="129309"/>
                </a:lnTo>
                <a:lnTo>
                  <a:pt x="901055" y="134051"/>
                </a:lnTo>
                <a:lnTo>
                  <a:pt x="906157" y="139912"/>
                </a:lnTo>
                <a:lnTo>
                  <a:pt x="922458" y="157796"/>
                </a:lnTo>
                <a:lnTo>
                  <a:pt x="933670" y="170000"/>
                </a:lnTo>
                <a:lnTo>
                  <a:pt x="918748" y="184556"/>
                </a:lnTo>
                <a:close/>
              </a:path>
              <a:path w="1333500" h="258444">
                <a:moveTo>
                  <a:pt x="1020081" y="248831"/>
                </a:moveTo>
                <a:lnTo>
                  <a:pt x="996078" y="248831"/>
                </a:lnTo>
                <a:lnTo>
                  <a:pt x="996078" y="0"/>
                </a:lnTo>
                <a:lnTo>
                  <a:pt x="1020081" y="0"/>
                </a:lnTo>
                <a:lnTo>
                  <a:pt x="1020081" y="248831"/>
                </a:lnTo>
                <a:close/>
              </a:path>
              <a:path w="1333500" h="258444">
                <a:moveTo>
                  <a:pt x="1153994" y="132549"/>
                </a:moveTo>
                <a:lnTo>
                  <a:pt x="1132629" y="132549"/>
                </a:lnTo>
                <a:lnTo>
                  <a:pt x="1138896" y="22136"/>
                </a:lnTo>
                <a:lnTo>
                  <a:pt x="1243042" y="22136"/>
                </a:lnTo>
                <a:lnTo>
                  <a:pt x="1243042" y="44272"/>
                </a:lnTo>
                <a:lnTo>
                  <a:pt x="1160482" y="44272"/>
                </a:lnTo>
                <a:lnTo>
                  <a:pt x="1157698" y="108813"/>
                </a:lnTo>
                <a:lnTo>
                  <a:pt x="1235856" y="108813"/>
                </a:lnTo>
                <a:lnTo>
                  <a:pt x="1243535" y="117347"/>
                </a:lnTo>
                <a:lnTo>
                  <a:pt x="1182988" y="117347"/>
                </a:lnTo>
                <a:lnTo>
                  <a:pt x="1176060" y="118782"/>
                </a:lnTo>
                <a:lnTo>
                  <a:pt x="1163911" y="124519"/>
                </a:lnTo>
                <a:lnTo>
                  <a:pt x="1158580" y="128152"/>
                </a:lnTo>
                <a:lnTo>
                  <a:pt x="1153994" y="132549"/>
                </a:lnTo>
                <a:close/>
              </a:path>
              <a:path w="1333500" h="258444">
                <a:moveTo>
                  <a:pt x="1235856" y="108813"/>
                </a:moveTo>
                <a:lnTo>
                  <a:pt x="1157698" y="108813"/>
                </a:lnTo>
                <a:lnTo>
                  <a:pt x="1159135" y="105163"/>
                </a:lnTo>
                <a:lnTo>
                  <a:pt x="1163688" y="102028"/>
                </a:lnTo>
                <a:lnTo>
                  <a:pt x="1179029" y="96788"/>
                </a:lnTo>
                <a:lnTo>
                  <a:pt x="1187010" y="95478"/>
                </a:lnTo>
                <a:lnTo>
                  <a:pt x="1195303" y="95478"/>
                </a:lnTo>
                <a:lnTo>
                  <a:pt x="1235218" y="108103"/>
                </a:lnTo>
                <a:lnTo>
                  <a:pt x="1235856" y="108813"/>
                </a:lnTo>
                <a:close/>
              </a:path>
              <a:path w="1333500" h="258444">
                <a:moveTo>
                  <a:pt x="1242610" y="200291"/>
                </a:moveTo>
                <a:lnTo>
                  <a:pt x="1195728" y="200291"/>
                </a:lnTo>
                <a:lnTo>
                  <a:pt x="1202593" y="199085"/>
                </a:lnTo>
                <a:lnTo>
                  <a:pt x="1213733" y="194263"/>
                </a:lnTo>
                <a:lnTo>
                  <a:pt x="1231574" y="166612"/>
                </a:lnTo>
                <a:lnTo>
                  <a:pt x="1231574" y="158953"/>
                </a:lnTo>
                <a:lnTo>
                  <a:pt x="1215195" y="122856"/>
                </a:lnTo>
                <a:lnTo>
                  <a:pt x="1190769" y="117347"/>
                </a:lnTo>
                <a:lnTo>
                  <a:pt x="1243535" y="117347"/>
                </a:lnTo>
                <a:lnTo>
                  <a:pt x="1255310" y="169343"/>
                </a:lnTo>
                <a:lnTo>
                  <a:pt x="1254097" y="176530"/>
                </a:lnTo>
                <a:lnTo>
                  <a:pt x="1249244" y="190898"/>
                </a:lnTo>
                <a:lnTo>
                  <a:pt x="1245356" y="197353"/>
                </a:lnTo>
                <a:lnTo>
                  <a:pt x="1242610" y="200291"/>
                </a:lnTo>
                <a:close/>
              </a:path>
              <a:path w="1333500" h="258444">
                <a:moveTo>
                  <a:pt x="1187569" y="222427"/>
                </a:moveTo>
                <a:lnTo>
                  <a:pt x="1144333" y="213225"/>
                </a:lnTo>
                <a:lnTo>
                  <a:pt x="1122494" y="199112"/>
                </a:lnTo>
                <a:lnTo>
                  <a:pt x="1134008" y="180555"/>
                </a:lnTo>
                <a:lnTo>
                  <a:pt x="1141759" y="185743"/>
                </a:lnTo>
                <a:lnTo>
                  <a:pt x="1149041" y="190054"/>
                </a:lnTo>
                <a:lnTo>
                  <a:pt x="1187569" y="200291"/>
                </a:lnTo>
                <a:lnTo>
                  <a:pt x="1242610" y="200291"/>
                </a:lnTo>
                <a:lnTo>
                  <a:pt x="1234657" y="208801"/>
                </a:lnTo>
                <a:lnTo>
                  <a:pt x="1196461" y="222091"/>
                </a:lnTo>
                <a:lnTo>
                  <a:pt x="1187569" y="222427"/>
                </a:lnTo>
                <a:close/>
              </a:path>
              <a:path w="1333500" h="258444">
                <a:moveTo>
                  <a:pt x="1292544" y="257898"/>
                </a:moveTo>
                <a:lnTo>
                  <a:pt x="1271579" y="257898"/>
                </a:lnTo>
                <a:lnTo>
                  <a:pt x="1281135" y="242106"/>
                </a:lnTo>
                <a:lnTo>
                  <a:pt x="1289091" y="226605"/>
                </a:lnTo>
                <a:lnTo>
                  <a:pt x="1303666" y="181664"/>
                </a:lnTo>
                <a:lnTo>
                  <a:pt x="1308117" y="136817"/>
                </a:lnTo>
                <a:lnTo>
                  <a:pt x="1308117" y="123482"/>
                </a:lnTo>
                <a:lnTo>
                  <a:pt x="1303456" y="77306"/>
                </a:lnTo>
                <a:lnTo>
                  <a:pt x="1288625" y="33214"/>
                </a:lnTo>
                <a:lnTo>
                  <a:pt x="1271579" y="3200"/>
                </a:lnTo>
                <a:lnTo>
                  <a:pt x="1292590" y="3200"/>
                </a:lnTo>
                <a:lnTo>
                  <a:pt x="1317859" y="43736"/>
                </a:lnTo>
                <a:lnTo>
                  <a:pt x="1330751" y="90286"/>
                </a:lnTo>
                <a:lnTo>
                  <a:pt x="1333141" y="136817"/>
                </a:lnTo>
                <a:lnTo>
                  <a:pt x="1332577" y="153170"/>
                </a:lnTo>
                <a:lnTo>
                  <a:pt x="1323419" y="202189"/>
                </a:lnTo>
                <a:lnTo>
                  <a:pt x="1302389" y="245023"/>
                </a:lnTo>
                <a:lnTo>
                  <a:pt x="1292544" y="2578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36291" y="2137867"/>
            <a:ext cx="5397741" cy="24456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066800" y="3220783"/>
            <a:ext cx="1612265" cy="344805"/>
          </a:xfrm>
          <a:prstGeom prst="rect">
            <a:avLst/>
          </a:prstGeom>
          <a:ln w="10144">
            <a:solidFill>
              <a:srgbClr val="000000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103505">
              <a:lnSpc>
                <a:spcPts val="2045"/>
              </a:lnSpc>
              <a:spcBef>
                <a:spcPts val="670"/>
              </a:spcBef>
              <a:tabLst>
                <a:tab pos="535305" algn="l"/>
              </a:tabLst>
            </a:pPr>
            <a:r>
              <a:rPr sz="1750" spc="20" dirty="0">
                <a:latin typeface="Gulim"/>
                <a:cs typeface="Gulim"/>
              </a:rPr>
              <a:t>주	레</a:t>
            </a:r>
            <a:r>
              <a:rPr sz="1750" spc="160" dirty="0">
                <a:latin typeface="Gulim"/>
                <a:cs typeface="Gulim"/>
              </a:rPr>
              <a:t> </a:t>
            </a:r>
            <a:r>
              <a:rPr sz="1750" spc="20" dirty="0">
                <a:latin typeface="Gulim"/>
                <a:cs typeface="Gulim"/>
              </a:rPr>
              <a:t>이</a:t>
            </a:r>
            <a:r>
              <a:rPr sz="1750" spc="160" dirty="0">
                <a:latin typeface="Gulim"/>
                <a:cs typeface="Gulim"/>
              </a:rPr>
              <a:t> </a:t>
            </a:r>
            <a:r>
              <a:rPr sz="1750" spc="20" dirty="0">
                <a:latin typeface="Gulim"/>
                <a:cs typeface="Gulim"/>
              </a:rPr>
              <a:t>더</a:t>
            </a:r>
            <a:endParaRPr sz="1750">
              <a:latin typeface="Gulim"/>
              <a:cs typeface="Gulim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55535" y="4455699"/>
            <a:ext cx="1294765" cy="462280"/>
            <a:chOff x="855535" y="4455699"/>
            <a:chExt cx="1294765" cy="462280"/>
          </a:xfrm>
        </p:grpSpPr>
        <p:sp>
          <p:nvSpPr>
            <p:cNvPr id="15" name="object 15"/>
            <p:cNvSpPr/>
            <p:nvPr/>
          </p:nvSpPr>
          <p:spPr>
            <a:xfrm>
              <a:off x="855522" y="4458080"/>
              <a:ext cx="19050" cy="330835"/>
            </a:xfrm>
            <a:custGeom>
              <a:avLst/>
              <a:gdLst/>
              <a:ahLst/>
              <a:cxnLst/>
              <a:rect l="l" t="t" r="r" b="b"/>
              <a:pathLst>
                <a:path w="19050" h="330835">
                  <a:moveTo>
                    <a:pt x="18669" y="324815"/>
                  </a:moveTo>
                  <a:lnTo>
                    <a:pt x="16954" y="323672"/>
                  </a:lnTo>
                  <a:lnTo>
                    <a:pt x="11912" y="323672"/>
                  </a:lnTo>
                  <a:lnTo>
                    <a:pt x="11772" y="323761"/>
                  </a:lnTo>
                  <a:lnTo>
                    <a:pt x="6858" y="323761"/>
                  </a:lnTo>
                  <a:lnTo>
                    <a:pt x="3429" y="326047"/>
                  </a:lnTo>
                  <a:lnTo>
                    <a:pt x="3429" y="327190"/>
                  </a:lnTo>
                  <a:lnTo>
                    <a:pt x="5143" y="328434"/>
                  </a:lnTo>
                  <a:lnTo>
                    <a:pt x="6858" y="329577"/>
                  </a:lnTo>
                  <a:lnTo>
                    <a:pt x="8483" y="330720"/>
                  </a:lnTo>
                  <a:lnTo>
                    <a:pt x="11125" y="328955"/>
                  </a:lnTo>
                  <a:lnTo>
                    <a:pt x="11912" y="329476"/>
                  </a:lnTo>
                  <a:lnTo>
                    <a:pt x="13525" y="330619"/>
                  </a:lnTo>
                  <a:lnTo>
                    <a:pt x="16954" y="328333"/>
                  </a:lnTo>
                  <a:lnTo>
                    <a:pt x="18669" y="327101"/>
                  </a:lnTo>
                  <a:lnTo>
                    <a:pt x="18669" y="324815"/>
                  </a:lnTo>
                  <a:close/>
                </a:path>
                <a:path w="19050" h="330835">
                  <a:moveTo>
                    <a:pt x="18669" y="310807"/>
                  </a:moveTo>
                  <a:lnTo>
                    <a:pt x="16954" y="309664"/>
                  </a:lnTo>
                  <a:lnTo>
                    <a:pt x="11912" y="309664"/>
                  </a:lnTo>
                  <a:lnTo>
                    <a:pt x="6858" y="309664"/>
                  </a:lnTo>
                  <a:lnTo>
                    <a:pt x="5295" y="310705"/>
                  </a:lnTo>
                  <a:lnTo>
                    <a:pt x="5143" y="310705"/>
                  </a:lnTo>
                  <a:lnTo>
                    <a:pt x="3429" y="311950"/>
                  </a:lnTo>
                  <a:lnTo>
                    <a:pt x="0" y="314236"/>
                  </a:lnTo>
                  <a:lnTo>
                    <a:pt x="0" y="315468"/>
                  </a:lnTo>
                  <a:lnTo>
                    <a:pt x="3429" y="317754"/>
                  </a:lnTo>
                  <a:lnTo>
                    <a:pt x="8483" y="317754"/>
                  </a:lnTo>
                  <a:lnTo>
                    <a:pt x="10198" y="316611"/>
                  </a:lnTo>
                  <a:lnTo>
                    <a:pt x="10198" y="315468"/>
                  </a:lnTo>
                  <a:lnTo>
                    <a:pt x="11049" y="314896"/>
                  </a:lnTo>
                  <a:lnTo>
                    <a:pt x="11912" y="315468"/>
                  </a:lnTo>
                  <a:lnTo>
                    <a:pt x="13525" y="316611"/>
                  </a:lnTo>
                  <a:lnTo>
                    <a:pt x="16954" y="314325"/>
                  </a:lnTo>
                  <a:lnTo>
                    <a:pt x="18669" y="313093"/>
                  </a:lnTo>
                  <a:lnTo>
                    <a:pt x="18669" y="310807"/>
                  </a:lnTo>
                  <a:close/>
                </a:path>
                <a:path w="19050" h="330835">
                  <a:moveTo>
                    <a:pt x="18669" y="296710"/>
                  </a:moveTo>
                  <a:lnTo>
                    <a:pt x="16954" y="295567"/>
                  </a:lnTo>
                  <a:lnTo>
                    <a:pt x="11912" y="295567"/>
                  </a:lnTo>
                  <a:lnTo>
                    <a:pt x="11772" y="295656"/>
                  </a:lnTo>
                  <a:lnTo>
                    <a:pt x="6858" y="295656"/>
                  </a:lnTo>
                  <a:lnTo>
                    <a:pt x="5270" y="296710"/>
                  </a:lnTo>
                  <a:lnTo>
                    <a:pt x="5143" y="296710"/>
                  </a:lnTo>
                  <a:lnTo>
                    <a:pt x="3429" y="297942"/>
                  </a:lnTo>
                  <a:lnTo>
                    <a:pt x="0" y="300228"/>
                  </a:lnTo>
                  <a:lnTo>
                    <a:pt x="0" y="301472"/>
                  </a:lnTo>
                  <a:lnTo>
                    <a:pt x="3429" y="303758"/>
                  </a:lnTo>
                  <a:lnTo>
                    <a:pt x="8483" y="303758"/>
                  </a:lnTo>
                  <a:lnTo>
                    <a:pt x="10198" y="302615"/>
                  </a:lnTo>
                  <a:lnTo>
                    <a:pt x="10198" y="301472"/>
                  </a:lnTo>
                  <a:lnTo>
                    <a:pt x="11125" y="300850"/>
                  </a:lnTo>
                  <a:lnTo>
                    <a:pt x="11912" y="301371"/>
                  </a:lnTo>
                  <a:lnTo>
                    <a:pt x="13525" y="302514"/>
                  </a:lnTo>
                  <a:lnTo>
                    <a:pt x="16954" y="300228"/>
                  </a:lnTo>
                  <a:lnTo>
                    <a:pt x="18669" y="298996"/>
                  </a:lnTo>
                  <a:lnTo>
                    <a:pt x="18669" y="296710"/>
                  </a:lnTo>
                  <a:close/>
                </a:path>
                <a:path w="19050" h="330835">
                  <a:moveTo>
                    <a:pt x="18669" y="282613"/>
                  </a:moveTo>
                  <a:lnTo>
                    <a:pt x="16954" y="281470"/>
                  </a:lnTo>
                  <a:lnTo>
                    <a:pt x="11912" y="281470"/>
                  </a:lnTo>
                  <a:lnTo>
                    <a:pt x="11772" y="281559"/>
                  </a:lnTo>
                  <a:lnTo>
                    <a:pt x="6858" y="281559"/>
                  </a:lnTo>
                  <a:lnTo>
                    <a:pt x="5270" y="282613"/>
                  </a:lnTo>
                  <a:lnTo>
                    <a:pt x="5143" y="282613"/>
                  </a:lnTo>
                  <a:lnTo>
                    <a:pt x="3429" y="283845"/>
                  </a:lnTo>
                  <a:lnTo>
                    <a:pt x="0" y="286131"/>
                  </a:lnTo>
                  <a:lnTo>
                    <a:pt x="0" y="287375"/>
                  </a:lnTo>
                  <a:lnTo>
                    <a:pt x="3429" y="289661"/>
                  </a:lnTo>
                  <a:lnTo>
                    <a:pt x="8483" y="289661"/>
                  </a:lnTo>
                  <a:lnTo>
                    <a:pt x="10198" y="288518"/>
                  </a:lnTo>
                  <a:lnTo>
                    <a:pt x="10198" y="287375"/>
                  </a:lnTo>
                  <a:lnTo>
                    <a:pt x="11125" y="286753"/>
                  </a:lnTo>
                  <a:lnTo>
                    <a:pt x="11912" y="287274"/>
                  </a:lnTo>
                  <a:lnTo>
                    <a:pt x="13525" y="288417"/>
                  </a:lnTo>
                  <a:lnTo>
                    <a:pt x="16954" y="286131"/>
                  </a:lnTo>
                  <a:lnTo>
                    <a:pt x="18669" y="284899"/>
                  </a:lnTo>
                  <a:lnTo>
                    <a:pt x="18669" y="282613"/>
                  </a:lnTo>
                  <a:close/>
                </a:path>
                <a:path w="19050" h="330835">
                  <a:moveTo>
                    <a:pt x="18669" y="268516"/>
                  </a:moveTo>
                  <a:lnTo>
                    <a:pt x="16954" y="267373"/>
                  </a:lnTo>
                  <a:lnTo>
                    <a:pt x="11912" y="267373"/>
                  </a:lnTo>
                  <a:lnTo>
                    <a:pt x="11760" y="267474"/>
                  </a:lnTo>
                  <a:lnTo>
                    <a:pt x="6858" y="267474"/>
                  </a:lnTo>
                  <a:lnTo>
                    <a:pt x="5295" y="268516"/>
                  </a:lnTo>
                  <a:lnTo>
                    <a:pt x="5143" y="268516"/>
                  </a:lnTo>
                  <a:lnTo>
                    <a:pt x="3429" y="269760"/>
                  </a:lnTo>
                  <a:lnTo>
                    <a:pt x="0" y="272046"/>
                  </a:lnTo>
                  <a:lnTo>
                    <a:pt x="0" y="273278"/>
                  </a:lnTo>
                  <a:lnTo>
                    <a:pt x="3429" y="275564"/>
                  </a:lnTo>
                  <a:lnTo>
                    <a:pt x="8483" y="275564"/>
                  </a:lnTo>
                  <a:lnTo>
                    <a:pt x="10198" y="274421"/>
                  </a:lnTo>
                  <a:lnTo>
                    <a:pt x="10198" y="273278"/>
                  </a:lnTo>
                  <a:lnTo>
                    <a:pt x="11125" y="272656"/>
                  </a:lnTo>
                  <a:lnTo>
                    <a:pt x="11912" y="273177"/>
                  </a:lnTo>
                  <a:lnTo>
                    <a:pt x="13525" y="274320"/>
                  </a:lnTo>
                  <a:lnTo>
                    <a:pt x="16954" y="272034"/>
                  </a:lnTo>
                  <a:lnTo>
                    <a:pt x="18669" y="270802"/>
                  </a:lnTo>
                  <a:lnTo>
                    <a:pt x="18669" y="268516"/>
                  </a:lnTo>
                  <a:close/>
                </a:path>
                <a:path w="19050" h="330835">
                  <a:moveTo>
                    <a:pt x="18669" y="254508"/>
                  </a:moveTo>
                  <a:lnTo>
                    <a:pt x="16954" y="253365"/>
                  </a:lnTo>
                  <a:lnTo>
                    <a:pt x="11912" y="253365"/>
                  </a:lnTo>
                  <a:lnTo>
                    <a:pt x="6858" y="253365"/>
                  </a:lnTo>
                  <a:lnTo>
                    <a:pt x="5270" y="254419"/>
                  </a:lnTo>
                  <a:lnTo>
                    <a:pt x="5143" y="254419"/>
                  </a:lnTo>
                  <a:lnTo>
                    <a:pt x="3429" y="255651"/>
                  </a:lnTo>
                  <a:lnTo>
                    <a:pt x="0" y="257937"/>
                  </a:lnTo>
                  <a:lnTo>
                    <a:pt x="0" y="259181"/>
                  </a:lnTo>
                  <a:lnTo>
                    <a:pt x="3429" y="261467"/>
                  </a:lnTo>
                  <a:lnTo>
                    <a:pt x="8483" y="261467"/>
                  </a:lnTo>
                  <a:lnTo>
                    <a:pt x="10198" y="260324"/>
                  </a:lnTo>
                  <a:lnTo>
                    <a:pt x="10198" y="259181"/>
                  </a:lnTo>
                  <a:lnTo>
                    <a:pt x="11049" y="258610"/>
                  </a:lnTo>
                  <a:lnTo>
                    <a:pt x="11912" y="259181"/>
                  </a:lnTo>
                  <a:lnTo>
                    <a:pt x="13525" y="260324"/>
                  </a:lnTo>
                  <a:lnTo>
                    <a:pt x="16954" y="258038"/>
                  </a:lnTo>
                  <a:lnTo>
                    <a:pt x="18669" y="256794"/>
                  </a:lnTo>
                  <a:lnTo>
                    <a:pt x="18669" y="254508"/>
                  </a:lnTo>
                  <a:close/>
                </a:path>
                <a:path w="19050" h="330835">
                  <a:moveTo>
                    <a:pt x="18669" y="240411"/>
                  </a:moveTo>
                  <a:lnTo>
                    <a:pt x="16954" y="239268"/>
                  </a:lnTo>
                  <a:lnTo>
                    <a:pt x="11912" y="239268"/>
                  </a:lnTo>
                  <a:lnTo>
                    <a:pt x="11760" y="239369"/>
                  </a:lnTo>
                  <a:lnTo>
                    <a:pt x="6858" y="239369"/>
                  </a:lnTo>
                  <a:lnTo>
                    <a:pt x="5295" y="240411"/>
                  </a:lnTo>
                  <a:lnTo>
                    <a:pt x="5143" y="240411"/>
                  </a:lnTo>
                  <a:lnTo>
                    <a:pt x="3429" y="241655"/>
                  </a:lnTo>
                  <a:lnTo>
                    <a:pt x="0" y="243941"/>
                  </a:lnTo>
                  <a:lnTo>
                    <a:pt x="0" y="245173"/>
                  </a:lnTo>
                  <a:lnTo>
                    <a:pt x="3429" y="247459"/>
                  </a:lnTo>
                  <a:lnTo>
                    <a:pt x="8483" y="247459"/>
                  </a:lnTo>
                  <a:lnTo>
                    <a:pt x="10198" y="246316"/>
                  </a:lnTo>
                  <a:lnTo>
                    <a:pt x="10198" y="245173"/>
                  </a:lnTo>
                  <a:lnTo>
                    <a:pt x="11112" y="244563"/>
                  </a:lnTo>
                  <a:lnTo>
                    <a:pt x="11912" y="245084"/>
                  </a:lnTo>
                  <a:lnTo>
                    <a:pt x="13525" y="246227"/>
                  </a:lnTo>
                  <a:lnTo>
                    <a:pt x="16954" y="243941"/>
                  </a:lnTo>
                  <a:lnTo>
                    <a:pt x="18669" y="242697"/>
                  </a:lnTo>
                  <a:lnTo>
                    <a:pt x="18669" y="240411"/>
                  </a:lnTo>
                  <a:close/>
                </a:path>
                <a:path w="19050" h="330835">
                  <a:moveTo>
                    <a:pt x="18669" y="226326"/>
                  </a:moveTo>
                  <a:lnTo>
                    <a:pt x="16954" y="225183"/>
                  </a:lnTo>
                  <a:lnTo>
                    <a:pt x="11912" y="225183"/>
                  </a:lnTo>
                  <a:lnTo>
                    <a:pt x="11772" y="225272"/>
                  </a:lnTo>
                  <a:lnTo>
                    <a:pt x="6858" y="225272"/>
                  </a:lnTo>
                  <a:lnTo>
                    <a:pt x="5295" y="226314"/>
                  </a:lnTo>
                  <a:lnTo>
                    <a:pt x="5143" y="226314"/>
                  </a:lnTo>
                  <a:lnTo>
                    <a:pt x="3429" y="227558"/>
                  </a:lnTo>
                  <a:lnTo>
                    <a:pt x="0" y="229844"/>
                  </a:lnTo>
                  <a:lnTo>
                    <a:pt x="0" y="231076"/>
                  </a:lnTo>
                  <a:lnTo>
                    <a:pt x="3429" y="233362"/>
                  </a:lnTo>
                  <a:lnTo>
                    <a:pt x="8483" y="233362"/>
                  </a:lnTo>
                  <a:lnTo>
                    <a:pt x="10198" y="232219"/>
                  </a:lnTo>
                  <a:lnTo>
                    <a:pt x="10198" y="231076"/>
                  </a:lnTo>
                  <a:lnTo>
                    <a:pt x="11112" y="230466"/>
                  </a:lnTo>
                  <a:lnTo>
                    <a:pt x="11912" y="230987"/>
                  </a:lnTo>
                  <a:lnTo>
                    <a:pt x="13525" y="232130"/>
                  </a:lnTo>
                  <a:lnTo>
                    <a:pt x="16954" y="229844"/>
                  </a:lnTo>
                  <a:lnTo>
                    <a:pt x="18669" y="228612"/>
                  </a:lnTo>
                  <a:lnTo>
                    <a:pt x="18669" y="226326"/>
                  </a:lnTo>
                  <a:close/>
                </a:path>
                <a:path w="19050" h="330835">
                  <a:moveTo>
                    <a:pt x="18669" y="212217"/>
                  </a:moveTo>
                  <a:lnTo>
                    <a:pt x="16954" y="211074"/>
                  </a:lnTo>
                  <a:lnTo>
                    <a:pt x="11912" y="211074"/>
                  </a:lnTo>
                  <a:lnTo>
                    <a:pt x="11760" y="211175"/>
                  </a:lnTo>
                  <a:lnTo>
                    <a:pt x="6858" y="211175"/>
                  </a:lnTo>
                  <a:lnTo>
                    <a:pt x="5295" y="212217"/>
                  </a:lnTo>
                  <a:lnTo>
                    <a:pt x="5143" y="212217"/>
                  </a:lnTo>
                  <a:lnTo>
                    <a:pt x="3429" y="213461"/>
                  </a:lnTo>
                  <a:lnTo>
                    <a:pt x="0" y="215747"/>
                  </a:lnTo>
                  <a:lnTo>
                    <a:pt x="0" y="216979"/>
                  </a:lnTo>
                  <a:lnTo>
                    <a:pt x="3429" y="219265"/>
                  </a:lnTo>
                  <a:lnTo>
                    <a:pt x="8483" y="219265"/>
                  </a:lnTo>
                  <a:lnTo>
                    <a:pt x="10198" y="218122"/>
                  </a:lnTo>
                  <a:lnTo>
                    <a:pt x="10198" y="216979"/>
                  </a:lnTo>
                  <a:lnTo>
                    <a:pt x="11112" y="216369"/>
                  </a:lnTo>
                  <a:lnTo>
                    <a:pt x="11912" y="216890"/>
                  </a:lnTo>
                  <a:lnTo>
                    <a:pt x="13525" y="218033"/>
                  </a:lnTo>
                  <a:lnTo>
                    <a:pt x="16954" y="215747"/>
                  </a:lnTo>
                  <a:lnTo>
                    <a:pt x="18669" y="214503"/>
                  </a:lnTo>
                  <a:lnTo>
                    <a:pt x="18669" y="212217"/>
                  </a:lnTo>
                  <a:close/>
                </a:path>
                <a:path w="19050" h="330835">
                  <a:moveTo>
                    <a:pt x="18669" y="198221"/>
                  </a:moveTo>
                  <a:lnTo>
                    <a:pt x="16954" y="197078"/>
                  </a:lnTo>
                  <a:lnTo>
                    <a:pt x="11912" y="197078"/>
                  </a:lnTo>
                  <a:lnTo>
                    <a:pt x="6858" y="197078"/>
                  </a:lnTo>
                  <a:lnTo>
                    <a:pt x="5295" y="198120"/>
                  </a:lnTo>
                  <a:lnTo>
                    <a:pt x="5143" y="198120"/>
                  </a:lnTo>
                  <a:lnTo>
                    <a:pt x="3429" y="199364"/>
                  </a:lnTo>
                  <a:lnTo>
                    <a:pt x="0" y="201650"/>
                  </a:lnTo>
                  <a:lnTo>
                    <a:pt x="0" y="202882"/>
                  </a:lnTo>
                  <a:lnTo>
                    <a:pt x="3429" y="205168"/>
                  </a:lnTo>
                  <a:lnTo>
                    <a:pt x="8483" y="205168"/>
                  </a:lnTo>
                  <a:lnTo>
                    <a:pt x="10198" y="204025"/>
                  </a:lnTo>
                  <a:lnTo>
                    <a:pt x="10198" y="202882"/>
                  </a:lnTo>
                  <a:lnTo>
                    <a:pt x="11049" y="202311"/>
                  </a:lnTo>
                  <a:lnTo>
                    <a:pt x="11912" y="202882"/>
                  </a:lnTo>
                  <a:lnTo>
                    <a:pt x="13525" y="204025"/>
                  </a:lnTo>
                  <a:lnTo>
                    <a:pt x="16954" y="201739"/>
                  </a:lnTo>
                  <a:lnTo>
                    <a:pt x="18669" y="200507"/>
                  </a:lnTo>
                  <a:lnTo>
                    <a:pt x="18669" y="198221"/>
                  </a:lnTo>
                  <a:close/>
                </a:path>
                <a:path w="19050" h="330835">
                  <a:moveTo>
                    <a:pt x="18669" y="184124"/>
                  </a:moveTo>
                  <a:lnTo>
                    <a:pt x="16954" y="182981"/>
                  </a:lnTo>
                  <a:lnTo>
                    <a:pt x="11912" y="182981"/>
                  </a:lnTo>
                  <a:lnTo>
                    <a:pt x="11772" y="183070"/>
                  </a:lnTo>
                  <a:lnTo>
                    <a:pt x="6858" y="183070"/>
                  </a:lnTo>
                  <a:lnTo>
                    <a:pt x="5270" y="184124"/>
                  </a:lnTo>
                  <a:lnTo>
                    <a:pt x="5143" y="184124"/>
                  </a:lnTo>
                  <a:lnTo>
                    <a:pt x="3429" y="185356"/>
                  </a:lnTo>
                  <a:lnTo>
                    <a:pt x="0" y="187642"/>
                  </a:lnTo>
                  <a:lnTo>
                    <a:pt x="0" y="188887"/>
                  </a:lnTo>
                  <a:lnTo>
                    <a:pt x="3429" y="191173"/>
                  </a:lnTo>
                  <a:lnTo>
                    <a:pt x="8483" y="191173"/>
                  </a:lnTo>
                  <a:lnTo>
                    <a:pt x="10198" y="190030"/>
                  </a:lnTo>
                  <a:lnTo>
                    <a:pt x="10198" y="188887"/>
                  </a:lnTo>
                  <a:lnTo>
                    <a:pt x="11125" y="188264"/>
                  </a:lnTo>
                  <a:lnTo>
                    <a:pt x="11912" y="188785"/>
                  </a:lnTo>
                  <a:lnTo>
                    <a:pt x="13525" y="189928"/>
                  </a:lnTo>
                  <a:lnTo>
                    <a:pt x="16954" y="187642"/>
                  </a:lnTo>
                  <a:lnTo>
                    <a:pt x="18669" y="186410"/>
                  </a:lnTo>
                  <a:lnTo>
                    <a:pt x="18669" y="184124"/>
                  </a:lnTo>
                  <a:close/>
                </a:path>
                <a:path w="19050" h="330835">
                  <a:moveTo>
                    <a:pt x="18669" y="170027"/>
                  </a:moveTo>
                  <a:lnTo>
                    <a:pt x="16954" y="168884"/>
                  </a:lnTo>
                  <a:lnTo>
                    <a:pt x="11912" y="168884"/>
                  </a:lnTo>
                  <a:lnTo>
                    <a:pt x="11760" y="168986"/>
                  </a:lnTo>
                  <a:lnTo>
                    <a:pt x="6858" y="168986"/>
                  </a:lnTo>
                  <a:lnTo>
                    <a:pt x="5295" y="170027"/>
                  </a:lnTo>
                  <a:lnTo>
                    <a:pt x="5143" y="170027"/>
                  </a:lnTo>
                  <a:lnTo>
                    <a:pt x="3429" y="171272"/>
                  </a:lnTo>
                  <a:lnTo>
                    <a:pt x="0" y="173558"/>
                  </a:lnTo>
                  <a:lnTo>
                    <a:pt x="0" y="174790"/>
                  </a:lnTo>
                  <a:lnTo>
                    <a:pt x="3429" y="177076"/>
                  </a:lnTo>
                  <a:lnTo>
                    <a:pt x="8483" y="177076"/>
                  </a:lnTo>
                  <a:lnTo>
                    <a:pt x="10198" y="175933"/>
                  </a:lnTo>
                  <a:lnTo>
                    <a:pt x="10198" y="174790"/>
                  </a:lnTo>
                  <a:lnTo>
                    <a:pt x="11112" y="174180"/>
                  </a:lnTo>
                  <a:lnTo>
                    <a:pt x="11912" y="174701"/>
                  </a:lnTo>
                  <a:lnTo>
                    <a:pt x="13525" y="175844"/>
                  </a:lnTo>
                  <a:lnTo>
                    <a:pt x="16954" y="173558"/>
                  </a:lnTo>
                  <a:lnTo>
                    <a:pt x="18669" y="172313"/>
                  </a:lnTo>
                  <a:lnTo>
                    <a:pt x="18669" y="170027"/>
                  </a:lnTo>
                  <a:close/>
                </a:path>
                <a:path w="19050" h="330835">
                  <a:moveTo>
                    <a:pt x="18669" y="155930"/>
                  </a:moveTo>
                  <a:lnTo>
                    <a:pt x="16954" y="154787"/>
                  </a:lnTo>
                  <a:lnTo>
                    <a:pt x="11912" y="154787"/>
                  </a:lnTo>
                  <a:lnTo>
                    <a:pt x="11772" y="154876"/>
                  </a:lnTo>
                  <a:lnTo>
                    <a:pt x="6858" y="154876"/>
                  </a:lnTo>
                  <a:lnTo>
                    <a:pt x="5270" y="155930"/>
                  </a:lnTo>
                  <a:lnTo>
                    <a:pt x="5143" y="155930"/>
                  </a:lnTo>
                  <a:lnTo>
                    <a:pt x="3429" y="157162"/>
                  </a:lnTo>
                  <a:lnTo>
                    <a:pt x="0" y="159448"/>
                  </a:lnTo>
                  <a:lnTo>
                    <a:pt x="0" y="160693"/>
                  </a:lnTo>
                  <a:lnTo>
                    <a:pt x="3429" y="162979"/>
                  </a:lnTo>
                  <a:lnTo>
                    <a:pt x="8483" y="162979"/>
                  </a:lnTo>
                  <a:lnTo>
                    <a:pt x="10198" y="161836"/>
                  </a:lnTo>
                  <a:lnTo>
                    <a:pt x="10198" y="160693"/>
                  </a:lnTo>
                  <a:lnTo>
                    <a:pt x="11125" y="160070"/>
                  </a:lnTo>
                  <a:lnTo>
                    <a:pt x="11912" y="160591"/>
                  </a:lnTo>
                  <a:lnTo>
                    <a:pt x="13525" y="161734"/>
                  </a:lnTo>
                  <a:lnTo>
                    <a:pt x="16954" y="159448"/>
                  </a:lnTo>
                  <a:lnTo>
                    <a:pt x="18669" y="158216"/>
                  </a:lnTo>
                  <a:lnTo>
                    <a:pt x="18669" y="155930"/>
                  </a:lnTo>
                  <a:close/>
                </a:path>
                <a:path w="19050" h="330835">
                  <a:moveTo>
                    <a:pt x="18669" y="141922"/>
                  </a:moveTo>
                  <a:lnTo>
                    <a:pt x="16954" y="140779"/>
                  </a:lnTo>
                  <a:lnTo>
                    <a:pt x="11912" y="140779"/>
                  </a:lnTo>
                  <a:lnTo>
                    <a:pt x="6858" y="140779"/>
                  </a:lnTo>
                  <a:lnTo>
                    <a:pt x="5270" y="141833"/>
                  </a:lnTo>
                  <a:lnTo>
                    <a:pt x="5143" y="141833"/>
                  </a:lnTo>
                  <a:lnTo>
                    <a:pt x="3429" y="143065"/>
                  </a:lnTo>
                  <a:lnTo>
                    <a:pt x="0" y="145351"/>
                  </a:lnTo>
                  <a:lnTo>
                    <a:pt x="0" y="146596"/>
                  </a:lnTo>
                  <a:lnTo>
                    <a:pt x="3429" y="148882"/>
                  </a:lnTo>
                  <a:lnTo>
                    <a:pt x="8483" y="148882"/>
                  </a:lnTo>
                  <a:lnTo>
                    <a:pt x="10198" y="147739"/>
                  </a:lnTo>
                  <a:lnTo>
                    <a:pt x="10198" y="146596"/>
                  </a:lnTo>
                  <a:lnTo>
                    <a:pt x="11049" y="146024"/>
                  </a:lnTo>
                  <a:lnTo>
                    <a:pt x="11912" y="146596"/>
                  </a:lnTo>
                  <a:lnTo>
                    <a:pt x="13525" y="147739"/>
                  </a:lnTo>
                  <a:lnTo>
                    <a:pt x="16954" y="145453"/>
                  </a:lnTo>
                  <a:lnTo>
                    <a:pt x="18669" y="144208"/>
                  </a:lnTo>
                  <a:lnTo>
                    <a:pt x="18669" y="141922"/>
                  </a:lnTo>
                  <a:close/>
                </a:path>
                <a:path w="19050" h="330835">
                  <a:moveTo>
                    <a:pt x="18669" y="127825"/>
                  </a:moveTo>
                  <a:lnTo>
                    <a:pt x="16954" y="126682"/>
                  </a:lnTo>
                  <a:lnTo>
                    <a:pt x="11912" y="126682"/>
                  </a:lnTo>
                  <a:lnTo>
                    <a:pt x="11760" y="126784"/>
                  </a:lnTo>
                  <a:lnTo>
                    <a:pt x="6858" y="126784"/>
                  </a:lnTo>
                  <a:lnTo>
                    <a:pt x="5295" y="127825"/>
                  </a:lnTo>
                  <a:lnTo>
                    <a:pt x="5143" y="127825"/>
                  </a:lnTo>
                  <a:lnTo>
                    <a:pt x="3429" y="129070"/>
                  </a:lnTo>
                  <a:lnTo>
                    <a:pt x="0" y="131356"/>
                  </a:lnTo>
                  <a:lnTo>
                    <a:pt x="0" y="132588"/>
                  </a:lnTo>
                  <a:lnTo>
                    <a:pt x="3429" y="134874"/>
                  </a:lnTo>
                  <a:lnTo>
                    <a:pt x="8483" y="134874"/>
                  </a:lnTo>
                  <a:lnTo>
                    <a:pt x="10198" y="133731"/>
                  </a:lnTo>
                  <a:lnTo>
                    <a:pt x="10198" y="132588"/>
                  </a:lnTo>
                  <a:lnTo>
                    <a:pt x="11112" y="131978"/>
                  </a:lnTo>
                  <a:lnTo>
                    <a:pt x="11912" y="132499"/>
                  </a:lnTo>
                  <a:lnTo>
                    <a:pt x="13525" y="133642"/>
                  </a:lnTo>
                  <a:lnTo>
                    <a:pt x="16954" y="131356"/>
                  </a:lnTo>
                  <a:lnTo>
                    <a:pt x="18669" y="130111"/>
                  </a:lnTo>
                  <a:lnTo>
                    <a:pt x="18669" y="127825"/>
                  </a:lnTo>
                  <a:close/>
                </a:path>
                <a:path w="19050" h="330835">
                  <a:moveTo>
                    <a:pt x="18669" y="113728"/>
                  </a:moveTo>
                  <a:lnTo>
                    <a:pt x="16954" y="112585"/>
                  </a:lnTo>
                  <a:lnTo>
                    <a:pt x="11912" y="112585"/>
                  </a:lnTo>
                  <a:lnTo>
                    <a:pt x="11760" y="112687"/>
                  </a:lnTo>
                  <a:lnTo>
                    <a:pt x="6858" y="112687"/>
                  </a:lnTo>
                  <a:lnTo>
                    <a:pt x="5270" y="113741"/>
                  </a:lnTo>
                  <a:lnTo>
                    <a:pt x="5143" y="113741"/>
                  </a:lnTo>
                  <a:lnTo>
                    <a:pt x="3429" y="114973"/>
                  </a:lnTo>
                  <a:lnTo>
                    <a:pt x="0" y="117259"/>
                  </a:lnTo>
                  <a:lnTo>
                    <a:pt x="0" y="118503"/>
                  </a:lnTo>
                  <a:lnTo>
                    <a:pt x="3429" y="120789"/>
                  </a:lnTo>
                  <a:lnTo>
                    <a:pt x="8483" y="120789"/>
                  </a:lnTo>
                  <a:lnTo>
                    <a:pt x="10198" y="119646"/>
                  </a:lnTo>
                  <a:lnTo>
                    <a:pt x="10198" y="118503"/>
                  </a:lnTo>
                  <a:lnTo>
                    <a:pt x="11125" y="117881"/>
                  </a:lnTo>
                  <a:lnTo>
                    <a:pt x="11912" y="118402"/>
                  </a:lnTo>
                  <a:lnTo>
                    <a:pt x="13525" y="119545"/>
                  </a:lnTo>
                  <a:lnTo>
                    <a:pt x="16954" y="117259"/>
                  </a:lnTo>
                  <a:lnTo>
                    <a:pt x="18669" y="116014"/>
                  </a:lnTo>
                  <a:lnTo>
                    <a:pt x="18669" y="113728"/>
                  </a:lnTo>
                  <a:close/>
                </a:path>
                <a:path w="19050" h="330835">
                  <a:moveTo>
                    <a:pt x="18669" y="99631"/>
                  </a:moveTo>
                  <a:lnTo>
                    <a:pt x="16954" y="98488"/>
                  </a:lnTo>
                  <a:lnTo>
                    <a:pt x="11912" y="98488"/>
                  </a:lnTo>
                  <a:lnTo>
                    <a:pt x="11760" y="98590"/>
                  </a:lnTo>
                  <a:lnTo>
                    <a:pt x="6858" y="98590"/>
                  </a:lnTo>
                  <a:lnTo>
                    <a:pt x="5295" y="99631"/>
                  </a:lnTo>
                  <a:lnTo>
                    <a:pt x="5143" y="99631"/>
                  </a:lnTo>
                  <a:lnTo>
                    <a:pt x="3429" y="100876"/>
                  </a:lnTo>
                  <a:lnTo>
                    <a:pt x="0" y="103162"/>
                  </a:lnTo>
                  <a:lnTo>
                    <a:pt x="0" y="104394"/>
                  </a:lnTo>
                  <a:lnTo>
                    <a:pt x="3429" y="106680"/>
                  </a:lnTo>
                  <a:lnTo>
                    <a:pt x="8483" y="106680"/>
                  </a:lnTo>
                  <a:lnTo>
                    <a:pt x="10198" y="105537"/>
                  </a:lnTo>
                  <a:lnTo>
                    <a:pt x="10198" y="104394"/>
                  </a:lnTo>
                  <a:lnTo>
                    <a:pt x="11112" y="103784"/>
                  </a:lnTo>
                  <a:lnTo>
                    <a:pt x="11912" y="104305"/>
                  </a:lnTo>
                  <a:lnTo>
                    <a:pt x="13525" y="105448"/>
                  </a:lnTo>
                  <a:lnTo>
                    <a:pt x="16954" y="103162"/>
                  </a:lnTo>
                  <a:lnTo>
                    <a:pt x="18669" y="101917"/>
                  </a:lnTo>
                  <a:lnTo>
                    <a:pt x="18669" y="99631"/>
                  </a:lnTo>
                  <a:close/>
                </a:path>
                <a:path w="19050" h="330835">
                  <a:moveTo>
                    <a:pt x="18669" y="85636"/>
                  </a:moveTo>
                  <a:lnTo>
                    <a:pt x="16954" y="84493"/>
                  </a:lnTo>
                  <a:lnTo>
                    <a:pt x="11912" y="84493"/>
                  </a:lnTo>
                  <a:lnTo>
                    <a:pt x="6858" y="84493"/>
                  </a:lnTo>
                  <a:lnTo>
                    <a:pt x="5295" y="85534"/>
                  </a:lnTo>
                  <a:lnTo>
                    <a:pt x="5143" y="85534"/>
                  </a:lnTo>
                  <a:lnTo>
                    <a:pt x="3429" y="86779"/>
                  </a:lnTo>
                  <a:lnTo>
                    <a:pt x="0" y="89065"/>
                  </a:lnTo>
                  <a:lnTo>
                    <a:pt x="0" y="90297"/>
                  </a:lnTo>
                  <a:lnTo>
                    <a:pt x="3429" y="92583"/>
                  </a:lnTo>
                  <a:lnTo>
                    <a:pt x="8483" y="92583"/>
                  </a:lnTo>
                  <a:lnTo>
                    <a:pt x="10198" y="91440"/>
                  </a:lnTo>
                  <a:lnTo>
                    <a:pt x="10198" y="90297"/>
                  </a:lnTo>
                  <a:lnTo>
                    <a:pt x="11049" y="89725"/>
                  </a:lnTo>
                  <a:lnTo>
                    <a:pt x="11912" y="90297"/>
                  </a:lnTo>
                  <a:lnTo>
                    <a:pt x="13525" y="91440"/>
                  </a:lnTo>
                  <a:lnTo>
                    <a:pt x="16954" y="89154"/>
                  </a:lnTo>
                  <a:lnTo>
                    <a:pt x="18669" y="87922"/>
                  </a:lnTo>
                  <a:lnTo>
                    <a:pt x="18669" y="85636"/>
                  </a:lnTo>
                  <a:close/>
                </a:path>
                <a:path w="19050" h="330835">
                  <a:moveTo>
                    <a:pt x="18669" y="71539"/>
                  </a:moveTo>
                  <a:lnTo>
                    <a:pt x="16954" y="70396"/>
                  </a:lnTo>
                  <a:lnTo>
                    <a:pt x="11912" y="70396"/>
                  </a:lnTo>
                  <a:lnTo>
                    <a:pt x="11772" y="70485"/>
                  </a:lnTo>
                  <a:lnTo>
                    <a:pt x="6858" y="70485"/>
                  </a:lnTo>
                  <a:lnTo>
                    <a:pt x="5270" y="71539"/>
                  </a:lnTo>
                  <a:lnTo>
                    <a:pt x="5143" y="71539"/>
                  </a:lnTo>
                  <a:lnTo>
                    <a:pt x="3429" y="72771"/>
                  </a:lnTo>
                  <a:lnTo>
                    <a:pt x="0" y="75057"/>
                  </a:lnTo>
                  <a:lnTo>
                    <a:pt x="0" y="76301"/>
                  </a:lnTo>
                  <a:lnTo>
                    <a:pt x="3429" y="78587"/>
                  </a:lnTo>
                  <a:lnTo>
                    <a:pt x="8483" y="78587"/>
                  </a:lnTo>
                  <a:lnTo>
                    <a:pt x="10198" y="77444"/>
                  </a:lnTo>
                  <a:lnTo>
                    <a:pt x="10198" y="76301"/>
                  </a:lnTo>
                  <a:lnTo>
                    <a:pt x="11112" y="75692"/>
                  </a:lnTo>
                  <a:lnTo>
                    <a:pt x="11912" y="76212"/>
                  </a:lnTo>
                  <a:lnTo>
                    <a:pt x="13525" y="77355"/>
                  </a:lnTo>
                  <a:lnTo>
                    <a:pt x="16954" y="75069"/>
                  </a:lnTo>
                  <a:lnTo>
                    <a:pt x="18669" y="73825"/>
                  </a:lnTo>
                  <a:lnTo>
                    <a:pt x="18669" y="71539"/>
                  </a:lnTo>
                  <a:close/>
                </a:path>
                <a:path w="19050" h="330835">
                  <a:moveTo>
                    <a:pt x="18669" y="57442"/>
                  </a:moveTo>
                  <a:lnTo>
                    <a:pt x="16954" y="56299"/>
                  </a:lnTo>
                  <a:lnTo>
                    <a:pt x="11912" y="56299"/>
                  </a:lnTo>
                  <a:lnTo>
                    <a:pt x="11772" y="56388"/>
                  </a:lnTo>
                  <a:lnTo>
                    <a:pt x="6858" y="56388"/>
                  </a:lnTo>
                  <a:lnTo>
                    <a:pt x="5270" y="57442"/>
                  </a:lnTo>
                  <a:lnTo>
                    <a:pt x="5143" y="57442"/>
                  </a:lnTo>
                  <a:lnTo>
                    <a:pt x="3429" y="58674"/>
                  </a:lnTo>
                  <a:lnTo>
                    <a:pt x="0" y="60960"/>
                  </a:lnTo>
                  <a:lnTo>
                    <a:pt x="0" y="62204"/>
                  </a:lnTo>
                  <a:lnTo>
                    <a:pt x="3429" y="64490"/>
                  </a:lnTo>
                  <a:lnTo>
                    <a:pt x="8483" y="64490"/>
                  </a:lnTo>
                  <a:lnTo>
                    <a:pt x="10198" y="63347"/>
                  </a:lnTo>
                  <a:lnTo>
                    <a:pt x="10198" y="62204"/>
                  </a:lnTo>
                  <a:lnTo>
                    <a:pt x="11125" y="61582"/>
                  </a:lnTo>
                  <a:lnTo>
                    <a:pt x="11912" y="62103"/>
                  </a:lnTo>
                  <a:lnTo>
                    <a:pt x="13525" y="63246"/>
                  </a:lnTo>
                  <a:lnTo>
                    <a:pt x="16954" y="60960"/>
                  </a:lnTo>
                  <a:lnTo>
                    <a:pt x="18669" y="59728"/>
                  </a:lnTo>
                  <a:lnTo>
                    <a:pt x="18669" y="57442"/>
                  </a:lnTo>
                  <a:close/>
                </a:path>
                <a:path w="19050" h="330835">
                  <a:moveTo>
                    <a:pt x="18669" y="43345"/>
                  </a:moveTo>
                  <a:lnTo>
                    <a:pt x="16954" y="42202"/>
                  </a:lnTo>
                  <a:lnTo>
                    <a:pt x="11912" y="42202"/>
                  </a:lnTo>
                  <a:lnTo>
                    <a:pt x="11772" y="42291"/>
                  </a:lnTo>
                  <a:lnTo>
                    <a:pt x="6858" y="42291"/>
                  </a:lnTo>
                  <a:lnTo>
                    <a:pt x="5270" y="43345"/>
                  </a:lnTo>
                  <a:lnTo>
                    <a:pt x="5143" y="43345"/>
                  </a:lnTo>
                  <a:lnTo>
                    <a:pt x="3429" y="44577"/>
                  </a:lnTo>
                  <a:lnTo>
                    <a:pt x="0" y="46863"/>
                  </a:lnTo>
                  <a:lnTo>
                    <a:pt x="0" y="48107"/>
                  </a:lnTo>
                  <a:lnTo>
                    <a:pt x="3429" y="50393"/>
                  </a:lnTo>
                  <a:lnTo>
                    <a:pt x="8483" y="50393"/>
                  </a:lnTo>
                  <a:lnTo>
                    <a:pt x="10198" y="49250"/>
                  </a:lnTo>
                  <a:lnTo>
                    <a:pt x="10198" y="48107"/>
                  </a:lnTo>
                  <a:lnTo>
                    <a:pt x="11125" y="47485"/>
                  </a:lnTo>
                  <a:lnTo>
                    <a:pt x="11912" y="48006"/>
                  </a:lnTo>
                  <a:lnTo>
                    <a:pt x="13525" y="49149"/>
                  </a:lnTo>
                  <a:lnTo>
                    <a:pt x="16954" y="46863"/>
                  </a:lnTo>
                  <a:lnTo>
                    <a:pt x="18669" y="45631"/>
                  </a:lnTo>
                  <a:lnTo>
                    <a:pt x="18669" y="43345"/>
                  </a:lnTo>
                  <a:close/>
                </a:path>
                <a:path w="19050" h="330835">
                  <a:moveTo>
                    <a:pt x="18669" y="29337"/>
                  </a:moveTo>
                  <a:lnTo>
                    <a:pt x="16954" y="28194"/>
                  </a:lnTo>
                  <a:lnTo>
                    <a:pt x="11912" y="28194"/>
                  </a:lnTo>
                  <a:lnTo>
                    <a:pt x="6858" y="28194"/>
                  </a:lnTo>
                  <a:lnTo>
                    <a:pt x="5270" y="29248"/>
                  </a:lnTo>
                  <a:lnTo>
                    <a:pt x="5143" y="29248"/>
                  </a:lnTo>
                  <a:lnTo>
                    <a:pt x="3429" y="30480"/>
                  </a:lnTo>
                  <a:lnTo>
                    <a:pt x="0" y="32766"/>
                  </a:lnTo>
                  <a:lnTo>
                    <a:pt x="0" y="34010"/>
                  </a:lnTo>
                  <a:lnTo>
                    <a:pt x="3429" y="36296"/>
                  </a:lnTo>
                  <a:lnTo>
                    <a:pt x="8483" y="36296"/>
                  </a:lnTo>
                  <a:lnTo>
                    <a:pt x="10198" y="35153"/>
                  </a:lnTo>
                  <a:lnTo>
                    <a:pt x="10198" y="34010"/>
                  </a:lnTo>
                  <a:lnTo>
                    <a:pt x="11049" y="33439"/>
                  </a:lnTo>
                  <a:lnTo>
                    <a:pt x="11912" y="34010"/>
                  </a:lnTo>
                  <a:lnTo>
                    <a:pt x="13525" y="35153"/>
                  </a:lnTo>
                  <a:lnTo>
                    <a:pt x="16954" y="32867"/>
                  </a:lnTo>
                  <a:lnTo>
                    <a:pt x="18669" y="31623"/>
                  </a:lnTo>
                  <a:lnTo>
                    <a:pt x="18669" y="29337"/>
                  </a:lnTo>
                  <a:close/>
                </a:path>
                <a:path w="19050" h="330835">
                  <a:moveTo>
                    <a:pt x="18669" y="15252"/>
                  </a:moveTo>
                  <a:lnTo>
                    <a:pt x="16954" y="14109"/>
                  </a:lnTo>
                  <a:lnTo>
                    <a:pt x="11925" y="14109"/>
                  </a:lnTo>
                  <a:lnTo>
                    <a:pt x="6858" y="14097"/>
                  </a:lnTo>
                  <a:lnTo>
                    <a:pt x="5270" y="15151"/>
                  </a:lnTo>
                  <a:lnTo>
                    <a:pt x="5143" y="15151"/>
                  </a:lnTo>
                  <a:lnTo>
                    <a:pt x="3429" y="16383"/>
                  </a:lnTo>
                  <a:lnTo>
                    <a:pt x="0" y="18669"/>
                  </a:lnTo>
                  <a:lnTo>
                    <a:pt x="0" y="19913"/>
                  </a:lnTo>
                  <a:lnTo>
                    <a:pt x="3429" y="22199"/>
                  </a:lnTo>
                  <a:lnTo>
                    <a:pt x="8483" y="22199"/>
                  </a:lnTo>
                  <a:lnTo>
                    <a:pt x="10198" y="21056"/>
                  </a:lnTo>
                  <a:lnTo>
                    <a:pt x="10198" y="19913"/>
                  </a:lnTo>
                  <a:lnTo>
                    <a:pt x="11049" y="19342"/>
                  </a:lnTo>
                  <a:lnTo>
                    <a:pt x="11912" y="19913"/>
                  </a:lnTo>
                  <a:lnTo>
                    <a:pt x="13525" y="21056"/>
                  </a:lnTo>
                  <a:lnTo>
                    <a:pt x="16954" y="18770"/>
                  </a:lnTo>
                  <a:lnTo>
                    <a:pt x="18669" y="17538"/>
                  </a:lnTo>
                  <a:lnTo>
                    <a:pt x="18669" y="15252"/>
                  </a:lnTo>
                  <a:close/>
                </a:path>
                <a:path w="19050" h="330835">
                  <a:moveTo>
                    <a:pt x="18681" y="3530"/>
                  </a:moveTo>
                  <a:lnTo>
                    <a:pt x="16967" y="2286"/>
                  </a:lnTo>
                  <a:lnTo>
                    <a:pt x="16967" y="1143"/>
                  </a:lnTo>
                  <a:lnTo>
                    <a:pt x="15252" y="0"/>
                  </a:lnTo>
                  <a:lnTo>
                    <a:pt x="10198" y="0"/>
                  </a:lnTo>
                  <a:lnTo>
                    <a:pt x="9334" y="571"/>
                  </a:lnTo>
                  <a:lnTo>
                    <a:pt x="8483" y="0"/>
                  </a:lnTo>
                  <a:lnTo>
                    <a:pt x="6858" y="1143"/>
                  </a:lnTo>
                  <a:lnTo>
                    <a:pt x="5143" y="2286"/>
                  </a:lnTo>
                  <a:lnTo>
                    <a:pt x="3429" y="3530"/>
                  </a:lnTo>
                  <a:lnTo>
                    <a:pt x="4292" y="4114"/>
                  </a:lnTo>
                  <a:lnTo>
                    <a:pt x="1727" y="5816"/>
                  </a:lnTo>
                  <a:lnTo>
                    <a:pt x="1727" y="7048"/>
                  </a:lnTo>
                  <a:lnTo>
                    <a:pt x="5156" y="9334"/>
                  </a:lnTo>
                  <a:lnTo>
                    <a:pt x="10198" y="9334"/>
                  </a:lnTo>
                  <a:lnTo>
                    <a:pt x="11912" y="8191"/>
                  </a:lnTo>
                  <a:lnTo>
                    <a:pt x="11912" y="7048"/>
                  </a:lnTo>
                  <a:lnTo>
                    <a:pt x="13538" y="7048"/>
                  </a:lnTo>
                  <a:lnTo>
                    <a:pt x="15252" y="5816"/>
                  </a:lnTo>
                  <a:lnTo>
                    <a:pt x="18681" y="3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5522" y="4781753"/>
              <a:ext cx="300990" cy="135255"/>
            </a:xfrm>
            <a:custGeom>
              <a:avLst/>
              <a:gdLst/>
              <a:ahLst/>
              <a:cxnLst/>
              <a:rect l="l" t="t" r="r" b="b"/>
              <a:pathLst>
                <a:path w="300990" h="135254">
                  <a:moveTo>
                    <a:pt x="16954" y="129057"/>
                  </a:moveTo>
                  <a:lnTo>
                    <a:pt x="15240" y="127812"/>
                  </a:lnTo>
                  <a:lnTo>
                    <a:pt x="13525" y="127812"/>
                  </a:lnTo>
                  <a:lnTo>
                    <a:pt x="13525" y="126669"/>
                  </a:lnTo>
                  <a:lnTo>
                    <a:pt x="10198" y="124294"/>
                  </a:lnTo>
                  <a:lnTo>
                    <a:pt x="8483" y="123151"/>
                  </a:lnTo>
                  <a:lnTo>
                    <a:pt x="5143" y="125526"/>
                  </a:lnTo>
                  <a:lnTo>
                    <a:pt x="3429" y="125526"/>
                  </a:lnTo>
                  <a:lnTo>
                    <a:pt x="3429" y="129057"/>
                  </a:lnTo>
                  <a:lnTo>
                    <a:pt x="4279" y="129628"/>
                  </a:lnTo>
                  <a:lnTo>
                    <a:pt x="3429" y="130200"/>
                  </a:lnTo>
                  <a:lnTo>
                    <a:pt x="6858" y="132486"/>
                  </a:lnTo>
                  <a:lnTo>
                    <a:pt x="8483" y="133718"/>
                  </a:lnTo>
                  <a:lnTo>
                    <a:pt x="9334" y="133108"/>
                  </a:lnTo>
                  <a:lnTo>
                    <a:pt x="10198" y="133718"/>
                  </a:lnTo>
                  <a:lnTo>
                    <a:pt x="11912" y="134861"/>
                  </a:lnTo>
                  <a:lnTo>
                    <a:pt x="13525" y="134861"/>
                  </a:lnTo>
                  <a:lnTo>
                    <a:pt x="15240" y="133718"/>
                  </a:lnTo>
                  <a:lnTo>
                    <a:pt x="16954" y="132486"/>
                  </a:lnTo>
                  <a:lnTo>
                    <a:pt x="16954" y="129057"/>
                  </a:lnTo>
                  <a:close/>
                </a:path>
                <a:path w="300990" h="135254">
                  <a:moveTo>
                    <a:pt x="18669" y="113728"/>
                  </a:moveTo>
                  <a:lnTo>
                    <a:pt x="16954" y="112585"/>
                  </a:lnTo>
                  <a:lnTo>
                    <a:pt x="11912" y="112585"/>
                  </a:lnTo>
                  <a:lnTo>
                    <a:pt x="11772" y="112674"/>
                  </a:lnTo>
                  <a:lnTo>
                    <a:pt x="6858" y="112674"/>
                  </a:lnTo>
                  <a:lnTo>
                    <a:pt x="5270" y="113728"/>
                  </a:lnTo>
                  <a:lnTo>
                    <a:pt x="5143" y="113728"/>
                  </a:lnTo>
                  <a:lnTo>
                    <a:pt x="3429" y="114960"/>
                  </a:lnTo>
                  <a:lnTo>
                    <a:pt x="0" y="117246"/>
                  </a:lnTo>
                  <a:lnTo>
                    <a:pt x="0" y="118491"/>
                  </a:lnTo>
                  <a:lnTo>
                    <a:pt x="3429" y="120777"/>
                  </a:lnTo>
                  <a:lnTo>
                    <a:pt x="8483" y="120777"/>
                  </a:lnTo>
                  <a:lnTo>
                    <a:pt x="10198" y="119634"/>
                  </a:lnTo>
                  <a:lnTo>
                    <a:pt x="10198" y="118491"/>
                  </a:lnTo>
                  <a:lnTo>
                    <a:pt x="11125" y="117868"/>
                  </a:lnTo>
                  <a:lnTo>
                    <a:pt x="11912" y="118389"/>
                  </a:lnTo>
                  <a:lnTo>
                    <a:pt x="13525" y="119532"/>
                  </a:lnTo>
                  <a:lnTo>
                    <a:pt x="16954" y="117246"/>
                  </a:lnTo>
                  <a:lnTo>
                    <a:pt x="18669" y="116014"/>
                  </a:lnTo>
                  <a:lnTo>
                    <a:pt x="18669" y="113728"/>
                  </a:lnTo>
                  <a:close/>
                </a:path>
                <a:path w="300990" h="135254">
                  <a:moveTo>
                    <a:pt x="18669" y="99720"/>
                  </a:moveTo>
                  <a:lnTo>
                    <a:pt x="16954" y="98577"/>
                  </a:lnTo>
                  <a:lnTo>
                    <a:pt x="11912" y="98577"/>
                  </a:lnTo>
                  <a:lnTo>
                    <a:pt x="6858" y="98577"/>
                  </a:lnTo>
                  <a:lnTo>
                    <a:pt x="5295" y="99618"/>
                  </a:lnTo>
                  <a:lnTo>
                    <a:pt x="5143" y="99618"/>
                  </a:lnTo>
                  <a:lnTo>
                    <a:pt x="3429" y="100863"/>
                  </a:lnTo>
                  <a:lnTo>
                    <a:pt x="0" y="103149"/>
                  </a:lnTo>
                  <a:lnTo>
                    <a:pt x="0" y="104381"/>
                  </a:lnTo>
                  <a:lnTo>
                    <a:pt x="3429" y="106667"/>
                  </a:lnTo>
                  <a:lnTo>
                    <a:pt x="8483" y="106667"/>
                  </a:lnTo>
                  <a:lnTo>
                    <a:pt x="10198" y="105524"/>
                  </a:lnTo>
                  <a:lnTo>
                    <a:pt x="10198" y="104381"/>
                  </a:lnTo>
                  <a:lnTo>
                    <a:pt x="11049" y="103809"/>
                  </a:lnTo>
                  <a:lnTo>
                    <a:pt x="11912" y="104381"/>
                  </a:lnTo>
                  <a:lnTo>
                    <a:pt x="13525" y="105524"/>
                  </a:lnTo>
                  <a:lnTo>
                    <a:pt x="16954" y="103238"/>
                  </a:lnTo>
                  <a:lnTo>
                    <a:pt x="18669" y="102006"/>
                  </a:lnTo>
                  <a:lnTo>
                    <a:pt x="18669" y="99720"/>
                  </a:lnTo>
                  <a:close/>
                </a:path>
                <a:path w="300990" h="135254">
                  <a:moveTo>
                    <a:pt x="18669" y="85623"/>
                  </a:moveTo>
                  <a:lnTo>
                    <a:pt x="16954" y="84480"/>
                  </a:lnTo>
                  <a:lnTo>
                    <a:pt x="11912" y="84480"/>
                  </a:lnTo>
                  <a:lnTo>
                    <a:pt x="11760" y="84582"/>
                  </a:lnTo>
                  <a:lnTo>
                    <a:pt x="6858" y="84582"/>
                  </a:lnTo>
                  <a:lnTo>
                    <a:pt x="5295" y="85623"/>
                  </a:lnTo>
                  <a:lnTo>
                    <a:pt x="5143" y="85623"/>
                  </a:lnTo>
                  <a:lnTo>
                    <a:pt x="3429" y="86868"/>
                  </a:lnTo>
                  <a:lnTo>
                    <a:pt x="0" y="89154"/>
                  </a:lnTo>
                  <a:lnTo>
                    <a:pt x="0" y="90385"/>
                  </a:lnTo>
                  <a:lnTo>
                    <a:pt x="3429" y="92671"/>
                  </a:lnTo>
                  <a:lnTo>
                    <a:pt x="8483" y="92671"/>
                  </a:lnTo>
                  <a:lnTo>
                    <a:pt x="10198" y="91528"/>
                  </a:lnTo>
                  <a:lnTo>
                    <a:pt x="10198" y="90385"/>
                  </a:lnTo>
                  <a:lnTo>
                    <a:pt x="11125" y="89763"/>
                  </a:lnTo>
                  <a:lnTo>
                    <a:pt x="11912" y="90284"/>
                  </a:lnTo>
                  <a:lnTo>
                    <a:pt x="13525" y="91427"/>
                  </a:lnTo>
                  <a:lnTo>
                    <a:pt x="16954" y="89141"/>
                  </a:lnTo>
                  <a:lnTo>
                    <a:pt x="18669" y="87909"/>
                  </a:lnTo>
                  <a:lnTo>
                    <a:pt x="18669" y="85623"/>
                  </a:lnTo>
                  <a:close/>
                </a:path>
                <a:path w="300990" h="135254">
                  <a:moveTo>
                    <a:pt x="18669" y="71526"/>
                  </a:moveTo>
                  <a:lnTo>
                    <a:pt x="16954" y="70383"/>
                  </a:lnTo>
                  <a:lnTo>
                    <a:pt x="11912" y="70383"/>
                  </a:lnTo>
                  <a:lnTo>
                    <a:pt x="11772" y="70472"/>
                  </a:lnTo>
                  <a:lnTo>
                    <a:pt x="6858" y="70472"/>
                  </a:lnTo>
                  <a:lnTo>
                    <a:pt x="5270" y="71526"/>
                  </a:lnTo>
                  <a:lnTo>
                    <a:pt x="5143" y="71526"/>
                  </a:lnTo>
                  <a:lnTo>
                    <a:pt x="3429" y="72758"/>
                  </a:lnTo>
                  <a:lnTo>
                    <a:pt x="0" y="75044"/>
                  </a:lnTo>
                  <a:lnTo>
                    <a:pt x="0" y="76288"/>
                  </a:lnTo>
                  <a:lnTo>
                    <a:pt x="3429" y="78574"/>
                  </a:lnTo>
                  <a:lnTo>
                    <a:pt x="8483" y="78574"/>
                  </a:lnTo>
                  <a:lnTo>
                    <a:pt x="10198" y="77431"/>
                  </a:lnTo>
                  <a:lnTo>
                    <a:pt x="10198" y="76288"/>
                  </a:lnTo>
                  <a:lnTo>
                    <a:pt x="11125" y="75666"/>
                  </a:lnTo>
                  <a:lnTo>
                    <a:pt x="11912" y="76187"/>
                  </a:lnTo>
                  <a:lnTo>
                    <a:pt x="13525" y="77330"/>
                  </a:lnTo>
                  <a:lnTo>
                    <a:pt x="16954" y="75044"/>
                  </a:lnTo>
                  <a:lnTo>
                    <a:pt x="18669" y="73812"/>
                  </a:lnTo>
                  <a:lnTo>
                    <a:pt x="18669" y="71526"/>
                  </a:lnTo>
                  <a:close/>
                </a:path>
                <a:path w="300990" h="135254">
                  <a:moveTo>
                    <a:pt x="18669" y="57429"/>
                  </a:moveTo>
                  <a:lnTo>
                    <a:pt x="16954" y="56286"/>
                  </a:lnTo>
                  <a:lnTo>
                    <a:pt x="11912" y="56286"/>
                  </a:lnTo>
                  <a:lnTo>
                    <a:pt x="11772" y="56375"/>
                  </a:lnTo>
                  <a:lnTo>
                    <a:pt x="6858" y="56375"/>
                  </a:lnTo>
                  <a:lnTo>
                    <a:pt x="5270" y="57429"/>
                  </a:lnTo>
                  <a:lnTo>
                    <a:pt x="5143" y="57429"/>
                  </a:lnTo>
                  <a:lnTo>
                    <a:pt x="3429" y="58661"/>
                  </a:lnTo>
                  <a:lnTo>
                    <a:pt x="0" y="60947"/>
                  </a:lnTo>
                  <a:lnTo>
                    <a:pt x="0" y="62191"/>
                  </a:lnTo>
                  <a:lnTo>
                    <a:pt x="3429" y="64477"/>
                  </a:lnTo>
                  <a:lnTo>
                    <a:pt x="8483" y="64477"/>
                  </a:lnTo>
                  <a:lnTo>
                    <a:pt x="10198" y="63334"/>
                  </a:lnTo>
                  <a:lnTo>
                    <a:pt x="10198" y="62191"/>
                  </a:lnTo>
                  <a:lnTo>
                    <a:pt x="11112" y="61582"/>
                  </a:lnTo>
                  <a:lnTo>
                    <a:pt x="11912" y="62103"/>
                  </a:lnTo>
                  <a:lnTo>
                    <a:pt x="13525" y="63246"/>
                  </a:lnTo>
                  <a:lnTo>
                    <a:pt x="16954" y="60960"/>
                  </a:lnTo>
                  <a:lnTo>
                    <a:pt x="18669" y="59715"/>
                  </a:lnTo>
                  <a:lnTo>
                    <a:pt x="18669" y="57429"/>
                  </a:lnTo>
                  <a:close/>
                </a:path>
                <a:path w="300990" h="135254">
                  <a:moveTo>
                    <a:pt x="18669" y="43434"/>
                  </a:moveTo>
                  <a:lnTo>
                    <a:pt x="16954" y="42291"/>
                  </a:lnTo>
                  <a:lnTo>
                    <a:pt x="11925" y="42291"/>
                  </a:lnTo>
                  <a:lnTo>
                    <a:pt x="6858" y="42278"/>
                  </a:lnTo>
                  <a:lnTo>
                    <a:pt x="5270" y="43332"/>
                  </a:lnTo>
                  <a:lnTo>
                    <a:pt x="5143" y="43332"/>
                  </a:lnTo>
                  <a:lnTo>
                    <a:pt x="3429" y="44564"/>
                  </a:lnTo>
                  <a:lnTo>
                    <a:pt x="0" y="46850"/>
                  </a:lnTo>
                  <a:lnTo>
                    <a:pt x="0" y="48094"/>
                  </a:lnTo>
                  <a:lnTo>
                    <a:pt x="3429" y="50380"/>
                  </a:lnTo>
                  <a:lnTo>
                    <a:pt x="8483" y="50380"/>
                  </a:lnTo>
                  <a:lnTo>
                    <a:pt x="10198" y="49237"/>
                  </a:lnTo>
                  <a:lnTo>
                    <a:pt x="10198" y="48094"/>
                  </a:lnTo>
                  <a:lnTo>
                    <a:pt x="11049" y="47523"/>
                  </a:lnTo>
                  <a:lnTo>
                    <a:pt x="11912" y="48094"/>
                  </a:lnTo>
                  <a:lnTo>
                    <a:pt x="13525" y="49237"/>
                  </a:lnTo>
                  <a:lnTo>
                    <a:pt x="16954" y="46951"/>
                  </a:lnTo>
                  <a:lnTo>
                    <a:pt x="18669" y="45720"/>
                  </a:lnTo>
                  <a:lnTo>
                    <a:pt x="18669" y="43434"/>
                  </a:lnTo>
                  <a:close/>
                </a:path>
                <a:path w="300990" h="135254">
                  <a:moveTo>
                    <a:pt x="18669" y="29324"/>
                  </a:moveTo>
                  <a:lnTo>
                    <a:pt x="16954" y="28181"/>
                  </a:lnTo>
                  <a:lnTo>
                    <a:pt x="11912" y="28181"/>
                  </a:lnTo>
                  <a:lnTo>
                    <a:pt x="11760" y="28282"/>
                  </a:lnTo>
                  <a:lnTo>
                    <a:pt x="6858" y="28282"/>
                  </a:lnTo>
                  <a:lnTo>
                    <a:pt x="5295" y="29324"/>
                  </a:lnTo>
                  <a:lnTo>
                    <a:pt x="5143" y="29324"/>
                  </a:lnTo>
                  <a:lnTo>
                    <a:pt x="3429" y="30568"/>
                  </a:lnTo>
                  <a:lnTo>
                    <a:pt x="0" y="32854"/>
                  </a:lnTo>
                  <a:lnTo>
                    <a:pt x="0" y="34086"/>
                  </a:lnTo>
                  <a:lnTo>
                    <a:pt x="3429" y="36372"/>
                  </a:lnTo>
                  <a:lnTo>
                    <a:pt x="8483" y="36372"/>
                  </a:lnTo>
                  <a:lnTo>
                    <a:pt x="10198" y="35229"/>
                  </a:lnTo>
                  <a:lnTo>
                    <a:pt x="10198" y="34086"/>
                  </a:lnTo>
                  <a:lnTo>
                    <a:pt x="11112" y="33477"/>
                  </a:lnTo>
                  <a:lnTo>
                    <a:pt x="11912" y="33997"/>
                  </a:lnTo>
                  <a:lnTo>
                    <a:pt x="13525" y="35140"/>
                  </a:lnTo>
                  <a:lnTo>
                    <a:pt x="16954" y="32854"/>
                  </a:lnTo>
                  <a:lnTo>
                    <a:pt x="18669" y="31610"/>
                  </a:lnTo>
                  <a:lnTo>
                    <a:pt x="18669" y="29324"/>
                  </a:lnTo>
                  <a:close/>
                </a:path>
                <a:path w="300990" h="135254">
                  <a:moveTo>
                    <a:pt x="18669" y="15227"/>
                  </a:moveTo>
                  <a:lnTo>
                    <a:pt x="16954" y="14084"/>
                  </a:lnTo>
                  <a:lnTo>
                    <a:pt x="11912" y="14084"/>
                  </a:lnTo>
                  <a:lnTo>
                    <a:pt x="11760" y="14185"/>
                  </a:lnTo>
                  <a:lnTo>
                    <a:pt x="6858" y="14185"/>
                  </a:lnTo>
                  <a:lnTo>
                    <a:pt x="5295" y="15227"/>
                  </a:lnTo>
                  <a:lnTo>
                    <a:pt x="5143" y="15227"/>
                  </a:lnTo>
                  <a:lnTo>
                    <a:pt x="3429" y="16471"/>
                  </a:lnTo>
                  <a:lnTo>
                    <a:pt x="0" y="18757"/>
                  </a:lnTo>
                  <a:lnTo>
                    <a:pt x="0" y="19989"/>
                  </a:lnTo>
                  <a:lnTo>
                    <a:pt x="3429" y="22275"/>
                  </a:lnTo>
                  <a:lnTo>
                    <a:pt x="8483" y="22275"/>
                  </a:lnTo>
                  <a:lnTo>
                    <a:pt x="10198" y="21132"/>
                  </a:lnTo>
                  <a:lnTo>
                    <a:pt x="10198" y="19989"/>
                  </a:lnTo>
                  <a:lnTo>
                    <a:pt x="11112" y="19380"/>
                  </a:lnTo>
                  <a:lnTo>
                    <a:pt x="11912" y="19900"/>
                  </a:lnTo>
                  <a:lnTo>
                    <a:pt x="13525" y="21043"/>
                  </a:lnTo>
                  <a:lnTo>
                    <a:pt x="16954" y="18757"/>
                  </a:lnTo>
                  <a:lnTo>
                    <a:pt x="18669" y="17513"/>
                  </a:lnTo>
                  <a:lnTo>
                    <a:pt x="18669" y="15227"/>
                  </a:lnTo>
                  <a:close/>
                </a:path>
                <a:path w="300990" h="135254">
                  <a:moveTo>
                    <a:pt x="18669" y="1143"/>
                  </a:moveTo>
                  <a:lnTo>
                    <a:pt x="16954" y="0"/>
                  </a:lnTo>
                  <a:lnTo>
                    <a:pt x="11912" y="0"/>
                  </a:lnTo>
                  <a:lnTo>
                    <a:pt x="8483" y="2286"/>
                  </a:lnTo>
                  <a:lnTo>
                    <a:pt x="6769" y="1143"/>
                  </a:lnTo>
                  <a:lnTo>
                    <a:pt x="5143" y="1143"/>
                  </a:lnTo>
                  <a:lnTo>
                    <a:pt x="3429" y="2374"/>
                  </a:lnTo>
                  <a:lnTo>
                    <a:pt x="0" y="4660"/>
                  </a:lnTo>
                  <a:lnTo>
                    <a:pt x="0" y="5905"/>
                  </a:lnTo>
                  <a:lnTo>
                    <a:pt x="3429" y="8191"/>
                  </a:lnTo>
                  <a:lnTo>
                    <a:pt x="8483" y="8191"/>
                  </a:lnTo>
                  <a:lnTo>
                    <a:pt x="10198" y="7048"/>
                  </a:lnTo>
                  <a:lnTo>
                    <a:pt x="10198" y="4660"/>
                  </a:lnTo>
                  <a:lnTo>
                    <a:pt x="11912" y="5803"/>
                  </a:lnTo>
                  <a:lnTo>
                    <a:pt x="13525" y="6946"/>
                  </a:lnTo>
                  <a:lnTo>
                    <a:pt x="16954" y="4660"/>
                  </a:lnTo>
                  <a:lnTo>
                    <a:pt x="18669" y="3429"/>
                  </a:lnTo>
                  <a:lnTo>
                    <a:pt x="18669" y="1143"/>
                  </a:lnTo>
                  <a:close/>
                </a:path>
                <a:path w="300990" h="135254">
                  <a:moveTo>
                    <a:pt x="37249" y="129057"/>
                  </a:moveTo>
                  <a:lnTo>
                    <a:pt x="35534" y="127812"/>
                  </a:lnTo>
                  <a:lnTo>
                    <a:pt x="33820" y="127812"/>
                  </a:lnTo>
                  <a:lnTo>
                    <a:pt x="33820" y="126669"/>
                  </a:lnTo>
                  <a:lnTo>
                    <a:pt x="30492" y="124294"/>
                  </a:lnTo>
                  <a:lnTo>
                    <a:pt x="28778" y="123151"/>
                  </a:lnTo>
                  <a:lnTo>
                    <a:pt x="25438" y="125526"/>
                  </a:lnTo>
                  <a:lnTo>
                    <a:pt x="23723" y="125526"/>
                  </a:lnTo>
                  <a:lnTo>
                    <a:pt x="23723" y="129057"/>
                  </a:lnTo>
                  <a:lnTo>
                    <a:pt x="24574" y="129628"/>
                  </a:lnTo>
                  <a:lnTo>
                    <a:pt x="23723" y="130200"/>
                  </a:lnTo>
                  <a:lnTo>
                    <a:pt x="27152" y="132486"/>
                  </a:lnTo>
                  <a:lnTo>
                    <a:pt x="28765" y="133718"/>
                  </a:lnTo>
                  <a:lnTo>
                    <a:pt x="29616" y="133108"/>
                  </a:lnTo>
                  <a:lnTo>
                    <a:pt x="30480" y="133718"/>
                  </a:lnTo>
                  <a:lnTo>
                    <a:pt x="32194" y="134861"/>
                  </a:lnTo>
                  <a:lnTo>
                    <a:pt x="33820" y="134861"/>
                  </a:lnTo>
                  <a:lnTo>
                    <a:pt x="35534" y="133718"/>
                  </a:lnTo>
                  <a:lnTo>
                    <a:pt x="37249" y="132486"/>
                  </a:lnTo>
                  <a:lnTo>
                    <a:pt x="37249" y="129057"/>
                  </a:lnTo>
                  <a:close/>
                </a:path>
                <a:path w="300990" h="135254">
                  <a:moveTo>
                    <a:pt x="57543" y="129057"/>
                  </a:moveTo>
                  <a:lnTo>
                    <a:pt x="55829" y="127812"/>
                  </a:lnTo>
                  <a:lnTo>
                    <a:pt x="54114" y="127812"/>
                  </a:lnTo>
                  <a:lnTo>
                    <a:pt x="54114" y="126669"/>
                  </a:lnTo>
                  <a:lnTo>
                    <a:pt x="50774" y="124294"/>
                  </a:lnTo>
                  <a:lnTo>
                    <a:pt x="49060" y="123151"/>
                  </a:lnTo>
                  <a:lnTo>
                    <a:pt x="45720" y="125526"/>
                  </a:lnTo>
                  <a:lnTo>
                    <a:pt x="44005" y="125526"/>
                  </a:lnTo>
                  <a:lnTo>
                    <a:pt x="44005" y="129057"/>
                  </a:lnTo>
                  <a:lnTo>
                    <a:pt x="44869" y="129641"/>
                  </a:lnTo>
                  <a:lnTo>
                    <a:pt x="44018" y="130200"/>
                  </a:lnTo>
                  <a:lnTo>
                    <a:pt x="47447" y="132486"/>
                  </a:lnTo>
                  <a:lnTo>
                    <a:pt x="49060" y="133718"/>
                  </a:lnTo>
                  <a:lnTo>
                    <a:pt x="49911" y="133108"/>
                  </a:lnTo>
                  <a:lnTo>
                    <a:pt x="50774" y="133718"/>
                  </a:lnTo>
                  <a:lnTo>
                    <a:pt x="52489" y="134861"/>
                  </a:lnTo>
                  <a:lnTo>
                    <a:pt x="54114" y="134861"/>
                  </a:lnTo>
                  <a:lnTo>
                    <a:pt x="55829" y="133718"/>
                  </a:lnTo>
                  <a:lnTo>
                    <a:pt x="57543" y="132486"/>
                  </a:lnTo>
                  <a:lnTo>
                    <a:pt x="57543" y="129057"/>
                  </a:lnTo>
                  <a:close/>
                </a:path>
                <a:path w="300990" h="135254">
                  <a:moveTo>
                    <a:pt x="77825" y="129057"/>
                  </a:moveTo>
                  <a:lnTo>
                    <a:pt x="76111" y="127812"/>
                  </a:lnTo>
                  <a:lnTo>
                    <a:pt x="74396" y="127812"/>
                  </a:lnTo>
                  <a:lnTo>
                    <a:pt x="74396" y="126669"/>
                  </a:lnTo>
                  <a:lnTo>
                    <a:pt x="71056" y="124294"/>
                  </a:lnTo>
                  <a:lnTo>
                    <a:pt x="69342" y="123151"/>
                  </a:lnTo>
                  <a:lnTo>
                    <a:pt x="66014" y="125526"/>
                  </a:lnTo>
                  <a:lnTo>
                    <a:pt x="64300" y="125526"/>
                  </a:lnTo>
                  <a:lnTo>
                    <a:pt x="64300" y="129057"/>
                  </a:lnTo>
                  <a:lnTo>
                    <a:pt x="65151" y="129628"/>
                  </a:lnTo>
                  <a:lnTo>
                    <a:pt x="64300" y="130200"/>
                  </a:lnTo>
                  <a:lnTo>
                    <a:pt x="67729" y="132486"/>
                  </a:lnTo>
                  <a:lnTo>
                    <a:pt x="69342" y="133718"/>
                  </a:lnTo>
                  <a:lnTo>
                    <a:pt x="70192" y="133108"/>
                  </a:lnTo>
                  <a:lnTo>
                    <a:pt x="71056" y="133718"/>
                  </a:lnTo>
                  <a:lnTo>
                    <a:pt x="72771" y="134861"/>
                  </a:lnTo>
                  <a:lnTo>
                    <a:pt x="74396" y="134861"/>
                  </a:lnTo>
                  <a:lnTo>
                    <a:pt x="76111" y="133718"/>
                  </a:lnTo>
                  <a:lnTo>
                    <a:pt x="77825" y="132486"/>
                  </a:lnTo>
                  <a:lnTo>
                    <a:pt x="77825" y="129057"/>
                  </a:lnTo>
                  <a:close/>
                </a:path>
                <a:path w="300990" h="135254">
                  <a:moveTo>
                    <a:pt x="98120" y="129057"/>
                  </a:moveTo>
                  <a:lnTo>
                    <a:pt x="96405" y="127812"/>
                  </a:lnTo>
                  <a:lnTo>
                    <a:pt x="94691" y="127812"/>
                  </a:lnTo>
                  <a:lnTo>
                    <a:pt x="94691" y="126669"/>
                  </a:lnTo>
                  <a:lnTo>
                    <a:pt x="91351" y="124294"/>
                  </a:lnTo>
                  <a:lnTo>
                    <a:pt x="89636" y="123151"/>
                  </a:lnTo>
                  <a:lnTo>
                    <a:pt x="86309" y="125526"/>
                  </a:lnTo>
                  <a:lnTo>
                    <a:pt x="84594" y="125526"/>
                  </a:lnTo>
                  <a:lnTo>
                    <a:pt x="84594" y="129057"/>
                  </a:lnTo>
                  <a:lnTo>
                    <a:pt x="85445" y="129628"/>
                  </a:lnTo>
                  <a:lnTo>
                    <a:pt x="84594" y="130200"/>
                  </a:lnTo>
                  <a:lnTo>
                    <a:pt x="88023" y="132486"/>
                  </a:lnTo>
                  <a:lnTo>
                    <a:pt x="89636" y="133718"/>
                  </a:lnTo>
                  <a:lnTo>
                    <a:pt x="90487" y="133108"/>
                  </a:lnTo>
                  <a:lnTo>
                    <a:pt x="91351" y="133718"/>
                  </a:lnTo>
                  <a:lnTo>
                    <a:pt x="93065" y="134861"/>
                  </a:lnTo>
                  <a:lnTo>
                    <a:pt x="94691" y="134861"/>
                  </a:lnTo>
                  <a:lnTo>
                    <a:pt x="96405" y="133718"/>
                  </a:lnTo>
                  <a:lnTo>
                    <a:pt x="98120" y="132486"/>
                  </a:lnTo>
                  <a:lnTo>
                    <a:pt x="98120" y="129057"/>
                  </a:lnTo>
                  <a:close/>
                </a:path>
                <a:path w="300990" h="135254">
                  <a:moveTo>
                    <a:pt x="118402" y="129057"/>
                  </a:moveTo>
                  <a:lnTo>
                    <a:pt x="116687" y="127812"/>
                  </a:lnTo>
                  <a:lnTo>
                    <a:pt x="114973" y="127812"/>
                  </a:lnTo>
                  <a:lnTo>
                    <a:pt x="114973" y="126669"/>
                  </a:lnTo>
                  <a:lnTo>
                    <a:pt x="111633" y="124294"/>
                  </a:lnTo>
                  <a:lnTo>
                    <a:pt x="109918" y="123151"/>
                  </a:lnTo>
                  <a:lnTo>
                    <a:pt x="106591" y="125526"/>
                  </a:lnTo>
                  <a:lnTo>
                    <a:pt x="104876" y="125526"/>
                  </a:lnTo>
                  <a:lnTo>
                    <a:pt x="104876" y="129057"/>
                  </a:lnTo>
                  <a:lnTo>
                    <a:pt x="105727" y="129628"/>
                  </a:lnTo>
                  <a:lnTo>
                    <a:pt x="104876" y="130200"/>
                  </a:lnTo>
                  <a:lnTo>
                    <a:pt x="108305" y="132486"/>
                  </a:lnTo>
                  <a:lnTo>
                    <a:pt x="109931" y="133718"/>
                  </a:lnTo>
                  <a:lnTo>
                    <a:pt x="110782" y="133108"/>
                  </a:lnTo>
                  <a:lnTo>
                    <a:pt x="111645" y="133718"/>
                  </a:lnTo>
                  <a:lnTo>
                    <a:pt x="113360" y="134861"/>
                  </a:lnTo>
                  <a:lnTo>
                    <a:pt x="114973" y="134861"/>
                  </a:lnTo>
                  <a:lnTo>
                    <a:pt x="116687" y="133718"/>
                  </a:lnTo>
                  <a:lnTo>
                    <a:pt x="118402" y="132486"/>
                  </a:lnTo>
                  <a:lnTo>
                    <a:pt x="118402" y="129057"/>
                  </a:lnTo>
                  <a:close/>
                </a:path>
                <a:path w="300990" h="135254">
                  <a:moveTo>
                    <a:pt x="138595" y="129057"/>
                  </a:moveTo>
                  <a:lnTo>
                    <a:pt x="136880" y="127812"/>
                  </a:lnTo>
                  <a:lnTo>
                    <a:pt x="135255" y="127812"/>
                  </a:lnTo>
                  <a:lnTo>
                    <a:pt x="135255" y="126669"/>
                  </a:lnTo>
                  <a:lnTo>
                    <a:pt x="131927" y="124294"/>
                  </a:lnTo>
                  <a:lnTo>
                    <a:pt x="130213" y="123151"/>
                  </a:lnTo>
                  <a:lnTo>
                    <a:pt x="126873" y="125526"/>
                  </a:lnTo>
                  <a:lnTo>
                    <a:pt x="125158" y="125526"/>
                  </a:lnTo>
                  <a:lnTo>
                    <a:pt x="125158" y="129057"/>
                  </a:lnTo>
                  <a:lnTo>
                    <a:pt x="126009" y="129628"/>
                  </a:lnTo>
                  <a:lnTo>
                    <a:pt x="125158" y="130200"/>
                  </a:lnTo>
                  <a:lnTo>
                    <a:pt x="128587" y="132486"/>
                  </a:lnTo>
                  <a:lnTo>
                    <a:pt x="130213" y="133718"/>
                  </a:lnTo>
                  <a:lnTo>
                    <a:pt x="131013" y="133146"/>
                  </a:lnTo>
                  <a:lnTo>
                    <a:pt x="131838" y="133718"/>
                  </a:lnTo>
                  <a:lnTo>
                    <a:pt x="133553" y="134861"/>
                  </a:lnTo>
                  <a:lnTo>
                    <a:pt x="135166" y="134861"/>
                  </a:lnTo>
                  <a:lnTo>
                    <a:pt x="136880" y="133718"/>
                  </a:lnTo>
                  <a:lnTo>
                    <a:pt x="138595" y="132486"/>
                  </a:lnTo>
                  <a:lnTo>
                    <a:pt x="138595" y="129057"/>
                  </a:lnTo>
                  <a:close/>
                </a:path>
                <a:path w="300990" h="135254">
                  <a:moveTo>
                    <a:pt x="158889" y="129057"/>
                  </a:moveTo>
                  <a:lnTo>
                    <a:pt x="157175" y="127812"/>
                  </a:lnTo>
                  <a:lnTo>
                    <a:pt x="155549" y="127812"/>
                  </a:lnTo>
                  <a:lnTo>
                    <a:pt x="155549" y="126669"/>
                  </a:lnTo>
                  <a:lnTo>
                    <a:pt x="152222" y="124294"/>
                  </a:lnTo>
                  <a:lnTo>
                    <a:pt x="150507" y="123151"/>
                  </a:lnTo>
                  <a:lnTo>
                    <a:pt x="147167" y="125526"/>
                  </a:lnTo>
                  <a:lnTo>
                    <a:pt x="145453" y="125526"/>
                  </a:lnTo>
                  <a:lnTo>
                    <a:pt x="145453" y="129057"/>
                  </a:lnTo>
                  <a:lnTo>
                    <a:pt x="146304" y="129628"/>
                  </a:lnTo>
                  <a:lnTo>
                    <a:pt x="145453" y="130200"/>
                  </a:lnTo>
                  <a:lnTo>
                    <a:pt x="148882" y="132486"/>
                  </a:lnTo>
                  <a:lnTo>
                    <a:pt x="150507" y="133718"/>
                  </a:lnTo>
                  <a:lnTo>
                    <a:pt x="151307" y="133146"/>
                  </a:lnTo>
                  <a:lnTo>
                    <a:pt x="152120" y="133718"/>
                  </a:lnTo>
                  <a:lnTo>
                    <a:pt x="153835" y="134861"/>
                  </a:lnTo>
                  <a:lnTo>
                    <a:pt x="155460" y="134861"/>
                  </a:lnTo>
                  <a:lnTo>
                    <a:pt x="157175" y="133718"/>
                  </a:lnTo>
                  <a:lnTo>
                    <a:pt x="158889" y="132486"/>
                  </a:lnTo>
                  <a:lnTo>
                    <a:pt x="158889" y="129057"/>
                  </a:lnTo>
                  <a:close/>
                </a:path>
                <a:path w="300990" h="135254">
                  <a:moveTo>
                    <a:pt x="179171" y="129057"/>
                  </a:moveTo>
                  <a:lnTo>
                    <a:pt x="177457" y="127812"/>
                  </a:lnTo>
                  <a:lnTo>
                    <a:pt x="175831" y="127812"/>
                  </a:lnTo>
                  <a:lnTo>
                    <a:pt x="175831" y="126669"/>
                  </a:lnTo>
                  <a:lnTo>
                    <a:pt x="172504" y="124294"/>
                  </a:lnTo>
                  <a:lnTo>
                    <a:pt x="170789" y="123151"/>
                  </a:lnTo>
                  <a:lnTo>
                    <a:pt x="167449" y="125526"/>
                  </a:lnTo>
                  <a:lnTo>
                    <a:pt x="165735" y="125526"/>
                  </a:lnTo>
                  <a:lnTo>
                    <a:pt x="165735" y="129057"/>
                  </a:lnTo>
                  <a:lnTo>
                    <a:pt x="166547" y="129603"/>
                  </a:lnTo>
                  <a:lnTo>
                    <a:pt x="165646" y="130200"/>
                  </a:lnTo>
                  <a:lnTo>
                    <a:pt x="169075" y="132486"/>
                  </a:lnTo>
                  <a:lnTo>
                    <a:pt x="170688" y="133718"/>
                  </a:lnTo>
                  <a:lnTo>
                    <a:pt x="171538" y="133108"/>
                  </a:lnTo>
                  <a:lnTo>
                    <a:pt x="172402" y="133718"/>
                  </a:lnTo>
                  <a:lnTo>
                    <a:pt x="174117" y="134861"/>
                  </a:lnTo>
                  <a:lnTo>
                    <a:pt x="175742" y="134861"/>
                  </a:lnTo>
                  <a:lnTo>
                    <a:pt x="177457" y="133718"/>
                  </a:lnTo>
                  <a:lnTo>
                    <a:pt x="179171" y="132486"/>
                  </a:lnTo>
                  <a:lnTo>
                    <a:pt x="179171" y="129057"/>
                  </a:lnTo>
                  <a:close/>
                </a:path>
                <a:path w="300990" h="135254">
                  <a:moveTo>
                    <a:pt x="199466" y="129057"/>
                  </a:moveTo>
                  <a:lnTo>
                    <a:pt x="197751" y="127812"/>
                  </a:lnTo>
                  <a:lnTo>
                    <a:pt x="196126" y="127812"/>
                  </a:lnTo>
                  <a:lnTo>
                    <a:pt x="196126" y="126669"/>
                  </a:lnTo>
                  <a:lnTo>
                    <a:pt x="192798" y="124294"/>
                  </a:lnTo>
                  <a:lnTo>
                    <a:pt x="191084" y="123151"/>
                  </a:lnTo>
                  <a:lnTo>
                    <a:pt x="187744" y="125526"/>
                  </a:lnTo>
                  <a:lnTo>
                    <a:pt x="186029" y="125526"/>
                  </a:lnTo>
                  <a:lnTo>
                    <a:pt x="186029" y="129057"/>
                  </a:lnTo>
                  <a:lnTo>
                    <a:pt x="186842" y="129603"/>
                  </a:lnTo>
                  <a:lnTo>
                    <a:pt x="185940" y="130200"/>
                  </a:lnTo>
                  <a:lnTo>
                    <a:pt x="189369" y="132486"/>
                  </a:lnTo>
                  <a:lnTo>
                    <a:pt x="190982" y="133718"/>
                  </a:lnTo>
                  <a:lnTo>
                    <a:pt x="191833" y="133108"/>
                  </a:lnTo>
                  <a:lnTo>
                    <a:pt x="192697" y="133718"/>
                  </a:lnTo>
                  <a:lnTo>
                    <a:pt x="194411" y="134861"/>
                  </a:lnTo>
                  <a:lnTo>
                    <a:pt x="196037" y="134861"/>
                  </a:lnTo>
                  <a:lnTo>
                    <a:pt x="197751" y="133718"/>
                  </a:lnTo>
                  <a:lnTo>
                    <a:pt x="199466" y="132486"/>
                  </a:lnTo>
                  <a:lnTo>
                    <a:pt x="199466" y="129057"/>
                  </a:lnTo>
                  <a:close/>
                </a:path>
                <a:path w="300990" h="135254">
                  <a:moveTo>
                    <a:pt x="219748" y="129057"/>
                  </a:moveTo>
                  <a:lnTo>
                    <a:pt x="218033" y="127812"/>
                  </a:lnTo>
                  <a:lnTo>
                    <a:pt x="216420" y="127812"/>
                  </a:lnTo>
                  <a:lnTo>
                    <a:pt x="216420" y="126669"/>
                  </a:lnTo>
                  <a:lnTo>
                    <a:pt x="213080" y="124294"/>
                  </a:lnTo>
                  <a:lnTo>
                    <a:pt x="211366" y="123151"/>
                  </a:lnTo>
                  <a:lnTo>
                    <a:pt x="208038" y="125526"/>
                  </a:lnTo>
                  <a:lnTo>
                    <a:pt x="206324" y="125526"/>
                  </a:lnTo>
                  <a:lnTo>
                    <a:pt x="206324" y="129057"/>
                  </a:lnTo>
                  <a:lnTo>
                    <a:pt x="207124" y="129603"/>
                  </a:lnTo>
                  <a:lnTo>
                    <a:pt x="206222" y="130200"/>
                  </a:lnTo>
                  <a:lnTo>
                    <a:pt x="209651" y="132486"/>
                  </a:lnTo>
                  <a:lnTo>
                    <a:pt x="211277" y="133718"/>
                  </a:lnTo>
                  <a:lnTo>
                    <a:pt x="212128" y="133108"/>
                  </a:lnTo>
                  <a:lnTo>
                    <a:pt x="212991" y="133718"/>
                  </a:lnTo>
                  <a:lnTo>
                    <a:pt x="214706" y="134861"/>
                  </a:lnTo>
                  <a:lnTo>
                    <a:pt x="216319" y="134861"/>
                  </a:lnTo>
                  <a:lnTo>
                    <a:pt x="218033" y="133718"/>
                  </a:lnTo>
                  <a:lnTo>
                    <a:pt x="219748" y="132486"/>
                  </a:lnTo>
                  <a:lnTo>
                    <a:pt x="219748" y="129057"/>
                  </a:lnTo>
                  <a:close/>
                </a:path>
                <a:path w="300990" h="135254">
                  <a:moveTo>
                    <a:pt x="240030" y="129057"/>
                  </a:moveTo>
                  <a:lnTo>
                    <a:pt x="238315" y="127812"/>
                  </a:lnTo>
                  <a:lnTo>
                    <a:pt x="236613" y="127812"/>
                  </a:lnTo>
                  <a:lnTo>
                    <a:pt x="236613" y="126669"/>
                  </a:lnTo>
                  <a:lnTo>
                    <a:pt x="233273" y="124294"/>
                  </a:lnTo>
                  <a:lnTo>
                    <a:pt x="231559" y="123151"/>
                  </a:lnTo>
                  <a:lnTo>
                    <a:pt x="228231" y="125526"/>
                  </a:lnTo>
                  <a:lnTo>
                    <a:pt x="226517" y="125526"/>
                  </a:lnTo>
                  <a:lnTo>
                    <a:pt x="226517" y="129057"/>
                  </a:lnTo>
                  <a:lnTo>
                    <a:pt x="227368" y="129628"/>
                  </a:lnTo>
                  <a:lnTo>
                    <a:pt x="226504" y="130200"/>
                  </a:lnTo>
                  <a:lnTo>
                    <a:pt x="229933" y="132486"/>
                  </a:lnTo>
                  <a:lnTo>
                    <a:pt x="231559" y="133718"/>
                  </a:lnTo>
                  <a:lnTo>
                    <a:pt x="232410" y="133108"/>
                  </a:lnTo>
                  <a:lnTo>
                    <a:pt x="233273" y="133718"/>
                  </a:lnTo>
                  <a:lnTo>
                    <a:pt x="234988" y="134861"/>
                  </a:lnTo>
                  <a:lnTo>
                    <a:pt x="236601" y="134861"/>
                  </a:lnTo>
                  <a:lnTo>
                    <a:pt x="238315" y="133718"/>
                  </a:lnTo>
                  <a:lnTo>
                    <a:pt x="240030" y="132486"/>
                  </a:lnTo>
                  <a:lnTo>
                    <a:pt x="240030" y="129057"/>
                  </a:lnTo>
                  <a:close/>
                </a:path>
                <a:path w="300990" h="135254">
                  <a:moveTo>
                    <a:pt x="260324" y="129057"/>
                  </a:moveTo>
                  <a:lnTo>
                    <a:pt x="258610" y="127812"/>
                  </a:lnTo>
                  <a:lnTo>
                    <a:pt x="256895" y="127812"/>
                  </a:lnTo>
                  <a:lnTo>
                    <a:pt x="256895" y="126669"/>
                  </a:lnTo>
                  <a:lnTo>
                    <a:pt x="253568" y="124294"/>
                  </a:lnTo>
                  <a:lnTo>
                    <a:pt x="251853" y="123151"/>
                  </a:lnTo>
                  <a:lnTo>
                    <a:pt x="248513" y="125526"/>
                  </a:lnTo>
                  <a:lnTo>
                    <a:pt x="246799" y="125526"/>
                  </a:lnTo>
                  <a:lnTo>
                    <a:pt x="246799" y="129057"/>
                  </a:lnTo>
                  <a:lnTo>
                    <a:pt x="247650" y="129628"/>
                  </a:lnTo>
                  <a:lnTo>
                    <a:pt x="246799" y="130200"/>
                  </a:lnTo>
                  <a:lnTo>
                    <a:pt x="250228" y="132486"/>
                  </a:lnTo>
                  <a:lnTo>
                    <a:pt x="251853" y="133718"/>
                  </a:lnTo>
                  <a:lnTo>
                    <a:pt x="252704" y="133108"/>
                  </a:lnTo>
                  <a:lnTo>
                    <a:pt x="253568" y="133718"/>
                  </a:lnTo>
                  <a:lnTo>
                    <a:pt x="255282" y="134861"/>
                  </a:lnTo>
                  <a:lnTo>
                    <a:pt x="256895" y="134861"/>
                  </a:lnTo>
                  <a:lnTo>
                    <a:pt x="258610" y="133718"/>
                  </a:lnTo>
                  <a:lnTo>
                    <a:pt x="260324" y="132486"/>
                  </a:lnTo>
                  <a:lnTo>
                    <a:pt x="260324" y="129057"/>
                  </a:lnTo>
                  <a:close/>
                </a:path>
                <a:path w="300990" h="135254">
                  <a:moveTo>
                    <a:pt x="280619" y="129057"/>
                  </a:moveTo>
                  <a:lnTo>
                    <a:pt x="278904" y="127812"/>
                  </a:lnTo>
                  <a:lnTo>
                    <a:pt x="277177" y="127812"/>
                  </a:lnTo>
                  <a:lnTo>
                    <a:pt x="277177" y="126669"/>
                  </a:lnTo>
                  <a:lnTo>
                    <a:pt x="273850" y="124294"/>
                  </a:lnTo>
                  <a:lnTo>
                    <a:pt x="272135" y="123151"/>
                  </a:lnTo>
                  <a:lnTo>
                    <a:pt x="268795" y="125526"/>
                  </a:lnTo>
                  <a:lnTo>
                    <a:pt x="267081" y="125526"/>
                  </a:lnTo>
                  <a:lnTo>
                    <a:pt x="267081" y="129057"/>
                  </a:lnTo>
                  <a:lnTo>
                    <a:pt x="267931" y="129628"/>
                  </a:lnTo>
                  <a:lnTo>
                    <a:pt x="267081" y="130200"/>
                  </a:lnTo>
                  <a:lnTo>
                    <a:pt x="270510" y="132486"/>
                  </a:lnTo>
                  <a:lnTo>
                    <a:pt x="272135" y="133718"/>
                  </a:lnTo>
                  <a:lnTo>
                    <a:pt x="272986" y="133108"/>
                  </a:lnTo>
                  <a:lnTo>
                    <a:pt x="273850" y="133718"/>
                  </a:lnTo>
                  <a:lnTo>
                    <a:pt x="275564" y="134861"/>
                  </a:lnTo>
                  <a:lnTo>
                    <a:pt x="277190" y="134861"/>
                  </a:lnTo>
                  <a:lnTo>
                    <a:pt x="278904" y="133718"/>
                  </a:lnTo>
                  <a:lnTo>
                    <a:pt x="280619" y="132486"/>
                  </a:lnTo>
                  <a:lnTo>
                    <a:pt x="280619" y="129057"/>
                  </a:lnTo>
                  <a:close/>
                </a:path>
                <a:path w="300990" h="135254">
                  <a:moveTo>
                    <a:pt x="300901" y="129057"/>
                  </a:moveTo>
                  <a:lnTo>
                    <a:pt x="299186" y="127812"/>
                  </a:lnTo>
                  <a:lnTo>
                    <a:pt x="297472" y="127812"/>
                  </a:lnTo>
                  <a:lnTo>
                    <a:pt x="297472" y="126669"/>
                  </a:lnTo>
                  <a:lnTo>
                    <a:pt x="294144" y="124294"/>
                  </a:lnTo>
                  <a:lnTo>
                    <a:pt x="292430" y="123151"/>
                  </a:lnTo>
                  <a:lnTo>
                    <a:pt x="289090" y="125526"/>
                  </a:lnTo>
                  <a:lnTo>
                    <a:pt x="287375" y="125526"/>
                  </a:lnTo>
                  <a:lnTo>
                    <a:pt x="287375" y="129057"/>
                  </a:lnTo>
                  <a:lnTo>
                    <a:pt x="288226" y="129628"/>
                  </a:lnTo>
                  <a:lnTo>
                    <a:pt x="287375" y="130200"/>
                  </a:lnTo>
                  <a:lnTo>
                    <a:pt x="290804" y="132486"/>
                  </a:lnTo>
                  <a:lnTo>
                    <a:pt x="292417" y="133718"/>
                  </a:lnTo>
                  <a:lnTo>
                    <a:pt x="293268" y="133108"/>
                  </a:lnTo>
                  <a:lnTo>
                    <a:pt x="294132" y="133718"/>
                  </a:lnTo>
                  <a:lnTo>
                    <a:pt x="295846" y="134861"/>
                  </a:lnTo>
                  <a:lnTo>
                    <a:pt x="297472" y="134861"/>
                  </a:lnTo>
                  <a:lnTo>
                    <a:pt x="299186" y="133718"/>
                  </a:lnTo>
                  <a:lnTo>
                    <a:pt x="300901" y="132486"/>
                  </a:lnTo>
                  <a:lnTo>
                    <a:pt x="300901" y="1290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46327" y="4904905"/>
              <a:ext cx="493395" cy="13335"/>
            </a:xfrm>
            <a:custGeom>
              <a:avLst/>
              <a:gdLst/>
              <a:ahLst/>
              <a:cxnLst/>
              <a:rect l="l" t="t" r="r" b="b"/>
              <a:pathLst>
                <a:path w="493394" h="13335">
                  <a:moveTo>
                    <a:pt x="10096" y="5905"/>
                  </a:moveTo>
                  <a:lnTo>
                    <a:pt x="8382" y="4660"/>
                  </a:lnTo>
                  <a:lnTo>
                    <a:pt x="3327" y="4660"/>
                  </a:lnTo>
                  <a:lnTo>
                    <a:pt x="0" y="7048"/>
                  </a:lnTo>
                  <a:lnTo>
                    <a:pt x="0" y="8191"/>
                  </a:lnTo>
                  <a:lnTo>
                    <a:pt x="3327" y="10566"/>
                  </a:lnTo>
                  <a:lnTo>
                    <a:pt x="5041" y="11709"/>
                  </a:lnTo>
                  <a:lnTo>
                    <a:pt x="6667" y="11709"/>
                  </a:lnTo>
                  <a:lnTo>
                    <a:pt x="8382" y="10566"/>
                  </a:lnTo>
                  <a:lnTo>
                    <a:pt x="10096" y="9334"/>
                  </a:lnTo>
                  <a:lnTo>
                    <a:pt x="10096" y="5905"/>
                  </a:lnTo>
                  <a:close/>
                </a:path>
                <a:path w="493394" h="13335">
                  <a:moveTo>
                    <a:pt x="30391" y="5905"/>
                  </a:moveTo>
                  <a:lnTo>
                    <a:pt x="28676" y="4660"/>
                  </a:lnTo>
                  <a:lnTo>
                    <a:pt x="26962" y="4660"/>
                  </a:lnTo>
                  <a:lnTo>
                    <a:pt x="26962" y="3517"/>
                  </a:lnTo>
                  <a:lnTo>
                    <a:pt x="23622" y="1143"/>
                  </a:lnTo>
                  <a:lnTo>
                    <a:pt x="21907" y="0"/>
                  </a:lnTo>
                  <a:lnTo>
                    <a:pt x="18567" y="2374"/>
                  </a:lnTo>
                  <a:lnTo>
                    <a:pt x="16852" y="2374"/>
                  </a:lnTo>
                  <a:lnTo>
                    <a:pt x="16852" y="5905"/>
                  </a:lnTo>
                  <a:lnTo>
                    <a:pt x="17716" y="6489"/>
                  </a:lnTo>
                  <a:lnTo>
                    <a:pt x="16865" y="7048"/>
                  </a:lnTo>
                  <a:lnTo>
                    <a:pt x="20294" y="9334"/>
                  </a:lnTo>
                  <a:lnTo>
                    <a:pt x="21907" y="10566"/>
                  </a:lnTo>
                  <a:lnTo>
                    <a:pt x="22758" y="9956"/>
                  </a:lnTo>
                  <a:lnTo>
                    <a:pt x="23622" y="10566"/>
                  </a:lnTo>
                  <a:lnTo>
                    <a:pt x="25336" y="11709"/>
                  </a:lnTo>
                  <a:lnTo>
                    <a:pt x="26962" y="11709"/>
                  </a:lnTo>
                  <a:lnTo>
                    <a:pt x="28676" y="10566"/>
                  </a:lnTo>
                  <a:lnTo>
                    <a:pt x="30391" y="9334"/>
                  </a:lnTo>
                  <a:lnTo>
                    <a:pt x="30391" y="5905"/>
                  </a:lnTo>
                  <a:close/>
                </a:path>
                <a:path w="493394" h="13335">
                  <a:moveTo>
                    <a:pt x="50571" y="5905"/>
                  </a:moveTo>
                  <a:lnTo>
                    <a:pt x="48856" y="4660"/>
                  </a:lnTo>
                  <a:lnTo>
                    <a:pt x="47244" y="4660"/>
                  </a:lnTo>
                  <a:lnTo>
                    <a:pt x="47244" y="3517"/>
                  </a:lnTo>
                  <a:lnTo>
                    <a:pt x="43903" y="1143"/>
                  </a:lnTo>
                  <a:lnTo>
                    <a:pt x="42189" y="0"/>
                  </a:lnTo>
                  <a:lnTo>
                    <a:pt x="38862" y="2374"/>
                  </a:lnTo>
                  <a:lnTo>
                    <a:pt x="37147" y="2374"/>
                  </a:lnTo>
                  <a:lnTo>
                    <a:pt x="37147" y="5905"/>
                  </a:lnTo>
                  <a:lnTo>
                    <a:pt x="37998" y="6477"/>
                  </a:lnTo>
                  <a:lnTo>
                    <a:pt x="37147" y="7048"/>
                  </a:lnTo>
                  <a:lnTo>
                    <a:pt x="40576" y="9334"/>
                  </a:lnTo>
                  <a:lnTo>
                    <a:pt x="42189" y="10566"/>
                  </a:lnTo>
                  <a:lnTo>
                    <a:pt x="42989" y="9994"/>
                  </a:lnTo>
                  <a:lnTo>
                    <a:pt x="43815" y="10566"/>
                  </a:lnTo>
                  <a:lnTo>
                    <a:pt x="45529" y="11709"/>
                  </a:lnTo>
                  <a:lnTo>
                    <a:pt x="47142" y="11709"/>
                  </a:lnTo>
                  <a:lnTo>
                    <a:pt x="48856" y="10566"/>
                  </a:lnTo>
                  <a:lnTo>
                    <a:pt x="50571" y="9334"/>
                  </a:lnTo>
                  <a:lnTo>
                    <a:pt x="50571" y="5905"/>
                  </a:lnTo>
                  <a:close/>
                </a:path>
                <a:path w="493394" h="13335">
                  <a:moveTo>
                    <a:pt x="70866" y="5905"/>
                  </a:moveTo>
                  <a:lnTo>
                    <a:pt x="69151" y="4660"/>
                  </a:lnTo>
                  <a:lnTo>
                    <a:pt x="67538" y="4660"/>
                  </a:lnTo>
                  <a:lnTo>
                    <a:pt x="67538" y="3517"/>
                  </a:lnTo>
                  <a:lnTo>
                    <a:pt x="64198" y="1143"/>
                  </a:lnTo>
                  <a:lnTo>
                    <a:pt x="62484" y="0"/>
                  </a:lnTo>
                  <a:lnTo>
                    <a:pt x="59156" y="2374"/>
                  </a:lnTo>
                  <a:lnTo>
                    <a:pt x="57442" y="2374"/>
                  </a:lnTo>
                  <a:lnTo>
                    <a:pt x="57442" y="5905"/>
                  </a:lnTo>
                  <a:lnTo>
                    <a:pt x="58293" y="6477"/>
                  </a:lnTo>
                  <a:lnTo>
                    <a:pt x="57442" y="7048"/>
                  </a:lnTo>
                  <a:lnTo>
                    <a:pt x="60871" y="9334"/>
                  </a:lnTo>
                  <a:lnTo>
                    <a:pt x="62484" y="10566"/>
                  </a:lnTo>
                  <a:lnTo>
                    <a:pt x="63284" y="9994"/>
                  </a:lnTo>
                  <a:lnTo>
                    <a:pt x="64109" y="10566"/>
                  </a:lnTo>
                  <a:lnTo>
                    <a:pt x="65824" y="11709"/>
                  </a:lnTo>
                  <a:lnTo>
                    <a:pt x="67437" y="11709"/>
                  </a:lnTo>
                  <a:lnTo>
                    <a:pt x="69151" y="10566"/>
                  </a:lnTo>
                  <a:lnTo>
                    <a:pt x="70866" y="9334"/>
                  </a:lnTo>
                  <a:lnTo>
                    <a:pt x="70866" y="5905"/>
                  </a:lnTo>
                  <a:close/>
                </a:path>
                <a:path w="493394" h="13335">
                  <a:moveTo>
                    <a:pt x="91160" y="5905"/>
                  </a:moveTo>
                  <a:lnTo>
                    <a:pt x="89446" y="4660"/>
                  </a:lnTo>
                  <a:lnTo>
                    <a:pt x="87820" y="4660"/>
                  </a:lnTo>
                  <a:lnTo>
                    <a:pt x="87820" y="3517"/>
                  </a:lnTo>
                  <a:lnTo>
                    <a:pt x="84493" y="1143"/>
                  </a:lnTo>
                  <a:lnTo>
                    <a:pt x="82778" y="0"/>
                  </a:lnTo>
                  <a:lnTo>
                    <a:pt x="79438" y="2374"/>
                  </a:lnTo>
                  <a:lnTo>
                    <a:pt x="77724" y="2374"/>
                  </a:lnTo>
                  <a:lnTo>
                    <a:pt x="77724" y="5905"/>
                  </a:lnTo>
                  <a:lnTo>
                    <a:pt x="78574" y="6477"/>
                  </a:lnTo>
                  <a:lnTo>
                    <a:pt x="77724" y="7048"/>
                  </a:lnTo>
                  <a:lnTo>
                    <a:pt x="81153" y="9334"/>
                  </a:lnTo>
                  <a:lnTo>
                    <a:pt x="82765" y="10566"/>
                  </a:lnTo>
                  <a:lnTo>
                    <a:pt x="83566" y="9994"/>
                  </a:lnTo>
                  <a:lnTo>
                    <a:pt x="84391" y="10566"/>
                  </a:lnTo>
                  <a:lnTo>
                    <a:pt x="86106" y="11709"/>
                  </a:lnTo>
                  <a:lnTo>
                    <a:pt x="87731" y="11709"/>
                  </a:lnTo>
                  <a:lnTo>
                    <a:pt x="89446" y="10566"/>
                  </a:lnTo>
                  <a:lnTo>
                    <a:pt x="91160" y="9334"/>
                  </a:lnTo>
                  <a:lnTo>
                    <a:pt x="91160" y="5905"/>
                  </a:lnTo>
                  <a:close/>
                </a:path>
                <a:path w="493394" h="13335">
                  <a:moveTo>
                    <a:pt x="111442" y="5905"/>
                  </a:moveTo>
                  <a:lnTo>
                    <a:pt x="109728" y="4660"/>
                  </a:lnTo>
                  <a:lnTo>
                    <a:pt x="108102" y="4660"/>
                  </a:lnTo>
                  <a:lnTo>
                    <a:pt x="108102" y="3517"/>
                  </a:lnTo>
                  <a:lnTo>
                    <a:pt x="104775" y="1143"/>
                  </a:lnTo>
                  <a:lnTo>
                    <a:pt x="103060" y="0"/>
                  </a:lnTo>
                  <a:lnTo>
                    <a:pt x="99720" y="2374"/>
                  </a:lnTo>
                  <a:lnTo>
                    <a:pt x="98005" y="2374"/>
                  </a:lnTo>
                  <a:lnTo>
                    <a:pt x="98005" y="5905"/>
                  </a:lnTo>
                  <a:lnTo>
                    <a:pt x="98818" y="6451"/>
                  </a:lnTo>
                  <a:lnTo>
                    <a:pt x="97917" y="7048"/>
                  </a:lnTo>
                  <a:lnTo>
                    <a:pt x="101346" y="9334"/>
                  </a:lnTo>
                  <a:lnTo>
                    <a:pt x="102971" y="10566"/>
                  </a:lnTo>
                  <a:lnTo>
                    <a:pt x="103809" y="9969"/>
                  </a:lnTo>
                  <a:lnTo>
                    <a:pt x="104673" y="10566"/>
                  </a:lnTo>
                  <a:lnTo>
                    <a:pt x="106387" y="11709"/>
                  </a:lnTo>
                  <a:lnTo>
                    <a:pt x="108013" y="11709"/>
                  </a:lnTo>
                  <a:lnTo>
                    <a:pt x="109728" y="10566"/>
                  </a:lnTo>
                  <a:lnTo>
                    <a:pt x="111442" y="9334"/>
                  </a:lnTo>
                  <a:lnTo>
                    <a:pt x="111442" y="5905"/>
                  </a:lnTo>
                  <a:close/>
                </a:path>
                <a:path w="493394" h="13335">
                  <a:moveTo>
                    <a:pt x="131737" y="5905"/>
                  </a:moveTo>
                  <a:lnTo>
                    <a:pt x="130022" y="4660"/>
                  </a:lnTo>
                  <a:lnTo>
                    <a:pt x="128397" y="4660"/>
                  </a:lnTo>
                  <a:lnTo>
                    <a:pt x="128397" y="3517"/>
                  </a:lnTo>
                  <a:lnTo>
                    <a:pt x="125069" y="1143"/>
                  </a:lnTo>
                  <a:lnTo>
                    <a:pt x="123355" y="0"/>
                  </a:lnTo>
                  <a:lnTo>
                    <a:pt x="120015" y="2374"/>
                  </a:lnTo>
                  <a:lnTo>
                    <a:pt x="118300" y="2374"/>
                  </a:lnTo>
                  <a:lnTo>
                    <a:pt x="118300" y="5905"/>
                  </a:lnTo>
                  <a:lnTo>
                    <a:pt x="119100" y="6451"/>
                  </a:lnTo>
                  <a:lnTo>
                    <a:pt x="118198" y="7048"/>
                  </a:lnTo>
                  <a:lnTo>
                    <a:pt x="121627" y="9334"/>
                  </a:lnTo>
                  <a:lnTo>
                    <a:pt x="123253" y="10566"/>
                  </a:lnTo>
                  <a:lnTo>
                    <a:pt x="124104" y="9956"/>
                  </a:lnTo>
                  <a:lnTo>
                    <a:pt x="124968" y="10566"/>
                  </a:lnTo>
                  <a:lnTo>
                    <a:pt x="126682" y="11709"/>
                  </a:lnTo>
                  <a:lnTo>
                    <a:pt x="128308" y="11709"/>
                  </a:lnTo>
                  <a:lnTo>
                    <a:pt x="130022" y="10566"/>
                  </a:lnTo>
                  <a:lnTo>
                    <a:pt x="131737" y="9334"/>
                  </a:lnTo>
                  <a:lnTo>
                    <a:pt x="131737" y="5905"/>
                  </a:lnTo>
                  <a:close/>
                </a:path>
                <a:path w="493394" h="13335">
                  <a:moveTo>
                    <a:pt x="152019" y="5905"/>
                  </a:moveTo>
                  <a:lnTo>
                    <a:pt x="150304" y="4660"/>
                  </a:lnTo>
                  <a:lnTo>
                    <a:pt x="148590" y="4660"/>
                  </a:lnTo>
                  <a:lnTo>
                    <a:pt x="148590" y="3517"/>
                  </a:lnTo>
                  <a:lnTo>
                    <a:pt x="145249" y="1143"/>
                  </a:lnTo>
                  <a:lnTo>
                    <a:pt x="143535" y="0"/>
                  </a:lnTo>
                  <a:lnTo>
                    <a:pt x="140208" y="2374"/>
                  </a:lnTo>
                  <a:lnTo>
                    <a:pt x="138493" y="2374"/>
                  </a:lnTo>
                  <a:lnTo>
                    <a:pt x="138493" y="5905"/>
                  </a:lnTo>
                  <a:lnTo>
                    <a:pt x="139344" y="6477"/>
                  </a:lnTo>
                  <a:lnTo>
                    <a:pt x="138493" y="7048"/>
                  </a:lnTo>
                  <a:lnTo>
                    <a:pt x="141922" y="9334"/>
                  </a:lnTo>
                  <a:lnTo>
                    <a:pt x="143535" y="10566"/>
                  </a:lnTo>
                  <a:lnTo>
                    <a:pt x="144386" y="9956"/>
                  </a:lnTo>
                  <a:lnTo>
                    <a:pt x="145262" y="10566"/>
                  </a:lnTo>
                  <a:lnTo>
                    <a:pt x="146977" y="11709"/>
                  </a:lnTo>
                  <a:lnTo>
                    <a:pt x="148590" y="11709"/>
                  </a:lnTo>
                  <a:lnTo>
                    <a:pt x="150304" y="10566"/>
                  </a:lnTo>
                  <a:lnTo>
                    <a:pt x="152019" y="9334"/>
                  </a:lnTo>
                  <a:lnTo>
                    <a:pt x="152019" y="5905"/>
                  </a:lnTo>
                  <a:close/>
                </a:path>
                <a:path w="493394" h="13335">
                  <a:moveTo>
                    <a:pt x="172300" y="5905"/>
                  </a:moveTo>
                  <a:lnTo>
                    <a:pt x="170586" y="4660"/>
                  </a:lnTo>
                  <a:lnTo>
                    <a:pt x="168884" y="4660"/>
                  </a:lnTo>
                  <a:lnTo>
                    <a:pt x="168884" y="3517"/>
                  </a:lnTo>
                  <a:lnTo>
                    <a:pt x="165544" y="1143"/>
                  </a:lnTo>
                  <a:lnTo>
                    <a:pt x="163830" y="0"/>
                  </a:lnTo>
                  <a:lnTo>
                    <a:pt x="160502" y="2374"/>
                  </a:lnTo>
                  <a:lnTo>
                    <a:pt x="158788" y="2374"/>
                  </a:lnTo>
                  <a:lnTo>
                    <a:pt x="158788" y="5905"/>
                  </a:lnTo>
                  <a:lnTo>
                    <a:pt x="159639" y="6477"/>
                  </a:lnTo>
                  <a:lnTo>
                    <a:pt x="158788" y="7048"/>
                  </a:lnTo>
                  <a:lnTo>
                    <a:pt x="162217" y="9334"/>
                  </a:lnTo>
                  <a:lnTo>
                    <a:pt x="163830" y="10566"/>
                  </a:lnTo>
                  <a:lnTo>
                    <a:pt x="164680" y="9956"/>
                  </a:lnTo>
                  <a:lnTo>
                    <a:pt x="165544" y="10566"/>
                  </a:lnTo>
                  <a:lnTo>
                    <a:pt x="167259" y="11709"/>
                  </a:lnTo>
                  <a:lnTo>
                    <a:pt x="168871" y="11709"/>
                  </a:lnTo>
                  <a:lnTo>
                    <a:pt x="170586" y="10566"/>
                  </a:lnTo>
                  <a:lnTo>
                    <a:pt x="172300" y="9334"/>
                  </a:lnTo>
                  <a:lnTo>
                    <a:pt x="172300" y="5905"/>
                  </a:lnTo>
                  <a:close/>
                </a:path>
                <a:path w="493394" h="13335">
                  <a:moveTo>
                    <a:pt x="192595" y="5905"/>
                  </a:moveTo>
                  <a:lnTo>
                    <a:pt x="190881" y="4660"/>
                  </a:lnTo>
                  <a:lnTo>
                    <a:pt x="189166" y="4660"/>
                  </a:lnTo>
                  <a:lnTo>
                    <a:pt x="189166" y="3517"/>
                  </a:lnTo>
                  <a:lnTo>
                    <a:pt x="185839" y="1143"/>
                  </a:lnTo>
                  <a:lnTo>
                    <a:pt x="184124" y="0"/>
                  </a:lnTo>
                  <a:lnTo>
                    <a:pt x="180784" y="2374"/>
                  </a:lnTo>
                  <a:lnTo>
                    <a:pt x="179070" y="2374"/>
                  </a:lnTo>
                  <a:lnTo>
                    <a:pt x="179070" y="5905"/>
                  </a:lnTo>
                  <a:lnTo>
                    <a:pt x="179920" y="6477"/>
                  </a:lnTo>
                  <a:lnTo>
                    <a:pt x="179070" y="7048"/>
                  </a:lnTo>
                  <a:lnTo>
                    <a:pt x="182499" y="9334"/>
                  </a:lnTo>
                  <a:lnTo>
                    <a:pt x="184111" y="10566"/>
                  </a:lnTo>
                  <a:lnTo>
                    <a:pt x="184962" y="9956"/>
                  </a:lnTo>
                  <a:lnTo>
                    <a:pt x="185839" y="10566"/>
                  </a:lnTo>
                  <a:lnTo>
                    <a:pt x="187553" y="11709"/>
                  </a:lnTo>
                  <a:lnTo>
                    <a:pt x="189166" y="11709"/>
                  </a:lnTo>
                  <a:lnTo>
                    <a:pt x="190881" y="10566"/>
                  </a:lnTo>
                  <a:lnTo>
                    <a:pt x="192595" y="9334"/>
                  </a:lnTo>
                  <a:lnTo>
                    <a:pt x="192595" y="5905"/>
                  </a:lnTo>
                  <a:close/>
                </a:path>
                <a:path w="493394" h="13335">
                  <a:moveTo>
                    <a:pt x="212890" y="5905"/>
                  </a:moveTo>
                  <a:lnTo>
                    <a:pt x="211175" y="4660"/>
                  </a:lnTo>
                  <a:lnTo>
                    <a:pt x="209448" y="4660"/>
                  </a:lnTo>
                  <a:lnTo>
                    <a:pt x="209448" y="3517"/>
                  </a:lnTo>
                  <a:lnTo>
                    <a:pt x="206121" y="1143"/>
                  </a:lnTo>
                  <a:lnTo>
                    <a:pt x="204406" y="0"/>
                  </a:lnTo>
                  <a:lnTo>
                    <a:pt x="201066" y="2374"/>
                  </a:lnTo>
                  <a:lnTo>
                    <a:pt x="199351" y="2374"/>
                  </a:lnTo>
                  <a:lnTo>
                    <a:pt x="199351" y="5905"/>
                  </a:lnTo>
                  <a:lnTo>
                    <a:pt x="200202" y="6477"/>
                  </a:lnTo>
                  <a:lnTo>
                    <a:pt x="199351" y="7048"/>
                  </a:lnTo>
                  <a:lnTo>
                    <a:pt x="202780" y="9334"/>
                  </a:lnTo>
                  <a:lnTo>
                    <a:pt x="204406" y="10566"/>
                  </a:lnTo>
                  <a:lnTo>
                    <a:pt x="205257" y="9956"/>
                  </a:lnTo>
                  <a:lnTo>
                    <a:pt x="206121" y="10566"/>
                  </a:lnTo>
                  <a:lnTo>
                    <a:pt x="207835" y="11709"/>
                  </a:lnTo>
                  <a:lnTo>
                    <a:pt x="209461" y="11709"/>
                  </a:lnTo>
                  <a:lnTo>
                    <a:pt x="211175" y="10566"/>
                  </a:lnTo>
                  <a:lnTo>
                    <a:pt x="212890" y="9334"/>
                  </a:lnTo>
                  <a:lnTo>
                    <a:pt x="212890" y="5905"/>
                  </a:lnTo>
                  <a:close/>
                </a:path>
                <a:path w="493394" h="13335">
                  <a:moveTo>
                    <a:pt x="231457" y="7137"/>
                  </a:moveTo>
                  <a:lnTo>
                    <a:pt x="229743" y="5905"/>
                  </a:lnTo>
                  <a:lnTo>
                    <a:pt x="228028" y="5905"/>
                  </a:lnTo>
                  <a:lnTo>
                    <a:pt x="227215" y="5283"/>
                  </a:lnTo>
                  <a:lnTo>
                    <a:pt x="228028" y="4660"/>
                  </a:lnTo>
                  <a:lnTo>
                    <a:pt x="229743" y="3517"/>
                  </a:lnTo>
                  <a:lnTo>
                    <a:pt x="228028" y="2374"/>
                  </a:lnTo>
                  <a:lnTo>
                    <a:pt x="226402" y="1143"/>
                  </a:lnTo>
                  <a:lnTo>
                    <a:pt x="224688" y="0"/>
                  </a:lnTo>
                  <a:lnTo>
                    <a:pt x="222973" y="0"/>
                  </a:lnTo>
                  <a:lnTo>
                    <a:pt x="221259" y="1143"/>
                  </a:lnTo>
                  <a:lnTo>
                    <a:pt x="219646" y="2374"/>
                  </a:lnTo>
                  <a:lnTo>
                    <a:pt x="219646" y="5905"/>
                  </a:lnTo>
                  <a:lnTo>
                    <a:pt x="219646" y="9334"/>
                  </a:lnTo>
                  <a:lnTo>
                    <a:pt x="221272" y="10566"/>
                  </a:lnTo>
                  <a:lnTo>
                    <a:pt x="222948" y="10566"/>
                  </a:lnTo>
                  <a:lnTo>
                    <a:pt x="224701" y="11811"/>
                  </a:lnTo>
                  <a:lnTo>
                    <a:pt x="226415" y="12954"/>
                  </a:lnTo>
                  <a:lnTo>
                    <a:pt x="228028" y="12954"/>
                  </a:lnTo>
                  <a:lnTo>
                    <a:pt x="229743" y="11811"/>
                  </a:lnTo>
                  <a:lnTo>
                    <a:pt x="231457" y="10566"/>
                  </a:lnTo>
                  <a:lnTo>
                    <a:pt x="231457" y="7137"/>
                  </a:lnTo>
                  <a:close/>
                </a:path>
                <a:path w="493394" h="13335">
                  <a:moveTo>
                    <a:pt x="251752" y="7137"/>
                  </a:moveTo>
                  <a:lnTo>
                    <a:pt x="250037" y="5905"/>
                  </a:lnTo>
                  <a:lnTo>
                    <a:pt x="248323" y="5905"/>
                  </a:lnTo>
                  <a:lnTo>
                    <a:pt x="247510" y="5283"/>
                  </a:lnTo>
                  <a:lnTo>
                    <a:pt x="248323" y="4660"/>
                  </a:lnTo>
                  <a:lnTo>
                    <a:pt x="250037" y="3517"/>
                  </a:lnTo>
                  <a:lnTo>
                    <a:pt x="248323" y="2374"/>
                  </a:lnTo>
                  <a:lnTo>
                    <a:pt x="246697" y="1143"/>
                  </a:lnTo>
                  <a:lnTo>
                    <a:pt x="244983" y="0"/>
                  </a:lnTo>
                  <a:lnTo>
                    <a:pt x="243268" y="0"/>
                  </a:lnTo>
                  <a:lnTo>
                    <a:pt x="241554" y="1143"/>
                  </a:lnTo>
                  <a:lnTo>
                    <a:pt x="239928" y="2374"/>
                  </a:lnTo>
                  <a:lnTo>
                    <a:pt x="239928" y="5905"/>
                  </a:lnTo>
                  <a:lnTo>
                    <a:pt x="239941" y="9334"/>
                  </a:lnTo>
                  <a:lnTo>
                    <a:pt x="241554" y="10566"/>
                  </a:lnTo>
                  <a:lnTo>
                    <a:pt x="243243" y="10566"/>
                  </a:lnTo>
                  <a:lnTo>
                    <a:pt x="244983" y="11811"/>
                  </a:lnTo>
                  <a:lnTo>
                    <a:pt x="246697" y="12954"/>
                  </a:lnTo>
                  <a:lnTo>
                    <a:pt x="248323" y="12954"/>
                  </a:lnTo>
                  <a:lnTo>
                    <a:pt x="250037" y="11811"/>
                  </a:lnTo>
                  <a:lnTo>
                    <a:pt x="251752" y="10566"/>
                  </a:lnTo>
                  <a:lnTo>
                    <a:pt x="251752" y="7137"/>
                  </a:lnTo>
                  <a:close/>
                </a:path>
                <a:path w="493394" h="13335">
                  <a:moveTo>
                    <a:pt x="272034" y="7137"/>
                  </a:moveTo>
                  <a:lnTo>
                    <a:pt x="270319" y="5905"/>
                  </a:lnTo>
                  <a:lnTo>
                    <a:pt x="268605" y="5905"/>
                  </a:lnTo>
                  <a:lnTo>
                    <a:pt x="267741" y="5257"/>
                  </a:lnTo>
                  <a:lnTo>
                    <a:pt x="268503" y="4660"/>
                  </a:lnTo>
                  <a:lnTo>
                    <a:pt x="270217" y="3517"/>
                  </a:lnTo>
                  <a:lnTo>
                    <a:pt x="268503" y="2374"/>
                  </a:lnTo>
                  <a:lnTo>
                    <a:pt x="266890" y="1143"/>
                  </a:lnTo>
                  <a:lnTo>
                    <a:pt x="265176" y="0"/>
                  </a:lnTo>
                  <a:lnTo>
                    <a:pt x="263461" y="0"/>
                  </a:lnTo>
                  <a:lnTo>
                    <a:pt x="261747" y="1143"/>
                  </a:lnTo>
                  <a:lnTo>
                    <a:pt x="260121" y="2374"/>
                  </a:lnTo>
                  <a:lnTo>
                    <a:pt x="260121" y="5905"/>
                  </a:lnTo>
                  <a:lnTo>
                    <a:pt x="260223" y="9334"/>
                  </a:lnTo>
                  <a:lnTo>
                    <a:pt x="261835" y="10566"/>
                  </a:lnTo>
                  <a:lnTo>
                    <a:pt x="263525" y="10566"/>
                  </a:lnTo>
                  <a:lnTo>
                    <a:pt x="265264" y="11811"/>
                  </a:lnTo>
                  <a:lnTo>
                    <a:pt x="266979" y="12954"/>
                  </a:lnTo>
                  <a:lnTo>
                    <a:pt x="268605" y="12954"/>
                  </a:lnTo>
                  <a:lnTo>
                    <a:pt x="270319" y="11811"/>
                  </a:lnTo>
                  <a:lnTo>
                    <a:pt x="272034" y="10566"/>
                  </a:lnTo>
                  <a:lnTo>
                    <a:pt x="272034" y="7137"/>
                  </a:lnTo>
                  <a:close/>
                </a:path>
                <a:path w="493394" h="13335">
                  <a:moveTo>
                    <a:pt x="292328" y="7137"/>
                  </a:moveTo>
                  <a:lnTo>
                    <a:pt x="290614" y="5905"/>
                  </a:lnTo>
                  <a:lnTo>
                    <a:pt x="288899" y="5905"/>
                  </a:lnTo>
                  <a:lnTo>
                    <a:pt x="288036" y="5257"/>
                  </a:lnTo>
                  <a:lnTo>
                    <a:pt x="288798" y="4660"/>
                  </a:lnTo>
                  <a:lnTo>
                    <a:pt x="290512" y="3517"/>
                  </a:lnTo>
                  <a:lnTo>
                    <a:pt x="288798" y="2374"/>
                  </a:lnTo>
                  <a:lnTo>
                    <a:pt x="287185" y="1143"/>
                  </a:lnTo>
                  <a:lnTo>
                    <a:pt x="285457" y="0"/>
                  </a:lnTo>
                  <a:lnTo>
                    <a:pt x="283743" y="0"/>
                  </a:lnTo>
                  <a:lnTo>
                    <a:pt x="282028" y="1143"/>
                  </a:lnTo>
                  <a:lnTo>
                    <a:pt x="280416" y="2374"/>
                  </a:lnTo>
                  <a:lnTo>
                    <a:pt x="280416" y="5905"/>
                  </a:lnTo>
                  <a:lnTo>
                    <a:pt x="280517" y="9334"/>
                  </a:lnTo>
                  <a:lnTo>
                    <a:pt x="282130" y="10566"/>
                  </a:lnTo>
                  <a:lnTo>
                    <a:pt x="283819" y="10566"/>
                  </a:lnTo>
                  <a:lnTo>
                    <a:pt x="285559" y="11811"/>
                  </a:lnTo>
                  <a:lnTo>
                    <a:pt x="287274" y="12954"/>
                  </a:lnTo>
                  <a:lnTo>
                    <a:pt x="288899" y="12954"/>
                  </a:lnTo>
                  <a:lnTo>
                    <a:pt x="290614" y="11811"/>
                  </a:lnTo>
                  <a:lnTo>
                    <a:pt x="292328" y="10566"/>
                  </a:lnTo>
                  <a:lnTo>
                    <a:pt x="292328" y="7137"/>
                  </a:lnTo>
                  <a:close/>
                </a:path>
                <a:path w="493394" h="13335">
                  <a:moveTo>
                    <a:pt x="312610" y="7137"/>
                  </a:moveTo>
                  <a:lnTo>
                    <a:pt x="310896" y="5905"/>
                  </a:lnTo>
                  <a:lnTo>
                    <a:pt x="309181" y="5905"/>
                  </a:lnTo>
                  <a:lnTo>
                    <a:pt x="308317" y="5257"/>
                  </a:lnTo>
                  <a:lnTo>
                    <a:pt x="309092" y="4660"/>
                  </a:lnTo>
                  <a:lnTo>
                    <a:pt x="310807" y="3517"/>
                  </a:lnTo>
                  <a:lnTo>
                    <a:pt x="309092" y="2374"/>
                  </a:lnTo>
                  <a:lnTo>
                    <a:pt x="307467" y="1143"/>
                  </a:lnTo>
                  <a:lnTo>
                    <a:pt x="305752" y="0"/>
                  </a:lnTo>
                  <a:lnTo>
                    <a:pt x="304038" y="0"/>
                  </a:lnTo>
                  <a:lnTo>
                    <a:pt x="302323" y="1143"/>
                  </a:lnTo>
                  <a:lnTo>
                    <a:pt x="300710" y="2374"/>
                  </a:lnTo>
                  <a:lnTo>
                    <a:pt x="300710" y="5905"/>
                  </a:lnTo>
                  <a:lnTo>
                    <a:pt x="300799" y="9334"/>
                  </a:lnTo>
                  <a:lnTo>
                    <a:pt x="302425" y="10566"/>
                  </a:lnTo>
                  <a:lnTo>
                    <a:pt x="304101" y="10566"/>
                  </a:lnTo>
                  <a:lnTo>
                    <a:pt x="305854" y="11811"/>
                  </a:lnTo>
                  <a:lnTo>
                    <a:pt x="307568" y="12954"/>
                  </a:lnTo>
                  <a:lnTo>
                    <a:pt x="309181" y="12954"/>
                  </a:lnTo>
                  <a:lnTo>
                    <a:pt x="310896" y="11811"/>
                  </a:lnTo>
                  <a:lnTo>
                    <a:pt x="312610" y="10566"/>
                  </a:lnTo>
                  <a:lnTo>
                    <a:pt x="312610" y="7137"/>
                  </a:lnTo>
                  <a:close/>
                </a:path>
                <a:path w="493394" h="13335">
                  <a:moveTo>
                    <a:pt x="332803" y="7137"/>
                  </a:moveTo>
                  <a:lnTo>
                    <a:pt x="331089" y="5905"/>
                  </a:lnTo>
                  <a:lnTo>
                    <a:pt x="329374" y="5905"/>
                  </a:lnTo>
                  <a:lnTo>
                    <a:pt x="328561" y="5283"/>
                  </a:lnTo>
                  <a:lnTo>
                    <a:pt x="329374" y="4660"/>
                  </a:lnTo>
                  <a:lnTo>
                    <a:pt x="331089" y="3517"/>
                  </a:lnTo>
                  <a:lnTo>
                    <a:pt x="329374" y="2374"/>
                  </a:lnTo>
                  <a:lnTo>
                    <a:pt x="327748" y="1143"/>
                  </a:lnTo>
                  <a:lnTo>
                    <a:pt x="326034" y="0"/>
                  </a:lnTo>
                  <a:lnTo>
                    <a:pt x="324319" y="0"/>
                  </a:lnTo>
                  <a:lnTo>
                    <a:pt x="322605" y="1143"/>
                  </a:lnTo>
                  <a:lnTo>
                    <a:pt x="320992" y="2374"/>
                  </a:lnTo>
                  <a:lnTo>
                    <a:pt x="320992" y="5905"/>
                  </a:lnTo>
                  <a:lnTo>
                    <a:pt x="320992" y="9334"/>
                  </a:lnTo>
                  <a:lnTo>
                    <a:pt x="322618" y="10566"/>
                  </a:lnTo>
                  <a:lnTo>
                    <a:pt x="324294" y="10566"/>
                  </a:lnTo>
                  <a:lnTo>
                    <a:pt x="326047" y="11811"/>
                  </a:lnTo>
                  <a:lnTo>
                    <a:pt x="327761" y="12954"/>
                  </a:lnTo>
                  <a:lnTo>
                    <a:pt x="329374" y="12954"/>
                  </a:lnTo>
                  <a:lnTo>
                    <a:pt x="331089" y="11811"/>
                  </a:lnTo>
                  <a:lnTo>
                    <a:pt x="332803" y="10566"/>
                  </a:lnTo>
                  <a:lnTo>
                    <a:pt x="332803" y="7137"/>
                  </a:lnTo>
                  <a:close/>
                </a:path>
                <a:path w="493394" h="13335">
                  <a:moveTo>
                    <a:pt x="353098" y="7137"/>
                  </a:moveTo>
                  <a:lnTo>
                    <a:pt x="351383" y="5905"/>
                  </a:lnTo>
                  <a:lnTo>
                    <a:pt x="349669" y="5905"/>
                  </a:lnTo>
                  <a:lnTo>
                    <a:pt x="348843" y="5283"/>
                  </a:lnTo>
                  <a:lnTo>
                    <a:pt x="349656" y="4660"/>
                  </a:lnTo>
                  <a:lnTo>
                    <a:pt x="351370" y="3517"/>
                  </a:lnTo>
                  <a:lnTo>
                    <a:pt x="349656" y="2374"/>
                  </a:lnTo>
                  <a:lnTo>
                    <a:pt x="348043" y="1143"/>
                  </a:lnTo>
                  <a:lnTo>
                    <a:pt x="346329" y="0"/>
                  </a:lnTo>
                  <a:lnTo>
                    <a:pt x="344614" y="0"/>
                  </a:lnTo>
                  <a:lnTo>
                    <a:pt x="342900" y="1143"/>
                  </a:lnTo>
                  <a:lnTo>
                    <a:pt x="341274" y="2374"/>
                  </a:lnTo>
                  <a:lnTo>
                    <a:pt x="341274" y="5905"/>
                  </a:lnTo>
                  <a:lnTo>
                    <a:pt x="341287" y="9334"/>
                  </a:lnTo>
                  <a:lnTo>
                    <a:pt x="342900" y="10566"/>
                  </a:lnTo>
                  <a:lnTo>
                    <a:pt x="344589" y="10566"/>
                  </a:lnTo>
                  <a:lnTo>
                    <a:pt x="346329" y="11811"/>
                  </a:lnTo>
                  <a:lnTo>
                    <a:pt x="348043" y="12954"/>
                  </a:lnTo>
                  <a:lnTo>
                    <a:pt x="349669" y="12954"/>
                  </a:lnTo>
                  <a:lnTo>
                    <a:pt x="351383" y="11811"/>
                  </a:lnTo>
                  <a:lnTo>
                    <a:pt x="353098" y="10566"/>
                  </a:lnTo>
                  <a:lnTo>
                    <a:pt x="353098" y="7137"/>
                  </a:lnTo>
                  <a:close/>
                </a:path>
                <a:path w="493394" h="13335">
                  <a:moveTo>
                    <a:pt x="373380" y="7137"/>
                  </a:moveTo>
                  <a:lnTo>
                    <a:pt x="371665" y="5905"/>
                  </a:lnTo>
                  <a:lnTo>
                    <a:pt x="369951" y="5905"/>
                  </a:lnTo>
                  <a:lnTo>
                    <a:pt x="369138" y="5295"/>
                  </a:lnTo>
                  <a:lnTo>
                    <a:pt x="369951" y="4660"/>
                  </a:lnTo>
                  <a:lnTo>
                    <a:pt x="371665" y="3517"/>
                  </a:lnTo>
                  <a:lnTo>
                    <a:pt x="369951" y="2374"/>
                  </a:lnTo>
                  <a:lnTo>
                    <a:pt x="368338" y="1143"/>
                  </a:lnTo>
                  <a:lnTo>
                    <a:pt x="366623" y="0"/>
                  </a:lnTo>
                  <a:lnTo>
                    <a:pt x="364909" y="0"/>
                  </a:lnTo>
                  <a:lnTo>
                    <a:pt x="363194" y="1143"/>
                  </a:lnTo>
                  <a:lnTo>
                    <a:pt x="361569" y="2374"/>
                  </a:lnTo>
                  <a:lnTo>
                    <a:pt x="361569" y="5905"/>
                  </a:lnTo>
                  <a:lnTo>
                    <a:pt x="361569" y="9334"/>
                  </a:lnTo>
                  <a:lnTo>
                    <a:pt x="363181" y="10566"/>
                  </a:lnTo>
                  <a:lnTo>
                    <a:pt x="364871" y="10566"/>
                  </a:lnTo>
                  <a:lnTo>
                    <a:pt x="366610" y="11811"/>
                  </a:lnTo>
                  <a:lnTo>
                    <a:pt x="368325" y="12954"/>
                  </a:lnTo>
                  <a:lnTo>
                    <a:pt x="369951" y="12954"/>
                  </a:lnTo>
                  <a:lnTo>
                    <a:pt x="371665" y="11811"/>
                  </a:lnTo>
                  <a:lnTo>
                    <a:pt x="373380" y="10566"/>
                  </a:lnTo>
                  <a:lnTo>
                    <a:pt x="373380" y="7137"/>
                  </a:lnTo>
                  <a:close/>
                </a:path>
                <a:path w="493394" h="13335">
                  <a:moveTo>
                    <a:pt x="393674" y="7137"/>
                  </a:moveTo>
                  <a:lnTo>
                    <a:pt x="391960" y="5905"/>
                  </a:lnTo>
                  <a:lnTo>
                    <a:pt x="390245" y="5905"/>
                  </a:lnTo>
                  <a:lnTo>
                    <a:pt x="389420" y="5283"/>
                  </a:lnTo>
                  <a:lnTo>
                    <a:pt x="390232" y="4660"/>
                  </a:lnTo>
                  <a:lnTo>
                    <a:pt x="391947" y="3517"/>
                  </a:lnTo>
                  <a:lnTo>
                    <a:pt x="390232" y="2374"/>
                  </a:lnTo>
                  <a:lnTo>
                    <a:pt x="388620" y="1143"/>
                  </a:lnTo>
                  <a:lnTo>
                    <a:pt x="386905" y="0"/>
                  </a:lnTo>
                  <a:lnTo>
                    <a:pt x="385191" y="0"/>
                  </a:lnTo>
                  <a:lnTo>
                    <a:pt x="383476" y="1143"/>
                  </a:lnTo>
                  <a:lnTo>
                    <a:pt x="381850" y="2374"/>
                  </a:lnTo>
                  <a:lnTo>
                    <a:pt x="381850" y="5905"/>
                  </a:lnTo>
                  <a:lnTo>
                    <a:pt x="381863" y="9334"/>
                  </a:lnTo>
                  <a:lnTo>
                    <a:pt x="383476" y="10566"/>
                  </a:lnTo>
                  <a:lnTo>
                    <a:pt x="385165" y="10566"/>
                  </a:lnTo>
                  <a:lnTo>
                    <a:pt x="386905" y="11811"/>
                  </a:lnTo>
                  <a:lnTo>
                    <a:pt x="388620" y="12954"/>
                  </a:lnTo>
                  <a:lnTo>
                    <a:pt x="390245" y="12954"/>
                  </a:lnTo>
                  <a:lnTo>
                    <a:pt x="391960" y="11811"/>
                  </a:lnTo>
                  <a:lnTo>
                    <a:pt x="393674" y="10566"/>
                  </a:lnTo>
                  <a:lnTo>
                    <a:pt x="393674" y="7137"/>
                  </a:lnTo>
                  <a:close/>
                </a:path>
                <a:path w="493394" h="13335">
                  <a:moveTo>
                    <a:pt x="413956" y="7137"/>
                  </a:moveTo>
                  <a:lnTo>
                    <a:pt x="412242" y="5905"/>
                  </a:lnTo>
                  <a:lnTo>
                    <a:pt x="410527" y="5905"/>
                  </a:lnTo>
                  <a:lnTo>
                    <a:pt x="409714" y="5283"/>
                  </a:lnTo>
                  <a:lnTo>
                    <a:pt x="410527" y="4660"/>
                  </a:lnTo>
                  <a:lnTo>
                    <a:pt x="412242" y="3517"/>
                  </a:lnTo>
                  <a:lnTo>
                    <a:pt x="410527" y="2374"/>
                  </a:lnTo>
                  <a:lnTo>
                    <a:pt x="408901" y="1143"/>
                  </a:lnTo>
                  <a:lnTo>
                    <a:pt x="407187" y="0"/>
                  </a:lnTo>
                  <a:lnTo>
                    <a:pt x="405472" y="0"/>
                  </a:lnTo>
                  <a:lnTo>
                    <a:pt x="403758" y="1143"/>
                  </a:lnTo>
                  <a:lnTo>
                    <a:pt x="402145" y="2374"/>
                  </a:lnTo>
                  <a:lnTo>
                    <a:pt x="402145" y="5905"/>
                  </a:lnTo>
                  <a:lnTo>
                    <a:pt x="402145" y="9334"/>
                  </a:lnTo>
                  <a:lnTo>
                    <a:pt x="403771" y="10566"/>
                  </a:lnTo>
                  <a:lnTo>
                    <a:pt x="405447" y="10566"/>
                  </a:lnTo>
                  <a:lnTo>
                    <a:pt x="407200" y="11811"/>
                  </a:lnTo>
                  <a:lnTo>
                    <a:pt x="408914" y="12954"/>
                  </a:lnTo>
                  <a:lnTo>
                    <a:pt x="410527" y="12954"/>
                  </a:lnTo>
                  <a:lnTo>
                    <a:pt x="412242" y="11811"/>
                  </a:lnTo>
                  <a:lnTo>
                    <a:pt x="413956" y="10566"/>
                  </a:lnTo>
                  <a:lnTo>
                    <a:pt x="413956" y="7137"/>
                  </a:lnTo>
                  <a:close/>
                </a:path>
                <a:path w="493394" h="13335">
                  <a:moveTo>
                    <a:pt x="434238" y="7137"/>
                  </a:moveTo>
                  <a:lnTo>
                    <a:pt x="432523" y="5905"/>
                  </a:lnTo>
                  <a:lnTo>
                    <a:pt x="430809" y="5905"/>
                  </a:lnTo>
                  <a:lnTo>
                    <a:pt x="429996" y="5295"/>
                  </a:lnTo>
                  <a:lnTo>
                    <a:pt x="430822" y="4660"/>
                  </a:lnTo>
                  <a:lnTo>
                    <a:pt x="432536" y="3517"/>
                  </a:lnTo>
                  <a:lnTo>
                    <a:pt x="430822" y="2374"/>
                  </a:lnTo>
                  <a:lnTo>
                    <a:pt x="429196" y="1143"/>
                  </a:lnTo>
                  <a:lnTo>
                    <a:pt x="427482" y="0"/>
                  </a:lnTo>
                  <a:lnTo>
                    <a:pt x="425767" y="0"/>
                  </a:lnTo>
                  <a:lnTo>
                    <a:pt x="424053" y="1143"/>
                  </a:lnTo>
                  <a:lnTo>
                    <a:pt x="422440" y="2374"/>
                  </a:lnTo>
                  <a:lnTo>
                    <a:pt x="422440" y="5905"/>
                  </a:lnTo>
                  <a:lnTo>
                    <a:pt x="422427" y="9334"/>
                  </a:lnTo>
                  <a:lnTo>
                    <a:pt x="424053" y="10566"/>
                  </a:lnTo>
                  <a:lnTo>
                    <a:pt x="425729" y="10566"/>
                  </a:lnTo>
                  <a:lnTo>
                    <a:pt x="427482" y="11811"/>
                  </a:lnTo>
                  <a:lnTo>
                    <a:pt x="429196" y="12954"/>
                  </a:lnTo>
                  <a:lnTo>
                    <a:pt x="430809" y="12954"/>
                  </a:lnTo>
                  <a:lnTo>
                    <a:pt x="432523" y="11811"/>
                  </a:lnTo>
                  <a:lnTo>
                    <a:pt x="434238" y="10566"/>
                  </a:lnTo>
                  <a:lnTo>
                    <a:pt x="434238" y="7137"/>
                  </a:lnTo>
                  <a:close/>
                </a:path>
                <a:path w="493394" h="13335">
                  <a:moveTo>
                    <a:pt x="454533" y="7137"/>
                  </a:moveTo>
                  <a:lnTo>
                    <a:pt x="452818" y="5905"/>
                  </a:lnTo>
                  <a:lnTo>
                    <a:pt x="451104" y="5905"/>
                  </a:lnTo>
                  <a:lnTo>
                    <a:pt x="450291" y="5283"/>
                  </a:lnTo>
                  <a:lnTo>
                    <a:pt x="451104" y="4660"/>
                  </a:lnTo>
                  <a:lnTo>
                    <a:pt x="452818" y="3517"/>
                  </a:lnTo>
                  <a:lnTo>
                    <a:pt x="451104" y="2374"/>
                  </a:lnTo>
                  <a:lnTo>
                    <a:pt x="449478" y="1143"/>
                  </a:lnTo>
                  <a:lnTo>
                    <a:pt x="447763" y="0"/>
                  </a:lnTo>
                  <a:lnTo>
                    <a:pt x="446049" y="0"/>
                  </a:lnTo>
                  <a:lnTo>
                    <a:pt x="444334" y="1143"/>
                  </a:lnTo>
                  <a:lnTo>
                    <a:pt x="442722" y="2374"/>
                  </a:lnTo>
                  <a:lnTo>
                    <a:pt x="442722" y="5905"/>
                  </a:lnTo>
                  <a:lnTo>
                    <a:pt x="442722" y="9334"/>
                  </a:lnTo>
                  <a:lnTo>
                    <a:pt x="444347" y="10566"/>
                  </a:lnTo>
                  <a:lnTo>
                    <a:pt x="446024" y="10566"/>
                  </a:lnTo>
                  <a:lnTo>
                    <a:pt x="447776" y="11811"/>
                  </a:lnTo>
                  <a:lnTo>
                    <a:pt x="449491" y="12954"/>
                  </a:lnTo>
                  <a:lnTo>
                    <a:pt x="451104" y="12954"/>
                  </a:lnTo>
                  <a:lnTo>
                    <a:pt x="452818" y="11811"/>
                  </a:lnTo>
                  <a:lnTo>
                    <a:pt x="454533" y="10566"/>
                  </a:lnTo>
                  <a:lnTo>
                    <a:pt x="454533" y="7137"/>
                  </a:lnTo>
                  <a:close/>
                </a:path>
                <a:path w="493394" h="13335">
                  <a:moveTo>
                    <a:pt x="474827" y="7137"/>
                  </a:moveTo>
                  <a:lnTo>
                    <a:pt x="473113" y="5905"/>
                  </a:lnTo>
                  <a:lnTo>
                    <a:pt x="471398" y="5905"/>
                  </a:lnTo>
                  <a:lnTo>
                    <a:pt x="470573" y="5283"/>
                  </a:lnTo>
                  <a:lnTo>
                    <a:pt x="471385" y="4660"/>
                  </a:lnTo>
                  <a:lnTo>
                    <a:pt x="473100" y="3517"/>
                  </a:lnTo>
                  <a:lnTo>
                    <a:pt x="471385" y="2374"/>
                  </a:lnTo>
                  <a:lnTo>
                    <a:pt x="469773" y="1143"/>
                  </a:lnTo>
                  <a:lnTo>
                    <a:pt x="468058" y="0"/>
                  </a:lnTo>
                  <a:lnTo>
                    <a:pt x="466344" y="0"/>
                  </a:lnTo>
                  <a:lnTo>
                    <a:pt x="464629" y="1143"/>
                  </a:lnTo>
                  <a:lnTo>
                    <a:pt x="463003" y="2374"/>
                  </a:lnTo>
                  <a:lnTo>
                    <a:pt x="463003" y="5905"/>
                  </a:lnTo>
                  <a:lnTo>
                    <a:pt x="463016" y="9334"/>
                  </a:lnTo>
                  <a:lnTo>
                    <a:pt x="464629" y="10566"/>
                  </a:lnTo>
                  <a:lnTo>
                    <a:pt x="466318" y="10566"/>
                  </a:lnTo>
                  <a:lnTo>
                    <a:pt x="468058" y="11811"/>
                  </a:lnTo>
                  <a:lnTo>
                    <a:pt x="469773" y="12954"/>
                  </a:lnTo>
                  <a:lnTo>
                    <a:pt x="471398" y="12954"/>
                  </a:lnTo>
                  <a:lnTo>
                    <a:pt x="473113" y="11811"/>
                  </a:lnTo>
                  <a:lnTo>
                    <a:pt x="474827" y="10566"/>
                  </a:lnTo>
                  <a:lnTo>
                    <a:pt x="474827" y="7137"/>
                  </a:lnTo>
                  <a:close/>
                </a:path>
                <a:path w="493394" h="13335">
                  <a:moveTo>
                    <a:pt x="493395" y="7048"/>
                  </a:moveTo>
                  <a:lnTo>
                    <a:pt x="491680" y="5905"/>
                  </a:lnTo>
                  <a:lnTo>
                    <a:pt x="490054" y="4660"/>
                  </a:lnTo>
                  <a:lnTo>
                    <a:pt x="488340" y="3517"/>
                  </a:lnTo>
                  <a:lnTo>
                    <a:pt x="486625" y="3517"/>
                  </a:lnTo>
                  <a:lnTo>
                    <a:pt x="484911" y="4660"/>
                  </a:lnTo>
                  <a:lnTo>
                    <a:pt x="483298" y="5905"/>
                  </a:lnTo>
                  <a:lnTo>
                    <a:pt x="483298" y="9334"/>
                  </a:lnTo>
                  <a:lnTo>
                    <a:pt x="484911" y="10566"/>
                  </a:lnTo>
                  <a:lnTo>
                    <a:pt x="488340" y="10566"/>
                  </a:lnTo>
                  <a:lnTo>
                    <a:pt x="490054" y="9334"/>
                  </a:lnTo>
                  <a:lnTo>
                    <a:pt x="491680" y="8191"/>
                  </a:lnTo>
                  <a:lnTo>
                    <a:pt x="493395" y="7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29524" y="4904905"/>
              <a:ext cx="476884" cy="13335"/>
            </a:xfrm>
            <a:custGeom>
              <a:avLst/>
              <a:gdLst/>
              <a:ahLst/>
              <a:cxnLst/>
              <a:rect l="l" t="t" r="r" b="b"/>
              <a:pathLst>
                <a:path w="476885" h="13335">
                  <a:moveTo>
                    <a:pt x="11912" y="7137"/>
                  </a:moveTo>
                  <a:lnTo>
                    <a:pt x="10198" y="5905"/>
                  </a:lnTo>
                  <a:lnTo>
                    <a:pt x="8483" y="5905"/>
                  </a:lnTo>
                  <a:lnTo>
                    <a:pt x="7620" y="5257"/>
                  </a:lnTo>
                  <a:lnTo>
                    <a:pt x="8382" y="4660"/>
                  </a:lnTo>
                  <a:lnTo>
                    <a:pt x="10096" y="3517"/>
                  </a:lnTo>
                  <a:lnTo>
                    <a:pt x="8382" y="2374"/>
                  </a:lnTo>
                  <a:lnTo>
                    <a:pt x="6769" y="1143"/>
                  </a:lnTo>
                  <a:lnTo>
                    <a:pt x="5054" y="0"/>
                  </a:lnTo>
                  <a:lnTo>
                    <a:pt x="3340" y="0"/>
                  </a:lnTo>
                  <a:lnTo>
                    <a:pt x="1625" y="1143"/>
                  </a:lnTo>
                  <a:lnTo>
                    <a:pt x="0" y="2374"/>
                  </a:lnTo>
                  <a:lnTo>
                    <a:pt x="0" y="5905"/>
                  </a:lnTo>
                  <a:lnTo>
                    <a:pt x="101" y="9334"/>
                  </a:lnTo>
                  <a:lnTo>
                    <a:pt x="1714" y="10566"/>
                  </a:lnTo>
                  <a:lnTo>
                    <a:pt x="3403" y="10566"/>
                  </a:lnTo>
                  <a:lnTo>
                    <a:pt x="5143" y="11811"/>
                  </a:lnTo>
                  <a:lnTo>
                    <a:pt x="6858" y="12954"/>
                  </a:lnTo>
                  <a:lnTo>
                    <a:pt x="8483" y="12954"/>
                  </a:lnTo>
                  <a:lnTo>
                    <a:pt x="10198" y="11811"/>
                  </a:lnTo>
                  <a:lnTo>
                    <a:pt x="11912" y="10566"/>
                  </a:lnTo>
                  <a:lnTo>
                    <a:pt x="11912" y="7137"/>
                  </a:lnTo>
                  <a:close/>
                </a:path>
                <a:path w="476885" h="13335">
                  <a:moveTo>
                    <a:pt x="32207" y="7137"/>
                  </a:moveTo>
                  <a:lnTo>
                    <a:pt x="30492" y="5905"/>
                  </a:lnTo>
                  <a:lnTo>
                    <a:pt x="28778" y="5905"/>
                  </a:lnTo>
                  <a:lnTo>
                    <a:pt x="27914" y="5245"/>
                  </a:lnTo>
                  <a:lnTo>
                    <a:pt x="28676" y="4660"/>
                  </a:lnTo>
                  <a:lnTo>
                    <a:pt x="30391" y="3517"/>
                  </a:lnTo>
                  <a:lnTo>
                    <a:pt x="28676" y="2374"/>
                  </a:lnTo>
                  <a:lnTo>
                    <a:pt x="27051" y="1143"/>
                  </a:lnTo>
                  <a:lnTo>
                    <a:pt x="25336" y="0"/>
                  </a:lnTo>
                  <a:lnTo>
                    <a:pt x="23622" y="0"/>
                  </a:lnTo>
                  <a:lnTo>
                    <a:pt x="21907" y="1143"/>
                  </a:lnTo>
                  <a:lnTo>
                    <a:pt x="20294" y="2374"/>
                  </a:lnTo>
                  <a:lnTo>
                    <a:pt x="20294" y="5905"/>
                  </a:lnTo>
                  <a:lnTo>
                    <a:pt x="20396" y="9334"/>
                  </a:lnTo>
                  <a:lnTo>
                    <a:pt x="22009" y="10566"/>
                  </a:lnTo>
                  <a:lnTo>
                    <a:pt x="23685" y="10566"/>
                  </a:lnTo>
                  <a:lnTo>
                    <a:pt x="25438" y="11811"/>
                  </a:lnTo>
                  <a:lnTo>
                    <a:pt x="27152" y="12954"/>
                  </a:lnTo>
                  <a:lnTo>
                    <a:pt x="28778" y="12954"/>
                  </a:lnTo>
                  <a:lnTo>
                    <a:pt x="30492" y="11811"/>
                  </a:lnTo>
                  <a:lnTo>
                    <a:pt x="32207" y="10566"/>
                  </a:lnTo>
                  <a:lnTo>
                    <a:pt x="32207" y="7137"/>
                  </a:lnTo>
                  <a:close/>
                </a:path>
                <a:path w="476885" h="13335">
                  <a:moveTo>
                    <a:pt x="52387" y="7137"/>
                  </a:moveTo>
                  <a:lnTo>
                    <a:pt x="50673" y="5905"/>
                  </a:lnTo>
                  <a:lnTo>
                    <a:pt x="48958" y="5905"/>
                  </a:lnTo>
                  <a:lnTo>
                    <a:pt x="48145" y="5295"/>
                  </a:lnTo>
                  <a:lnTo>
                    <a:pt x="48971" y="4660"/>
                  </a:lnTo>
                  <a:lnTo>
                    <a:pt x="50685" y="3517"/>
                  </a:lnTo>
                  <a:lnTo>
                    <a:pt x="48971" y="2374"/>
                  </a:lnTo>
                  <a:lnTo>
                    <a:pt x="47345" y="1143"/>
                  </a:lnTo>
                  <a:lnTo>
                    <a:pt x="45631" y="0"/>
                  </a:lnTo>
                  <a:lnTo>
                    <a:pt x="43916" y="0"/>
                  </a:lnTo>
                  <a:lnTo>
                    <a:pt x="42202" y="1143"/>
                  </a:lnTo>
                  <a:lnTo>
                    <a:pt x="40589" y="2374"/>
                  </a:lnTo>
                  <a:lnTo>
                    <a:pt x="40589" y="5905"/>
                  </a:lnTo>
                  <a:lnTo>
                    <a:pt x="40576" y="9334"/>
                  </a:lnTo>
                  <a:lnTo>
                    <a:pt x="42202" y="10566"/>
                  </a:lnTo>
                  <a:lnTo>
                    <a:pt x="43878" y="10566"/>
                  </a:lnTo>
                  <a:lnTo>
                    <a:pt x="45631" y="11811"/>
                  </a:lnTo>
                  <a:lnTo>
                    <a:pt x="47345" y="12954"/>
                  </a:lnTo>
                  <a:lnTo>
                    <a:pt x="48958" y="12954"/>
                  </a:lnTo>
                  <a:lnTo>
                    <a:pt x="50673" y="11811"/>
                  </a:lnTo>
                  <a:lnTo>
                    <a:pt x="52387" y="10566"/>
                  </a:lnTo>
                  <a:lnTo>
                    <a:pt x="52387" y="7137"/>
                  </a:lnTo>
                  <a:close/>
                </a:path>
                <a:path w="476885" h="13335">
                  <a:moveTo>
                    <a:pt x="72682" y="7137"/>
                  </a:moveTo>
                  <a:lnTo>
                    <a:pt x="70967" y="5905"/>
                  </a:lnTo>
                  <a:lnTo>
                    <a:pt x="69253" y="5905"/>
                  </a:lnTo>
                  <a:lnTo>
                    <a:pt x="68440" y="5283"/>
                  </a:lnTo>
                  <a:lnTo>
                    <a:pt x="69253" y="4660"/>
                  </a:lnTo>
                  <a:lnTo>
                    <a:pt x="70967" y="3517"/>
                  </a:lnTo>
                  <a:lnTo>
                    <a:pt x="69253" y="2374"/>
                  </a:lnTo>
                  <a:lnTo>
                    <a:pt x="67627" y="1143"/>
                  </a:lnTo>
                  <a:lnTo>
                    <a:pt x="65913" y="0"/>
                  </a:lnTo>
                  <a:lnTo>
                    <a:pt x="64198" y="0"/>
                  </a:lnTo>
                  <a:lnTo>
                    <a:pt x="62484" y="1143"/>
                  </a:lnTo>
                  <a:lnTo>
                    <a:pt x="60871" y="2374"/>
                  </a:lnTo>
                  <a:lnTo>
                    <a:pt x="60871" y="5905"/>
                  </a:lnTo>
                  <a:lnTo>
                    <a:pt x="60871" y="9334"/>
                  </a:lnTo>
                  <a:lnTo>
                    <a:pt x="62496" y="10566"/>
                  </a:lnTo>
                  <a:lnTo>
                    <a:pt x="64173" y="10566"/>
                  </a:lnTo>
                  <a:lnTo>
                    <a:pt x="65925" y="11811"/>
                  </a:lnTo>
                  <a:lnTo>
                    <a:pt x="67640" y="12954"/>
                  </a:lnTo>
                  <a:lnTo>
                    <a:pt x="69253" y="12954"/>
                  </a:lnTo>
                  <a:lnTo>
                    <a:pt x="70967" y="11811"/>
                  </a:lnTo>
                  <a:lnTo>
                    <a:pt x="72682" y="10566"/>
                  </a:lnTo>
                  <a:lnTo>
                    <a:pt x="72682" y="7137"/>
                  </a:lnTo>
                  <a:close/>
                </a:path>
                <a:path w="476885" h="13335">
                  <a:moveTo>
                    <a:pt x="92976" y="7137"/>
                  </a:moveTo>
                  <a:lnTo>
                    <a:pt x="91262" y="5905"/>
                  </a:lnTo>
                  <a:lnTo>
                    <a:pt x="89547" y="5905"/>
                  </a:lnTo>
                  <a:lnTo>
                    <a:pt x="88722" y="5283"/>
                  </a:lnTo>
                  <a:lnTo>
                    <a:pt x="89535" y="4660"/>
                  </a:lnTo>
                  <a:lnTo>
                    <a:pt x="91249" y="3517"/>
                  </a:lnTo>
                  <a:lnTo>
                    <a:pt x="89535" y="2374"/>
                  </a:lnTo>
                  <a:lnTo>
                    <a:pt x="87922" y="1143"/>
                  </a:lnTo>
                  <a:lnTo>
                    <a:pt x="86207" y="0"/>
                  </a:lnTo>
                  <a:lnTo>
                    <a:pt x="84493" y="0"/>
                  </a:lnTo>
                  <a:lnTo>
                    <a:pt x="82778" y="1143"/>
                  </a:lnTo>
                  <a:lnTo>
                    <a:pt x="81153" y="2374"/>
                  </a:lnTo>
                  <a:lnTo>
                    <a:pt x="81153" y="5905"/>
                  </a:lnTo>
                  <a:lnTo>
                    <a:pt x="81165" y="9334"/>
                  </a:lnTo>
                  <a:lnTo>
                    <a:pt x="82778" y="10566"/>
                  </a:lnTo>
                  <a:lnTo>
                    <a:pt x="84467" y="10566"/>
                  </a:lnTo>
                  <a:lnTo>
                    <a:pt x="86207" y="11811"/>
                  </a:lnTo>
                  <a:lnTo>
                    <a:pt x="87922" y="12954"/>
                  </a:lnTo>
                  <a:lnTo>
                    <a:pt x="89547" y="12954"/>
                  </a:lnTo>
                  <a:lnTo>
                    <a:pt x="91262" y="11811"/>
                  </a:lnTo>
                  <a:lnTo>
                    <a:pt x="92976" y="10566"/>
                  </a:lnTo>
                  <a:lnTo>
                    <a:pt x="92976" y="7137"/>
                  </a:lnTo>
                  <a:close/>
                </a:path>
                <a:path w="476885" h="13335">
                  <a:moveTo>
                    <a:pt x="113258" y="7137"/>
                  </a:moveTo>
                  <a:lnTo>
                    <a:pt x="111544" y="5905"/>
                  </a:lnTo>
                  <a:lnTo>
                    <a:pt x="109829" y="5905"/>
                  </a:lnTo>
                  <a:lnTo>
                    <a:pt x="109016" y="5295"/>
                  </a:lnTo>
                  <a:lnTo>
                    <a:pt x="109829" y="4660"/>
                  </a:lnTo>
                  <a:lnTo>
                    <a:pt x="111544" y="3517"/>
                  </a:lnTo>
                  <a:lnTo>
                    <a:pt x="109829" y="2374"/>
                  </a:lnTo>
                  <a:lnTo>
                    <a:pt x="108216" y="1143"/>
                  </a:lnTo>
                  <a:lnTo>
                    <a:pt x="106502" y="0"/>
                  </a:lnTo>
                  <a:lnTo>
                    <a:pt x="104787" y="0"/>
                  </a:lnTo>
                  <a:lnTo>
                    <a:pt x="103073" y="1143"/>
                  </a:lnTo>
                  <a:lnTo>
                    <a:pt x="101447" y="2374"/>
                  </a:lnTo>
                  <a:lnTo>
                    <a:pt x="101447" y="5905"/>
                  </a:lnTo>
                  <a:lnTo>
                    <a:pt x="101447" y="9334"/>
                  </a:lnTo>
                  <a:lnTo>
                    <a:pt x="103060" y="10566"/>
                  </a:lnTo>
                  <a:lnTo>
                    <a:pt x="104749" y="10566"/>
                  </a:lnTo>
                  <a:lnTo>
                    <a:pt x="106489" y="11811"/>
                  </a:lnTo>
                  <a:lnTo>
                    <a:pt x="108204" y="12954"/>
                  </a:lnTo>
                  <a:lnTo>
                    <a:pt x="109829" y="12954"/>
                  </a:lnTo>
                  <a:lnTo>
                    <a:pt x="111544" y="11811"/>
                  </a:lnTo>
                  <a:lnTo>
                    <a:pt x="113258" y="10566"/>
                  </a:lnTo>
                  <a:lnTo>
                    <a:pt x="113258" y="7137"/>
                  </a:lnTo>
                  <a:close/>
                </a:path>
                <a:path w="476885" h="13335">
                  <a:moveTo>
                    <a:pt x="133540" y="7137"/>
                  </a:moveTo>
                  <a:lnTo>
                    <a:pt x="131826" y="5905"/>
                  </a:lnTo>
                  <a:lnTo>
                    <a:pt x="130111" y="5905"/>
                  </a:lnTo>
                  <a:lnTo>
                    <a:pt x="129298" y="5295"/>
                  </a:lnTo>
                  <a:lnTo>
                    <a:pt x="130124" y="4660"/>
                  </a:lnTo>
                  <a:lnTo>
                    <a:pt x="131838" y="3517"/>
                  </a:lnTo>
                  <a:lnTo>
                    <a:pt x="130124" y="2374"/>
                  </a:lnTo>
                  <a:lnTo>
                    <a:pt x="128498" y="1143"/>
                  </a:lnTo>
                  <a:lnTo>
                    <a:pt x="126784" y="0"/>
                  </a:lnTo>
                  <a:lnTo>
                    <a:pt x="125069" y="0"/>
                  </a:lnTo>
                  <a:lnTo>
                    <a:pt x="123355" y="1143"/>
                  </a:lnTo>
                  <a:lnTo>
                    <a:pt x="121742" y="2374"/>
                  </a:lnTo>
                  <a:lnTo>
                    <a:pt x="121742" y="5905"/>
                  </a:lnTo>
                  <a:lnTo>
                    <a:pt x="121729" y="9334"/>
                  </a:lnTo>
                  <a:lnTo>
                    <a:pt x="123355" y="10566"/>
                  </a:lnTo>
                  <a:lnTo>
                    <a:pt x="125031" y="10566"/>
                  </a:lnTo>
                  <a:lnTo>
                    <a:pt x="126784" y="11811"/>
                  </a:lnTo>
                  <a:lnTo>
                    <a:pt x="128498" y="12954"/>
                  </a:lnTo>
                  <a:lnTo>
                    <a:pt x="130111" y="12954"/>
                  </a:lnTo>
                  <a:lnTo>
                    <a:pt x="131826" y="11811"/>
                  </a:lnTo>
                  <a:lnTo>
                    <a:pt x="133540" y="10566"/>
                  </a:lnTo>
                  <a:lnTo>
                    <a:pt x="133540" y="7137"/>
                  </a:lnTo>
                  <a:close/>
                </a:path>
                <a:path w="476885" h="13335">
                  <a:moveTo>
                    <a:pt x="153835" y="7137"/>
                  </a:moveTo>
                  <a:lnTo>
                    <a:pt x="152120" y="5905"/>
                  </a:lnTo>
                  <a:lnTo>
                    <a:pt x="150406" y="5905"/>
                  </a:lnTo>
                  <a:lnTo>
                    <a:pt x="149593" y="5283"/>
                  </a:lnTo>
                  <a:lnTo>
                    <a:pt x="150406" y="4660"/>
                  </a:lnTo>
                  <a:lnTo>
                    <a:pt x="152120" y="3517"/>
                  </a:lnTo>
                  <a:lnTo>
                    <a:pt x="150406" y="2374"/>
                  </a:lnTo>
                  <a:lnTo>
                    <a:pt x="148780" y="1143"/>
                  </a:lnTo>
                  <a:lnTo>
                    <a:pt x="147066" y="0"/>
                  </a:lnTo>
                  <a:lnTo>
                    <a:pt x="145351" y="0"/>
                  </a:lnTo>
                  <a:lnTo>
                    <a:pt x="143637" y="1143"/>
                  </a:lnTo>
                  <a:lnTo>
                    <a:pt x="142024" y="2374"/>
                  </a:lnTo>
                  <a:lnTo>
                    <a:pt x="142024" y="5905"/>
                  </a:lnTo>
                  <a:lnTo>
                    <a:pt x="142024" y="9334"/>
                  </a:lnTo>
                  <a:lnTo>
                    <a:pt x="143649" y="10566"/>
                  </a:lnTo>
                  <a:lnTo>
                    <a:pt x="145326" y="10566"/>
                  </a:lnTo>
                  <a:lnTo>
                    <a:pt x="147078" y="11811"/>
                  </a:lnTo>
                  <a:lnTo>
                    <a:pt x="148793" y="12954"/>
                  </a:lnTo>
                  <a:lnTo>
                    <a:pt x="150406" y="12954"/>
                  </a:lnTo>
                  <a:lnTo>
                    <a:pt x="152120" y="11811"/>
                  </a:lnTo>
                  <a:lnTo>
                    <a:pt x="153835" y="10566"/>
                  </a:lnTo>
                  <a:lnTo>
                    <a:pt x="153835" y="7137"/>
                  </a:lnTo>
                  <a:close/>
                </a:path>
                <a:path w="476885" h="13335">
                  <a:moveTo>
                    <a:pt x="174117" y="7137"/>
                  </a:moveTo>
                  <a:lnTo>
                    <a:pt x="172402" y="5905"/>
                  </a:lnTo>
                  <a:lnTo>
                    <a:pt x="170688" y="5905"/>
                  </a:lnTo>
                  <a:lnTo>
                    <a:pt x="169875" y="5295"/>
                  </a:lnTo>
                  <a:lnTo>
                    <a:pt x="170700" y="4660"/>
                  </a:lnTo>
                  <a:lnTo>
                    <a:pt x="172415" y="3517"/>
                  </a:lnTo>
                  <a:lnTo>
                    <a:pt x="170700" y="2374"/>
                  </a:lnTo>
                  <a:lnTo>
                    <a:pt x="169075" y="1143"/>
                  </a:lnTo>
                  <a:lnTo>
                    <a:pt x="167360" y="0"/>
                  </a:lnTo>
                  <a:lnTo>
                    <a:pt x="165646" y="0"/>
                  </a:lnTo>
                  <a:lnTo>
                    <a:pt x="163931" y="1143"/>
                  </a:lnTo>
                  <a:lnTo>
                    <a:pt x="162318" y="2374"/>
                  </a:lnTo>
                  <a:lnTo>
                    <a:pt x="162318" y="5905"/>
                  </a:lnTo>
                  <a:lnTo>
                    <a:pt x="162306" y="9334"/>
                  </a:lnTo>
                  <a:lnTo>
                    <a:pt x="163931" y="10566"/>
                  </a:lnTo>
                  <a:lnTo>
                    <a:pt x="165608" y="10566"/>
                  </a:lnTo>
                  <a:lnTo>
                    <a:pt x="167360" y="11811"/>
                  </a:lnTo>
                  <a:lnTo>
                    <a:pt x="169075" y="12954"/>
                  </a:lnTo>
                  <a:lnTo>
                    <a:pt x="170688" y="12954"/>
                  </a:lnTo>
                  <a:lnTo>
                    <a:pt x="172402" y="11811"/>
                  </a:lnTo>
                  <a:lnTo>
                    <a:pt x="174117" y="10566"/>
                  </a:lnTo>
                  <a:lnTo>
                    <a:pt x="174117" y="7137"/>
                  </a:lnTo>
                  <a:close/>
                </a:path>
                <a:path w="476885" h="13335">
                  <a:moveTo>
                    <a:pt x="194411" y="7137"/>
                  </a:moveTo>
                  <a:lnTo>
                    <a:pt x="192697" y="5905"/>
                  </a:lnTo>
                  <a:lnTo>
                    <a:pt x="190982" y="5905"/>
                  </a:lnTo>
                  <a:lnTo>
                    <a:pt x="190169" y="5295"/>
                  </a:lnTo>
                  <a:lnTo>
                    <a:pt x="190982" y="4660"/>
                  </a:lnTo>
                  <a:lnTo>
                    <a:pt x="192697" y="3517"/>
                  </a:lnTo>
                  <a:lnTo>
                    <a:pt x="190982" y="2374"/>
                  </a:lnTo>
                  <a:lnTo>
                    <a:pt x="189369" y="1143"/>
                  </a:lnTo>
                  <a:lnTo>
                    <a:pt x="187655" y="0"/>
                  </a:lnTo>
                  <a:lnTo>
                    <a:pt x="185940" y="0"/>
                  </a:lnTo>
                  <a:lnTo>
                    <a:pt x="184226" y="1143"/>
                  </a:lnTo>
                  <a:lnTo>
                    <a:pt x="182600" y="2374"/>
                  </a:lnTo>
                  <a:lnTo>
                    <a:pt x="182600" y="5905"/>
                  </a:lnTo>
                  <a:lnTo>
                    <a:pt x="182600" y="9334"/>
                  </a:lnTo>
                  <a:lnTo>
                    <a:pt x="184213" y="10566"/>
                  </a:lnTo>
                  <a:lnTo>
                    <a:pt x="185902" y="10566"/>
                  </a:lnTo>
                  <a:lnTo>
                    <a:pt x="187642" y="11811"/>
                  </a:lnTo>
                  <a:lnTo>
                    <a:pt x="189357" y="12954"/>
                  </a:lnTo>
                  <a:lnTo>
                    <a:pt x="190982" y="12954"/>
                  </a:lnTo>
                  <a:lnTo>
                    <a:pt x="192697" y="11811"/>
                  </a:lnTo>
                  <a:lnTo>
                    <a:pt x="194411" y="10566"/>
                  </a:lnTo>
                  <a:lnTo>
                    <a:pt x="194411" y="7137"/>
                  </a:lnTo>
                  <a:close/>
                </a:path>
                <a:path w="476885" h="13335">
                  <a:moveTo>
                    <a:pt x="214706" y="7137"/>
                  </a:moveTo>
                  <a:lnTo>
                    <a:pt x="212991" y="5905"/>
                  </a:lnTo>
                  <a:lnTo>
                    <a:pt x="211277" y="5905"/>
                  </a:lnTo>
                  <a:lnTo>
                    <a:pt x="210413" y="5257"/>
                  </a:lnTo>
                  <a:lnTo>
                    <a:pt x="211175" y="4660"/>
                  </a:lnTo>
                  <a:lnTo>
                    <a:pt x="212890" y="3517"/>
                  </a:lnTo>
                  <a:lnTo>
                    <a:pt x="211175" y="2374"/>
                  </a:lnTo>
                  <a:lnTo>
                    <a:pt x="209562" y="1143"/>
                  </a:lnTo>
                  <a:lnTo>
                    <a:pt x="207848" y="0"/>
                  </a:lnTo>
                  <a:lnTo>
                    <a:pt x="206133" y="0"/>
                  </a:lnTo>
                  <a:lnTo>
                    <a:pt x="204419" y="1143"/>
                  </a:lnTo>
                  <a:lnTo>
                    <a:pt x="202793" y="2374"/>
                  </a:lnTo>
                  <a:lnTo>
                    <a:pt x="202793" y="5905"/>
                  </a:lnTo>
                  <a:lnTo>
                    <a:pt x="202895" y="9334"/>
                  </a:lnTo>
                  <a:lnTo>
                    <a:pt x="204508" y="10566"/>
                  </a:lnTo>
                  <a:lnTo>
                    <a:pt x="206197" y="10566"/>
                  </a:lnTo>
                  <a:lnTo>
                    <a:pt x="207937" y="11811"/>
                  </a:lnTo>
                  <a:lnTo>
                    <a:pt x="209651" y="12954"/>
                  </a:lnTo>
                  <a:lnTo>
                    <a:pt x="211277" y="12954"/>
                  </a:lnTo>
                  <a:lnTo>
                    <a:pt x="212991" y="11811"/>
                  </a:lnTo>
                  <a:lnTo>
                    <a:pt x="214706" y="10566"/>
                  </a:lnTo>
                  <a:lnTo>
                    <a:pt x="214706" y="7137"/>
                  </a:lnTo>
                  <a:close/>
                </a:path>
                <a:path w="476885" h="13335">
                  <a:moveTo>
                    <a:pt x="234988" y="7137"/>
                  </a:moveTo>
                  <a:lnTo>
                    <a:pt x="233273" y="5905"/>
                  </a:lnTo>
                  <a:lnTo>
                    <a:pt x="231559" y="5905"/>
                  </a:lnTo>
                  <a:lnTo>
                    <a:pt x="230695" y="5257"/>
                  </a:lnTo>
                  <a:lnTo>
                    <a:pt x="231470" y="4660"/>
                  </a:lnTo>
                  <a:lnTo>
                    <a:pt x="233184" y="3517"/>
                  </a:lnTo>
                  <a:lnTo>
                    <a:pt x="231470" y="2374"/>
                  </a:lnTo>
                  <a:lnTo>
                    <a:pt x="229844" y="1143"/>
                  </a:lnTo>
                  <a:lnTo>
                    <a:pt x="228130" y="0"/>
                  </a:lnTo>
                  <a:lnTo>
                    <a:pt x="226415" y="0"/>
                  </a:lnTo>
                  <a:lnTo>
                    <a:pt x="224701" y="1143"/>
                  </a:lnTo>
                  <a:lnTo>
                    <a:pt x="223088" y="2374"/>
                  </a:lnTo>
                  <a:lnTo>
                    <a:pt x="223088" y="5905"/>
                  </a:lnTo>
                  <a:lnTo>
                    <a:pt x="223177" y="9334"/>
                  </a:lnTo>
                  <a:lnTo>
                    <a:pt x="224790" y="10566"/>
                  </a:lnTo>
                  <a:lnTo>
                    <a:pt x="226479" y="10566"/>
                  </a:lnTo>
                  <a:lnTo>
                    <a:pt x="228219" y="11811"/>
                  </a:lnTo>
                  <a:lnTo>
                    <a:pt x="229933" y="12954"/>
                  </a:lnTo>
                  <a:lnTo>
                    <a:pt x="231559" y="12954"/>
                  </a:lnTo>
                  <a:lnTo>
                    <a:pt x="233273" y="11811"/>
                  </a:lnTo>
                  <a:lnTo>
                    <a:pt x="234988" y="10566"/>
                  </a:lnTo>
                  <a:lnTo>
                    <a:pt x="234988" y="7137"/>
                  </a:lnTo>
                  <a:close/>
                </a:path>
                <a:path w="476885" h="13335">
                  <a:moveTo>
                    <a:pt x="255270" y="7137"/>
                  </a:moveTo>
                  <a:lnTo>
                    <a:pt x="253555" y="5905"/>
                  </a:lnTo>
                  <a:lnTo>
                    <a:pt x="251841" y="5905"/>
                  </a:lnTo>
                  <a:lnTo>
                    <a:pt x="250977" y="5257"/>
                  </a:lnTo>
                  <a:lnTo>
                    <a:pt x="251752" y="4660"/>
                  </a:lnTo>
                  <a:lnTo>
                    <a:pt x="253466" y="3517"/>
                  </a:lnTo>
                  <a:lnTo>
                    <a:pt x="251752" y="2374"/>
                  </a:lnTo>
                  <a:lnTo>
                    <a:pt x="250126" y="1143"/>
                  </a:lnTo>
                  <a:lnTo>
                    <a:pt x="248412" y="0"/>
                  </a:lnTo>
                  <a:lnTo>
                    <a:pt x="246697" y="0"/>
                  </a:lnTo>
                  <a:lnTo>
                    <a:pt x="244983" y="1143"/>
                  </a:lnTo>
                  <a:lnTo>
                    <a:pt x="243370" y="2374"/>
                  </a:lnTo>
                  <a:lnTo>
                    <a:pt x="243370" y="5905"/>
                  </a:lnTo>
                  <a:lnTo>
                    <a:pt x="243459" y="9334"/>
                  </a:lnTo>
                  <a:lnTo>
                    <a:pt x="245084" y="10566"/>
                  </a:lnTo>
                  <a:lnTo>
                    <a:pt x="246761" y="10566"/>
                  </a:lnTo>
                  <a:lnTo>
                    <a:pt x="248513" y="11811"/>
                  </a:lnTo>
                  <a:lnTo>
                    <a:pt x="250228" y="12954"/>
                  </a:lnTo>
                  <a:lnTo>
                    <a:pt x="251841" y="12954"/>
                  </a:lnTo>
                  <a:lnTo>
                    <a:pt x="253555" y="11811"/>
                  </a:lnTo>
                  <a:lnTo>
                    <a:pt x="255270" y="10566"/>
                  </a:lnTo>
                  <a:lnTo>
                    <a:pt x="255270" y="7137"/>
                  </a:lnTo>
                  <a:close/>
                </a:path>
                <a:path w="476885" h="13335">
                  <a:moveTo>
                    <a:pt x="275463" y="7137"/>
                  </a:moveTo>
                  <a:lnTo>
                    <a:pt x="273748" y="5905"/>
                  </a:lnTo>
                  <a:lnTo>
                    <a:pt x="272034" y="5905"/>
                  </a:lnTo>
                  <a:lnTo>
                    <a:pt x="271221" y="5295"/>
                  </a:lnTo>
                  <a:lnTo>
                    <a:pt x="272046" y="4660"/>
                  </a:lnTo>
                  <a:lnTo>
                    <a:pt x="273761" y="3517"/>
                  </a:lnTo>
                  <a:lnTo>
                    <a:pt x="272046" y="2374"/>
                  </a:lnTo>
                  <a:lnTo>
                    <a:pt x="270421" y="1143"/>
                  </a:lnTo>
                  <a:lnTo>
                    <a:pt x="268706" y="0"/>
                  </a:lnTo>
                  <a:lnTo>
                    <a:pt x="266992" y="0"/>
                  </a:lnTo>
                  <a:lnTo>
                    <a:pt x="265277" y="1143"/>
                  </a:lnTo>
                  <a:lnTo>
                    <a:pt x="263664" y="2374"/>
                  </a:lnTo>
                  <a:lnTo>
                    <a:pt x="263664" y="5905"/>
                  </a:lnTo>
                  <a:lnTo>
                    <a:pt x="263652" y="9334"/>
                  </a:lnTo>
                  <a:lnTo>
                    <a:pt x="265277" y="10566"/>
                  </a:lnTo>
                  <a:lnTo>
                    <a:pt x="266954" y="10566"/>
                  </a:lnTo>
                  <a:lnTo>
                    <a:pt x="268706" y="11811"/>
                  </a:lnTo>
                  <a:lnTo>
                    <a:pt x="270421" y="12954"/>
                  </a:lnTo>
                  <a:lnTo>
                    <a:pt x="272034" y="12954"/>
                  </a:lnTo>
                  <a:lnTo>
                    <a:pt x="273748" y="11811"/>
                  </a:lnTo>
                  <a:lnTo>
                    <a:pt x="275463" y="10566"/>
                  </a:lnTo>
                  <a:lnTo>
                    <a:pt x="275463" y="7137"/>
                  </a:lnTo>
                  <a:close/>
                </a:path>
                <a:path w="476885" h="13335">
                  <a:moveTo>
                    <a:pt x="295757" y="7137"/>
                  </a:moveTo>
                  <a:lnTo>
                    <a:pt x="294043" y="5905"/>
                  </a:lnTo>
                  <a:lnTo>
                    <a:pt x="292328" y="5905"/>
                  </a:lnTo>
                  <a:lnTo>
                    <a:pt x="291515" y="5295"/>
                  </a:lnTo>
                  <a:lnTo>
                    <a:pt x="292328" y="4660"/>
                  </a:lnTo>
                  <a:lnTo>
                    <a:pt x="294043" y="3517"/>
                  </a:lnTo>
                  <a:lnTo>
                    <a:pt x="292328" y="2374"/>
                  </a:lnTo>
                  <a:lnTo>
                    <a:pt x="290715" y="1143"/>
                  </a:lnTo>
                  <a:lnTo>
                    <a:pt x="289001" y="0"/>
                  </a:lnTo>
                  <a:lnTo>
                    <a:pt x="287286" y="0"/>
                  </a:lnTo>
                  <a:lnTo>
                    <a:pt x="285572" y="1143"/>
                  </a:lnTo>
                  <a:lnTo>
                    <a:pt x="283946" y="2374"/>
                  </a:lnTo>
                  <a:lnTo>
                    <a:pt x="283946" y="5905"/>
                  </a:lnTo>
                  <a:lnTo>
                    <a:pt x="283946" y="9334"/>
                  </a:lnTo>
                  <a:lnTo>
                    <a:pt x="285559" y="10566"/>
                  </a:lnTo>
                  <a:lnTo>
                    <a:pt x="287248" y="10566"/>
                  </a:lnTo>
                  <a:lnTo>
                    <a:pt x="288988" y="11811"/>
                  </a:lnTo>
                  <a:lnTo>
                    <a:pt x="290703" y="12954"/>
                  </a:lnTo>
                  <a:lnTo>
                    <a:pt x="292328" y="12954"/>
                  </a:lnTo>
                  <a:lnTo>
                    <a:pt x="294043" y="11811"/>
                  </a:lnTo>
                  <a:lnTo>
                    <a:pt x="295757" y="10566"/>
                  </a:lnTo>
                  <a:lnTo>
                    <a:pt x="295757" y="7137"/>
                  </a:lnTo>
                  <a:close/>
                </a:path>
                <a:path w="476885" h="13335">
                  <a:moveTo>
                    <a:pt x="316052" y="7137"/>
                  </a:moveTo>
                  <a:lnTo>
                    <a:pt x="314337" y="5905"/>
                  </a:lnTo>
                  <a:lnTo>
                    <a:pt x="312623" y="5905"/>
                  </a:lnTo>
                  <a:lnTo>
                    <a:pt x="311797" y="5283"/>
                  </a:lnTo>
                  <a:lnTo>
                    <a:pt x="312610" y="4660"/>
                  </a:lnTo>
                  <a:lnTo>
                    <a:pt x="314325" y="3517"/>
                  </a:lnTo>
                  <a:lnTo>
                    <a:pt x="312610" y="2374"/>
                  </a:lnTo>
                  <a:lnTo>
                    <a:pt x="310997" y="1143"/>
                  </a:lnTo>
                  <a:lnTo>
                    <a:pt x="309283" y="0"/>
                  </a:lnTo>
                  <a:lnTo>
                    <a:pt x="307568" y="0"/>
                  </a:lnTo>
                  <a:lnTo>
                    <a:pt x="305854" y="1143"/>
                  </a:lnTo>
                  <a:lnTo>
                    <a:pt x="304228" y="2374"/>
                  </a:lnTo>
                  <a:lnTo>
                    <a:pt x="304228" y="5905"/>
                  </a:lnTo>
                  <a:lnTo>
                    <a:pt x="304241" y="9334"/>
                  </a:lnTo>
                  <a:lnTo>
                    <a:pt x="305854" y="10566"/>
                  </a:lnTo>
                  <a:lnTo>
                    <a:pt x="307543" y="10566"/>
                  </a:lnTo>
                  <a:lnTo>
                    <a:pt x="309283" y="11811"/>
                  </a:lnTo>
                  <a:lnTo>
                    <a:pt x="310997" y="12954"/>
                  </a:lnTo>
                  <a:lnTo>
                    <a:pt x="312623" y="12954"/>
                  </a:lnTo>
                  <a:lnTo>
                    <a:pt x="314337" y="11811"/>
                  </a:lnTo>
                  <a:lnTo>
                    <a:pt x="316052" y="10566"/>
                  </a:lnTo>
                  <a:lnTo>
                    <a:pt x="316052" y="7137"/>
                  </a:lnTo>
                  <a:close/>
                </a:path>
                <a:path w="476885" h="13335">
                  <a:moveTo>
                    <a:pt x="336334" y="7137"/>
                  </a:moveTo>
                  <a:lnTo>
                    <a:pt x="334619" y="5905"/>
                  </a:lnTo>
                  <a:lnTo>
                    <a:pt x="332905" y="5905"/>
                  </a:lnTo>
                  <a:lnTo>
                    <a:pt x="332092" y="5295"/>
                  </a:lnTo>
                  <a:lnTo>
                    <a:pt x="332905" y="4660"/>
                  </a:lnTo>
                  <a:lnTo>
                    <a:pt x="334619" y="3517"/>
                  </a:lnTo>
                  <a:lnTo>
                    <a:pt x="332905" y="2374"/>
                  </a:lnTo>
                  <a:lnTo>
                    <a:pt x="331292" y="1143"/>
                  </a:lnTo>
                  <a:lnTo>
                    <a:pt x="329577" y="0"/>
                  </a:lnTo>
                  <a:lnTo>
                    <a:pt x="327863" y="0"/>
                  </a:lnTo>
                  <a:lnTo>
                    <a:pt x="326148" y="1143"/>
                  </a:lnTo>
                  <a:lnTo>
                    <a:pt x="324523" y="2374"/>
                  </a:lnTo>
                  <a:lnTo>
                    <a:pt x="324523" y="5905"/>
                  </a:lnTo>
                  <a:lnTo>
                    <a:pt x="324523" y="9334"/>
                  </a:lnTo>
                  <a:lnTo>
                    <a:pt x="326136" y="10566"/>
                  </a:lnTo>
                  <a:lnTo>
                    <a:pt x="327825" y="10566"/>
                  </a:lnTo>
                  <a:lnTo>
                    <a:pt x="329565" y="11811"/>
                  </a:lnTo>
                  <a:lnTo>
                    <a:pt x="331279" y="12954"/>
                  </a:lnTo>
                  <a:lnTo>
                    <a:pt x="332905" y="12954"/>
                  </a:lnTo>
                  <a:lnTo>
                    <a:pt x="334619" y="11811"/>
                  </a:lnTo>
                  <a:lnTo>
                    <a:pt x="336334" y="10566"/>
                  </a:lnTo>
                  <a:lnTo>
                    <a:pt x="336334" y="7137"/>
                  </a:lnTo>
                  <a:close/>
                </a:path>
                <a:path w="476885" h="13335">
                  <a:moveTo>
                    <a:pt x="356616" y="7137"/>
                  </a:moveTo>
                  <a:lnTo>
                    <a:pt x="354901" y="5905"/>
                  </a:lnTo>
                  <a:lnTo>
                    <a:pt x="353187" y="5905"/>
                  </a:lnTo>
                  <a:lnTo>
                    <a:pt x="352374" y="5295"/>
                  </a:lnTo>
                  <a:lnTo>
                    <a:pt x="353199" y="4660"/>
                  </a:lnTo>
                  <a:lnTo>
                    <a:pt x="354914" y="3517"/>
                  </a:lnTo>
                  <a:lnTo>
                    <a:pt x="353199" y="2374"/>
                  </a:lnTo>
                  <a:lnTo>
                    <a:pt x="351574" y="1143"/>
                  </a:lnTo>
                  <a:lnTo>
                    <a:pt x="349859" y="0"/>
                  </a:lnTo>
                  <a:lnTo>
                    <a:pt x="348145" y="0"/>
                  </a:lnTo>
                  <a:lnTo>
                    <a:pt x="346430" y="1143"/>
                  </a:lnTo>
                  <a:lnTo>
                    <a:pt x="344817" y="2374"/>
                  </a:lnTo>
                  <a:lnTo>
                    <a:pt x="344817" y="5905"/>
                  </a:lnTo>
                  <a:lnTo>
                    <a:pt x="344805" y="9334"/>
                  </a:lnTo>
                  <a:lnTo>
                    <a:pt x="346430" y="10566"/>
                  </a:lnTo>
                  <a:lnTo>
                    <a:pt x="348107" y="10566"/>
                  </a:lnTo>
                  <a:lnTo>
                    <a:pt x="349859" y="11811"/>
                  </a:lnTo>
                  <a:lnTo>
                    <a:pt x="351574" y="12954"/>
                  </a:lnTo>
                  <a:lnTo>
                    <a:pt x="353187" y="12954"/>
                  </a:lnTo>
                  <a:lnTo>
                    <a:pt x="354901" y="11811"/>
                  </a:lnTo>
                  <a:lnTo>
                    <a:pt x="356616" y="10566"/>
                  </a:lnTo>
                  <a:lnTo>
                    <a:pt x="356616" y="7137"/>
                  </a:lnTo>
                  <a:close/>
                </a:path>
                <a:path w="476885" h="13335">
                  <a:moveTo>
                    <a:pt x="376910" y="7137"/>
                  </a:moveTo>
                  <a:lnTo>
                    <a:pt x="375196" y="5905"/>
                  </a:lnTo>
                  <a:lnTo>
                    <a:pt x="373481" y="5905"/>
                  </a:lnTo>
                  <a:lnTo>
                    <a:pt x="372668" y="5283"/>
                  </a:lnTo>
                  <a:lnTo>
                    <a:pt x="373481" y="4660"/>
                  </a:lnTo>
                  <a:lnTo>
                    <a:pt x="375196" y="3517"/>
                  </a:lnTo>
                  <a:lnTo>
                    <a:pt x="373481" y="2374"/>
                  </a:lnTo>
                  <a:lnTo>
                    <a:pt x="371856" y="1143"/>
                  </a:lnTo>
                  <a:lnTo>
                    <a:pt x="370141" y="0"/>
                  </a:lnTo>
                  <a:lnTo>
                    <a:pt x="368427" y="0"/>
                  </a:lnTo>
                  <a:lnTo>
                    <a:pt x="366712" y="1143"/>
                  </a:lnTo>
                  <a:lnTo>
                    <a:pt x="365099" y="2374"/>
                  </a:lnTo>
                  <a:lnTo>
                    <a:pt x="365099" y="5905"/>
                  </a:lnTo>
                  <a:lnTo>
                    <a:pt x="365099" y="9334"/>
                  </a:lnTo>
                  <a:lnTo>
                    <a:pt x="366725" y="10566"/>
                  </a:lnTo>
                  <a:lnTo>
                    <a:pt x="368401" y="10566"/>
                  </a:lnTo>
                  <a:lnTo>
                    <a:pt x="370154" y="11811"/>
                  </a:lnTo>
                  <a:lnTo>
                    <a:pt x="371868" y="12954"/>
                  </a:lnTo>
                  <a:lnTo>
                    <a:pt x="373481" y="12954"/>
                  </a:lnTo>
                  <a:lnTo>
                    <a:pt x="375196" y="11811"/>
                  </a:lnTo>
                  <a:lnTo>
                    <a:pt x="376910" y="10566"/>
                  </a:lnTo>
                  <a:lnTo>
                    <a:pt x="376910" y="7137"/>
                  </a:lnTo>
                  <a:close/>
                </a:path>
                <a:path w="476885" h="13335">
                  <a:moveTo>
                    <a:pt x="397205" y="7137"/>
                  </a:moveTo>
                  <a:lnTo>
                    <a:pt x="395490" y="5905"/>
                  </a:lnTo>
                  <a:lnTo>
                    <a:pt x="393776" y="5905"/>
                  </a:lnTo>
                  <a:lnTo>
                    <a:pt x="392963" y="5283"/>
                  </a:lnTo>
                  <a:lnTo>
                    <a:pt x="393776" y="4660"/>
                  </a:lnTo>
                  <a:lnTo>
                    <a:pt x="395490" y="3517"/>
                  </a:lnTo>
                  <a:lnTo>
                    <a:pt x="393776" y="2374"/>
                  </a:lnTo>
                  <a:lnTo>
                    <a:pt x="392150" y="1143"/>
                  </a:lnTo>
                  <a:lnTo>
                    <a:pt x="390436" y="0"/>
                  </a:lnTo>
                  <a:lnTo>
                    <a:pt x="388721" y="0"/>
                  </a:lnTo>
                  <a:lnTo>
                    <a:pt x="387007" y="1143"/>
                  </a:lnTo>
                  <a:lnTo>
                    <a:pt x="385381" y="2374"/>
                  </a:lnTo>
                  <a:lnTo>
                    <a:pt x="385381" y="5905"/>
                  </a:lnTo>
                  <a:lnTo>
                    <a:pt x="385394" y="9334"/>
                  </a:lnTo>
                  <a:lnTo>
                    <a:pt x="387007" y="10566"/>
                  </a:lnTo>
                  <a:lnTo>
                    <a:pt x="388696" y="10566"/>
                  </a:lnTo>
                  <a:lnTo>
                    <a:pt x="390436" y="11811"/>
                  </a:lnTo>
                  <a:lnTo>
                    <a:pt x="392150" y="12954"/>
                  </a:lnTo>
                  <a:lnTo>
                    <a:pt x="393776" y="12954"/>
                  </a:lnTo>
                  <a:lnTo>
                    <a:pt x="395490" y="11811"/>
                  </a:lnTo>
                  <a:lnTo>
                    <a:pt x="397205" y="10566"/>
                  </a:lnTo>
                  <a:lnTo>
                    <a:pt x="397205" y="7137"/>
                  </a:lnTo>
                  <a:close/>
                </a:path>
                <a:path w="476885" h="13335">
                  <a:moveTo>
                    <a:pt x="417487" y="7137"/>
                  </a:moveTo>
                  <a:lnTo>
                    <a:pt x="415772" y="5905"/>
                  </a:lnTo>
                  <a:lnTo>
                    <a:pt x="414058" y="5905"/>
                  </a:lnTo>
                  <a:lnTo>
                    <a:pt x="413245" y="5295"/>
                  </a:lnTo>
                  <a:lnTo>
                    <a:pt x="414058" y="4660"/>
                  </a:lnTo>
                  <a:lnTo>
                    <a:pt x="415772" y="3517"/>
                  </a:lnTo>
                  <a:lnTo>
                    <a:pt x="414058" y="2374"/>
                  </a:lnTo>
                  <a:lnTo>
                    <a:pt x="412445" y="1143"/>
                  </a:lnTo>
                  <a:lnTo>
                    <a:pt x="410730" y="0"/>
                  </a:lnTo>
                  <a:lnTo>
                    <a:pt x="409016" y="0"/>
                  </a:lnTo>
                  <a:lnTo>
                    <a:pt x="407301" y="1143"/>
                  </a:lnTo>
                  <a:lnTo>
                    <a:pt x="405676" y="2374"/>
                  </a:lnTo>
                  <a:lnTo>
                    <a:pt x="405676" y="5905"/>
                  </a:lnTo>
                  <a:lnTo>
                    <a:pt x="405676" y="9334"/>
                  </a:lnTo>
                  <a:lnTo>
                    <a:pt x="407289" y="10566"/>
                  </a:lnTo>
                  <a:lnTo>
                    <a:pt x="408978" y="10566"/>
                  </a:lnTo>
                  <a:lnTo>
                    <a:pt x="410718" y="11811"/>
                  </a:lnTo>
                  <a:lnTo>
                    <a:pt x="412432" y="12954"/>
                  </a:lnTo>
                  <a:lnTo>
                    <a:pt x="414058" y="12954"/>
                  </a:lnTo>
                  <a:lnTo>
                    <a:pt x="415772" y="11811"/>
                  </a:lnTo>
                  <a:lnTo>
                    <a:pt x="417487" y="10566"/>
                  </a:lnTo>
                  <a:lnTo>
                    <a:pt x="417487" y="7137"/>
                  </a:lnTo>
                  <a:close/>
                </a:path>
                <a:path w="476885" h="13335">
                  <a:moveTo>
                    <a:pt x="437781" y="7137"/>
                  </a:moveTo>
                  <a:lnTo>
                    <a:pt x="436067" y="5905"/>
                  </a:lnTo>
                  <a:lnTo>
                    <a:pt x="434352" y="5905"/>
                  </a:lnTo>
                  <a:lnTo>
                    <a:pt x="433489" y="5257"/>
                  </a:lnTo>
                  <a:lnTo>
                    <a:pt x="434251" y="4660"/>
                  </a:lnTo>
                  <a:lnTo>
                    <a:pt x="435965" y="3517"/>
                  </a:lnTo>
                  <a:lnTo>
                    <a:pt x="434251" y="2374"/>
                  </a:lnTo>
                  <a:lnTo>
                    <a:pt x="432638" y="1143"/>
                  </a:lnTo>
                  <a:lnTo>
                    <a:pt x="430911" y="0"/>
                  </a:lnTo>
                  <a:lnTo>
                    <a:pt x="429196" y="0"/>
                  </a:lnTo>
                  <a:lnTo>
                    <a:pt x="427482" y="1143"/>
                  </a:lnTo>
                  <a:lnTo>
                    <a:pt x="425869" y="2374"/>
                  </a:lnTo>
                  <a:lnTo>
                    <a:pt x="425869" y="5905"/>
                  </a:lnTo>
                  <a:lnTo>
                    <a:pt x="425970" y="9334"/>
                  </a:lnTo>
                  <a:lnTo>
                    <a:pt x="427583" y="10566"/>
                  </a:lnTo>
                  <a:lnTo>
                    <a:pt x="429272" y="10566"/>
                  </a:lnTo>
                  <a:lnTo>
                    <a:pt x="431012" y="11811"/>
                  </a:lnTo>
                  <a:lnTo>
                    <a:pt x="432727" y="12954"/>
                  </a:lnTo>
                  <a:lnTo>
                    <a:pt x="434352" y="12954"/>
                  </a:lnTo>
                  <a:lnTo>
                    <a:pt x="436067" y="11811"/>
                  </a:lnTo>
                  <a:lnTo>
                    <a:pt x="437781" y="10566"/>
                  </a:lnTo>
                  <a:lnTo>
                    <a:pt x="437781" y="7137"/>
                  </a:lnTo>
                  <a:close/>
                </a:path>
                <a:path w="476885" h="13335">
                  <a:moveTo>
                    <a:pt x="458063" y="7137"/>
                  </a:moveTo>
                  <a:lnTo>
                    <a:pt x="456349" y="5905"/>
                  </a:lnTo>
                  <a:lnTo>
                    <a:pt x="454634" y="5905"/>
                  </a:lnTo>
                  <a:lnTo>
                    <a:pt x="453771" y="5257"/>
                  </a:lnTo>
                  <a:lnTo>
                    <a:pt x="454545" y="4660"/>
                  </a:lnTo>
                  <a:lnTo>
                    <a:pt x="456260" y="3517"/>
                  </a:lnTo>
                  <a:lnTo>
                    <a:pt x="454545" y="2374"/>
                  </a:lnTo>
                  <a:lnTo>
                    <a:pt x="452920" y="1143"/>
                  </a:lnTo>
                  <a:lnTo>
                    <a:pt x="451205" y="0"/>
                  </a:lnTo>
                  <a:lnTo>
                    <a:pt x="449491" y="0"/>
                  </a:lnTo>
                  <a:lnTo>
                    <a:pt x="447776" y="1143"/>
                  </a:lnTo>
                  <a:lnTo>
                    <a:pt x="446163" y="2374"/>
                  </a:lnTo>
                  <a:lnTo>
                    <a:pt x="446163" y="5905"/>
                  </a:lnTo>
                  <a:lnTo>
                    <a:pt x="446252" y="9334"/>
                  </a:lnTo>
                  <a:lnTo>
                    <a:pt x="447878" y="10566"/>
                  </a:lnTo>
                  <a:lnTo>
                    <a:pt x="449554" y="10566"/>
                  </a:lnTo>
                  <a:lnTo>
                    <a:pt x="451307" y="11811"/>
                  </a:lnTo>
                  <a:lnTo>
                    <a:pt x="453021" y="12954"/>
                  </a:lnTo>
                  <a:lnTo>
                    <a:pt x="454634" y="12954"/>
                  </a:lnTo>
                  <a:lnTo>
                    <a:pt x="456349" y="11811"/>
                  </a:lnTo>
                  <a:lnTo>
                    <a:pt x="458063" y="10566"/>
                  </a:lnTo>
                  <a:lnTo>
                    <a:pt x="458063" y="7137"/>
                  </a:lnTo>
                  <a:close/>
                </a:path>
                <a:path w="476885" h="13335">
                  <a:moveTo>
                    <a:pt x="476631" y="7048"/>
                  </a:moveTo>
                  <a:lnTo>
                    <a:pt x="474916" y="5905"/>
                  </a:lnTo>
                  <a:lnTo>
                    <a:pt x="474052" y="5257"/>
                  </a:lnTo>
                  <a:lnTo>
                    <a:pt x="474827" y="4660"/>
                  </a:lnTo>
                  <a:lnTo>
                    <a:pt x="476542" y="3517"/>
                  </a:lnTo>
                  <a:lnTo>
                    <a:pt x="474827" y="2374"/>
                  </a:lnTo>
                  <a:lnTo>
                    <a:pt x="473202" y="1143"/>
                  </a:lnTo>
                  <a:lnTo>
                    <a:pt x="471487" y="0"/>
                  </a:lnTo>
                  <a:lnTo>
                    <a:pt x="469773" y="0"/>
                  </a:lnTo>
                  <a:lnTo>
                    <a:pt x="468058" y="1143"/>
                  </a:lnTo>
                  <a:lnTo>
                    <a:pt x="466445" y="2374"/>
                  </a:lnTo>
                  <a:lnTo>
                    <a:pt x="466445" y="5905"/>
                  </a:lnTo>
                  <a:lnTo>
                    <a:pt x="466534" y="9334"/>
                  </a:lnTo>
                  <a:lnTo>
                    <a:pt x="468160" y="10566"/>
                  </a:lnTo>
                  <a:lnTo>
                    <a:pt x="471589" y="10566"/>
                  </a:lnTo>
                  <a:lnTo>
                    <a:pt x="473303" y="9334"/>
                  </a:lnTo>
                  <a:lnTo>
                    <a:pt x="474916" y="8191"/>
                  </a:lnTo>
                  <a:lnTo>
                    <a:pt x="476631" y="7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95970" y="4609337"/>
              <a:ext cx="54610" cy="308610"/>
            </a:xfrm>
            <a:custGeom>
              <a:avLst/>
              <a:gdLst/>
              <a:ahLst/>
              <a:cxnLst/>
              <a:rect l="l" t="t" r="r" b="b"/>
              <a:pathLst>
                <a:path w="54610" h="308610">
                  <a:moveTo>
                    <a:pt x="11899" y="302704"/>
                  </a:moveTo>
                  <a:lnTo>
                    <a:pt x="10185" y="301472"/>
                  </a:lnTo>
                  <a:lnTo>
                    <a:pt x="6756" y="301472"/>
                  </a:lnTo>
                  <a:lnTo>
                    <a:pt x="8382" y="300228"/>
                  </a:lnTo>
                  <a:lnTo>
                    <a:pt x="10096" y="299085"/>
                  </a:lnTo>
                  <a:lnTo>
                    <a:pt x="8382" y="297942"/>
                  </a:lnTo>
                  <a:lnTo>
                    <a:pt x="6756" y="296710"/>
                  </a:lnTo>
                  <a:lnTo>
                    <a:pt x="5041" y="295567"/>
                  </a:lnTo>
                  <a:lnTo>
                    <a:pt x="3327" y="295567"/>
                  </a:lnTo>
                  <a:lnTo>
                    <a:pt x="1612" y="296710"/>
                  </a:lnTo>
                  <a:lnTo>
                    <a:pt x="0" y="297942"/>
                  </a:lnTo>
                  <a:lnTo>
                    <a:pt x="0" y="301472"/>
                  </a:lnTo>
                  <a:lnTo>
                    <a:pt x="1612" y="302615"/>
                  </a:lnTo>
                  <a:lnTo>
                    <a:pt x="3530" y="302615"/>
                  </a:lnTo>
                  <a:lnTo>
                    <a:pt x="1803" y="303847"/>
                  </a:lnTo>
                  <a:lnTo>
                    <a:pt x="1803" y="304990"/>
                  </a:lnTo>
                  <a:lnTo>
                    <a:pt x="5143" y="307378"/>
                  </a:lnTo>
                  <a:lnTo>
                    <a:pt x="6858" y="308521"/>
                  </a:lnTo>
                  <a:lnTo>
                    <a:pt x="8470" y="308521"/>
                  </a:lnTo>
                  <a:lnTo>
                    <a:pt x="10185" y="307378"/>
                  </a:lnTo>
                  <a:lnTo>
                    <a:pt x="11899" y="306133"/>
                  </a:lnTo>
                  <a:lnTo>
                    <a:pt x="11899" y="302704"/>
                  </a:lnTo>
                  <a:close/>
                </a:path>
                <a:path w="54610" h="308610">
                  <a:moveTo>
                    <a:pt x="32105" y="302704"/>
                  </a:moveTo>
                  <a:lnTo>
                    <a:pt x="30391" y="301472"/>
                  </a:lnTo>
                  <a:lnTo>
                    <a:pt x="28676" y="301472"/>
                  </a:lnTo>
                  <a:lnTo>
                    <a:pt x="27851" y="300850"/>
                  </a:lnTo>
                  <a:lnTo>
                    <a:pt x="28663" y="300228"/>
                  </a:lnTo>
                  <a:lnTo>
                    <a:pt x="30378" y="299085"/>
                  </a:lnTo>
                  <a:lnTo>
                    <a:pt x="28663" y="297942"/>
                  </a:lnTo>
                  <a:lnTo>
                    <a:pt x="27051" y="296710"/>
                  </a:lnTo>
                  <a:lnTo>
                    <a:pt x="25336" y="295567"/>
                  </a:lnTo>
                  <a:lnTo>
                    <a:pt x="23622" y="295567"/>
                  </a:lnTo>
                  <a:lnTo>
                    <a:pt x="21907" y="296710"/>
                  </a:lnTo>
                  <a:lnTo>
                    <a:pt x="20281" y="297942"/>
                  </a:lnTo>
                  <a:lnTo>
                    <a:pt x="20281" y="301472"/>
                  </a:lnTo>
                  <a:lnTo>
                    <a:pt x="20294" y="304901"/>
                  </a:lnTo>
                  <a:lnTo>
                    <a:pt x="21907" y="306133"/>
                  </a:lnTo>
                  <a:lnTo>
                    <a:pt x="23596" y="306133"/>
                  </a:lnTo>
                  <a:lnTo>
                    <a:pt x="25336" y="307378"/>
                  </a:lnTo>
                  <a:lnTo>
                    <a:pt x="27051" y="308521"/>
                  </a:lnTo>
                  <a:lnTo>
                    <a:pt x="28676" y="308521"/>
                  </a:lnTo>
                  <a:lnTo>
                    <a:pt x="30391" y="307378"/>
                  </a:lnTo>
                  <a:lnTo>
                    <a:pt x="32105" y="306133"/>
                  </a:lnTo>
                  <a:lnTo>
                    <a:pt x="32105" y="302704"/>
                  </a:lnTo>
                  <a:close/>
                </a:path>
                <a:path w="54610" h="308610">
                  <a:moveTo>
                    <a:pt x="54102" y="297942"/>
                  </a:moveTo>
                  <a:lnTo>
                    <a:pt x="50774" y="295567"/>
                  </a:lnTo>
                  <a:lnTo>
                    <a:pt x="49060" y="295567"/>
                  </a:lnTo>
                  <a:lnTo>
                    <a:pt x="47345" y="296710"/>
                  </a:lnTo>
                  <a:lnTo>
                    <a:pt x="44005" y="299085"/>
                  </a:lnTo>
                  <a:lnTo>
                    <a:pt x="42291" y="300228"/>
                  </a:lnTo>
                  <a:lnTo>
                    <a:pt x="40576" y="299085"/>
                  </a:lnTo>
                  <a:lnTo>
                    <a:pt x="38862" y="300228"/>
                  </a:lnTo>
                  <a:lnTo>
                    <a:pt x="37236" y="301472"/>
                  </a:lnTo>
                  <a:lnTo>
                    <a:pt x="35521" y="302615"/>
                  </a:lnTo>
                  <a:lnTo>
                    <a:pt x="37236" y="304901"/>
                  </a:lnTo>
                  <a:lnTo>
                    <a:pt x="38862" y="304901"/>
                  </a:lnTo>
                  <a:lnTo>
                    <a:pt x="40576" y="306133"/>
                  </a:lnTo>
                  <a:lnTo>
                    <a:pt x="42291" y="304901"/>
                  </a:lnTo>
                  <a:lnTo>
                    <a:pt x="43141" y="304330"/>
                  </a:lnTo>
                  <a:lnTo>
                    <a:pt x="44005" y="304901"/>
                  </a:lnTo>
                  <a:lnTo>
                    <a:pt x="45618" y="306133"/>
                  </a:lnTo>
                  <a:lnTo>
                    <a:pt x="47332" y="306133"/>
                  </a:lnTo>
                  <a:lnTo>
                    <a:pt x="49047" y="304901"/>
                  </a:lnTo>
                  <a:lnTo>
                    <a:pt x="50761" y="303758"/>
                  </a:lnTo>
                  <a:lnTo>
                    <a:pt x="50761" y="302615"/>
                  </a:lnTo>
                  <a:lnTo>
                    <a:pt x="52387" y="302615"/>
                  </a:lnTo>
                  <a:lnTo>
                    <a:pt x="54102" y="301472"/>
                  </a:lnTo>
                  <a:lnTo>
                    <a:pt x="54102" y="297942"/>
                  </a:lnTo>
                  <a:close/>
                </a:path>
                <a:path w="54610" h="308610">
                  <a:moveTo>
                    <a:pt x="54102" y="283857"/>
                  </a:moveTo>
                  <a:lnTo>
                    <a:pt x="50774" y="281470"/>
                  </a:lnTo>
                  <a:lnTo>
                    <a:pt x="49060" y="281470"/>
                  </a:lnTo>
                  <a:lnTo>
                    <a:pt x="47345" y="282613"/>
                  </a:lnTo>
                  <a:lnTo>
                    <a:pt x="44005" y="285000"/>
                  </a:lnTo>
                  <a:lnTo>
                    <a:pt x="42291" y="286143"/>
                  </a:lnTo>
                  <a:lnTo>
                    <a:pt x="40576" y="285000"/>
                  </a:lnTo>
                  <a:lnTo>
                    <a:pt x="38862" y="286143"/>
                  </a:lnTo>
                  <a:lnTo>
                    <a:pt x="37236" y="287375"/>
                  </a:lnTo>
                  <a:lnTo>
                    <a:pt x="35521" y="288518"/>
                  </a:lnTo>
                  <a:lnTo>
                    <a:pt x="37236" y="290804"/>
                  </a:lnTo>
                  <a:lnTo>
                    <a:pt x="38862" y="290804"/>
                  </a:lnTo>
                  <a:lnTo>
                    <a:pt x="40576" y="292049"/>
                  </a:lnTo>
                  <a:lnTo>
                    <a:pt x="42291" y="290804"/>
                  </a:lnTo>
                  <a:lnTo>
                    <a:pt x="43141" y="290233"/>
                  </a:lnTo>
                  <a:lnTo>
                    <a:pt x="44005" y="290804"/>
                  </a:lnTo>
                  <a:lnTo>
                    <a:pt x="45618" y="292049"/>
                  </a:lnTo>
                  <a:lnTo>
                    <a:pt x="47332" y="292049"/>
                  </a:lnTo>
                  <a:lnTo>
                    <a:pt x="49047" y="290804"/>
                  </a:lnTo>
                  <a:lnTo>
                    <a:pt x="50761" y="289661"/>
                  </a:lnTo>
                  <a:lnTo>
                    <a:pt x="50761" y="288518"/>
                  </a:lnTo>
                  <a:lnTo>
                    <a:pt x="52387" y="288518"/>
                  </a:lnTo>
                  <a:lnTo>
                    <a:pt x="54102" y="287375"/>
                  </a:lnTo>
                  <a:lnTo>
                    <a:pt x="54102" y="283857"/>
                  </a:lnTo>
                  <a:close/>
                </a:path>
                <a:path w="54610" h="308610">
                  <a:moveTo>
                    <a:pt x="54102" y="269748"/>
                  </a:moveTo>
                  <a:lnTo>
                    <a:pt x="50774" y="267373"/>
                  </a:lnTo>
                  <a:lnTo>
                    <a:pt x="49060" y="267373"/>
                  </a:lnTo>
                  <a:lnTo>
                    <a:pt x="47345" y="268516"/>
                  </a:lnTo>
                  <a:lnTo>
                    <a:pt x="44005" y="270891"/>
                  </a:lnTo>
                  <a:lnTo>
                    <a:pt x="42291" y="272034"/>
                  </a:lnTo>
                  <a:lnTo>
                    <a:pt x="40576" y="270891"/>
                  </a:lnTo>
                  <a:lnTo>
                    <a:pt x="38862" y="272034"/>
                  </a:lnTo>
                  <a:lnTo>
                    <a:pt x="37236" y="273278"/>
                  </a:lnTo>
                  <a:lnTo>
                    <a:pt x="35521" y="274421"/>
                  </a:lnTo>
                  <a:lnTo>
                    <a:pt x="37236" y="276707"/>
                  </a:lnTo>
                  <a:lnTo>
                    <a:pt x="38862" y="276707"/>
                  </a:lnTo>
                  <a:lnTo>
                    <a:pt x="40576" y="277939"/>
                  </a:lnTo>
                  <a:lnTo>
                    <a:pt x="42291" y="276707"/>
                  </a:lnTo>
                  <a:lnTo>
                    <a:pt x="43141" y="276136"/>
                  </a:lnTo>
                  <a:lnTo>
                    <a:pt x="44005" y="276707"/>
                  </a:lnTo>
                  <a:lnTo>
                    <a:pt x="45618" y="277939"/>
                  </a:lnTo>
                  <a:lnTo>
                    <a:pt x="47332" y="277939"/>
                  </a:lnTo>
                  <a:lnTo>
                    <a:pt x="49047" y="276707"/>
                  </a:lnTo>
                  <a:lnTo>
                    <a:pt x="50761" y="275564"/>
                  </a:lnTo>
                  <a:lnTo>
                    <a:pt x="50761" y="274421"/>
                  </a:lnTo>
                  <a:lnTo>
                    <a:pt x="52387" y="274421"/>
                  </a:lnTo>
                  <a:lnTo>
                    <a:pt x="54102" y="273278"/>
                  </a:lnTo>
                  <a:lnTo>
                    <a:pt x="54102" y="269748"/>
                  </a:lnTo>
                  <a:close/>
                </a:path>
                <a:path w="54610" h="308610">
                  <a:moveTo>
                    <a:pt x="54102" y="255752"/>
                  </a:moveTo>
                  <a:lnTo>
                    <a:pt x="50774" y="253377"/>
                  </a:lnTo>
                  <a:lnTo>
                    <a:pt x="49060" y="253377"/>
                  </a:lnTo>
                  <a:lnTo>
                    <a:pt x="47345" y="254520"/>
                  </a:lnTo>
                  <a:lnTo>
                    <a:pt x="44005" y="256895"/>
                  </a:lnTo>
                  <a:lnTo>
                    <a:pt x="42379" y="257975"/>
                  </a:lnTo>
                  <a:lnTo>
                    <a:pt x="40576" y="256794"/>
                  </a:lnTo>
                  <a:lnTo>
                    <a:pt x="38862" y="257937"/>
                  </a:lnTo>
                  <a:lnTo>
                    <a:pt x="37236" y="259181"/>
                  </a:lnTo>
                  <a:lnTo>
                    <a:pt x="35521" y="260324"/>
                  </a:lnTo>
                  <a:lnTo>
                    <a:pt x="37236" y="262610"/>
                  </a:lnTo>
                  <a:lnTo>
                    <a:pt x="38862" y="262610"/>
                  </a:lnTo>
                  <a:lnTo>
                    <a:pt x="40576" y="263842"/>
                  </a:lnTo>
                  <a:lnTo>
                    <a:pt x="42291" y="262610"/>
                  </a:lnTo>
                  <a:lnTo>
                    <a:pt x="43065" y="262089"/>
                  </a:lnTo>
                  <a:lnTo>
                    <a:pt x="44005" y="262712"/>
                  </a:lnTo>
                  <a:lnTo>
                    <a:pt x="45618" y="263944"/>
                  </a:lnTo>
                  <a:lnTo>
                    <a:pt x="47332" y="263944"/>
                  </a:lnTo>
                  <a:lnTo>
                    <a:pt x="49047" y="262712"/>
                  </a:lnTo>
                  <a:lnTo>
                    <a:pt x="50761" y="261569"/>
                  </a:lnTo>
                  <a:lnTo>
                    <a:pt x="50761" y="260426"/>
                  </a:lnTo>
                  <a:lnTo>
                    <a:pt x="52387" y="260426"/>
                  </a:lnTo>
                  <a:lnTo>
                    <a:pt x="54102" y="259283"/>
                  </a:lnTo>
                  <a:lnTo>
                    <a:pt x="54102" y="255752"/>
                  </a:lnTo>
                  <a:close/>
                </a:path>
                <a:path w="54610" h="308610">
                  <a:moveTo>
                    <a:pt x="54102" y="241655"/>
                  </a:moveTo>
                  <a:lnTo>
                    <a:pt x="50774" y="239268"/>
                  </a:lnTo>
                  <a:lnTo>
                    <a:pt x="49060" y="239268"/>
                  </a:lnTo>
                  <a:lnTo>
                    <a:pt x="47345" y="240411"/>
                  </a:lnTo>
                  <a:lnTo>
                    <a:pt x="44005" y="242798"/>
                  </a:lnTo>
                  <a:lnTo>
                    <a:pt x="42291" y="243941"/>
                  </a:lnTo>
                  <a:lnTo>
                    <a:pt x="40576" y="242798"/>
                  </a:lnTo>
                  <a:lnTo>
                    <a:pt x="38862" y="243941"/>
                  </a:lnTo>
                  <a:lnTo>
                    <a:pt x="37236" y="245173"/>
                  </a:lnTo>
                  <a:lnTo>
                    <a:pt x="35521" y="246316"/>
                  </a:lnTo>
                  <a:lnTo>
                    <a:pt x="37236" y="248602"/>
                  </a:lnTo>
                  <a:lnTo>
                    <a:pt x="38862" y="248602"/>
                  </a:lnTo>
                  <a:lnTo>
                    <a:pt x="40576" y="249847"/>
                  </a:lnTo>
                  <a:lnTo>
                    <a:pt x="42291" y="248602"/>
                  </a:lnTo>
                  <a:lnTo>
                    <a:pt x="43141" y="248031"/>
                  </a:lnTo>
                  <a:lnTo>
                    <a:pt x="44005" y="248602"/>
                  </a:lnTo>
                  <a:lnTo>
                    <a:pt x="45618" y="249847"/>
                  </a:lnTo>
                  <a:lnTo>
                    <a:pt x="47332" y="249847"/>
                  </a:lnTo>
                  <a:lnTo>
                    <a:pt x="49047" y="248602"/>
                  </a:lnTo>
                  <a:lnTo>
                    <a:pt x="50761" y="247459"/>
                  </a:lnTo>
                  <a:lnTo>
                    <a:pt x="50761" y="246316"/>
                  </a:lnTo>
                  <a:lnTo>
                    <a:pt x="52387" y="246316"/>
                  </a:lnTo>
                  <a:lnTo>
                    <a:pt x="54102" y="245173"/>
                  </a:lnTo>
                  <a:lnTo>
                    <a:pt x="54102" y="241655"/>
                  </a:lnTo>
                  <a:close/>
                </a:path>
                <a:path w="54610" h="308610">
                  <a:moveTo>
                    <a:pt x="54102" y="227558"/>
                  </a:moveTo>
                  <a:lnTo>
                    <a:pt x="50774" y="225171"/>
                  </a:lnTo>
                  <a:lnTo>
                    <a:pt x="49060" y="225171"/>
                  </a:lnTo>
                  <a:lnTo>
                    <a:pt x="47345" y="226314"/>
                  </a:lnTo>
                  <a:lnTo>
                    <a:pt x="44005" y="228701"/>
                  </a:lnTo>
                  <a:lnTo>
                    <a:pt x="42291" y="229844"/>
                  </a:lnTo>
                  <a:lnTo>
                    <a:pt x="40576" y="228701"/>
                  </a:lnTo>
                  <a:lnTo>
                    <a:pt x="38862" y="229844"/>
                  </a:lnTo>
                  <a:lnTo>
                    <a:pt x="37236" y="231076"/>
                  </a:lnTo>
                  <a:lnTo>
                    <a:pt x="35521" y="232219"/>
                  </a:lnTo>
                  <a:lnTo>
                    <a:pt x="37236" y="234505"/>
                  </a:lnTo>
                  <a:lnTo>
                    <a:pt x="38862" y="234505"/>
                  </a:lnTo>
                  <a:lnTo>
                    <a:pt x="40576" y="235750"/>
                  </a:lnTo>
                  <a:lnTo>
                    <a:pt x="42291" y="234505"/>
                  </a:lnTo>
                  <a:lnTo>
                    <a:pt x="43141" y="233934"/>
                  </a:lnTo>
                  <a:lnTo>
                    <a:pt x="44005" y="234505"/>
                  </a:lnTo>
                  <a:lnTo>
                    <a:pt x="45618" y="235750"/>
                  </a:lnTo>
                  <a:lnTo>
                    <a:pt x="47332" y="235750"/>
                  </a:lnTo>
                  <a:lnTo>
                    <a:pt x="49047" y="234505"/>
                  </a:lnTo>
                  <a:lnTo>
                    <a:pt x="50761" y="233362"/>
                  </a:lnTo>
                  <a:lnTo>
                    <a:pt x="50761" y="232219"/>
                  </a:lnTo>
                  <a:lnTo>
                    <a:pt x="52387" y="232219"/>
                  </a:lnTo>
                  <a:lnTo>
                    <a:pt x="54102" y="231076"/>
                  </a:lnTo>
                  <a:lnTo>
                    <a:pt x="54102" y="227558"/>
                  </a:lnTo>
                  <a:close/>
                </a:path>
                <a:path w="54610" h="308610">
                  <a:moveTo>
                    <a:pt x="54102" y="213461"/>
                  </a:moveTo>
                  <a:lnTo>
                    <a:pt x="50774" y="211074"/>
                  </a:lnTo>
                  <a:lnTo>
                    <a:pt x="49060" y="211074"/>
                  </a:lnTo>
                  <a:lnTo>
                    <a:pt x="47345" y="212217"/>
                  </a:lnTo>
                  <a:lnTo>
                    <a:pt x="44005" y="214604"/>
                  </a:lnTo>
                  <a:lnTo>
                    <a:pt x="42291" y="215747"/>
                  </a:lnTo>
                  <a:lnTo>
                    <a:pt x="40576" y="214604"/>
                  </a:lnTo>
                  <a:lnTo>
                    <a:pt x="38862" y="215747"/>
                  </a:lnTo>
                  <a:lnTo>
                    <a:pt x="37236" y="216992"/>
                  </a:lnTo>
                  <a:lnTo>
                    <a:pt x="35521" y="218135"/>
                  </a:lnTo>
                  <a:lnTo>
                    <a:pt x="37236" y="220421"/>
                  </a:lnTo>
                  <a:lnTo>
                    <a:pt x="38862" y="220421"/>
                  </a:lnTo>
                  <a:lnTo>
                    <a:pt x="40576" y="221653"/>
                  </a:lnTo>
                  <a:lnTo>
                    <a:pt x="42291" y="220421"/>
                  </a:lnTo>
                  <a:lnTo>
                    <a:pt x="43154" y="219849"/>
                  </a:lnTo>
                  <a:lnTo>
                    <a:pt x="44005" y="220408"/>
                  </a:lnTo>
                  <a:lnTo>
                    <a:pt x="45618" y="221653"/>
                  </a:lnTo>
                  <a:lnTo>
                    <a:pt x="47332" y="221653"/>
                  </a:lnTo>
                  <a:lnTo>
                    <a:pt x="49047" y="220408"/>
                  </a:lnTo>
                  <a:lnTo>
                    <a:pt x="50761" y="219265"/>
                  </a:lnTo>
                  <a:lnTo>
                    <a:pt x="50761" y="218122"/>
                  </a:lnTo>
                  <a:lnTo>
                    <a:pt x="52387" y="218122"/>
                  </a:lnTo>
                  <a:lnTo>
                    <a:pt x="54102" y="216979"/>
                  </a:lnTo>
                  <a:lnTo>
                    <a:pt x="54102" y="213461"/>
                  </a:lnTo>
                  <a:close/>
                </a:path>
                <a:path w="54610" h="308610">
                  <a:moveTo>
                    <a:pt x="54102" y="199453"/>
                  </a:moveTo>
                  <a:lnTo>
                    <a:pt x="50774" y="197078"/>
                  </a:lnTo>
                  <a:lnTo>
                    <a:pt x="49060" y="197078"/>
                  </a:lnTo>
                  <a:lnTo>
                    <a:pt x="47345" y="198221"/>
                  </a:lnTo>
                  <a:lnTo>
                    <a:pt x="44005" y="200596"/>
                  </a:lnTo>
                  <a:lnTo>
                    <a:pt x="42367" y="201688"/>
                  </a:lnTo>
                  <a:lnTo>
                    <a:pt x="40576" y="200507"/>
                  </a:lnTo>
                  <a:lnTo>
                    <a:pt x="38862" y="201650"/>
                  </a:lnTo>
                  <a:lnTo>
                    <a:pt x="37236" y="202882"/>
                  </a:lnTo>
                  <a:lnTo>
                    <a:pt x="35521" y="204025"/>
                  </a:lnTo>
                  <a:lnTo>
                    <a:pt x="37236" y="206311"/>
                  </a:lnTo>
                  <a:lnTo>
                    <a:pt x="38862" y="206311"/>
                  </a:lnTo>
                  <a:lnTo>
                    <a:pt x="40576" y="207556"/>
                  </a:lnTo>
                  <a:lnTo>
                    <a:pt x="42291" y="206311"/>
                  </a:lnTo>
                  <a:lnTo>
                    <a:pt x="43065" y="205790"/>
                  </a:lnTo>
                  <a:lnTo>
                    <a:pt x="44005" y="206413"/>
                  </a:lnTo>
                  <a:lnTo>
                    <a:pt x="45618" y="207645"/>
                  </a:lnTo>
                  <a:lnTo>
                    <a:pt x="47332" y="207645"/>
                  </a:lnTo>
                  <a:lnTo>
                    <a:pt x="49047" y="206413"/>
                  </a:lnTo>
                  <a:lnTo>
                    <a:pt x="50761" y="205270"/>
                  </a:lnTo>
                  <a:lnTo>
                    <a:pt x="50761" y="204127"/>
                  </a:lnTo>
                  <a:lnTo>
                    <a:pt x="52387" y="204127"/>
                  </a:lnTo>
                  <a:lnTo>
                    <a:pt x="54102" y="202984"/>
                  </a:lnTo>
                  <a:lnTo>
                    <a:pt x="54102" y="199453"/>
                  </a:lnTo>
                  <a:close/>
                </a:path>
                <a:path w="54610" h="308610">
                  <a:moveTo>
                    <a:pt x="54102" y="185356"/>
                  </a:moveTo>
                  <a:lnTo>
                    <a:pt x="50774" y="182981"/>
                  </a:lnTo>
                  <a:lnTo>
                    <a:pt x="49060" y="182981"/>
                  </a:lnTo>
                  <a:lnTo>
                    <a:pt x="47345" y="184124"/>
                  </a:lnTo>
                  <a:lnTo>
                    <a:pt x="44005" y="186499"/>
                  </a:lnTo>
                  <a:lnTo>
                    <a:pt x="42291" y="187642"/>
                  </a:lnTo>
                  <a:lnTo>
                    <a:pt x="40576" y="186499"/>
                  </a:lnTo>
                  <a:lnTo>
                    <a:pt x="38862" y="187642"/>
                  </a:lnTo>
                  <a:lnTo>
                    <a:pt x="37236" y="188887"/>
                  </a:lnTo>
                  <a:lnTo>
                    <a:pt x="35521" y="190030"/>
                  </a:lnTo>
                  <a:lnTo>
                    <a:pt x="37236" y="192316"/>
                  </a:lnTo>
                  <a:lnTo>
                    <a:pt x="38862" y="192316"/>
                  </a:lnTo>
                  <a:lnTo>
                    <a:pt x="40576" y="193548"/>
                  </a:lnTo>
                  <a:lnTo>
                    <a:pt x="42291" y="192316"/>
                  </a:lnTo>
                  <a:lnTo>
                    <a:pt x="43141" y="191744"/>
                  </a:lnTo>
                  <a:lnTo>
                    <a:pt x="44005" y="192316"/>
                  </a:lnTo>
                  <a:lnTo>
                    <a:pt x="45618" y="193548"/>
                  </a:lnTo>
                  <a:lnTo>
                    <a:pt x="47332" y="193548"/>
                  </a:lnTo>
                  <a:lnTo>
                    <a:pt x="49047" y="192316"/>
                  </a:lnTo>
                  <a:lnTo>
                    <a:pt x="50761" y="191173"/>
                  </a:lnTo>
                  <a:lnTo>
                    <a:pt x="50761" y="190030"/>
                  </a:lnTo>
                  <a:lnTo>
                    <a:pt x="52387" y="190030"/>
                  </a:lnTo>
                  <a:lnTo>
                    <a:pt x="54102" y="188887"/>
                  </a:lnTo>
                  <a:lnTo>
                    <a:pt x="54102" y="185356"/>
                  </a:lnTo>
                  <a:close/>
                </a:path>
                <a:path w="54610" h="308610">
                  <a:moveTo>
                    <a:pt x="54102" y="171272"/>
                  </a:moveTo>
                  <a:lnTo>
                    <a:pt x="50774" y="168884"/>
                  </a:lnTo>
                  <a:lnTo>
                    <a:pt x="49060" y="168884"/>
                  </a:lnTo>
                  <a:lnTo>
                    <a:pt x="47345" y="170027"/>
                  </a:lnTo>
                  <a:lnTo>
                    <a:pt x="44005" y="172415"/>
                  </a:lnTo>
                  <a:lnTo>
                    <a:pt x="42291" y="173558"/>
                  </a:lnTo>
                  <a:lnTo>
                    <a:pt x="40576" y="172402"/>
                  </a:lnTo>
                  <a:lnTo>
                    <a:pt x="38862" y="173545"/>
                  </a:lnTo>
                  <a:lnTo>
                    <a:pt x="37236" y="174790"/>
                  </a:lnTo>
                  <a:lnTo>
                    <a:pt x="35521" y="175933"/>
                  </a:lnTo>
                  <a:lnTo>
                    <a:pt x="37236" y="178219"/>
                  </a:lnTo>
                  <a:lnTo>
                    <a:pt x="38862" y="178219"/>
                  </a:lnTo>
                  <a:lnTo>
                    <a:pt x="40576" y="179451"/>
                  </a:lnTo>
                  <a:lnTo>
                    <a:pt x="42291" y="178219"/>
                  </a:lnTo>
                  <a:lnTo>
                    <a:pt x="43141" y="177647"/>
                  </a:lnTo>
                  <a:lnTo>
                    <a:pt x="44005" y="178219"/>
                  </a:lnTo>
                  <a:lnTo>
                    <a:pt x="45618" y="179463"/>
                  </a:lnTo>
                  <a:lnTo>
                    <a:pt x="47332" y="179463"/>
                  </a:lnTo>
                  <a:lnTo>
                    <a:pt x="49047" y="178219"/>
                  </a:lnTo>
                  <a:lnTo>
                    <a:pt x="50761" y="177076"/>
                  </a:lnTo>
                  <a:lnTo>
                    <a:pt x="50761" y="175933"/>
                  </a:lnTo>
                  <a:lnTo>
                    <a:pt x="52387" y="175933"/>
                  </a:lnTo>
                  <a:lnTo>
                    <a:pt x="54102" y="174790"/>
                  </a:lnTo>
                  <a:lnTo>
                    <a:pt x="54102" y="171272"/>
                  </a:lnTo>
                  <a:close/>
                </a:path>
                <a:path w="54610" h="308610">
                  <a:moveTo>
                    <a:pt x="54102" y="157162"/>
                  </a:moveTo>
                  <a:lnTo>
                    <a:pt x="50774" y="154787"/>
                  </a:lnTo>
                  <a:lnTo>
                    <a:pt x="49060" y="154787"/>
                  </a:lnTo>
                  <a:lnTo>
                    <a:pt x="47345" y="155930"/>
                  </a:lnTo>
                  <a:lnTo>
                    <a:pt x="44005" y="158305"/>
                  </a:lnTo>
                  <a:lnTo>
                    <a:pt x="42291" y="159448"/>
                  </a:lnTo>
                  <a:lnTo>
                    <a:pt x="40576" y="158305"/>
                  </a:lnTo>
                  <a:lnTo>
                    <a:pt x="38862" y="159448"/>
                  </a:lnTo>
                  <a:lnTo>
                    <a:pt x="37236" y="160693"/>
                  </a:lnTo>
                  <a:lnTo>
                    <a:pt x="35521" y="161836"/>
                  </a:lnTo>
                  <a:lnTo>
                    <a:pt x="37236" y="164122"/>
                  </a:lnTo>
                  <a:lnTo>
                    <a:pt x="38862" y="164122"/>
                  </a:lnTo>
                  <a:lnTo>
                    <a:pt x="40576" y="165354"/>
                  </a:lnTo>
                  <a:lnTo>
                    <a:pt x="42291" y="164122"/>
                  </a:lnTo>
                  <a:lnTo>
                    <a:pt x="43141" y="163550"/>
                  </a:lnTo>
                  <a:lnTo>
                    <a:pt x="44005" y="164122"/>
                  </a:lnTo>
                  <a:lnTo>
                    <a:pt x="45618" y="165354"/>
                  </a:lnTo>
                  <a:lnTo>
                    <a:pt x="47332" y="165354"/>
                  </a:lnTo>
                  <a:lnTo>
                    <a:pt x="49047" y="164122"/>
                  </a:lnTo>
                  <a:lnTo>
                    <a:pt x="50761" y="162979"/>
                  </a:lnTo>
                  <a:lnTo>
                    <a:pt x="50761" y="161836"/>
                  </a:lnTo>
                  <a:lnTo>
                    <a:pt x="52387" y="161836"/>
                  </a:lnTo>
                  <a:lnTo>
                    <a:pt x="54102" y="160693"/>
                  </a:lnTo>
                  <a:lnTo>
                    <a:pt x="54102" y="157162"/>
                  </a:lnTo>
                  <a:close/>
                </a:path>
                <a:path w="54610" h="308610">
                  <a:moveTo>
                    <a:pt x="54102" y="143167"/>
                  </a:moveTo>
                  <a:lnTo>
                    <a:pt x="50774" y="140779"/>
                  </a:lnTo>
                  <a:lnTo>
                    <a:pt x="49060" y="140779"/>
                  </a:lnTo>
                  <a:lnTo>
                    <a:pt x="47345" y="141922"/>
                  </a:lnTo>
                  <a:lnTo>
                    <a:pt x="44005" y="144310"/>
                  </a:lnTo>
                  <a:lnTo>
                    <a:pt x="42379" y="145389"/>
                  </a:lnTo>
                  <a:lnTo>
                    <a:pt x="40576" y="144208"/>
                  </a:lnTo>
                  <a:lnTo>
                    <a:pt x="38862" y="145351"/>
                  </a:lnTo>
                  <a:lnTo>
                    <a:pt x="37236" y="146596"/>
                  </a:lnTo>
                  <a:lnTo>
                    <a:pt x="35521" y="147739"/>
                  </a:lnTo>
                  <a:lnTo>
                    <a:pt x="37236" y="150025"/>
                  </a:lnTo>
                  <a:lnTo>
                    <a:pt x="38862" y="150025"/>
                  </a:lnTo>
                  <a:lnTo>
                    <a:pt x="40576" y="151257"/>
                  </a:lnTo>
                  <a:lnTo>
                    <a:pt x="42291" y="150025"/>
                  </a:lnTo>
                  <a:lnTo>
                    <a:pt x="43078" y="149504"/>
                  </a:lnTo>
                  <a:lnTo>
                    <a:pt x="44005" y="150114"/>
                  </a:lnTo>
                  <a:lnTo>
                    <a:pt x="45618" y="151358"/>
                  </a:lnTo>
                  <a:lnTo>
                    <a:pt x="47332" y="151358"/>
                  </a:lnTo>
                  <a:lnTo>
                    <a:pt x="49047" y="150114"/>
                  </a:lnTo>
                  <a:lnTo>
                    <a:pt x="50761" y="148971"/>
                  </a:lnTo>
                  <a:lnTo>
                    <a:pt x="50761" y="147828"/>
                  </a:lnTo>
                  <a:lnTo>
                    <a:pt x="52387" y="147828"/>
                  </a:lnTo>
                  <a:lnTo>
                    <a:pt x="54102" y="146685"/>
                  </a:lnTo>
                  <a:lnTo>
                    <a:pt x="54102" y="143167"/>
                  </a:lnTo>
                  <a:close/>
                </a:path>
                <a:path w="54610" h="308610">
                  <a:moveTo>
                    <a:pt x="54102" y="129070"/>
                  </a:moveTo>
                  <a:lnTo>
                    <a:pt x="50774" y="126682"/>
                  </a:lnTo>
                  <a:lnTo>
                    <a:pt x="49060" y="126682"/>
                  </a:lnTo>
                  <a:lnTo>
                    <a:pt x="47345" y="127825"/>
                  </a:lnTo>
                  <a:lnTo>
                    <a:pt x="44005" y="130213"/>
                  </a:lnTo>
                  <a:lnTo>
                    <a:pt x="42379" y="131292"/>
                  </a:lnTo>
                  <a:lnTo>
                    <a:pt x="40576" y="130111"/>
                  </a:lnTo>
                  <a:lnTo>
                    <a:pt x="38862" y="131254"/>
                  </a:lnTo>
                  <a:lnTo>
                    <a:pt x="37236" y="132499"/>
                  </a:lnTo>
                  <a:lnTo>
                    <a:pt x="35521" y="133642"/>
                  </a:lnTo>
                  <a:lnTo>
                    <a:pt x="37236" y="135928"/>
                  </a:lnTo>
                  <a:lnTo>
                    <a:pt x="38862" y="135928"/>
                  </a:lnTo>
                  <a:lnTo>
                    <a:pt x="40576" y="137160"/>
                  </a:lnTo>
                  <a:lnTo>
                    <a:pt x="42291" y="135928"/>
                  </a:lnTo>
                  <a:lnTo>
                    <a:pt x="43078" y="135407"/>
                  </a:lnTo>
                  <a:lnTo>
                    <a:pt x="44005" y="136017"/>
                  </a:lnTo>
                  <a:lnTo>
                    <a:pt x="45618" y="137261"/>
                  </a:lnTo>
                  <a:lnTo>
                    <a:pt x="47332" y="137261"/>
                  </a:lnTo>
                  <a:lnTo>
                    <a:pt x="49047" y="136017"/>
                  </a:lnTo>
                  <a:lnTo>
                    <a:pt x="50761" y="134874"/>
                  </a:lnTo>
                  <a:lnTo>
                    <a:pt x="50761" y="133731"/>
                  </a:lnTo>
                  <a:lnTo>
                    <a:pt x="52387" y="133731"/>
                  </a:lnTo>
                  <a:lnTo>
                    <a:pt x="54102" y="132588"/>
                  </a:lnTo>
                  <a:lnTo>
                    <a:pt x="54102" y="129070"/>
                  </a:lnTo>
                  <a:close/>
                </a:path>
                <a:path w="54610" h="308610">
                  <a:moveTo>
                    <a:pt x="54102" y="114973"/>
                  </a:moveTo>
                  <a:lnTo>
                    <a:pt x="50774" y="112598"/>
                  </a:lnTo>
                  <a:lnTo>
                    <a:pt x="49060" y="112598"/>
                  </a:lnTo>
                  <a:lnTo>
                    <a:pt x="47345" y="113741"/>
                  </a:lnTo>
                  <a:lnTo>
                    <a:pt x="44005" y="116116"/>
                  </a:lnTo>
                  <a:lnTo>
                    <a:pt x="42291" y="117259"/>
                  </a:lnTo>
                  <a:lnTo>
                    <a:pt x="40576" y="116116"/>
                  </a:lnTo>
                  <a:lnTo>
                    <a:pt x="38862" y="117259"/>
                  </a:lnTo>
                  <a:lnTo>
                    <a:pt x="37236" y="118491"/>
                  </a:lnTo>
                  <a:lnTo>
                    <a:pt x="35521" y="119634"/>
                  </a:lnTo>
                  <a:lnTo>
                    <a:pt x="37236" y="121920"/>
                  </a:lnTo>
                  <a:lnTo>
                    <a:pt x="38862" y="121920"/>
                  </a:lnTo>
                  <a:lnTo>
                    <a:pt x="40576" y="123164"/>
                  </a:lnTo>
                  <a:lnTo>
                    <a:pt x="42291" y="121920"/>
                  </a:lnTo>
                  <a:lnTo>
                    <a:pt x="43129" y="121361"/>
                  </a:lnTo>
                  <a:lnTo>
                    <a:pt x="44005" y="121932"/>
                  </a:lnTo>
                  <a:lnTo>
                    <a:pt x="45618" y="123164"/>
                  </a:lnTo>
                  <a:lnTo>
                    <a:pt x="47332" y="123164"/>
                  </a:lnTo>
                  <a:lnTo>
                    <a:pt x="49047" y="121932"/>
                  </a:lnTo>
                  <a:lnTo>
                    <a:pt x="50761" y="120789"/>
                  </a:lnTo>
                  <a:lnTo>
                    <a:pt x="50761" y="119646"/>
                  </a:lnTo>
                  <a:lnTo>
                    <a:pt x="52387" y="119646"/>
                  </a:lnTo>
                  <a:lnTo>
                    <a:pt x="54102" y="118503"/>
                  </a:lnTo>
                  <a:lnTo>
                    <a:pt x="54102" y="114973"/>
                  </a:lnTo>
                  <a:close/>
                </a:path>
                <a:path w="54610" h="308610">
                  <a:moveTo>
                    <a:pt x="54102" y="100876"/>
                  </a:moveTo>
                  <a:lnTo>
                    <a:pt x="50774" y="98488"/>
                  </a:lnTo>
                  <a:lnTo>
                    <a:pt x="49060" y="98488"/>
                  </a:lnTo>
                  <a:lnTo>
                    <a:pt x="47345" y="99631"/>
                  </a:lnTo>
                  <a:lnTo>
                    <a:pt x="44005" y="102019"/>
                  </a:lnTo>
                  <a:lnTo>
                    <a:pt x="42291" y="103162"/>
                  </a:lnTo>
                  <a:lnTo>
                    <a:pt x="40576" y="102019"/>
                  </a:lnTo>
                  <a:lnTo>
                    <a:pt x="38862" y="103162"/>
                  </a:lnTo>
                  <a:lnTo>
                    <a:pt x="37236" y="104394"/>
                  </a:lnTo>
                  <a:lnTo>
                    <a:pt x="35521" y="105537"/>
                  </a:lnTo>
                  <a:lnTo>
                    <a:pt x="37236" y="107823"/>
                  </a:lnTo>
                  <a:lnTo>
                    <a:pt x="38862" y="107823"/>
                  </a:lnTo>
                  <a:lnTo>
                    <a:pt x="40576" y="109067"/>
                  </a:lnTo>
                  <a:lnTo>
                    <a:pt x="42291" y="107823"/>
                  </a:lnTo>
                  <a:lnTo>
                    <a:pt x="43141" y="107251"/>
                  </a:lnTo>
                  <a:lnTo>
                    <a:pt x="44005" y="107823"/>
                  </a:lnTo>
                  <a:lnTo>
                    <a:pt x="45618" y="109067"/>
                  </a:lnTo>
                  <a:lnTo>
                    <a:pt x="47332" y="109067"/>
                  </a:lnTo>
                  <a:lnTo>
                    <a:pt x="49047" y="107823"/>
                  </a:lnTo>
                  <a:lnTo>
                    <a:pt x="50761" y="106680"/>
                  </a:lnTo>
                  <a:lnTo>
                    <a:pt x="50761" y="105537"/>
                  </a:lnTo>
                  <a:lnTo>
                    <a:pt x="52387" y="105537"/>
                  </a:lnTo>
                  <a:lnTo>
                    <a:pt x="54102" y="104394"/>
                  </a:lnTo>
                  <a:lnTo>
                    <a:pt x="54102" y="100876"/>
                  </a:lnTo>
                  <a:close/>
                </a:path>
                <a:path w="54610" h="308610">
                  <a:moveTo>
                    <a:pt x="54102" y="86868"/>
                  </a:moveTo>
                  <a:lnTo>
                    <a:pt x="50774" y="84493"/>
                  </a:lnTo>
                  <a:lnTo>
                    <a:pt x="49060" y="84493"/>
                  </a:lnTo>
                  <a:lnTo>
                    <a:pt x="47345" y="85636"/>
                  </a:lnTo>
                  <a:lnTo>
                    <a:pt x="44005" y="88011"/>
                  </a:lnTo>
                  <a:lnTo>
                    <a:pt x="42367" y="89103"/>
                  </a:lnTo>
                  <a:lnTo>
                    <a:pt x="40576" y="87922"/>
                  </a:lnTo>
                  <a:lnTo>
                    <a:pt x="38862" y="89065"/>
                  </a:lnTo>
                  <a:lnTo>
                    <a:pt x="37236" y="90297"/>
                  </a:lnTo>
                  <a:lnTo>
                    <a:pt x="35521" y="91440"/>
                  </a:lnTo>
                  <a:lnTo>
                    <a:pt x="37236" y="93726"/>
                  </a:lnTo>
                  <a:lnTo>
                    <a:pt x="38862" y="93726"/>
                  </a:lnTo>
                  <a:lnTo>
                    <a:pt x="40576" y="94970"/>
                  </a:lnTo>
                  <a:lnTo>
                    <a:pt x="42291" y="93726"/>
                  </a:lnTo>
                  <a:lnTo>
                    <a:pt x="43065" y="93205"/>
                  </a:lnTo>
                  <a:lnTo>
                    <a:pt x="44005" y="93827"/>
                  </a:lnTo>
                  <a:lnTo>
                    <a:pt x="45618" y="95059"/>
                  </a:lnTo>
                  <a:lnTo>
                    <a:pt x="47332" y="95059"/>
                  </a:lnTo>
                  <a:lnTo>
                    <a:pt x="49047" y="93827"/>
                  </a:lnTo>
                  <a:lnTo>
                    <a:pt x="50761" y="92684"/>
                  </a:lnTo>
                  <a:lnTo>
                    <a:pt x="50761" y="91541"/>
                  </a:lnTo>
                  <a:lnTo>
                    <a:pt x="52387" y="91541"/>
                  </a:lnTo>
                  <a:lnTo>
                    <a:pt x="54102" y="90398"/>
                  </a:lnTo>
                  <a:lnTo>
                    <a:pt x="54102" y="86868"/>
                  </a:lnTo>
                  <a:close/>
                </a:path>
                <a:path w="54610" h="308610">
                  <a:moveTo>
                    <a:pt x="54102" y="72771"/>
                  </a:moveTo>
                  <a:lnTo>
                    <a:pt x="50774" y="70396"/>
                  </a:lnTo>
                  <a:lnTo>
                    <a:pt x="49060" y="70396"/>
                  </a:lnTo>
                  <a:lnTo>
                    <a:pt x="47345" y="71539"/>
                  </a:lnTo>
                  <a:lnTo>
                    <a:pt x="44005" y="73914"/>
                  </a:lnTo>
                  <a:lnTo>
                    <a:pt x="42367" y="75006"/>
                  </a:lnTo>
                  <a:lnTo>
                    <a:pt x="40576" y="73825"/>
                  </a:lnTo>
                  <a:lnTo>
                    <a:pt x="38862" y="74968"/>
                  </a:lnTo>
                  <a:lnTo>
                    <a:pt x="37236" y="76212"/>
                  </a:lnTo>
                  <a:lnTo>
                    <a:pt x="35521" y="77355"/>
                  </a:lnTo>
                  <a:lnTo>
                    <a:pt x="37236" y="79641"/>
                  </a:lnTo>
                  <a:lnTo>
                    <a:pt x="38862" y="79641"/>
                  </a:lnTo>
                  <a:lnTo>
                    <a:pt x="40576" y="80873"/>
                  </a:lnTo>
                  <a:lnTo>
                    <a:pt x="42291" y="79641"/>
                  </a:lnTo>
                  <a:lnTo>
                    <a:pt x="43078" y="79121"/>
                  </a:lnTo>
                  <a:lnTo>
                    <a:pt x="44005" y="79730"/>
                  </a:lnTo>
                  <a:lnTo>
                    <a:pt x="45618" y="80962"/>
                  </a:lnTo>
                  <a:lnTo>
                    <a:pt x="47332" y="80962"/>
                  </a:lnTo>
                  <a:lnTo>
                    <a:pt x="49047" y="79730"/>
                  </a:lnTo>
                  <a:lnTo>
                    <a:pt x="50761" y="78587"/>
                  </a:lnTo>
                  <a:lnTo>
                    <a:pt x="50761" y="77444"/>
                  </a:lnTo>
                  <a:lnTo>
                    <a:pt x="52387" y="77444"/>
                  </a:lnTo>
                  <a:lnTo>
                    <a:pt x="54102" y="76301"/>
                  </a:lnTo>
                  <a:lnTo>
                    <a:pt x="54102" y="72771"/>
                  </a:lnTo>
                  <a:close/>
                </a:path>
                <a:path w="54610" h="308610">
                  <a:moveTo>
                    <a:pt x="54102" y="58674"/>
                  </a:moveTo>
                  <a:lnTo>
                    <a:pt x="50774" y="56299"/>
                  </a:lnTo>
                  <a:lnTo>
                    <a:pt x="49060" y="56299"/>
                  </a:lnTo>
                  <a:lnTo>
                    <a:pt x="47345" y="57442"/>
                  </a:lnTo>
                  <a:lnTo>
                    <a:pt x="44005" y="59817"/>
                  </a:lnTo>
                  <a:lnTo>
                    <a:pt x="42291" y="60960"/>
                  </a:lnTo>
                  <a:lnTo>
                    <a:pt x="40576" y="59829"/>
                  </a:lnTo>
                  <a:lnTo>
                    <a:pt x="38862" y="60972"/>
                  </a:lnTo>
                  <a:lnTo>
                    <a:pt x="37236" y="62204"/>
                  </a:lnTo>
                  <a:lnTo>
                    <a:pt x="35521" y="63347"/>
                  </a:lnTo>
                  <a:lnTo>
                    <a:pt x="37236" y="65633"/>
                  </a:lnTo>
                  <a:lnTo>
                    <a:pt x="38862" y="65633"/>
                  </a:lnTo>
                  <a:lnTo>
                    <a:pt x="40576" y="66878"/>
                  </a:lnTo>
                  <a:lnTo>
                    <a:pt x="42291" y="65633"/>
                  </a:lnTo>
                  <a:lnTo>
                    <a:pt x="43141" y="65062"/>
                  </a:lnTo>
                  <a:lnTo>
                    <a:pt x="44005" y="65633"/>
                  </a:lnTo>
                  <a:lnTo>
                    <a:pt x="45618" y="66865"/>
                  </a:lnTo>
                  <a:lnTo>
                    <a:pt x="47332" y="66865"/>
                  </a:lnTo>
                  <a:lnTo>
                    <a:pt x="49047" y="65633"/>
                  </a:lnTo>
                  <a:lnTo>
                    <a:pt x="50761" y="64490"/>
                  </a:lnTo>
                  <a:lnTo>
                    <a:pt x="50761" y="63347"/>
                  </a:lnTo>
                  <a:lnTo>
                    <a:pt x="52387" y="63347"/>
                  </a:lnTo>
                  <a:lnTo>
                    <a:pt x="54102" y="62204"/>
                  </a:lnTo>
                  <a:lnTo>
                    <a:pt x="54102" y="58674"/>
                  </a:lnTo>
                  <a:close/>
                </a:path>
                <a:path w="54610" h="308610">
                  <a:moveTo>
                    <a:pt x="54102" y="44577"/>
                  </a:moveTo>
                  <a:lnTo>
                    <a:pt x="50774" y="42202"/>
                  </a:lnTo>
                  <a:lnTo>
                    <a:pt x="49060" y="42202"/>
                  </a:lnTo>
                  <a:lnTo>
                    <a:pt x="47345" y="43345"/>
                  </a:lnTo>
                  <a:lnTo>
                    <a:pt x="44005" y="45720"/>
                  </a:lnTo>
                  <a:lnTo>
                    <a:pt x="42291" y="46863"/>
                  </a:lnTo>
                  <a:lnTo>
                    <a:pt x="40576" y="45720"/>
                  </a:lnTo>
                  <a:lnTo>
                    <a:pt x="38862" y="46863"/>
                  </a:lnTo>
                  <a:lnTo>
                    <a:pt x="37236" y="48107"/>
                  </a:lnTo>
                  <a:lnTo>
                    <a:pt x="35521" y="49250"/>
                  </a:lnTo>
                  <a:lnTo>
                    <a:pt x="37236" y="51536"/>
                  </a:lnTo>
                  <a:lnTo>
                    <a:pt x="38862" y="51536"/>
                  </a:lnTo>
                  <a:lnTo>
                    <a:pt x="40576" y="52768"/>
                  </a:lnTo>
                  <a:lnTo>
                    <a:pt x="42291" y="51536"/>
                  </a:lnTo>
                  <a:lnTo>
                    <a:pt x="43141" y="50965"/>
                  </a:lnTo>
                  <a:lnTo>
                    <a:pt x="44005" y="51536"/>
                  </a:lnTo>
                  <a:lnTo>
                    <a:pt x="45618" y="52768"/>
                  </a:lnTo>
                  <a:lnTo>
                    <a:pt x="47332" y="52768"/>
                  </a:lnTo>
                  <a:lnTo>
                    <a:pt x="49047" y="51536"/>
                  </a:lnTo>
                  <a:lnTo>
                    <a:pt x="50761" y="50393"/>
                  </a:lnTo>
                  <a:lnTo>
                    <a:pt x="50761" y="49250"/>
                  </a:lnTo>
                  <a:lnTo>
                    <a:pt x="52387" y="49250"/>
                  </a:lnTo>
                  <a:lnTo>
                    <a:pt x="54102" y="48107"/>
                  </a:lnTo>
                  <a:lnTo>
                    <a:pt x="54102" y="44577"/>
                  </a:lnTo>
                  <a:close/>
                </a:path>
                <a:path w="54610" h="308610">
                  <a:moveTo>
                    <a:pt x="54102" y="30581"/>
                  </a:moveTo>
                  <a:lnTo>
                    <a:pt x="50774" y="28194"/>
                  </a:lnTo>
                  <a:lnTo>
                    <a:pt x="49060" y="28194"/>
                  </a:lnTo>
                  <a:lnTo>
                    <a:pt x="47345" y="29337"/>
                  </a:lnTo>
                  <a:lnTo>
                    <a:pt x="44005" y="31724"/>
                  </a:lnTo>
                  <a:lnTo>
                    <a:pt x="42379" y="32804"/>
                  </a:lnTo>
                  <a:lnTo>
                    <a:pt x="40576" y="31623"/>
                  </a:lnTo>
                  <a:lnTo>
                    <a:pt x="38862" y="32766"/>
                  </a:lnTo>
                  <a:lnTo>
                    <a:pt x="37236" y="34010"/>
                  </a:lnTo>
                  <a:lnTo>
                    <a:pt x="35521" y="35153"/>
                  </a:lnTo>
                  <a:lnTo>
                    <a:pt x="37236" y="37439"/>
                  </a:lnTo>
                  <a:lnTo>
                    <a:pt x="38862" y="37439"/>
                  </a:lnTo>
                  <a:lnTo>
                    <a:pt x="40576" y="38671"/>
                  </a:lnTo>
                  <a:lnTo>
                    <a:pt x="42291" y="37439"/>
                  </a:lnTo>
                  <a:lnTo>
                    <a:pt x="43078" y="36918"/>
                  </a:lnTo>
                  <a:lnTo>
                    <a:pt x="44005" y="37528"/>
                  </a:lnTo>
                  <a:lnTo>
                    <a:pt x="45618" y="38773"/>
                  </a:lnTo>
                  <a:lnTo>
                    <a:pt x="47332" y="38773"/>
                  </a:lnTo>
                  <a:lnTo>
                    <a:pt x="49047" y="37528"/>
                  </a:lnTo>
                  <a:lnTo>
                    <a:pt x="50761" y="36385"/>
                  </a:lnTo>
                  <a:lnTo>
                    <a:pt x="50761" y="35242"/>
                  </a:lnTo>
                  <a:lnTo>
                    <a:pt x="52387" y="35242"/>
                  </a:lnTo>
                  <a:lnTo>
                    <a:pt x="54102" y="34099"/>
                  </a:lnTo>
                  <a:lnTo>
                    <a:pt x="54102" y="30581"/>
                  </a:lnTo>
                  <a:close/>
                </a:path>
                <a:path w="54610" h="308610">
                  <a:moveTo>
                    <a:pt x="54102" y="16484"/>
                  </a:moveTo>
                  <a:lnTo>
                    <a:pt x="50774" y="14109"/>
                  </a:lnTo>
                  <a:lnTo>
                    <a:pt x="49060" y="14109"/>
                  </a:lnTo>
                  <a:lnTo>
                    <a:pt x="47345" y="15252"/>
                  </a:lnTo>
                  <a:lnTo>
                    <a:pt x="44005" y="17627"/>
                  </a:lnTo>
                  <a:lnTo>
                    <a:pt x="42367" y="18719"/>
                  </a:lnTo>
                  <a:lnTo>
                    <a:pt x="40576" y="17538"/>
                  </a:lnTo>
                  <a:lnTo>
                    <a:pt x="38862" y="18681"/>
                  </a:lnTo>
                  <a:lnTo>
                    <a:pt x="37236" y="19913"/>
                  </a:lnTo>
                  <a:lnTo>
                    <a:pt x="35521" y="21056"/>
                  </a:lnTo>
                  <a:lnTo>
                    <a:pt x="37236" y="23342"/>
                  </a:lnTo>
                  <a:lnTo>
                    <a:pt x="38862" y="23342"/>
                  </a:lnTo>
                  <a:lnTo>
                    <a:pt x="40576" y="24587"/>
                  </a:lnTo>
                  <a:lnTo>
                    <a:pt x="42291" y="23342"/>
                  </a:lnTo>
                  <a:lnTo>
                    <a:pt x="43065" y="22821"/>
                  </a:lnTo>
                  <a:lnTo>
                    <a:pt x="44005" y="23444"/>
                  </a:lnTo>
                  <a:lnTo>
                    <a:pt x="45618" y="24676"/>
                  </a:lnTo>
                  <a:lnTo>
                    <a:pt x="47332" y="24676"/>
                  </a:lnTo>
                  <a:lnTo>
                    <a:pt x="49047" y="23444"/>
                  </a:lnTo>
                  <a:lnTo>
                    <a:pt x="50761" y="22301"/>
                  </a:lnTo>
                  <a:lnTo>
                    <a:pt x="50761" y="21158"/>
                  </a:lnTo>
                  <a:lnTo>
                    <a:pt x="52387" y="21158"/>
                  </a:lnTo>
                  <a:lnTo>
                    <a:pt x="54102" y="20015"/>
                  </a:lnTo>
                  <a:lnTo>
                    <a:pt x="54102" y="16484"/>
                  </a:lnTo>
                  <a:close/>
                </a:path>
                <a:path w="54610" h="308610">
                  <a:moveTo>
                    <a:pt x="54102" y="2387"/>
                  </a:moveTo>
                  <a:lnTo>
                    <a:pt x="50774" y="0"/>
                  </a:lnTo>
                  <a:lnTo>
                    <a:pt x="49060" y="0"/>
                  </a:lnTo>
                  <a:lnTo>
                    <a:pt x="47345" y="1143"/>
                  </a:lnTo>
                  <a:lnTo>
                    <a:pt x="44005" y="3530"/>
                  </a:lnTo>
                  <a:lnTo>
                    <a:pt x="42291" y="4673"/>
                  </a:lnTo>
                  <a:lnTo>
                    <a:pt x="40576" y="3530"/>
                  </a:lnTo>
                  <a:lnTo>
                    <a:pt x="38862" y="4673"/>
                  </a:lnTo>
                  <a:lnTo>
                    <a:pt x="37236" y="5905"/>
                  </a:lnTo>
                  <a:lnTo>
                    <a:pt x="35521" y="7048"/>
                  </a:lnTo>
                  <a:lnTo>
                    <a:pt x="37236" y="9334"/>
                  </a:lnTo>
                  <a:lnTo>
                    <a:pt x="38862" y="9334"/>
                  </a:lnTo>
                  <a:lnTo>
                    <a:pt x="40576" y="10579"/>
                  </a:lnTo>
                  <a:lnTo>
                    <a:pt x="42291" y="9334"/>
                  </a:lnTo>
                  <a:lnTo>
                    <a:pt x="43141" y="8763"/>
                  </a:lnTo>
                  <a:lnTo>
                    <a:pt x="44005" y="9334"/>
                  </a:lnTo>
                  <a:lnTo>
                    <a:pt x="45618" y="10579"/>
                  </a:lnTo>
                  <a:lnTo>
                    <a:pt x="47332" y="10579"/>
                  </a:lnTo>
                  <a:lnTo>
                    <a:pt x="49047" y="9334"/>
                  </a:lnTo>
                  <a:lnTo>
                    <a:pt x="50761" y="8191"/>
                  </a:lnTo>
                  <a:lnTo>
                    <a:pt x="50761" y="7048"/>
                  </a:lnTo>
                  <a:lnTo>
                    <a:pt x="52387" y="7048"/>
                  </a:lnTo>
                  <a:lnTo>
                    <a:pt x="54102" y="5905"/>
                  </a:lnTo>
                  <a:lnTo>
                    <a:pt x="54102" y="23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72983" y="4455705"/>
              <a:ext cx="277495" cy="161290"/>
            </a:xfrm>
            <a:custGeom>
              <a:avLst/>
              <a:gdLst/>
              <a:ahLst/>
              <a:cxnLst/>
              <a:rect l="l" t="t" r="r" b="b"/>
              <a:pathLst>
                <a:path w="277494" h="161289">
                  <a:moveTo>
                    <a:pt x="10198" y="5905"/>
                  </a:moveTo>
                  <a:lnTo>
                    <a:pt x="8483" y="4660"/>
                  </a:lnTo>
                  <a:lnTo>
                    <a:pt x="5054" y="2374"/>
                  </a:lnTo>
                  <a:lnTo>
                    <a:pt x="3429" y="2374"/>
                  </a:lnTo>
                  <a:lnTo>
                    <a:pt x="0" y="4660"/>
                  </a:lnTo>
                  <a:lnTo>
                    <a:pt x="0" y="8191"/>
                  </a:lnTo>
                  <a:lnTo>
                    <a:pt x="1714" y="9423"/>
                  </a:lnTo>
                  <a:lnTo>
                    <a:pt x="5054" y="9423"/>
                  </a:lnTo>
                  <a:lnTo>
                    <a:pt x="6769" y="9423"/>
                  </a:lnTo>
                  <a:lnTo>
                    <a:pt x="8483" y="8191"/>
                  </a:lnTo>
                  <a:lnTo>
                    <a:pt x="10198" y="7048"/>
                  </a:lnTo>
                  <a:lnTo>
                    <a:pt x="10198" y="5905"/>
                  </a:lnTo>
                  <a:close/>
                </a:path>
                <a:path w="277494" h="161289">
                  <a:moveTo>
                    <a:pt x="30391" y="5905"/>
                  </a:moveTo>
                  <a:lnTo>
                    <a:pt x="28676" y="4660"/>
                  </a:lnTo>
                  <a:lnTo>
                    <a:pt x="26962" y="3517"/>
                  </a:lnTo>
                  <a:lnTo>
                    <a:pt x="25247" y="2374"/>
                  </a:lnTo>
                  <a:lnTo>
                    <a:pt x="23622" y="1143"/>
                  </a:lnTo>
                  <a:lnTo>
                    <a:pt x="21907" y="0"/>
                  </a:lnTo>
                  <a:lnTo>
                    <a:pt x="20193" y="0"/>
                  </a:lnTo>
                  <a:lnTo>
                    <a:pt x="18478" y="1143"/>
                  </a:lnTo>
                  <a:lnTo>
                    <a:pt x="16865" y="2374"/>
                  </a:lnTo>
                  <a:lnTo>
                    <a:pt x="16865" y="5905"/>
                  </a:lnTo>
                  <a:lnTo>
                    <a:pt x="18478" y="7048"/>
                  </a:lnTo>
                  <a:lnTo>
                    <a:pt x="20193" y="7048"/>
                  </a:lnTo>
                  <a:lnTo>
                    <a:pt x="20193" y="8191"/>
                  </a:lnTo>
                  <a:lnTo>
                    <a:pt x="21056" y="8813"/>
                  </a:lnTo>
                  <a:lnTo>
                    <a:pt x="20205" y="9423"/>
                  </a:lnTo>
                  <a:lnTo>
                    <a:pt x="23634" y="11709"/>
                  </a:lnTo>
                  <a:lnTo>
                    <a:pt x="25247" y="12954"/>
                  </a:lnTo>
                  <a:lnTo>
                    <a:pt x="26962" y="11709"/>
                  </a:lnTo>
                  <a:lnTo>
                    <a:pt x="30391" y="9423"/>
                  </a:lnTo>
                  <a:lnTo>
                    <a:pt x="28676" y="8191"/>
                  </a:lnTo>
                  <a:lnTo>
                    <a:pt x="30391" y="7048"/>
                  </a:lnTo>
                  <a:lnTo>
                    <a:pt x="30391" y="5905"/>
                  </a:lnTo>
                  <a:close/>
                </a:path>
                <a:path w="277494" h="161289">
                  <a:moveTo>
                    <a:pt x="50685" y="9423"/>
                  </a:moveTo>
                  <a:lnTo>
                    <a:pt x="48971" y="8191"/>
                  </a:lnTo>
                  <a:lnTo>
                    <a:pt x="50673" y="7048"/>
                  </a:lnTo>
                  <a:lnTo>
                    <a:pt x="50673" y="5905"/>
                  </a:lnTo>
                  <a:lnTo>
                    <a:pt x="48958" y="4660"/>
                  </a:lnTo>
                  <a:lnTo>
                    <a:pt x="47244" y="3517"/>
                  </a:lnTo>
                  <a:lnTo>
                    <a:pt x="45529" y="2374"/>
                  </a:lnTo>
                  <a:lnTo>
                    <a:pt x="43916" y="1143"/>
                  </a:lnTo>
                  <a:lnTo>
                    <a:pt x="42202" y="0"/>
                  </a:lnTo>
                  <a:lnTo>
                    <a:pt x="40487" y="0"/>
                  </a:lnTo>
                  <a:lnTo>
                    <a:pt x="38773" y="1143"/>
                  </a:lnTo>
                  <a:lnTo>
                    <a:pt x="37147" y="2374"/>
                  </a:lnTo>
                  <a:lnTo>
                    <a:pt x="37147" y="5905"/>
                  </a:lnTo>
                  <a:lnTo>
                    <a:pt x="38773" y="7048"/>
                  </a:lnTo>
                  <a:lnTo>
                    <a:pt x="40487" y="7048"/>
                  </a:lnTo>
                  <a:lnTo>
                    <a:pt x="40487" y="8191"/>
                  </a:lnTo>
                  <a:lnTo>
                    <a:pt x="41338" y="8813"/>
                  </a:lnTo>
                  <a:lnTo>
                    <a:pt x="40487" y="9423"/>
                  </a:lnTo>
                  <a:lnTo>
                    <a:pt x="43916" y="11709"/>
                  </a:lnTo>
                  <a:lnTo>
                    <a:pt x="45542" y="12954"/>
                  </a:lnTo>
                  <a:lnTo>
                    <a:pt x="47256" y="11709"/>
                  </a:lnTo>
                  <a:lnTo>
                    <a:pt x="50685" y="9423"/>
                  </a:lnTo>
                  <a:close/>
                </a:path>
                <a:path w="277494" h="161289">
                  <a:moveTo>
                    <a:pt x="70967" y="5905"/>
                  </a:moveTo>
                  <a:lnTo>
                    <a:pt x="69253" y="4660"/>
                  </a:lnTo>
                  <a:lnTo>
                    <a:pt x="67538" y="3517"/>
                  </a:lnTo>
                  <a:lnTo>
                    <a:pt x="65824" y="2374"/>
                  </a:lnTo>
                  <a:lnTo>
                    <a:pt x="64211" y="1143"/>
                  </a:lnTo>
                  <a:lnTo>
                    <a:pt x="62496" y="0"/>
                  </a:lnTo>
                  <a:lnTo>
                    <a:pt x="60782" y="0"/>
                  </a:lnTo>
                  <a:lnTo>
                    <a:pt x="59067" y="1143"/>
                  </a:lnTo>
                  <a:lnTo>
                    <a:pt x="57442" y="2374"/>
                  </a:lnTo>
                  <a:lnTo>
                    <a:pt x="57442" y="5905"/>
                  </a:lnTo>
                  <a:lnTo>
                    <a:pt x="59067" y="7048"/>
                  </a:lnTo>
                  <a:lnTo>
                    <a:pt x="60782" y="7048"/>
                  </a:lnTo>
                  <a:lnTo>
                    <a:pt x="60782" y="8191"/>
                  </a:lnTo>
                  <a:lnTo>
                    <a:pt x="61633" y="8813"/>
                  </a:lnTo>
                  <a:lnTo>
                    <a:pt x="60769" y="9423"/>
                  </a:lnTo>
                  <a:lnTo>
                    <a:pt x="64198" y="11709"/>
                  </a:lnTo>
                  <a:lnTo>
                    <a:pt x="65824" y="12954"/>
                  </a:lnTo>
                  <a:lnTo>
                    <a:pt x="67538" y="11709"/>
                  </a:lnTo>
                  <a:lnTo>
                    <a:pt x="70967" y="9423"/>
                  </a:lnTo>
                  <a:lnTo>
                    <a:pt x="69253" y="8191"/>
                  </a:lnTo>
                  <a:lnTo>
                    <a:pt x="70967" y="7048"/>
                  </a:lnTo>
                  <a:lnTo>
                    <a:pt x="70967" y="5905"/>
                  </a:lnTo>
                  <a:close/>
                </a:path>
                <a:path w="277494" h="161289">
                  <a:moveTo>
                    <a:pt x="91262" y="9423"/>
                  </a:moveTo>
                  <a:lnTo>
                    <a:pt x="89547" y="8191"/>
                  </a:lnTo>
                  <a:lnTo>
                    <a:pt x="91249" y="7048"/>
                  </a:lnTo>
                  <a:lnTo>
                    <a:pt x="91249" y="5905"/>
                  </a:lnTo>
                  <a:lnTo>
                    <a:pt x="89535" y="4660"/>
                  </a:lnTo>
                  <a:lnTo>
                    <a:pt x="87820" y="3517"/>
                  </a:lnTo>
                  <a:lnTo>
                    <a:pt x="86106" y="2374"/>
                  </a:lnTo>
                  <a:lnTo>
                    <a:pt x="84493" y="1143"/>
                  </a:lnTo>
                  <a:lnTo>
                    <a:pt x="82778" y="0"/>
                  </a:lnTo>
                  <a:lnTo>
                    <a:pt x="81064" y="0"/>
                  </a:lnTo>
                  <a:lnTo>
                    <a:pt x="79349" y="1143"/>
                  </a:lnTo>
                  <a:lnTo>
                    <a:pt x="77724" y="2374"/>
                  </a:lnTo>
                  <a:lnTo>
                    <a:pt x="77724" y="5905"/>
                  </a:lnTo>
                  <a:lnTo>
                    <a:pt x="79349" y="7048"/>
                  </a:lnTo>
                  <a:lnTo>
                    <a:pt x="81064" y="7048"/>
                  </a:lnTo>
                  <a:lnTo>
                    <a:pt x="81064" y="8191"/>
                  </a:lnTo>
                  <a:lnTo>
                    <a:pt x="81915" y="8813"/>
                  </a:lnTo>
                  <a:lnTo>
                    <a:pt x="81064" y="9423"/>
                  </a:lnTo>
                  <a:lnTo>
                    <a:pt x="84493" y="11709"/>
                  </a:lnTo>
                  <a:lnTo>
                    <a:pt x="86118" y="12954"/>
                  </a:lnTo>
                  <a:lnTo>
                    <a:pt x="87833" y="11709"/>
                  </a:lnTo>
                  <a:lnTo>
                    <a:pt x="91262" y="9423"/>
                  </a:lnTo>
                  <a:close/>
                </a:path>
                <a:path w="277494" h="161289">
                  <a:moveTo>
                    <a:pt x="111544" y="5905"/>
                  </a:moveTo>
                  <a:lnTo>
                    <a:pt x="109829" y="4660"/>
                  </a:lnTo>
                  <a:lnTo>
                    <a:pt x="108115" y="3517"/>
                  </a:lnTo>
                  <a:lnTo>
                    <a:pt x="106400" y="2374"/>
                  </a:lnTo>
                  <a:lnTo>
                    <a:pt x="104775" y="1143"/>
                  </a:lnTo>
                  <a:lnTo>
                    <a:pt x="103060" y="0"/>
                  </a:lnTo>
                  <a:lnTo>
                    <a:pt x="101346" y="0"/>
                  </a:lnTo>
                  <a:lnTo>
                    <a:pt x="99631" y="1143"/>
                  </a:lnTo>
                  <a:lnTo>
                    <a:pt x="98018" y="2374"/>
                  </a:lnTo>
                  <a:lnTo>
                    <a:pt x="98018" y="5905"/>
                  </a:lnTo>
                  <a:lnTo>
                    <a:pt x="99631" y="7048"/>
                  </a:lnTo>
                  <a:lnTo>
                    <a:pt x="101346" y="7048"/>
                  </a:lnTo>
                  <a:lnTo>
                    <a:pt x="101346" y="8191"/>
                  </a:lnTo>
                  <a:lnTo>
                    <a:pt x="102209" y="8813"/>
                  </a:lnTo>
                  <a:lnTo>
                    <a:pt x="101358" y="9423"/>
                  </a:lnTo>
                  <a:lnTo>
                    <a:pt x="104787" y="11709"/>
                  </a:lnTo>
                  <a:lnTo>
                    <a:pt x="106400" y="12954"/>
                  </a:lnTo>
                  <a:lnTo>
                    <a:pt x="108115" y="11709"/>
                  </a:lnTo>
                  <a:lnTo>
                    <a:pt x="111544" y="9423"/>
                  </a:lnTo>
                  <a:lnTo>
                    <a:pt x="109829" y="8191"/>
                  </a:lnTo>
                  <a:lnTo>
                    <a:pt x="111544" y="7048"/>
                  </a:lnTo>
                  <a:lnTo>
                    <a:pt x="111544" y="5905"/>
                  </a:lnTo>
                  <a:close/>
                </a:path>
                <a:path w="277494" h="161289">
                  <a:moveTo>
                    <a:pt x="131838" y="5905"/>
                  </a:moveTo>
                  <a:lnTo>
                    <a:pt x="130124" y="4660"/>
                  </a:lnTo>
                  <a:lnTo>
                    <a:pt x="128409" y="3517"/>
                  </a:lnTo>
                  <a:lnTo>
                    <a:pt x="126695" y="2374"/>
                  </a:lnTo>
                  <a:lnTo>
                    <a:pt x="125069" y="1143"/>
                  </a:lnTo>
                  <a:lnTo>
                    <a:pt x="123355" y="0"/>
                  </a:lnTo>
                  <a:lnTo>
                    <a:pt x="121640" y="0"/>
                  </a:lnTo>
                  <a:lnTo>
                    <a:pt x="119926" y="1143"/>
                  </a:lnTo>
                  <a:lnTo>
                    <a:pt x="118313" y="2374"/>
                  </a:lnTo>
                  <a:lnTo>
                    <a:pt x="118313" y="5905"/>
                  </a:lnTo>
                  <a:lnTo>
                    <a:pt x="119926" y="7048"/>
                  </a:lnTo>
                  <a:lnTo>
                    <a:pt x="121640" y="7048"/>
                  </a:lnTo>
                  <a:lnTo>
                    <a:pt x="121640" y="8191"/>
                  </a:lnTo>
                  <a:lnTo>
                    <a:pt x="122491" y="8813"/>
                  </a:lnTo>
                  <a:lnTo>
                    <a:pt x="121640" y="9423"/>
                  </a:lnTo>
                  <a:lnTo>
                    <a:pt x="125069" y="11709"/>
                  </a:lnTo>
                  <a:lnTo>
                    <a:pt x="126682" y="12954"/>
                  </a:lnTo>
                  <a:lnTo>
                    <a:pt x="128397" y="11709"/>
                  </a:lnTo>
                  <a:lnTo>
                    <a:pt x="131826" y="9423"/>
                  </a:lnTo>
                  <a:lnTo>
                    <a:pt x="130111" y="8204"/>
                  </a:lnTo>
                  <a:lnTo>
                    <a:pt x="131838" y="7048"/>
                  </a:lnTo>
                  <a:lnTo>
                    <a:pt x="131838" y="5905"/>
                  </a:lnTo>
                  <a:close/>
                </a:path>
                <a:path w="277494" h="161289">
                  <a:moveTo>
                    <a:pt x="152120" y="5905"/>
                  </a:moveTo>
                  <a:lnTo>
                    <a:pt x="150406" y="4660"/>
                  </a:lnTo>
                  <a:lnTo>
                    <a:pt x="148691" y="3517"/>
                  </a:lnTo>
                  <a:lnTo>
                    <a:pt x="146977" y="2374"/>
                  </a:lnTo>
                  <a:lnTo>
                    <a:pt x="145364" y="1143"/>
                  </a:lnTo>
                  <a:lnTo>
                    <a:pt x="143649" y="0"/>
                  </a:lnTo>
                  <a:lnTo>
                    <a:pt x="141935" y="0"/>
                  </a:lnTo>
                  <a:lnTo>
                    <a:pt x="140220" y="1143"/>
                  </a:lnTo>
                  <a:lnTo>
                    <a:pt x="138595" y="2374"/>
                  </a:lnTo>
                  <a:lnTo>
                    <a:pt x="138595" y="5905"/>
                  </a:lnTo>
                  <a:lnTo>
                    <a:pt x="140220" y="7048"/>
                  </a:lnTo>
                  <a:lnTo>
                    <a:pt x="141935" y="7048"/>
                  </a:lnTo>
                  <a:lnTo>
                    <a:pt x="141935" y="8191"/>
                  </a:lnTo>
                  <a:lnTo>
                    <a:pt x="142786" y="8813"/>
                  </a:lnTo>
                  <a:lnTo>
                    <a:pt x="141922" y="9423"/>
                  </a:lnTo>
                  <a:lnTo>
                    <a:pt x="145351" y="11709"/>
                  </a:lnTo>
                  <a:lnTo>
                    <a:pt x="146977" y="12954"/>
                  </a:lnTo>
                  <a:lnTo>
                    <a:pt x="148691" y="11709"/>
                  </a:lnTo>
                  <a:lnTo>
                    <a:pt x="152120" y="9423"/>
                  </a:lnTo>
                  <a:lnTo>
                    <a:pt x="150406" y="8191"/>
                  </a:lnTo>
                  <a:lnTo>
                    <a:pt x="152120" y="7048"/>
                  </a:lnTo>
                  <a:lnTo>
                    <a:pt x="152120" y="5905"/>
                  </a:lnTo>
                  <a:close/>
                </a:path>
                <a:path w="277494" h="161289">
                  <a:moveTo>
                    <a:pt x="172415" y="9423"/>
                  </a:moveTo>
                  <a:lnTo>
                    <a:pt x="170700" y="8191"/>
                  </a:lnTo>
                  <a:lnTo>
                    <a:pt x="172402" y="7048"/>
                  </a:lnTo>
                  <a:lnTo>
                    <a:pt x="172402" y="5905"/>
                  </a:lnTo>
                  <a:lnTo>
                    <a:pt x="170688" y="4660"/>
                  </a:lnTo>
                  <a:lnTo>
                    <a:pt x="168973" y="3517"/>
                  </a:lnTo>
                  <a:lnTo>
                    <a:pt x="167259" y="2374"/>
                  </a:lnTo>
                  <a:lnTo>
                    <a:pt x="165646" y="1143"/>
                  </a:lnTo>
                  <a:lnTo>
                    <a:pt x="163931" y="0"/>
                  </a:lnTo>
                  <a:lnTo>
                    <a:pt x="162217" y="0"/>
                  </a:lnTo>
                  <a:lnTo>
                    <a:pt x="160502" y="1143"/>
                  </a:lnTo>
                  <a:lnTo>
                    <a:pt x="158877" y="2374"/>
                  </a:lnTo>
                  <a:lnTo>
                    <a:pt x="158877" y="5905"/>
                  </a:lnTo>
                  <a:lnTo>
                    <a:pt x="160502" y="7048"/>
                  </a:lnTo>
                  <a:lnTo>
                    <a:pt x="162217" y="7048"/>
                  </a:lnTo>
                  <a:lnTo>
                    <a:pt x="162217" y="8191"/>
                  </a:lnTo>
                  <a:lnTo>
                    <a:pt x="163068" y="8813"/>
                  </a:lnTo>
                  <a:lnTo>
                    <a:pt x="162217" y="9423"/>
                  </a:lnTo>
                  <a:lnTo>
                    <a:pt x="165646" y="11709"/>
                  </a:lnTo>
                  <a:lnTo>
                    <a:pt x="167271" y="12954"/>
                  </a:lnTo>
                  <a:lnTo>
                    <a:pt x="168986" y="11709"/>
                  </a:lnTo>
                  <a:lnTo>
                    <a:pt x="172415" y="9423"/>
                  </a:lnTo>
                  <a:close/>
                </a:path>
                <a:path w="277494" h="161289">
                  <a:moveTo>
                    <a:pt x="192697" y="5905"/>
                  </a:moveTo>
                  <a:lnTo>
                    <a:pt x="190982" y="4660"/>
                  </a:lnTo>
                  <a:lnTo>
                    <a:pt x="189268" y="3517"/>
                  </a:lnTo>
                  <a:lnTo>
                    <a:pt x="187553" y="2374"/>
                  </a:lnTo>
                  <a:lnTo>
                    <a:pt x="185940" y="1143"/>
                  </a:lnTo>
                  <a:lnTo>
                    <a:pt x="184226" y="0"/>
                  </a:lnTo>
                  <a:lnTo>
                    <a:pt x="182511" y="0"/>
                  </a:lnTo>
                  <a:lnTo>
                    <a:pt x="180797" y="1143"/>
                  </a:lnTo>
                  <a:lnTo>
                    <a:pt x="179171" y="2374"/>
                  </a:lnTo>
                  <a:lnTo>
                    <a:pt x="179171" y="5905"/>
                  </a:lnTo>
                  <a:lnTo>
                    <a:pt x="180797" y="7048"/>
                  </a:lnTo>
                  <a:lnTo>
                    <a:pt x="182511" y="7048"/>
                  </a:lnTo>
                  <a:lnTo>
                    <a:pt x="182511" y="8191"/>
                  </a:lnTo>
                  <a:lnTo>
                    <a:pt x="183311" y="8775"/>
                  </a:lnTo>
                  <a:lnTo>
                    <a:pt x="182410" y="9423"/>
                  </a:lnTo>
                  <a:lnTo>
                    <a:pt x="185839" y="11709"/>
                  </a:lnTo>
                  <a:lnTo>
                    <a:pt x="187452" y="12954"/>
                  </a:lnTo>
                  <a:lnTo>
                    <a:pt x="189179" y="11709"/>
                  </a:lnTo>
                  <a:lnTo>
                    <a:pt x="192608" y="9423"/>
                  </a:lnTo>
                  <a:lnTo>
                    <a:pt x="190931" y="8229"/>
                  </a:lnTo>
                  <a:lnTo>
                    <a:pt x="192697" y="7048"/>
                  </a:lnTo>
                  <a:lnTo>
                    <a:pt x="192697" y="5905"/>
                  </a:lnTo>
                  <a:close/>
                </a:path>
                <a:path w="277494" h="161289">
                  <a:moveTo>
                    <a:pt x="212991" y="5905"/>
                  </a:moveTo>
                  <a:lnTo>
                    <a:pt x="211277" y="4660"/>
                  </a:lnTo>
                  <a:lnTo>
                    <a:pt x="209562" y="3517"/>
                  </a:lnTo>
                  <a:lnTo>
                    <a:pt x="207848" y="2374"/>
                  </a:lnTo>
                  <a:lnTo>
                    <a:pt x="206222" y="1143"/>
                  </a:lnTo>
                  <a:lnTo>
                    <a:pt x="204508" y="0"/>
                  </a:lnTo>
                  <a:lnTo>
                    <a:pt x="202793" y="0"/>
                  </a:lnTo>
                  <a:lnTo>
                    <a:pt x="201079" y="1143"/>
                  </a:lnTo>
                  <a:lnTo>
                    <a:pt x="199466" y="2374"/>
                  </a:lnTo>
                  <a:lnTo>
                    <a:pt x="199466" y="5905"/>
                  </a:lnTo>
                  <a:lnTo>
                    <a:pt x="201079" y="7048"/>
                  </a:lnTo>
                  <a:lnTo>
                    <a:pt x="202793" y="7048"/>
                  </a:lnTo>
                  <a:lnTo>
                    <a:pt x="202793" y="8191"/>
                  </a:lnTo>
                  <a:lnTo>
                    <a:pt x="203606" y="8775"/>
                  </a:lnTo>
                  <a:lnTo>
                    <a:pt x="202704" y="9423"/>
                  </a:lnTo>
                  <a:lnTo>
                    <a:pt x="206133" y="11709"/>
                  </a:lnTo>
                  <a:lnTo>
                    <a:pt x="207746" y="12954"/>
                  </a:lnTo>
                  <a:lnTo>
                    <a:pt x="209461" y="11709"/>
                  </a:lnTo>
                  <a:lnTo>
                    <a:pt x="212890" y="9423"/>
                  </a:lnTo>
                  <a:lnTo>
                    <a:pt x="211226" y="8229"/>
                  </a:lnTo>
                  <a:lnTo>
                    <a:pt x="212991" y="7048"/>
                  </a:lnTo>
                  <a:lnTo>
                    <a:pt x="212991" y="5905"/>
                  </a:lnTo>
                  <a:close/>
                </a:path>
                <a:path w="277494" h="161289">
                  <a:moveTo>
                    <a:pt x="233273" y="5905"/>
                  </a:moveTo>
                  <a:lnTo>
                    <a:pt x="231559" y="4660"/>
                  </a:lnTo>
                  <a:lnTo>
                    <a:pt x="229844" y="3517"/>
                  </a:lnTo>
                  <a:lnTo>
                    <a:pt x="228130" y="2374"/>
                  </a:lnTo>
                  <a:lnTo>
                    <a:pt x="226504" y="1143"/>
                  </a:lnTo>
                  <a:lnTo>
                    <a:pt x="224790" y="0"/>
                  </a:lnTo>
                  <a:lnTo>
                    <a:pt x="223075" y="0"/>
                  </a:lnTo>
                  <a:lnTo>
                    <a:pt x="221361" y="1143"/>
                  </a:lnTo>
                  <a:lnTo>
                    <a:pt x="219748" y="2374"/>
                  </a:lnTo>
                  <a:lnTo>
                    <a:pt x="219748" y="5905"/>
                  </a:lnTo>
                  <a:lnTo>
                    <a:pt x="221361" y="7048"/>
                  </a:lnTo>
                  <a:lnTo>
                    <a:pt x="223075" y="7048"/>
                  </a:lnTo>
                  <a:lnTo>
                    <a:pt x="223075" y="8191"/>
                  </a:lnTo>
                  <a:lnTo>
                    <a:pt x="223888" y="8775"/>
                  </a:lnTo>
                  <a:lnTo>
                    <a:pt x="222986" y="9423"/>
                  </a:lnTo>
                  <a:lnTo>
                    <a:pt x="226415" y="11709"/>
                  </a:lnTo>
                  <a:lnTo>
                    <a:pt x="228028" y="12954"/>
                  </a:lnTo>
                  <a:lnTo>
                    <a:pt x="229743" y="11709"/>
                  </a:lnTo>
                  <a:lnTo>
                    <a:pt x="233172" y="9423"/>
                  </a:lnTo>
                  <a:lnTo>
                    <a:pt x="231508" y="8229"/>
                  </a:lnTo>
                  <a:lnTo>
                    <a:pt x="233273" y="7048"/>
                  </a:lnTo>
                  <a:lnTo>
                    <a:pt x="233273" y="5905"/>
                  </a:lnTo>
                  <a:close/>
                </a:path>
                <a:path w="277494" h="161289">
                  <a:moveTo>
                    <a:pt x="253466" y="5905"/>
                  </a:moveTo>
                  <a:lnTo>
                    <a:pt x="251752" y="4660"/>
                  </a:lnTo>
                  <a:lnTo>
                    <a:pt x="250037" y="3517"/>
                  </a:lnTo>
                  <a:lnTo>
                    <a:pt x="248323" y="2374"/>
                  </a:lnTo>
                  <a:lnTo>
                    <a:pt x="246710" y="1143"/>
                  </a:lnTo>
                  <a:lnTo>
                    <a:pt x="244995" y="0"/>
                  </a:lnTo>
                  <a:lnTo>
                    <a:pt x="243281" y="0"/>
                  </a:lnTo>
                  <a:lnTo>
                    <a:pt x="241566" y="1143"/>
                  </a:lnTo>
                  <a:lnTo>
                    <a:pt x="239941" y="2374"/>
                  </a:lnTo>
                  <a:lnTo>
                    <a:pt x="239941" y="5905"/>
                  </a:lnTo>
                  <a:lnTo>
                    <a:pt x="241566" y="7048"/>
                  </a:lnTo>
                  <a:lnTo>
                    <a:pt x="243281" y="7048"/>
                  </a:lnTo>
                  <a:lnTo>
                    <a:pt x="243281" y="8191"/>
                  </a:lnTo>
                  <a:lnTo>
                    <a:pt x="244132" y="8813"/>
                  </a:lnTo>
                  <a:lnTo>
                    <a:pt x="243268" y="9423"/>
                  </a:lnTo>
                  <a:lnTo>
                    <a:pt x="246697" y="11709"/>
                  </a:lnTo>
                  <a:lnTo>
                    <a:pt x="248323" y="12954"/>
                  </a:lnTo>
                  <a:lnTo>
                    <a:pt x="250037" y="11709"/>
                  </a:lnTo>
                  <a:lnTo>
                    <a:pt x="253466" y="9423"/>
                  </a:lnTo>
                  <a:lnTo>
                    <a:pt x="251752" y="8191"/>
                  </a:lnTo>
                  <a:lnTo>
                    <a:pt x="253466" y="7048"/>
                  </a:lnTo>
                  <a:lnTo>
                    <a:pt x="253466" y="5905"/>
                  </a:lnTo>
                  <a:close/>
                </a:path>
                <a:path w="277494" h="161289">
                  <a:moveTo>
                    <a:pt x="273761" y="9423"/>
                  </a:moveTo>
                  <a:lnTo>
                    <a:pt x="272046" y="8191"/>
                  </a:lnTo>
                  <a:lnTo>
                    <a:pt x="273748" y="7048"/>
                  </a:lnTo>
                  <a:lnTo>
                    <a:pt x="273748" y="5905"/>
                  </a:lnTo>
                  <a:lnTo>
                    <a:pt x="272034" y="4660"/>
                  </a:lnTo>
                  <a:lnTo>
                    <a:pt x="270319" y="3517"/>
                  </a:lnTo>
                  <a:lnTo>
                    <a:pt x="268605" y="2374"/>
                  </a:lnTo>
                  <a:lnTo>
                    <a:pt x="266992" y="1143"/>
                  </a:lnTo>
                  <a:lnTo>
                    <a:pt x="265277" y="0"/>
                  </a:lnTo>
                  <a:lnTo>
                    <a:pt x="263563" y="0"/>
                  </a:lnTo>
                  <a:lnTo>
                    <a:pt x="261848" y="1143"/>
                  </a:lnTo>
                  <a:lnTo>
                    <a:pt x="260223" y="2374"/>
                  </a:lnTo>
                  <a:lnTo>
                    <a:pt x="260223" y="5905"/>
                  </a:lnTo>
                  <a:lnTo>
                    <a:pt x="261848" y="7048"/>
                  </a:lnTo>
                  <a:lnTo>
                    <a:pt x="263563" y="7048"/>
                  </a:lnTo>
                  <a:lnTo>
                    <a:pt x="263563" y="8191"/>
                  </a:lnTo>
                  <a:lnTo>
                    <a:pt x="264414" y="8813"/>
                  </a:lnTo>
                  <a:lnTo>
                    <a:pt x="263563" y="9423"/>
                  </a:lnTo>
                  <a:lnTo>
                    <a:pt x="266992" y="11709"/>
                  </a:lnTo>
                  <a:lnTo>
                    <a:pt x="268617" y="12954"/>
                  </a:lnTo>
                  <a:lnTo>
                    <a:pt x="270332" y="11709"/>
                  </a:lnTo>
                  <a:lnTo>
                    <a:pt x="273761" y="9423"/>
                  </a:lnTo>
                  <a:close/>
                </a:path>
                <a:path w="277494" h="161289">
                  <a:moveTo>
                    <a:pt x="277088" y="156019"/>
                  </a:moveTo>
                  <a:lnTo>
                    <a:pt x="273761" y="153631"/>
                  </a:lnTo>
                  <a:lnTo>
                    <a:pt x="272046" y="153631"/>
                  </a:lnTo>
                  <a:lnTo>
                    <a:pt x="270332" y="154774"/>
                  </a:lnTo>
                  <a:lnTo>
                    <a:pt x="266992" y="157162"/>
                  </a:lnTo>
                  <a:lnTo>
                    <a:pt x="266992" y="158305"/>
                  </a:lnTo>
                  <a:lnTo>
                    <a:pt x="268617" y="159537"/>
                  </a:lnTo>
                  <a:lnTo>
                    <a:pt x="270332" y="160680"/>
                  </a:lnTo>
                  <a:lnTo>
                    <a:pt x="275374" y="160680"/>
                  </a:lnTo>
                  <a:lnTo>
                    <a:pt x="277088" y="159537"/>
                  </a:lnTo>
                  <a:lnTo>
                    <a:pt x="277088" y="156019"/>
                  </a:lnTo>
                  <a:close/>
                </a:path>
                <a:path w="277494" h="161289">
                  <a:moveTo>
                    <a:pt x="277088" y="141922"/>
                  </a:moveTo>
                  <a:lnTo>
                    <a:pt x="273761" y="139534"/>
                  </a:lnTo>
                  <a:lnTo>
                    <a:pt x="272046" y="139534"/>
                  </a:lnTo>
                  <a:lnTo>
                    <a:pt x="270332" y="140677"/>
                  </a:lnTo>
                  <a:lnTo>
                    <a:pt x="266992" y="143065"/>
                  </a:lnTo>
                  <a:lnTo>
                    <a:pt x="265277" y="144208"/>
                  </a:lnTo>
                  <a:lnTo>
                    <a:pt x="263563" y="143065"/>
                  </a:lnTo>
                  <a:lnTo>
                    <a:pt x="261848" y="144208"/>
                  </a:lnTo>
                  <a:lnTo>
                    <a:pt x="260223" y="145440"/>
                  </a:lnTo>
                  <a:lnTo>
                    <a:pt x="258508" y="146583"/>
                  </a:lnTo>
                  <a:lnTo>
                    <a:pt x="260223" y="148869"/>
                  </a:lnTo>
                  <a:lnTo>
                    <a:pt x="261848" y="148869"/>
                  </a:lnTo>
                  <a:lnTo>
                    <a:pt x="263563" y="150114"/>
                  </a:lnTo>
                  <a:lnTo>
                    <a:pt x="265277" y="148869"/>
                  </a:lnTo>
                  <a:lnTo>
                    <a:pt x="266128" y="148297"/>
                  </a:lnTo>
                  <a:lnTo>
                    <a:pt x="266992" y="148869"/>
                  </a:lnTo>
                  <a:lnTo>
                    <a:pt x="268605" y="150114"/>
                  </a:lnTo>
                  <a:lnTo>
                    <a:pt x="270319" y="150114"/>
                  </a:lnTo>
                  <a:lnTo>
                    <a:pt x="272034" y="148869"/>
                  </a:lnTo>
                  <a:lnTo>
                    <a:pt x="273748" y="147726"/>
                  </a:lnTo>
                  <a:lnTo>
                    <a:pt x="273748" y="146583"/>
                  </a:lnTo>
                  <a:lnTo>
                    <a:pt x="275374" y="146583"/>
                  </a:lnTo>
                  <a:lnTo>
                    <a:pt x="277088" y="145440"/>
                  </a:lnTo>
                  <a:lnTo>
                    <a:pt x="277088" y="141922"/>
                  </a:lnTo>
                  <a:close/>
                </a:path>
                <a:path w="277494" h="161289">
                  <a:moveTo>
                    <a:pt x="277088" y="127914"/>
                  </a:moveTo>
                  <a:lnTo>
                    <a:pt x="273761" y="125539"/>
                  </a:lnTo>
                  <a:lnTo>
                    <a:pt x="272046" y="125539"/>
                  </a:lnTo>
                  <a:lnTo>
                    <a:pt x="270332" y="126682"/>
                  </a:lnTo>
                  <a:lnTo>
                    <a:pt x="266992" y="129057"/>
                  </a:lnTo>
                  <a:lnTo>
                    <a:pt x="265353" y="130149"/>
                  </a:lnTo>
                  <a:lnTo>
                    <a:pt x="263563" y="128968"/>
                  </a:lnTo>
                  <a:lnTo>
                    <a:pt x="261848" y="130111"/>
                  </a:lnTo>
                  <a:lnTo>
                    <a:pt x="260223" y="131343"/>
                  </a:lnTo>
                  <a:lnTo>
                    <a:pt x="258508" y="132486"/>
                  </a:lnTo>
                  <a:lnTo>
                    <a:pt x="260223" y="134772"/>
                  </a:lnTo>
                  <a:lnTo>
                    <a:pt x="261848" y="134772"/>
                  </a:lnTo>
                  <a:lnTo>
                    <a:pt x="263563" y="136017"/>
                  </a:lnTo>
                  <a:lnTo>
                    <a:pt x="265277" y="134772"/>
                  </a:lnTo>
                  <a:lnTo>
                    <a:pt x="266052" y="134251"/>
                  </a:lnTo>
                  <a:lnTo>
                    <a:pt x="266992" y="134874"/>
                  </a:lnTo>
                  <a:lnTo>
                    <a:pt x="268605" y="136105"/>
                  </a:lnTo>
                  <a:lnTo>
                    <a:pt x="270319" y="136105"/>
                  </a:lnTo>
                  <a:lnTo>
                    <a:pt x="272034" y="134874"/>
                  </a:lnTo>
                  <a:lnTo>
                    <a:pt x="273748" y="133731"/>
                  </a:lnTo>
                  <a:lnTo>
                    <a:pt x="273748" y="132588"/>
                  </a:lnTo>
                  <a:lnTo>
                    <a:pt x="275374" y="132588"/>
                  </a:lnTo>
                  <a:lnTo>
                    <a:pt x="277088" y="131445"/>
                  </a:lnTo>
                  <a:lnTo>
                    <a:pt x="277088" y="127914"/>
                  </a:lnTo>
                  <a:close/>
                </a:path>
                <a:path w="277494" h="161289">
                  <a:moveTo>
                    <a:pt x="277088" y="113830"/>
                  </a:moveTo>
                  <a:lnTo>
                    <a:pt x="273761" y="111442"/>
                  </a:lnTo>
                  <a:lnTo>
                    <a:pt x="272046" y="111442"/>
                  </a:lnTo>
                  <a:lnTo>
                    <a:pt x="270332" y="112585"/>
                  </a:lnTo>
                  <a:lnTo>
                    <a:pt x="266992" y="114973"/>
                  </a:lnTo>
                  <a:lnTo>
                    <a:pt x="265366" y="116052"/>
                  </a:lnTo>
                  <a:lnTo>
                    <a:pt x="263563" y="114871"/>
                  </a:lnTo>
                  <a:lnTo>
                    <a:pt x="261848" y="116014"/>
                  </a:lnTo>
                  <a:lnTo>
                    <a:pt x="260223" y="117246"/>
                  </a:lnTo>
                  <a:lnTo>
                    <a:pt x="258508" y="118389"/>
                  </a:lnTo>
                  <a:lnTo>
                    <a:pt x="260223" y="120675"/>
                  </a:lnTo>
                  <a:lnTo>
                    <a:pt x="261848" y="120675"/>
                  </a:lnTo>
                  <a:lnTo>
                    <a:pt x="263563" y="121920"/>
                  </a:lnTo>
                  <a:lnTo>
                    <a:pt x="265277" y="120675"/>
                  </a:lnTo>
                  <a:lnTo>
                    <a:pt x="266052" y="120154"/>
                  </a:lnTo>
                  <a:lnTo>
                    <a:pt x="266992" y="120777"/>
                  </a:lnTo>
                  <a:lnTo>
                    <a:pt x="268605" y="122021"/>
                  </a:lnTo>
                  <a:lnTo>
                    <a:pt x="270319" y="122021"/>
                  </a:lnTo>
                  <a:lnTo>
                    <a:pt x="272034" y="120777"/>
                  </a:lnTo>
                  <a:lnTo>
                    <a:pt x="273748" y="119634"/>
                  </a:lnTo>
                  <a:lnTo>
                    <a:pt x="273748" y="118491"/>
                  </a:lnTo>
                  <a:lnTo>
                    <a:pt x="275374" y="118491"/>
                  </a:lnTo>
                  <a:lnTo>
                    <a:pt x="277088" y="117348"/>
                  </a:lnTo>
                  <a:lnTo>
                    <a:pt x="277088" y="113830"/>
                  </a:lnTo>
                  <a:close/>
                </a:path>
                <a:path w="277494" h="161289">
                  <a:moveTo>
                    <a:pt x="277088" y="99720"/>
                  </a:moveTo>
                  <a:lnTo>
                    <a:pt x="273761" y="97345"/>
                  </a:lnTo>
                  <a:lnTo>
                    <a:pt x="272046" y="97345"/>
                  </a:lnTo>
                  <a:lnTo>
                    <a:pt x="270332" y="98488"/>
                  </a:lnTo>
                  <a:lnTo>
                    <a:pt x="266992" y="100863"/>
                  </a:lnTo>
                  <a:lnTo>
                    <a:pt x="265277" y="102006"/>
                  </a:lnTo>
                  <a:lnTo>
                    <a:pt x="263563" y="100863"/>
                  </a:lnTo>
                  <a:lnTo>
                    <a:pt x="261848" y="102006"/>
                  </a:lnTo>
                  <a:lnTo>
                    <a:pt x="260223" y="103251"/>
                  </a:lnTo>
                  <a:lnTo>
                    <a:pt x="258508" y="104394"/>
                  </a:lnTo>
                  <a:lnTo>
                    <a:pt x="260223" y="106680"/>
                  </a:lnTo>
                  <a:lnTo>
                    <a:pt x="261848" y="106680"/>
                  </a:lnTo>
                  <a:lnTo>
                    <a:pt x="263563" y="107911"/>
                  </a:lnTo>
                  <a:lnTo>
                    <a:pt x="265277" y="106680"/>
                  </a:lnTo>
                  <a:lnTo>
                    <a:pt x="266128" y="106108"/>
                  </a:lnTo>
                  <a:lnTo>
                    <a:pt x="266992" y="106680"/>
                  </a:lnTo>
                  <a:lnTo>
                    <a:pt x="268605" y="107911"/>
                  </a:lnTo>
                  <a:lnTo>
                    <a:pt x="270319" y="107911"/>
                  </a:lnTo>
                  <a:lnTo>
                    <a:pt x="272034" y="106680"/>
                  </a:lnTo>
                  <a:lnTo>
                    <a:pt x="273748" y="105537"/>
                  </a:lnTo>
                  <a:lnTo>
                    <a:pt x="273748" y="104394"/>
                  </a:lnTo>
                  <a:lnTo>
                    <a:pt x="275374" y="104394"/>
                  </a:lnTo>
                  <a:lnTo>
                    <a:pt x="277088" y="103251"/>
                  </a:lnTo>
                  <a:lnTo>
                    <a:pt x="277088" y="99720"/>
                  </a:lnTo>
                  <a:close/>
                </a:path>
                <a:path w="277494" h="161289">
                  <a:moveTo>
                    <a:pt x="277088" y="85623"/>
                  </a:moveTo>
                  <a:lnTo>
                    <a:pt x="273761" y="83248"/>
                  </a:lnTo>
                  <a:lnTo>
                    <a:pt x="272046" y="83248"/>
                  </a:lnTo>
                  <a:lnTo>
                    <a:pt x="270332" y="84391"/>
                  </a:lnTo>
                  <a:lnTo>
                    <a:pt x="266992" y="86766"/>
                  </a:lnTo>
                  <a:lnTo>
                    <a:pt x="265277" y="87909"/>
                  </a:lnTo>
                  <a:lnTo>
                    <a:pt x="263563" y="86766"/>
                  </a:lnTo>
                  <a:lnTo>
                    <a:pt x="261848" y="87909"/>
                  </a:lnTo>
                  <a:lnTo>
                    <a:pt x="260223" y="89154"/>
                  </a:lnTo>
                  <a:lnTo>
                    <a:pt x="258508" y="90297"/>
                  </a:lnTo>
                  <a:lnTo>
                    <a:pt x="260223" y="92583"/>
                  </a:lnTo>
                  <a:lnTo>
                    <a:pt x="261848" y="92583"/>
                  </a:lnTo>
                  <a:lnTo>
                    <a:pt x="263563" y="93814"/>
                  </a:lnTo>
                  <a:lnTo>
                    <a:pt x="265277" y="92583"/>
                  </a:lnTo>
                  <a:lnTo>
                    <a:pt x="266128" y="92011"/>
                  </a:lnTo>
                  <a:lnTo>
                    <a:pt x="266992" y="92583"/>
                  </a:lnTo>
                  <a:lnTo>
                    <a:pt x="268605" y="93814"/>
                  </a:lnTo>
                  <a:lnTo>
                    <a:pt x="270319" y="93814"/>
                  </a:lnTo>
                  <a:lnTo>
                    <a:pt x="272034" y="92583"/>
                  </a:lnTo>
                  <a:lnTo>
                    <a:pt x="273748" y="91440"/>
                  </a:lnTo>
                  <a:lnTo>
                    <a:pt x="273748" y="90297"/>
                  </a:lnTo>
                  <a:lnTo>
                    <a:pt x="275374" y="90297"/>
                  </a:lnTo>
                  <a:lnTo>
                    <a:pt x="277088" y="89154"/>
                  </a:lnTo>
                  <a:lnTo>
                    <a:pt x="277088" y="85623"/>
                  </a:lnTo>
                  <a:close/>
                </a:path>
                <a:path w="277494" h="161289">
                  <a:moveTo>
                    <a:pt x="277088" y="71628"/>
                  </a:moveTo>
                  <a:lnTo>
                    <a:pt x="273761" y="69240"/>
                  </a:lnTo>
                  <a:lnTo>
                    <a:pt x="272046" y="69240"/>
                  </a:lnTo>
                  <a:lnTo>
                    <a:pt x="270332" y="70383"/>
                  </a:lnTo>
                  <a:lnTo>
                    <a:pt x="266992" y="72771"/>
                  </a:lnTo>
                  <a:lnTo>
                    <a:pt x="265353" y="73863"/>
                  </a:lnTo>
                  <a:lnTo>
                    <a:pt x="263563" y="72682"/>
                  </a:lnTo>
                  <a:lnTo>
                    <a:pt x="261848" y="73825"/>
                  </a:lnTo>
                  <a:lnTo>
                    <a:pt x="260223" y="75057"/>
                  </a:lnTo>
                  <a:lnTo>
                    <a:pt x="258508" y="76200"/>
                  </a:lnTo>
                  <a:lnTo>
                    <a:pt x="260223" y="78486"/>
                  </a:lnTo>
                  <a:lnTo>
                    <a:pt x="261848" y="78486"/>
                  </a:lnTo>
                  <a:lnTo>
                    <a:pt x="263563" y="79730"/>
                  </a:lnTo>
                  <a:lnTo>
                    <a:pt x="265277" y="78486"/>
                  </a:lnTo>
                  <a:lnTo>
                    <a:pt x="266065" y="77965"/>
                  </a:lnTo>
                  <a:lnTo>
                    <a:pt x="266992" y="78574"/>
                  </a:lnTo>
                  <a:lnTo>
                    <a:pt x="268605" y="79819"/>
                  </a:lnTo>
                  <a:lnTo>
                    <a:pt x="270319" y="79819"/>
                  </a:lnTo>
                  <a:lnTo>
                    <a:pt x="272034" y="78574"/>
                  </a:lnTo>
                  <a:lnTo>
                    <a:pt x="273748" y="77431"/>
                  </a:lnTo>
                  <a:lnTo>
                    <a:pt x="273748" y="76288"/>
                  </a:lnTo>
                  <a:lnTo>
                    <a:pt x="275374" y="76288"/>
                  </a:lnTo>
                  <a:lnTo>
                    <a:pt x="277088" y="75145"/>
                  </a:lnTo>
                  <a:lnTo>
                    <a:pt x="277088" y="71628"/>
                  </a:lnTo>
                  <a:close/>
                </a:path>
                <a:path w="277494" h="161289">
                  <a:moveTo>
                    <a:pt x="277088" y="57531"/>
                  </a:moveTo>
                  <a:lnTo>
                    <a:pt x="273761" y="55143"/>
                  </a:lnTo>
                  <a:lnTo>
                    <a:pt x="272046" y="55143"/>
                  </a:lnTo>
                  <a:lnTo>
                    <a:pt x="270332" y="56286"/>
                  </a:lnTo>
                  <a:lnTo>
                    <a:pt x="266992" y="58674"/>
                  </a:lnTo>
                  <a:lnTo>
                    <a:pt x="265366" y="59753"/>
                  </a:lnTo>
                  <a:lnTo>
                    <a:pt x="263563" y="58572"/>
                  </a:lnTo>
                  <a:lnTo>
                    <a:pt x="261848" y="59715"/>
                  </a:lnTo>
                  <a:lnTo>
                    <a:pt x="260223" y="60960"/>
                  </a:lnTo>
                  <a:lnTo>
                    <a:pt x="258508" y="62103"/>
                  </a:lnTo>
                  <a:lnTo>
                    <a:pt x="260223" y="64389"/>
                  </a:lnTo>
                  <a:lnTo>
                    <a:pt x="261848" y="64389"/>
                  </a:lnTo>
                  <a:lnTo>
                    <a:pt x="263563" y="65620"/>
                  </a:lnTo>
                  <a:lnTo>
                    <a:pt x="265277" y="64389"/>
                  </a:lnTo>
                  <a:lnTo>
                    <a:pt x="266065" y="63868"/>
                  </a:lnTo>
                  <a:lnTo>
                    <a:pt x="266992" y="64477"/>
                  </a:lnTo>
                  <a:lnTo>
                    <a:pt x="268605" y="65722"/>
                  </a:lnTo>
                  <a:lnTo>
                    <a:pt x="270319" y="65722"/>
                  </a:lnTo>
                  <a:lnTo>
                    <a:pt x="272034" y="64477"/>
                  </a:lnTo>
                  <a:lnTo>
                    <a:pt x="273748" y="63334"/>
                  </a:lnTo>
                  <a:lnTo>
                    <a:pt x="273748" y="62191"/>
                  </a:lnTo>
                  <a:lnTo>
                    <a:pt x="275374" y="62191"/>
                  </a:lnTo>
                  <a:lnTo>
                    <a:pt x="277088" y="61048"/>
                  </a:lnTo>
                  <a:lnTo>
                    <a:pt x="277088" y="57531"/>
                  </a:lnTo>
                  <a:close/>
                </a:path>
                <a:path w="277494" h="161289">
                  <a:moveTo>
                    <a:pt x="277088" y="43434"/>
                  </a:moveTo>
                  <a:lnTo>
                    <a:pt x="273761" y="41046"/>
                  </a:lnTo>
                  <a:lnTo>
                    <a:pt x="272046" y="41046"/>
                  </a:lnTo>
                  <a:lnTo>
                    <a:pt x="270332" y="42189"/>
                  </a:lnTo>
                  <a:lnTo>
                    <a:pt x="266992" y="44577"/>
                  </a:lnTo>
                  <a:lnTo>
                    <a:pt x="265277" y="45720"/>
                  </a:lnTo>
                  <a:lnTo>
                    <a:pt x="263563" y="44577"/>
                  </a:lnTo>
                  <a:lnTo>
                    <a:pt x="261848" y="45720"/>
                  </a:lnTo>
                  <a:lnTo>
                    <a:pt x="260223" y="46951"/>
                  </a:lnTo>
                  <a:lnTo>
                    <a:pt x="258508" y="48094"/>
                  </a:lnTo>
                  <a:lnTo>
                    <a:pt x="260223" y="50380"/>
                  </a:lnTo>
                  <a:lnTo>
                    <a:pt x="261848" y="50380"/>
                  </a:lnTo>
                  <a:lnTo>
                    <a:pt x="263563" y="51625"/>
                  </a:lnTo>
                  <a:lnTo>
                    <a:pt x="265277" y="50380"/>
                  </a:lnTo>
                  <a:lnTo>
                    <a:pt x="266128" y="49809"/>
                  </a:lnTo>
                  <a:lnTo>
                    <a:pt x="266992" y="50380"/>
                  </a:lnTo>
                  <a:lnTo>
                    <a:pt x="268605" y="51625"/>
                  </a:lnTo>
                  <a:lnTo>
                    <a:pt x="270319" y="51625"/>
                  </a:lnTo>
                  <a:lnTo>
                    <a:pt x="272034" y="50380"/>
                  </a:lnTo>
                  <a:lnTo>
                    <a:pt x="273748" y="49237"/>
                  </a:lnTo>
                  <a:lnTo>
                    <a:pt x="273748" y="48094"/>
                  </a:lnTo>
                  <a:lnTo>
                    <a:pt x="275374" y="48094"/>
                  </a:lnTo>
                  <a:lnTo>
                    <a:pt x="277088" y="46951"/>
                  </a:lnTo>
                  <a:lnTo>
                    <a:pt x="277088" y="43434"/>
                  </a:lnTo>
                  <a:close/>
                </a:path>
                <a:path w="277494" h="161289">
                  <a:moveTo>
                    <a:pt x="277088" y="29337"/>
                  </a:moveTo>
                  <a:lnTo>
                    <a:pt x="273761" y="26949"/>
                  </a:lnTo>
                  <a:lnTo>
                    <a:pt x="272046" y="26949"/>
                  </a:lnTo>
                  <a:lnTo>
                    <a:pt x="270332" y="28092"/>
                  </a:lnTo>
                  <a:lnTo>
                    <a:pt x="266992" y="30480"/>
                  </a:lnTo>
                  <a:lnTo>
                    <a:pt x="265277" y="31623"/>
                  </a:lnTo>
                  <a:lnTo>
                    <a:pt x="263563" y="30480"/>
                  </a:lnTo>
                  <a:lnTo>
                    <a:pt x="261848" y="31623"/>
                  </a:lnTo>
                  <a:lnTo>
                    <a:pt x="260223" y="32854"/>
                  </a:lnTo>
                  <a:lnTo>
                    <a:pt x="258508" y="33997"/>
                  </a:lnTo>
                  <a:lnTo>
                    <a:pt x="260223" y="36283"/>
                  </a:lnTo>
                  <a:lnTo>
                    <a:pt x="261848" y="36283"/>
                  </a:lnTo>
                  <a:lnTo>
                    <a:pt x="263563" y="37528"/>
                  </a:lnTo>
                  <a:lnTo>
                    <a:pt x="265277" y="36283"/>
                  </a:lnTo>
                  <a:lnTo>
                    <a:pt x="266128" y="35712"/>
                  </a:lnTo>
                  <a:lnTo>
                    <a:pt x="266992" y="36283"/>
                  </a:lnTo>
                  <a:lnTo>
                    <a:pt x="268605" y="37528"/>
                  </a:lnTo>
                  <a:lnTo>
                    <a:pt x="270319" y="37528"/>
                  </a:lnTo>
                  <a:lnTo>
                    <a:pt x="272034" y="36283"/>
                  </a:lnTo>
                  <a:lnTo>
                    <a:pt x="273748" y="35140"/>
                  </a:lnTo>
                  <a:lnTo>
                    <a:pt x="273748" y="33997"/>
                  </a:lnTo>
                  <a:lnTo>
                    <a:pt x="275374" y="33997"/>
                  </a:lnTo>
                  <a:lnTo>
                    <a:pt x="277088" y="32854"/>
                  </a:lnTo>
                  <a:lnTo>
                    <a:pt x="277088" y="29337"/>
                  </a:lnTo>
                  <a:close/>
                </a:path>
                <a:path w="277494" h="161289">
                  <a:moveTo>
                    <a:pt x="277088" y="15240"/>
                  </a:moveTo>
                  <a:lnTo>
                    <a:pt x="273761" y="12852"/>
                  </a:lnTo>
                  <a:lnTo>
                    <a:pt x="272046" y="12852"/>
                  </a:lnTo>
                  <a:lnTo>
                    <a:pt x="270332" y="13995"/>
                  </a:lnTo>
                  <a:lnTo>
                    <a:pt x="266992" y="16383"/>
                  </a:lnTo>
                  <a:lnTo>
                    <a:pt x="265277" y="17526"/>
                  </a:lnTo>
                  <a:lnTo>
                    <a:pt x="263563" y="16383"/>
                  </a:lnTo>
                  <a:lnTo>
                    <a:pt x="261848" y="17526"/>
                  </a:lnTo>
                  <a:lnTo>
                    <a:pt x="260223" y="18770"/>
                  </a:lnTo>
                  <a:lnTo>
                    <a:pt x="258508" y="19913"/>
                  </a:lnTo>
                  <a:lnTo>
                    <a:pt x="260223" y="22199"/>
                  </a:lnTo>
                  <a:lnTo>
                    <a:pt x="261848" y="22199"/>
                  </a:lnTo>
                  <a:lnTo>
                    <a:pt x="263563" y="23431"/>
                  </a:lnTo>
                  <a:lnTo>
                    <a:pt x="265277" y="22199"/>
                  </a:lnTo>
                  <a:lnTo>
                    <a:pt x="266141" y="21628"/>
                  </a:lnTo>
                  <a:lnTo>
                    <a:pt x="266992" y="22186"/>
                  </a:lnTo>
                  <a:lnTo>
                    <a:pt x="268605" y="23431"/>
                  </a:lnTo>
                  <a:lnTo>
                    <a:pt x="270319" y="23431"/>
                  </a:lnTo>
                  <a:lnTo>
                    <a:pt x="272034" y="22186"/>
                  </a:lnTo>
                  <a:lnTo>
                    <a:pt x="273748" y="21043"/>
                  </a:lnTo>
                  <a:lnTo>
                    <a:pt x="273748" y="19900"/>
                  </a:lnTo>
                  <a:lnTo>
                    <a:pt x="275374" y="19900"/>
                  </a:lnTo>
                  <a:lnTo>
                    <a:pt x="277088" y="18757"/>
                  </a:lnTo>
                  <a:lnTo>
                    <a:pt x="277088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06448" y="4455705"/>
              <a:ext cx="476884" cy="13335"/>
            </a:xfrm>
            <a:custGeom>
              <a:avLst/>
              <a:gdLst/>
              <a:ahLst/>
              <a:cxnLst/>
              <a:rect l="l" t="t" r="r" b="b"/>
              <a:pathLst>
                <a:path w="476885" h="13335">
                  <a:moveTo>
                    <a:pt x="10287" y="5905"/>
                  </a:moveTo>
                  <a:lnTo>
                    <a:pt x="8572" y="4660"/>
                  </a:lnTo>
                  <a:lnTo>
                    <a:pt x="5143" y="2374"/>
                  </a:lnTo>
                  <a:lnTo>
                    <a:pt x="3530" y="2374"/>
                  </a:lnTo>
                  <a:lnTo>
                    <a:pt x="101" y="4660"/>
                  </a:lnTo>
                  <a:lnTo>
                    <a:pt x="101" y="8191"/>
                  </a:lnTo>
                  <a:lnTo>
                    <a:pt x="901" y="8775"/>
                  </a:lnTo>
                  <a:lnTo>
                    <a:pt x="0" y="9423"/>
                  </a:lnTo>
                  <a:lnTo>
                    <a:pt x="3429" y="11709"/>
                  </a:lnTo>
                  <a:lnTo>
                    <a:pt x="5054" y="12954"/>
                  </a:lnTo>
                  <a:lnTo>
                    <a:pt x="6769" y="11709"/>
                  </a:lnTo>
                  <a:lnTo>
                    <a:pt x="10198" y="9423"/>
                  </a:lnTo>
                  <a:lnTo>
                    <a:pt x="8521" y="8229"/>
                  </a:lnTo>
                  <a:lnTo>
                    <a:pt x="10287" y="7048"/>
                  </a:lnTo>
                  <a:lnTo>
                    <a:pt x="10287" y="5905"/>
                  </a:lnTo>
                  <a:close/>
                </a:path>
                <a:path w="476885" h="13335">
                  <a:moveTo>
                    <a:pt x="30581" y="5905"/>
                  </a:moveTo>
                  <a:lnTo>
                    <a:pt x="28867" y="4660"/>
                  </a:lnTo>
                  <a:lnTo>
                    <a:pt x="27152" y="3517"/>
                  </a:lnTo>
                  <a:lnTo>
                    <a:pt x="25438" y="2374"/>
                  </a:lnTo>
                  <a:lnTo>
                    <a:pt x="23825" y="1143"/>
                  </a:lnTo>
                  <a:lnTo>
                    <a:pt x="22110" y="0"/>
                  </a:lnTo>
                  <a:lnTo>
                    <a:pt x="20396" y="0"/>
                  </a:lnTo>
                  <a:lnTo>
                    <a:pt x="18681" y="1143"/>
                  </a:lnTo>
                  <a:lnTo>
                    <a:pt x="17056" y="2374"/>
                  </a:lnTo>
                  <a:lnTo>
                    <a:pt x="17056" y="5905"/>
                  </a:lnTo>
                  <a:lnTo>
                    <a:pt x="18681" y="7048"/>
                  </a:lnTo>
                  <a:lnTo>
                    <a:pt x="20396" y="7048"/>
                  </a:lnTo>
                  <a:lnTo>
                    <a:pt x="20396" y="8191"/>
                  </a:lnTo>
                  <a:lnTo>
                    <a:pt x="21196" y="8775"/>
                  </a:lnTo>
                  <a:lnTo>
                    <a:pt x="20294" y="9423"/>
                  </a:lnTo>
                  <a:lnTo>
                    <a:pt x="23723" y="11709"/>
                  </a:lnTo>
                  <a:lnTo>
                    <a:pt x="25336" y="12954"/>
                  </a:lnTo>
                  <a:lnTo>
                    <a:pt x="27063" y="11709"/>
                  </a:lnTo>
                  <a:lnTo>
                    <a:pt x="30492" y="9423"/>
                  </a:lnTo>
                  <a:lnTo>
                    <a:pt x="28816" y="8229"/>
                  </a:lnTo>
                  <a:lnTo>
                    <a:pt x="30581" y="7048"/>
                  </a:lnTo>
                  <a:lnTo>
                    <a:pt x="30581" y="5905"/>
                  </a:lnTo>
                  <a:close/>
                </a:path>
                <a:path w="476885" h="13335">
                  <a:moveTo>
                    <a:pt x="50876" y="5905"/>
                  </a:moveTo>
                  <a:lnTo>
                    <a:pt x="49161" y="4660"/>
                  </a:lnTo>
                  <a:lnTo>
                    <a:pt x="47447" y="3517"/>
                  </a:lnTo>
                  <a:lnTo>
                    <a:pt x="45732" y="2374"/>
                  </a:lnTo>
                  <a:lnTo>
                    <a:pt x="44107" y="1143"/>
                  </a:lnTo>
                  <a:lnTo>
                    <a:pt x="42392" y="0"/>
                  </a:lnTo>
                  <a:lnTo>
                    <a:pt x="40678" y="0"/>
                  </a:lnTo>
                  <a:lnTo>
                    <a:pt x="38963" y="1143"/>
                  </a:lnTo>
                  <a:lnTo>
                    <a:pt x="37350" y="2374"/>
                  </a:lnTo>
                  <a:lnTo>
                    <a:pt x="37350" y="5905"/>
                  </a:lnTo>
                  <a:lnTo>
                    <a:pt x="38963" y="7048"/>
                  </a:lnTo>
                  <a:lnTo>
                    <a:pt x="40678" y="7048"/>
                  </a:lnTo>
                  <a:lnTo>
                    <a:pt x="40678" y="8191"/>
                  </a:lnTo>
                  <a:lnTo>
                    <a:pt x="41490" y="8775"/>
                  </a:lnTo>
                  <a:lnTo>
                    <a:pt x="40589" y="9423"/>
                  </a:lnTo>
                  <a:lnTo>
                    <a:pt x="44018" y="11709"/>
                  </a:lnTo>
                  <a:lnTo>
                    <a:pt x="45631" y="12954"/>
                  </a:lnTo>
                  <a:lnTo>
                    <a:pt x="47345" y="11709"/>
                  </a:lnTo>
                  <a:lnTo>
                    <a:pt x="50774" y="9423"/>
                  </a:lnTo>
                  <a:lnTo>
                    <a:pt x="49110" y="8229"/>
                  </a:lnTo>
                  <a:lnTo>
                    <a:pt x="50876" y="7048"/>
                  </a:lnTo>
                  <a:lnTo>
                    <a:pt x="50876" y="5905"/>
                  </a:lnTo>
                  <a:close/>
                </a:path>
                <a:path w="476885" h="13335">
                  <a:moveTo>
                    <a:pt x="71069" y="5905"/>
                  </a:moveTo>
                  <a:lnTo>
                    <a:pt x="69354" y="4660"/>
                  </a:lnTo>
                  <a:lnTo>
                    <a:pt x="67640" y="3517"/>
                  </a:lnTo>
                  <a:lnTo>
                    <a:pt x="65925" y="2374"/>
                  </a:lnTo>
                  <a:lnTo>
                    <a:pt x="64300" y="1143"/>
                  </a:lnTo>
                  <a:lnTo>
                    <a:pt x="62585" y="0"/>
                  </a:lnTo>
                  <a:lnTo>
                    <a:pt x="60871" y="0"/>
                  </a:lnTo>
                  <a:lnTo>
                    <a:pt x="59156" y="1143"/>
                  </a:lnTo>
                  <a:lnTo>
                    <a:pt x="57543" y="2374"/>
                  </a:lnTo>
                  <a:lnTo>
                    <a:pt x="57543" y="5905"/>
                  </a:lnTo>
                  <a:lnTo>
                    <a:pt x="59156" y="7048"/>
                  </a:lnTo>
                  <a:lnTo>
                    <a:pt x="60871" y="7048"/>
                  </a:lnTo>
                  <a:lnTo>
                    <a:pt x="60871" y="8191"/>
                  </a:lnTo>
                  <a:lnTo>
                    <a:pt x="61722" y="8813"/>
                  </a:lnTo>
                  <a:lnTo>
                    <a:pt x="60871" y="9423"/>
                  </a:lnTo>
                  <a:lnTo>
                    <a:pt x="64300" y="11709"/>
                  </a:lnTo>
                  <a:lnTo>
                    <a:pt x="65913" y="12954"/>
                  </a:lnTo>
                  <a:lnTo>
                    <a:pt x="67627" y="11709"/>
                  </a:lnTo>
                  <a:lnTo>
                    <a:pt x="71056" y="9423"/>
                  </a:lnTo>
                  <a:lnTo>
                    <a:pt x="69342" y="8204"/>
                  </a:lnTo>
                  <a:lnTo>
                    <a:pt x="71069" y="7048"/>
                  </a:lnTo>
                  <a:lnTo>
                    <a:pt x="71069" y="5905"/>
                  </a:lnTo>
                  <a:close/>
                </a:path>
                <a:path w="476885" h="13335">
                  <a:moveTo>
                    <a:pt x="91351" y="5905"/>
                  </a:moveTo>
                  <a:lnTo>
                    <a:pt x="89636" y="4660"/>
                  </a:lnTo>
                  <a:lnTo>
                    <a:pt x="87922" y="3517"/>
                  </a:lnTo>
                  <a:lnTo>
                    <a:pt x="86207" y="2374"/>
                  </a:lnTo>
                  <a:lnTo>
                    <a:pt x="84594" y="1143"/>
                  </a:lnTo>
                  <a:lnTo>
                    <a:pt x="82880" y="0"/>
                  </a:lnTo>
                  <a:lnTo>
                    <a:pt x="81165" y="0"/>
                  </a:lnTo>
                  <a:lnTo>
                    <a:pt x="79451" y="1143"/>
                  </a:lnTo>
                  <a:lnTo>
                    <a:pt x="77825" y="2374"/>
                  </a:lnTo>
                  <a:lnTo>
                    <a:pt x="77825" y="5905"/>
                  </a:lnTo>
                  <a:lnTo>
                    <a:pt x="79451" y="7048"/>
                  </a:lnTo>
                  <a:lnTo>
                    <a:pt x="81165" y="7048"/>
                  </a:lnTo>
                  <a:lnTo>
                    <a:pt x="81165" y="8191"/>
                  </a:lnTo>
                  <a:lnTo>
                    <a:pt x="82016" y="8813"/>
                  </a:lnTo>
                  <a:lnTo>
                    <a:pt x="81153" y="9423"/>
                  </a:lnTo>
                  <a:lnTo>
                    <a:pt x="84582" y="11709"/>
                  </a:lnTo>
                  <a:lnTo>
                    <a:pt x="86207" y="12954"/>
                  </a:lnTo>
                  <a:lnTo>
                    <a:pt x="87922" y="11709"/>
                  </a:lnTo>
                  <a:lnTo>
                    <a:pt x="91351" y="9423"/>
                  </a:lnTo>
                  <a:lnTo>
                    <a:pt x="89636" y="8191"/>
                  </a:lnTo>
                  <a:lnTo>
                    <a:pt x="91351" y="7048"/>
                  </a:lnTo>
                  <a:lnTo>
                    <a:pt x="91351" y="5905"/>
                  </a:lnTo>
                  <a:close/>
                </a:path>
                <a:path w="476885" h="13335">
                  <a:moveTo>
                    <a:pt x="111645" y="9423"/>
                  </a:moveTo>
                  <a:lnTo>
                    <a:pt x="109931" y="8191"/>
                  </a:lnTo>
                  <a:lnTo>
                    <a:pt x="111633" y="7048"/>
                  </a:lnTo>
                  <a:lnTo>
                    <a:pt x="111633" y="5905"/>
                  </a:lnTo>
                  <a:lnTo>
                    <a:pt x="109918" y="4660"/>
                  </a:lnTo>
                  <a:lnTo>
                    <a:pt x="108204" y="3517"/>
                  </a:lnTo>
                  <a:lnTo>
                    <a:pt x="106489" y="2374"/>
                  </a:lnTo>
                  <a:lnTo>
                    <a:pt x="104876" y="1143"/>
                  </a:lnTo>
                  <a:lnTo>
                    <a:pt x="103162" y="0"/>
                  </a:lnTo>
                  <a:lnTo>
                    <a:pt x="101447" y="0"/>
                  </a:lnTo>
                  <a:lnTo>
                    <a:pt x="99733" y="1143"/>
                  </a:lnTo>
                  <a:lnTo>
                    <a:pt x="98107" y="2374"/>
                  </a:lnTo>
                  <a:lnTo>
                    <a:pt x="98107" y="5905"/>
                  </a:lnTo>
                  <a:lnTo>
                    <a:pt x="99733" y="7048"/>
                  </a:lnTo>
                  <a:lnTo>
                    <a:pt x="101447" y="7048"/>
                  </a:lnTo>
                  <a:lnTo>
                    <a:pt x="101447" y="8191"/>
                  </a:lnTo>
                  <a:lnTo>
                    <a:pt x="102298" y="8813"/>
                  </a:lnTo>
                  <a:lnTo>
                    <a:pt x="101447" y="9423"/>
                  </a:lnTo>
                  <a:lnTo>
                    <a:pt x="104876" y="11709"/>
                  </a:lnTo>
                  <a:lnTo>
                    <a:pt x="106502" y="12954"/>
                  </a:lnTo>
                  <a:lnTo>
                    <a:pt x="108216" y="11709"/>
                  </a:lnTo>
                  <a:lnTo>
                    <a:pt x="111645" y="9423"/>
                  </a:lnTo>
                  <a:close/>
                </a:path>
                <a:path w="476885" h="13335">
                  <a:moveTo>
                    <a:pt x="131927" y="5905"/>
                  </a:moveTo>
                  <a:lnTo>
                    <a:pt x="130213" y="4660"/>
                  </a:lnTo>
                  <a:lnTo>
                    <a:pt x="128498" y="3517"/>
                  </a:lnTo>
                  <a:lnTo>
                    <a:pt x="126784" y="2374"/>
                  </a:lnTo>
                  <a:lnTo>
                    <a:pt x="125171" y="1143"/>
                  </a:lnTo>
                  <a:lnTo>
                    <a:pt x="123456" y="0"/>
                  </a:lnTo>
                  <a:lnTo>
                    <a:pt x="121742" y="0"/>
                  </a:lnTo>
                  <a:lnTo>
                    <a:pt x="120027" y="1143"/>
                  </a:lnTo>
                  <a:lnTo>
                    <a:pt x="118402" y="2374"/>
                  </a:lnTo>
                  <a:lnTo>
                    <a:pt x="118402" y="5905"/>
                  </a:lnTo>
                  <a:lnTo>
                    <a:pt x="120027" y="7048"/>
                  </a:lnTo>
                  <a:lnTo>
                    <a:pt x="121742" y="7048"/>
                  </a:lnTo>
                  <a:lnTo>
                    <a:pt x="121742" y="8191"/>
                  </a:lnTo>
                  <a:lnTo>
                    <a:pt x="122593" y="8813"/>
                  </a:lnTo>
                  <a:lnTo>
                    <a:pt x="121729" y="9423"/>
                  </a:lnTo>
                  <a:lnTo>
                    <a:pt x="125158" y="11709"/>
                  </a:lnTo>
                  <a:lnTo>
                    <a:pt x="126784" y="12954"/>
                  </a:lnTo>
                  <a:lnTo>
                    <a:pt x="128498" y="11709"/>
                  </a:lnTo>
                  <a:lnTo>
                    <a:pt x="131927" y="9423"/>
                  </a:lnTo>
                  <a:lnTo>
                    <a:pt x="130213" y="8191"/>
                  </a:lnTo>
                  <a:lnTo>
                    <a:pt x="131927" y="7048"/>
                  </a:lnTo>
                  <a:lnTo>
                    <a:pt x="131927" y="5905"/>
                  </a:lnTo>
                  <a:close/>
                </a:path>
                <a:path w="476885" h="13335">
                  <a:moveTo>
                    <a:pt x="152222" y="5905"/>
                  </a:moveTo>
                  <a:lnTo>
                    <a:pt x="150507" y="4660"/>
                  </a:lnTo>
                  <a:lnTo>
                    <a:pt x="148793" y="3517"/>
                  </a:lnTo>
                  <a:lnTo>
                    <a:pt x="147078" y="2374"/>
                  </a:lnTo>
                  <a:lnTo>
                    <a:pt x="145453" y="1143"/>
                  </a:lnTo>
                  <a:lnTo>
                    <a:pt x="143738" y="0"/>
                  </a:lnTo>
                  <a:lnTo>
                    <a:pt x="142024" y="0"/>
                  </a:lnTo>
                  <a:lnTo>
                    <a:pt x="140309" y="1143"/>
                  </a:lnTo>
                  <a:lnTo>
                    <a:pt x="138696" y="2374"/>
                  </a:lnTo>
                  <a:lnTo>
                    <a:pt x="138696" y="5905"/>
                  </a:lnTo>
                  <a:lnTo>
                    <a:pt x="140309" y="7048"/>
                  </a:lnTo>
                  <a:lnTo>
                    <a:pt x="142024" y="7048"/>
                  </a:lnTo>
                  <a:lnTo>
                    <a:pt x="142024" y="8191"/>
                  </a:lnTo>
                  <a:lnTo>
                    <a:pt x="142875" y="8813"/>
                  </a:lnTo>
                  <a:lnTo>
                    <a:pt x="142024" y="9423"/>
                  </a:lnTo>
                  <a:lnTo>
                    <a:pt x="145453" y="11709"/>
                  </a:lnTo>
                  <a:lnTo>
                    <a:pt x="147066" y="12954"/>
                  </a:lnTo>
                  <a:lnTo>
                    <a:pt x="148780" y="11709"/>
                  </a:lnTo>
                  <a:lnTo>
                    <a:pt x="152209" y="9423"/>
                  </a:lnTo>
                  <a:lnTo>
                    <a:pt x="150495" y="8204"/>
                  </a:lnTo>
                  <a:lnTo>
                    <a:pt x="152222" y="7048"/>
                  </a:lnTo>
                  <a:lnTo>
                    <a:pt x="152222" y="5905"/>
                  </a:lnTo>
                  <a:close/>
                </a:path>
                <a:path w="476885" h="13335">
                  <a:moveTo>
                    <a:pt x="172504" y="5905"/>
                  </a:moveTo>
                  <a:lnTo>
                    <a:pt x="170789" y="4660"/>
                  </a:lnTo>
                  <a:lnTo>
                    <a:pt x="169075" y="3517"/>
                  </a:lnTo>
                  <a:lnTo>
                    <a:pt x="167360" y="2374"/>
                  </a:lnTo>
                  <a:lnTo>
                    <a:pt x="165735" y="1143"/>
                  </a:lnTo>
                  <a:lnTo>
                    <a:pt x="164020" y="0"/>
                  </a:lnTo>
                  <a:lnTo>
                    <a:pt x="162306" y="0"/>
                  </a:lnTo>
                  <a:lnTo>
                    <a:pt x="160591" y="1143"/>
                  </a:lnTo>
                  <a:lnTo>
                    <a:pt x="158978" y="2374"/>
                  </a:lnTo>
                  <a:lnTo>
                    <a:pt x="158978" y="5905"/>
                  </a:lnTo>
                  <a:lnTo>
                    <a:pt x="160591" y="7048"/>
                  </a:lnTo>
                  <a:lnTo>
                    <a:pt x="162306" y="7048"/>
                  </a:lnTo>
                  <a:lnTo>
                    <a:pt x="162306" y="8191"/>
                  </a:lnTo>
                  <a:lnTo>
                    <a:pt x="163169" y="8813"/>
                  </a:lnTo>
                  <a:lnTo>
                    <a:pt x="162318" y="9423"/>
                  </a:lnTo>
                  <a:lnTo>
                    <a:pt x="165747" y="11709"/>
                  </a:lnTo>
                  <a:lnTo>
                    <a:pt x="167360" y="12954"/>
                  </a:lnTo>
                  <a:lnTo>
                    <a:pt x="169075" y="11709"/>
                  </a:lnTo>
                  <a:lnTo>
                    <a:pt x="172504" y="9423"/>
                  </a:lnTo>
                  <a:lnTo>
                    <a:pt x="170789" y="8191"/>
                  </a:lnTo>
                  <a:lnTo>
                    <a:pt x="172504" y="7048"/>
                  </a:lnTo>
                  <a:lnTo>
                    <a:pt x="172504" y="5905"/>
                  </a:lnTo>
                  <a:close/>
                </a:path>
                <a:path w="476885" h="13335">
                  <a:moveTo>
                    <a:pt x="192798" y="5905"/>
                  </a:moveTo>
                  <a:lnTo>
                    <a:pt x="191084" y="4660"/>
                  </a:lnTo>
                  <a:lnTo>
                    <a:pt x="189369" y="3517"/>
                  </a:lnTo>
                  <a:lnTo>
                    <a:pt x="187655" y="2374"/>
                  </a:lnTo>
                  <a:lnTo>
                    <a:pt x="186029" y="1143"/>
                  </a:lnTo>
                  <a:lnTo>
                    <a:pt x="184315" y="0"/>
                  </a:lnTo>
                  <a:lnTo>
                    <a:pt x="182600" y="0"/>
                  </a:lnTo>
                  <a:lnTo>
                    <a:pt x="180886" y="1143"/>
                  </a:lnTo>
                  <a:lnTo>
                    <a:pt x="179273" y="2374"/>
                  </a:lnTo>
                  <a:lnTo>
                    <a:pt x="179273" y="5905"/>
                  </a:lnTo>
                  <a:lnTo>
                    <a:pt x="180886" y="7048"/>
                  </a:lnTo>
                  <a:lnTo>
                    <a:pt x="182600" y="7048"/>
                  </a:lnTo>
                  <a:lnTo>
                    <a:pt x="182600" y="8191"/>
                  </a:lnTo>
                  <a:lnTo>
                    <a:pt x="183451" y="8813"/>
                  </a:lnTo>
                  <a:lnTo>
                    <a:pt x="182600" y="9423"/>
                  </a:lnTo>
                  <a:lnTo>
                    <a:pt x="186029" y="11709"/>
                  </a:lnTo>
                  <a:lnTo>
                    <a:pt x="187642" y="12954"/>
                  </a:lnTo>
                  <a:lnTo>
                    <a:pt x="189357" y="11709"/>
                  </a:lnTo>
                  <a:lnTo>
                    <a:pt x="192786" y="9423"/>
                  </a:lnTo>
                  <a:lnTo>
                    <a:pt x="191071" y="8204"/>
                  </a:lnTo>
                  <a:lnTo>
                    <a:pt x="192798" y="7048"/>
                  </a:lnTo>
                  <a:lnTo>
                    <a:pt x="192798" y="5905"/>
                  </a:lnTo>
                  <a:close/>
                </a:path>
                <a:path w="476885" h="13335">
                  <a:moveTo>
                    <a:pt x="213080" y="5905"/>
                  </a:moveTo>
                  <a:lnTo>
                    <a:pt x="211366" y="4660"/>
                  </a:lnTo>
                  <a:lnTo>
                    <a:pt x="209651" y="3517"/>
                  </a:lnTo>
                  <a:lnTo>
                    <a:pt x="207937" y="2374"/>
                  </a:lnTo>
                  <a:lnTo>
                    <a:pt x="206324" y="1143"/>
                  </a:lnTo>
                  <a:lnTo>
                    <a:pt x="204609" y="0"/>
                  </a:lnTo>
                  <a:lnTo>
                    <a:pt x="202895" y="0"/>
                  </a:lnTo>
                  <a:lnTo>
                    <a:pt x="201180" y="1143"/>
                  </a:lnTo>
                  <a:lnTo>
                    <a:pt x="199555" y="2374"/>
                  </a:lnTo>
                  <a:lnTo>
                    <a:pt x="199555" y="5905"/>
                  </a:lnTo>
                  <a:lnTo>
                    <a:pt x="201180" y="7048"/>
                  </a:lnTo>
                  <a:lnTo>
                    <a:pt x="202895" y="7048"/>
                  </a:lnTo>
                  <a:lnTo>
                    <a:pt x="202895" y="8191"/>
                  </a:lnTo>
                  <a:lnTo>
                    <a:pt x="203746" y="8813"/>
                  </a:lnTo>
                  <a:lnTo>
                    <a:pt x="202882" y="9423"/>
                  </a:lnTo>
                  <a:lnTo>
                    <a:pt x="206311" y="11709"/>
                  </a:lnTo>
                  <a:lnTo>
                    <a:pt x="207937" y="12954"/>
                  </a:lnTo>
                  <a:lnTo>
                    <a:pt x="209651" y="11709"/>
                  </a:lnTo>
                  <a:lnTo>
                    <a:pt x="213080" y="9423"/>
                  </a:lnTo>
                  <a:lnTo>
                    <a:pt x="211366" y="8191"/>
                  </a:lnTo>
                  <a:lnTo>
                    <a:pt x="213080" y="7048"/>
                  </a:lnTo>
                  <a:lnTo>
                    <a:pt x="213080" y="5905"/>
                  </a:lnTo>
                  <a:close/>
                </a:path>
                <a:path w="476885" h="13335">
                  <a:moveTo>
                    <a:pt x="233362" y="5905"/>
                  </a:moveTo>
                  <a:lnTo>
                    <a:pt x="231648" y="4660"/>
                  </a:lnTo>
                  <a:lnTo>
                    <a:pt x="229933" y="3517"/>
                  </a:lnTo>
                  <a:lnTo>
                    <a:pt x="228219" y="2374"/>
                  </a:lnTo>
                  <a:lnTo>
                    <a:pt x="226606" y="1143"/>
                  </a:lnTo>
                  <a:lnTo>
                    <a:pt x="224891" y="0"/>
                  </a:lnTo>
                  <a:lnTo>
                    <a:pt x="223177" y="0"/>
                  </a:lnTo>
                  <a:lnTo>
                    <a:pt x="221462" y="1143"/>
                  </a:lnTo>
                  <a:lnTo>
                    <a:pt x="219837" y="2374"/>
                  </a:lnTo>
                  <a:lnTo>
                    <a:pt x="219837" y="5905"/>
                  </a:lnTo>
                  <a:lnTo>
                    <a:pt x="221462" y="7048"/>
                  </a:lnTo>
                  <a:lnTo>
                    <a:pt x="223177" y="7048"/>
                  </a:lnTo>
                  <a:lnTo>
                    <a:pt x="223177" y="8191"/>
                  </a:lnTo>
                  <a:lnTo>
                    <a:pt x="223977" y="8775"/>
                  </a:lnTo>
                  <a:lnTo>
                    <a:pt x="223075" y="9423"/>
                  </a:lnTo>
                  <a:lnTo>
                    <a:pt x="226504" y="11709"/>
                  </a:lnTo>
                  <a:lnTo>
                    <a:pt x="228130" y="12954"/>
                  </a:lnTo>
                  <a:lnTo>
                    <a:pt x="229844" y="11709"/>
                  </a:lnTo>
                  <a:lnTo>
                    <a:pt x="233273" y="9423"/>
                  </a:lnTo>
                  <a:lnTo>
                    <a:pt x="231597" y="8229"/>
                  </a:lnTo>
                  <a:lnTo>
                    <a:pt x="233362" y="7048"/>
                  </a:lnTo>
                  <a:lnTo>
                    <a:pt x="233362" y="5905"/>
                  </a:lnTo>
                  <a:close/>
                </a:path>
                <a:path w="476885" h="13335">
                  <a:moveTo>
                    <a:pt x="253657" y="5905"/>
                  </a:moveTo>
                  <a:lnTo>
                    <a:pt x="251942" y="4660"/>
                  </a:lnTo>
                  <a:lnTo>
                    <a:pt x="250228" y="3517"/>
                  </a:lnTo>
                  <a:lnTo>
                    <a:pt x="248513" y="2374"/>
                  </a:lnTo>
                  <a:lnTo>
                    <a:pt x="246888" y="1143"/>
                  </a:lnTo>
                  <a:lnTo>
                    <a:pt x="245173" y="0"/>
                  </a:lnTo>
                  <a:lnTo>
                    <a:pt x="243459" y="0"/>
                  </a:lnTo>
                  <a:lnTo>
                    <a:pt x="241744" y="1143"/>
                  </a:lnTo>
                  <a:lnTo>
                    <a:pt x="240131" y="2374"/>
                  </a:lnTo>
                  <a:lnTo>
                    <a:pt x="240131" y="5905"/>
                  </a:lnTo>
                  <a:lnTo>
                    <a:pt x="241744" y="7048"/>
                  </a:lnTo>
                  <a:lnTo>
                    <a:pt x="243471" y="7048"/>
                  </a:lnTo>
                  <a:lnTo>
                    <a:pt x="243471" y="8191"/>
                  </a:lnTo>
                  <a:lnTo>
                    <a:pt x="244271" y="8775"/>
                  </a:lnTo>
                  <a:lnTo>
                    <a:pt x="243370" y="9423"/>
                  </a:lnTo>
                  <a:lnTo>
                    <a:pt x="246799" y="11709"/>
                  </a:lnTo>
                  <a:lnTo>
                    <a:pt x="248412" y="12954"/>
                  </a:lnTo>
                  <a:lnTo>
                    <a:pt x="250126" y="11709"/>
                  </a:lnTo>
                  <a:lnTo>
                    <a:pt x="253555" y="9423"/>
                  </a:lnTo>
                  <a:lnTo>
                    <a:pt x="251891" y="8229"/>
                  </a:lnTo>
                  <a:lnTo>
                    <a:pt x="253657" y="7048"/>
                  </a:lnTo>
                  <a:lnTo>
                    <a:pt x="253657" y="5905"/>
                  </a:lnTo>
                  <a:close/>
                </a:path>
                <a:path w="476885" h="13335">
                  <a:moveTo>
                    <a:pt x="273850" y="5905"/>
                  </a:moveTo>
                  <a:lnTo>
                    <a:pt x="272135" y="4660"/>
                  </a:lnTo>
                  <a:lnTo>
                    <a:pt x="270421" y="3517"/>
                  </a:lnTo>
                  <a:lnTo>
                    <a:pt x="268706" y="2374"/>
                  </a:lnTo>
                  <a:lnTo>
                    <a:pt x="267081" y="1143"/>
                  </a:lnTo>
                  <a:lnTo>
                    <a:pt x="265366" y="0"/>
                  </a:lnTo>
                  <a:lnTo>
                    <a:pt x="263652" y="0"/>
                  </a:lnTo>
                  <a:lnTo>
                    <a:pt x="261937" y="1143"/>
                  </a:lnTo>
                  <a:lnTo>
                    <a:pt x="260324" y="2374"/>
                  </a:lnTo>
                  <a:lnTo>
                    <a:pt x="260324" y="5905"/>
                  </a:lnTo>
                  <a:lnTo>
                    <a:pt x="261937" y="7048"/>
                  </a:lnTo>
                  <a:lnTo>
                    <a:pt x="263652" y="7048"/>
                  </a:lnTo>
                  <a:lnTo>
                    <a:pt x="263652" y="8191"/>
                  </a:lnTo>
                  <a:lnTo>
                    <a:pt x="264515" y="8813"/>
                  </a:lnTo>
                  <a:lnTo>
                    <a:pt x="263664" y="9423"/>
                  </a:lnTo>
                  <a:lnTo>
                    <a:pt x="267093" y="11709"/>
                  </a:lnTo>
                  <a:lnTo>
                    <a:pt x="268706" y="12954"/>
                  </a:lnTo>
                  <a:lnTo>
                    <a:pt x="270421" y="11709"/>
                  </a:lnTo>
                  <a:lnTo>
                    <a:pt x="273850" y="9423"/>
                  </a:lnTo>
                  <a:lnTo>
                    <a:pt x="272135" y="8191"/>
                  </a:lnTo>
                  <a:lnTo>
                    <a:pt x="273850" y="7048"/>
                  </a:lnTo>
                  <a:lnTo>
                    <a:pt x="273850" y="5905"/>
                  </a:lnTo>
                  <a:close/>
                </a:path>
                <a:path w="476885" h="13335">
                  <a:moveTo>
                    <a:pt x="294144" y="5905"/>
                  </a:moveTo>
                  <a:lnTo>
                    <a:pt x="292430" y="4660"/>
                  </a:lnTo>
                  <a:lnTo>
                    <a:pt x="290715" y="3517"/>
                  </a:lnTo>
                  <a:lnTo>
                    <a:pt x="289001" y="2374"/>
                  </a:lnTo>
                  <a:lnTo>
                    <a:pt x="287375" y="1143"/>
                  </a:lnTo>
                  <a:lnTo>
                    <a:pt x="285661" y="0"/>
                  </a:lnTo>
                  <a:lnTo>
                    <a:pt x="283946" y="0"/>
                  </a:lnTo>
                  <a:lnTo>
                    <a:pt x="282232" y="1143"/>
                  </a:lnTo>
                  <a:lnTo>
                    <a:pt x="280606" y="2374"/>
                  </a:lnTo>
                  <a:lnTo>
                    <a:pt x="280606" y="5905"/>
                  </a:lnTo>
                  <a:lnTo>
                    <a:pt x="282232" y="7048"/>
                  </a:lnTo>
                  <a:lnTo>
                    <a:pt x="283946" y="7048"/>
                  </a:lnTo>
                  <a:lnTo>
                    <a:pt x="283946" y="8191"/>
                  </a:lnTo>
                  <a:lnTo>
                    <a:pt x="284797" y="8813"/>
                  </a:lnTo>
                  <a:lnTo>
                    <a:pt x="283946" y="9423"/>
                  </a:lnTo>
                  <a:lnTo>
                    <a:pt x="287375" y="11709"/>
                  </a:lnTo>
                  <a:lnTo>
                    <a:pt x="288988" y="12954"/>
                  </a:lnTo>
                  <a:lnTo>
                    <a:pt x="290703" y="11709"/>
                  </a:lnTo>
                  <a:lnTo>
                    <a:pt x="294132" y="9423"/>
                  </a:lnTo>
                  <a:lnTo>
                    <a:pt x="292417" y="8204"/>
                  </a:lnTo>
                  <a:lnTo>
                    <a:pt x="294144" y="7048"/>
                  </a:lnTo>
                  <a:lnTo>
                    <a:pt x="294144" y="5905"/>
                  </a:lnTo>
                  <a:close/>
                </a:path>
                <a:path w="476885" h="13335">
                  <a:moveTo>
                    <a:pt x="314426" y="5905"/>
                  </a:moveTo>
                  <a:lnTo>
                    <a:pt x="312712" y="4660"/>
                  </a:lnTo>
                  <a:lnTo>
                    <a:pt x="310997" y="3517"/>
                  </a:lnTo>
                  <a:lnTo>
                    <a:pt x="309283" y="2374"/>
                  </a:lnTo>
                  <a:lnTo>
                    <a:pt x="307670" y="1143"/>
                  </a:lnTo>
                  <a:lnTo>
                    <a:pt x="305955" y="0"/>
                  </a:lnTo>
                  <a:lnTo>
                    <a:pt x="304241" y="0"/>
                  </a:lnTo>
                  <a:lnTo>
                    <a:pt x="302526" y="1143"/>
                  </a:lnTo>
                  <a:lnTo>
                    <a:pt x="300901" y="2374"/>
                  </a:lnTo>
                  <a:lnTo>
                    <a:pt x="300901" y="5905"/>
                  </a:lnTo>
                  <a:lnTo>
                    <a:pt x="302526" y="7048"/>
                  </a:lnTo>
                  <a:lnTo>
                    <a:pt x="304241" y="7048"/>
                  </a:lnTo>
                  <a:lnTo>
                    <a:pt x="304241" y="8191"/>
                  </a:lnTo>
                  <a:lnTo>
                    <a:pt x="305092" y="8813"/>
                  </a:lnTo>
                  <a:lnTo>
                    <a:pt x="304228" y="9423"/>
                  </a:lnTo>
                  <a:lnTo>
                    <a:pt x="307657" y="11709"/>
                  </a:lnTo>
                  <a:lnTo>
                    <a:pt x="309283" y="12954"/>
                  </a:lnTo>
                  <a:lnTo>
                    <a:pt x="310997" y="11709"/>
                  </a:lnTo>
                  <a:lnTo>
                    <a:pt x="314426" y="9423"/>
                  </a:lnTo>
                  <a:lnTo>
                    <a:pt x="312712" y="8191"/>
                  </a:lnTo>
                  <a:lnTo>
                    <a:pt x="314426" y="7048"/>
                  </a:lnTo>
                  <a:lnTo>
                    <a:pt x="314426" y="5905"/>
                  </a:lnTo>
                  <a:close/>
                </a:path>
                <a:path w="476885" h="13335">
                  <a:moveTo>
                    <a:pt x="334721" y="9423"/>
                  </a:moveTo>
                  <a:lnTo>
                    <a:pt x="333006" y="8191"/>
                  </a:lnTo>
                  <a:lnTo>
                    <a:pt x="334708" y="7048"/>
                  </a:lnTo>
                  <a:lnTo>
                    <a:pt x="334708" y="5905"/>
                  </a:lnTo>
                  <a:lnTo>
                    <a:pt x="332994" y="4660"/>
                  </a:lnTo>
                  <a:lnTo>
                    <a:pt x="331279" y="3517"/>
                  </a:lnTo>
                  <a:lnTo>
                    <a:pt x="329565" y="2374"/>
                  </a:lnTo>
                  <a:lnTo>
                    <a:pt x="327952" y="1143"/>
                  </a:lnTo>
                  <a:lnTo>
                    <a:pt x="326237" y="0"/>
                  </a:lnTo>
                  <a:lnTo>
                    <a:pt x="324523" y="0"/>
                  </a:lnTo>
                  <a:lnTo>
                    <a:pt x="322808" y="1143"/>
                  </a:lnTo>
                  <a:lnTo>
                    <a:pt x="321183" y="2374"/>
                  </a:lnTo>
                  <a:lnTo>
                    <a:pt x="321183" y="5905"/>
                  </a:lnTo>
                  <a:lnTo>
                    <a:pt x="322808" y="7048"/>
                  </a:lnTo>
                  <a:lnTo>
                    <a:pt x="324523" y="7048"/>
                  </a:lnTo>
                  <a:lnTo>
                    <a:pt x="324523" y="8191"/>
                  </a:lnTo>
                  <a:lnTo>
                    <a:pt x="325374" y="8813"/>
                  </a:lnTo>
                  <a:lnTo>
                    <a:pt x="324523" y="9423"/>
                  </a:lnTo>
                  <a:lnTo>
                    <a:pt x="327952" y="11709"/>
                  </a:lnTo>
                  <a:lnTo>
                    <a:pt x="329577" y="12954"/>
                  </a:lnTo>
                  <a:lnTo>
                    <a:pt x="331292" y="11709"/>
                  </a:lnTo>
                  <a:lnTo>
                    <a:pt x="334721" y="9423"/>
                  </a:lnTo>
                  <a:close/>
                </a:path>
                <a:path w="476885" h="13335">
                  <a:moveTo>
                    <a:pt x="355003" y="5905"/>
                  </a:moveTo>
                  <a:lnTo>
                    <a:pt x="353288" y="4660"/>
                  </a:lnTo>
                  <a:lnTo>
                    <a:pt x="351574" y="3517"/>
                  </a:lnTo>
                  <a:lnTo>
                    <a:pt x="349859" y="2374"/>
                  </a:lnTo>
                  <a:lnTo>
                    <a:pt x="348234" y="1143"/>
                  </a:lnTo>
                  <a:lnTo>
                    <a:pt x="346519" y="0"/>
                  </a:lnTo>
                  <a:lnTo>
                    <a:pt x="344805" y="0"/>
                  </a:lnTo>
                  <a:lnTo>
                    <a:pt x="343090" y="1143"/>
                  </a:lnTo>
                  <a:lnTo>
                    <a:pt x="341477" y="2374"/>
                  </a:lnTo>
                  <a:lnTo>
                    <a:pt x="341477" y="5905"/>
                  </a:lnTo>
                  <a:lnTo>
                    <a:pt x="343090" y="7048"/>
                  </a:lnTo>
                  <a:lnTo>
                    <a:pt x="344805" y="7048"/>
                  </a:lnTo>
                  <a:lnTo>
                    <a:pt x="344805" y="8191"/>
                  </a:lnTo>
                  <a:lnTo>
                    <a:pt x="345668" y="8813"/>
                  </a:lnTo>
                  <a:lnTo>
                    <a:pt x="344817" y="9423"/>
                  </a:lnTo>
                  <a:lnTo>
                    <a:pt x="348246" y="11709"/>
                  </a:lnTo>
                  <a:lnTo>
                    <a:pt x="349859" y="12954"/>
                  </a:lnTo>
                  <a:lnTo>
                    <a:pt x="351574" y="11709"/>
                  </a:lnTo>
                  <a:lnTo>
                    <a:pt x="355003" y="9423"/>
                  </a:lnTo>
                  <a:lnTo>
                    <a:pt x="353288" y="8191"/>
                  </a:lnTo>
                  <a:lnTo>
                    <a:pt x="355003" y="7048"/>
                  </a:lnTo>
                  <a:lnTo>
                    <a:pt x="355003" y="5905"/>
                  </a:lnTo>
                  <a:close/>
                </a:path>
                <a:path w="476885" h="13335">
                  <a:moveTo>
                    <a:pt x="375297" y="5905"/>
                  </a:moveTo>
                  <a:lnTo>
                    <a:pt x="373583" y="4660"/>
                  </a:lnTo>
                  <a:lnTo>
                    <a:pt x="371868" y="3517"/>
                  </a:lnTo>
                  <a:lnTo>
                    <a:pt x="370154" y="2374"/>
                  </a:lnTo>
                  <a:lnTo>
                    <a:pt x="368528" y="1143"/>
                  </a:lnTo>
                  <a:lnTo>
                    <a:pt x="366814" y="0"/>
                  </a:lnTo>
                  <a:lnTo>
                    <a:pt x="365099" y="0"/>
                  </a:lnTo>
                  <a:lnTo>
                    <a:pt x="363385" y="1143"/>
                  </a:lnTo>
                  <a:lnTo>
                    <a:pt x="361772" y="2374"/>
                  </a:lnTo>
                  <a:lnTo>
                    <a:pt x="361772" y="5905"/>
                  </a:lnTo>
                  <a:lnTo>
                    <a:pt x="363385" y="7048"/>
                  </a:lnTo>
                  <a:lnTo>
                    <a:pt x="365099" y="7048"/>
                  </a:lnTo>
                  <a:lnTo>
                    <a:pt x="365099" y="8191"/>
                  </a:lnTo>
                  <a:lnTo>
                    <a:pt x="365950" y="8813"/>
                  </a:lnTo>
                  <a:lnTo>
                    <a:pt x="365099" y="9423"/>
                  </a:lnTo>
                  <a:lnTo>
                    <a:pt x="368528" y="11709"/>
                  </a:lnTo>
                  <a:lnTo>
                    <a:pt x="370141" y="12954"/>
                  </a:lnTo>
                  <a:lnTo>
                    <a:pt x="371856" y="11709"/>
                  </a:lnTo>
                  <a:lnTo>
                    <a:pt x="375285" y="9423"/>
                  </a:lnTo>
                  <a:lnTo>
                    <a:pt x="373570" y="8204"/>
                  </a:lnTo>
                  <a:lnTo>
                    <a:pt x="375297" y="7048"/>
                  </a:lnTo>
                  <a:lnTo>
                    <a:pt x="375297" y="5905"/>
                  </a:lnTo>
                  <a:close/>
                </a:path>
                <a:path w="476885" h="13335">
                  <a:moveTo>
                    <a:pt x="395579" y="5905"/>
                  </a:moveTo>
                  <a:lnTo>
                    <a:pt x="393865" y="4660"/>
                  </a:lnTo>
                  <a:lnTo>
                    <a:pt x="392150" y="3517"/>
                  </a:lnTo>
                  <a:lnTo>
                    <a:pt x="390436" y="2374"/>
                  </a:lnTo>
                  <a:lnTo>
                    <a:pt x="388810" y="1143"/>
                  </a:lnTo>
                  <a:lnTo>
                    <a:pt x="387096" y="0"/>
                  </a:lnTo>
                  <a:lnTo>
                    <a:pt x="385381" y="0"/>
                  </a:lnTo>
                  <a:lnTo>
                    <a:pt x="383667" y="1143"/>
                  </a:lnTo>
                  <a:lnTo>
                    <a:pt x="382054" y="2374"/>
                  </a:lnTo>
                  <a:lnTo>
                    <a:pt x="382054" y="5905"/>
                  </a:lnTo>
                  <a:lnTo>
                    <a:pt x="383667" y="7048"/>
                  </a:lnTo>
                  <a:lnTo>
                    <a:pt x="385381" y="7048"/>
                  </a:lnTo>
                  <a:lnTo>
                    <a:pt x="385381" y="8191"/>
                  </a:lnTo>
                  <a:lnTo>
                    <a:pt x="386245" y="8813"/>
                  </a:lnTo>
                  <a:lnTo>
                    <a:pt x="385394" y="9423"/>
                  </a:lnTo>
                  <a:lnTo>
                    <a:pt x="388823" y="11709"/>
                  </a:lnTo>
                  <a:lnTo>
                    <a:pt x="390436" y="12954"/>
                  </a:lnTo>
                  <a:lnTo>
                    <a:pt x="392150" y="11709"/>
                  </a:lnTo>
                  <a:lnTo>
                    <a:pt x="395579" y="9423"/>
                  </a:lnTo>
                  <a:lnTo>
                    <a:pt x="393865" y="8191"/>
                  </a:lnTo>
                  <a:lnTo>
                    <a:pt x="395579" y="7048"/>
                  </a:lnTo>
                  <a:lnTo>
                    <a:pt x="395579" y="5905"/>
                  </a:lnTo>
                  <a:close/>
                </a:path>
                <a:path w="476885" h="13335">
                  <a:moveTo>
                    <a:pt x="415874" y="9423"/>
                  </a:moveTo>
                  <a:lnTo>
                    <a:pt x="414159" y="8191"/>
                  </a:lnTo>
                  <a:lnTo>
                    <a:pt x="415861" y="7048"/>
                  </a:lnTo>
                  <a:lnTo>
                    <a:pt x="415861" y="5905"/>
                  </a:lnTo>
                  <a:lnTo>
                    <a:pt x="414147" y="4660"/>
                  </a:lnTo>
                  <a:lnTo>
                    <a:pt x="412432" y="3517"/>
                  </a:lnTo>
                  <a:lnTo>
                    <a:pt x="410718" y="2374"/>
                  </a:lnTo>
                  <a:lnTo>
                    <a:pt x="409105" y="1143"/>
                  </a:lnTo>
                  <a:lnTo>
                    <a:pt x="407390" y="0"/>
                  </a:lnTo>
                  <a:lnTo>
                    <a:pt x="405676" y="0"/>
                  </a:lnTo>
                  <a:lnTo>
                    <a:pt x="403961" y="1143"/>
                  </a:lnTo>
                  <a:lnTo>
                    <a:pt x="402336" y="2374"/>
                  </a:lnTo>
                  <a:lnTo>
                    <a:pt x="402336" y="5905"/>
                  </a:lnTo>
                  <a:lnTo>
                    <a:pt x="403961" y="7048"/>
                  </a:lnTo>
                  <a:lnTo>
                    <a:pt x="405676" y="7048"/>
                  </a:lnTo>
                  <a:lnTo>
                    <a:pt x="405676" y="8191"/>
                  </a:lnTo>
                  <a:lnTo>
                    <a:pt x="406527" y="8813"/>
                  </a:lnTo>
                  <a:lnTo>
                    <a:pt x="405676" y="9423"/>
                  </a:lnTo>
                  <a:lnTo>
                    <a:pt x="409105" y="11709"/>
                  </a:lnTo>
                  <a:lnTo>
                    <a:pt x="410730" y="12954"/>
                  </a:lnTo>
                  <a:lnTo>
                    <a:pt x="412445" y="11709"/>
                  </a:lnTo>
                  <a:lnTo>
                    <a:pt x="415874" y="9423"/>
                  </a:lnTo>
                  <a:close/>
                </a:path>
                <a:path w="476885" h="13335">
                  <a:moveTo>
                    <a:pt x="436156" y="5905"/>
                  </a:moveTo>
                  <a:lnTo>
                    <a:pt x="434441" y="4660"/>
                  </a:lnTo>
                  <a:lnTo>
                    <a:pt x="432727" y="3517"/>
                  </a:lnTo>
                  <a:lnTo>
                    <a:pt x="431012" y="2374"/>
                  </a:lnTo>
                  <a:lnTo>
                    <a:pt x="429399" y="1143"/>
                  </a:lnTo>
                  <a:lnTo>
                    <a:pt x="427685" y="0"/>
                  </a:lnTo>
                  <a:lnTo>
                    <a:pt x="425970" y="0"/>
                  </a:lnTo>
                  <a:lnTo>
                    <a:pt x="424256" y="1143"/>
                  </a:lnTo>
                  <a:lnTo>
                    <a:pt x="422630" y="2374"/>
                  </a:lnTo>
                  <a:lnTo>
                    <a:pt x="422630" y="5905"/>
                  </a:lnTo>
                  <a:lnTo>
                    <a:pt x="424256" y="7048"/>
                  </a:lnTo>
                  <a:lnTo>
                    <a:pt x="425970" y="7048"/>
                  </a:lnTo>
                  <a:lnTo>
                    <a:pt x="425970" y="8191"/>
                  </a:lnTo>
                  <a:lnTo>
                    <a:pt x="426770" y="8775"/>
                  </a:lnTo>
                  <a:lnTo>
                    <a:pt x="425869" y="9423"/>
                  </a:lnTo>
                  <a:lnTo>
                    <a:pt x="429298" y="11709"/>
                  </a:lnTo>
                  <a:lnTo>
                    <a:pt x="430923" y="12954"/>
                  </a:lnTo>
                  <a:lnTo>
                    <a:pt x="432638" y="11709"/>
                  </a:lnTo>
                  <a:lnTo>
                    <a:pt x="436067" y="9423"/>
                  </a:lnTo>
                  <a:lnTo>
                    <a:pt x="434390" y="8229"/>
                  </a:lnTo>
                  <a:lnTo>
                    <a:pt x="436156" y="7048"/>
                  </a:lnTo>
                  <a:lnTo>
                    <a:pt x="436156" y="5905"/>
                  </a:lnTo>
                  <a:close/>
                </a:path>
                <a:path w="476885" h="13335">
                  <a:moveTo>
                    <a:pt x="456438" y="5905"/>
                  </a:moveTo>
                  <a:lnTo>
                    <a:pt x="454723" y="4660"/>
                  </a:lnTo>
                  <a:lnTo>
                    <a:pt x="453009" y="3517"/>
                  </a:lnTo>
                  <a:lnTo>
                    <a:pt x="451294" y="2374"/>
                  </a:lnTo>
                  <a:lnTo>
                    <a:pt x="449681" y="1143"/>
                  </a:lnTo>
                  <a:lnTo>
                    <a:pt x="447967" y="0"/>
                  </a:lnTo>
                  <a:lnTo>
                    <a:pt x="446252" y="0"/>
                  </a:lnTo>
                  <a:lnTo>
                    <a:pt x="444538" y="1143"/>
                  </a:lnTo>
                  <a:lnTo>
                    <a:pt x="442912" y="2374"/>
                  </a:lnTo>
                  <a:lnTo>
                    <a:pt x="442912" y="5905"/>
                  </a:lnTo>
                  <a:lnTo>
                    <a:pt x="444538" y="7048"/>
                  </a:lnTo>
                  <a:lnTo>
                    <a:pt x="446252" y="7048"/>
                  </a:lnTo>
                  <a:lnTo>
                    <a:pt x="446252" y="8191"/>
                  </a:lnTo>
                  <a:lnTo>
                    <a:pt x="447065" y="8775"/>
                  </a:lnTo>
                  <a:lnTo>
                    <a:pt x="446163" y="9423"/>
                  </a:lnTo>
                  <a:lnTo>
                    <a:pt x="449592" y="11709"/>
                  </a:lnTo>
                  <a:lnTo>
                    <a:pt x="451205" y="12954"/>
                  </a:lnTo>
                  <a:lnTo>
                    <a:pt x="452920" y="11709"/>
                  </a:lnTo>
                  <a:lnTo>
                    <a:pt x="456349" y="9423"/>
                  </a:lnTo>
                  <a:lnTo>
                    <a:pt x="454672" y="8229"/>
                  </a:lnTo>
                  <a:lnTo>
                    <a:pt x="456438" y="7048"/>
                  </a:lnTo>
                  <a:lnTo>
                    <a:pt x="456438" y="5905"/>
                  </a:lnTo>
                  <a:close/>
                </a:path>
                <a:path w="476885" h="13335">
                  <a:moveTo>
                    <a:pt x="476732" y="5905"/>
                  </a:moveTo>
                  <a:lnTo>
                    <a:pt x="475018" y="4660"/>
                  </a:lnTo>
                  <a:lnTo>
                    <a:pt x="473303" y="3517"/>
                  </a:lnTo>
                  <a:lnTo>
                    <a:pt x="471589" y="2374"/>
                  </a:lnTo>
                  <a:lnTo>
                    <a:pt x="469963" y="1143"/>
                  </a:lnTo>
                  <a:lnTo>
                    <a:pt x="468249" y="0"/>
                  </a:lnTo>
                  <a:lnTo>
                    <a:pt x="466534" y="0"/>
                  </a:lnTo>
                  <a:lnTo>
                    <a:pt x="464820" y="1143"/>
                  </a:lnTo>
                  <a:lnTo>
                    <a:pt x="463207" y="2374"/>
                  </a:lnTo>
                  <a:lnTo>
                    <a:pt x="463207" y="5905"/>
                  </a:lnTo>
                  <a:lnTo>
                    <a:pt x="464820" y="7048"/>
                  </a:lnTo>
                  <a:lnTo>
                    <a:pt x="466534" y="7048"/>
                  </a:lnTo>
                  <a:lnTo>
                    <a:pt x="466534" y="8191"/>
                  </a:lnTo>
                  <a:lnTo>
                    <a:pt x="467347" y="8775"/>
                  </a:lnTo>
                  <a:lnTo>
                    <a:pt x="466445" y="9423"/>
                  </a:lnTo>
                  <a:lnTo>
                    <a:pt x="469874" y="11709"/>
                  </a:lnTo>
                  <a:lnTo>
                    <a:pt x="471487" y="12954"/>
                  </a:lnTo>
                  <a:lnTo>
                    <a:pt x="473202" y="11709"/>
                  </a:lnTo>
                  <a:lnTo>
                    <a:pt x="476631" y="9423"/>
                  </a:lnTo>
                  <a:lnTo>
                    <a:pt x="474967" y="8229"/>
                  </a:lnTo>
                  <a:lnTo>
                    <a:pt x="476732" y="7048"/>
                  </a:lnTo>
                  <a:lnTo>
                    <a:pt x="476732" y="59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36777" y="4455705"/>
              <a:ext cx="480059" cy="13335"/>
            </a:xfrm>
            <a:custGeom>
              <a:avLst/>
              <a:gdLst/>
              <a:ahLst/>
              <a:cxnLst/>
              <a:rect l="l" t="t" r="r" b="b"/>
              <a:pathLst>
                <a:path w="480059" h="13335">
                  <a:moveTo>
                    <a:pt x="13525" y="5905"/>
                  </a:moveTo>
                  <a:lnTo>
                    <a:pt x="11811" y="4660"/>
                  </a:lnTo>
                  <a:lnTo>
                    <a:pt x="10096" y="3517"/>
                  </a:lnTo>
                  <a:lnTo>
                    <a:pt x="8382" y="2374"/>
                  </a:lnTo>
                  <a:lnTo>
                    <a:pt x="6769" y="1143"/>
                  </a:lnTo>
                  <a:lnTo>
                    <a:pt x="5054" y="0"/>
                  </a:lnTo>
                  <a:lnTo>
                    <a:pt x="3340" y="0"/>
                  </a:lnTo>
                  <a:lnTo>
                    <a:pt x="1625" y="1143"/>
                  </a:lnTo>
                  <a:lnTo>
                    <a:pt x="0" y="2374"/>
                  </a:lnTo>
                  <a:lnTo>
                    <a:pt x="0" y="5905"/>
                  </a:lnTo>
                  <a:lnTo>
                    <a:pt x="1625" y="7048"/>
                  </a:lnTo>
                  <a:lnTo>
                    <a:pt x="3340" y="7048"/>
                  </a:lnTo>
                  <a:lnTo>
                    <a:pt x="3340" y="8191"/>
                  </a:lnTo>
                  <a:lnTo>
                    <a:pt x="4191" y="8813"/>
                  </a:lnTo>
                  <a:lnTo>
                    <a:pt x="3340" y="9423"/>
                  </a:lnTo>
                  <a:lnTo>
                    <a:pt x="6769" y="11709"/>
                  </a:lnTo>
                  <a:lnTo>
                    <a:pt x="8382" y="12954"/>
                  </a:lnTo>
                  <a:lnTo>
                    <a:pt x="10096" y="11709"/>
                  </a:lnTo>
                  <a:lnTo>
                    <a:pt x="13525" y="9423"/>
                  </a:lnTo>
                  <a:lnTo>
                    <a:pt x="11811" y="8191"/>
                  </a:lnTo>
                  <a:lnTo>
                    <a:pt x="13525" y="7048"/>
                  </a:lnTo>
                  <a:lnTo>
                    <a:pt x="13525" y="5905"/>
                  </a:lnTo>
                  <a:close/>
                </a:path>
                <a:path w="480059" h="13335">
                  <a:moveTo>
                    <a:pt x="33820" y="5905"/>
                  </a:moveTo>
                  <a:lnTo>
                    <a:pt x="32105" y="4660"/>
                  </a:lnTo>
                  <a:lnTo>
                    <a:pt x="30391" y="3517"/>
                  </a:lnTo>
                  <a:lnTo>
                    <a:pt x="28676" y="2374"/>
                  </a:lnTo>
                  <a:lnTo>
                    <a:pt x="27051" y="1143"/>
                  </a:lnTo>
                  <a:lnTo>
                    <a:pt x="25336" y="0"/>
                  </a:lnTo>
                  <a:lnTo>
                    <a:pt x="23622" y="0"/>
                  </a:lnTo>
                  <a:lnTo>
                    <a:pt x="21907" y="1143"/>
                  </a:lnTo>
                  <a:lnTo>
                    <a:pt x="20294" y="2374"/>
                  </a:lnTo>
                  <a:lnTo>
                    <a:pt x="20294" y="5905"/>
                  </a:lnTo>
                  <a:lnTo>
                    <a:pt x="21907" y="7048"/>
                  </a:lnTo>
                  <a:lnTo>
                    <a:pt x="23622" y="7048"/>
                  </a:lnTo>
                  <a:lnTo>
                    <a:pt x="23622" y="8191"/>
                  </a:lnTo>
                  <a:lnTo>
                    <a:pt x="24472" y="8813"/>
                  </a:lnTo>
                  <a:lnTo>
                    <a:pt x="23622" y="9423"/>
                  </a:lnTo>
                  <a:lnTo>
                    <a:pt x="27051" y="11709"/>
                  </a:lnTo>
                  <a:lnTo>
                    <a:pt x="28676" y="12954"/>
                  </a:lnTo>
                  <a:lnTo>
                    <a:pt x="30391" y="11709"/>
                  </a:lnTo>
                  <a:lnTo>
                    <a:pt x="33820" y="9423"/>
                  </a:lnTo>
                  <a:lnTo>
                    <a:pt x="32105" y="8191"/>
                  </a:lnTo>
                  <a:lnTo>
                    <a:pt x="33820" y="7048"/>
                  </a:lnTo>
                  <a:lnTo>
                    <a:pt x="33820" y="5905"/>
                  </a:lnTo>
                  <a:close/>
                </a:path>
                <a:path w="480059" h="13335">
                  <a:moveTo>
                    <a:pt x="54102" y="5905"/>
                  </a:moveTo>
                  <a:lnTo>
                    <a:pt x="52387" y="4660"/>
                  </a:lnTo>
                  <a:lnTo>
                    <a:pt x="50673" y="3517"/>
                  </a:lnTo>
                  <a:lnTo>
                    <a:pt x="48958" y="2374"/>
                  </a:lnTo>
                  <a:lnTo>
                    <a:pt x="47332" y="1143"/>
                  </a:lnTo>
                  <a:lnTo>
                    <a:pt x="45618" y="0"/>
                  </a:lnTo>
                  <a:lnTo>
                    <a:pt x="43903" y="0"/>
                  </a:lnTo>
                  <a:lnTo>
                    <a:pt x="42189" y="1143"/>
                  </a:lnTo>
                  <a:lnTo>
                    <a:pt x="40576" y="2374"/>
                  </a:lnTo>
                  <a:lnTo>
                    <a:pt x="40576" y="5905"/>
                  </a:lnTo>
                  <a:lnTo>
                    <a:pt x="42189" y="7048"/>
                  </a:lnTo>
                  <a:lnTo>
                    <a:pt x="43903" y="7048"/>
                  </a:lnTo>
                  <a:lnTo>
                    <a:pt x="43903" y="8191"/>
                  </a:lnTo>
                  <a:lnTo>
                    <a:pt x="44716" y="8775"/>
                  </a:lnTo>
                  <a:lnTo>
                    <a:pt x="43815" y="9423"/>
                  </a:lnTo>
                  <a:lnTo>
                    <a:pt x="47244" y="11709"/>
                  </a:lnTo>
                  <a:lnTo>
                    <a:pt x="48869" y="12954"/>
                  </a:lnTo>
                  <a:lnTo>
                    <a:pt x="50584" y="11709"/>
                  </a:lnTo>
                  <a:lnTo>
                    <a:pt x="54013" y="9423"/>
                  </a:lnTo>
                  <a:lnTo>
                    <a:pt x="52336" y="8229"/>
                  </a:lnTo>
                  <a:lnTo>
                    <a:pt x="54102" y="7048"/>
                  </a:lnTo>
                  <a:lnTo>
                    <a:pt x="54102" y="5905"/>
                  </a:lnTo>
                  <a:close/>
                </a:path>
                <a:path w="480059" h="13335">
                  <a:moveTo>
                    <a:pt x="74396" y="5905"/>
                  </a:moveTo>
                  <a:lnTo>
                    <a:pt x="72682" y="4660"/>
                  </a:lnTo>
                  <a:lnTo>
                    <a:pt x="70967" y="3517"/>
                  </a:lnTo>
                  <a:lnTo>
                    <a:pt x="69253" y="2374"/>
                  </a:lnTo>
                  <a:lnTo>
                    <a:pt x="67627" y="1143"/>
                  </a:lnTo>
                  <a:lnTo>
                    <a:pt x="65913" y="0"/>
                  </a:lnTo>
                  <a:lnTo>
                    <a:pt x="64198" y="0"/>
                  </a:lnTo>
                  <a:lnTo>
                    <a:pt x="62484" y="1143"/>
                  </a:lnTo>
                  <a:lnTo>
                    <a:pt x="60871" y="2374"/>
                  </a:lnTo>
                  <a:lnTo>
                    <a:pt x="60871" y="5905"/>
                  </a:lnTo>
                  <a:lnTo>
                    <a:pt x="62484" y="7048"/>
                  </a:lnTo>
                  <a:lnTo>
                    <a:pt x="64198" y="7048"/>
                  </a:lnTo>
                  <a:lnTo>
                    <a:pt x="64198" y="8191"/>
                  </a:lnTo>
                  <a:lnTo>
                    <a:pt x="65011" y="8775"/>
                  </a:lnTo>
                  <a:lnTo>
                    <a:pt x="64109" y="9423"/>
                  </a:lnTo>
                  <a:lnTo>
                    <a:pt x="67538" y="11709"/>
                  </a:lnTo>
                  <a:lnTo>
                    <a:pt x="69151" y="12954"/>
                  </a:lnTo>
                  <a:lnTo>
                    <a:pt x="70866" y="11709"/>
                  </a:lnTo>
                  <a:lnTo>
                    <a:pt x="74295" y="9423"/>
                  </a:lnTo>
                  <a:lnTo>
                    <a:pt x="72631" y="8229"/>
                  </a:lnTo>
                  <a:lnTo>
                    <a:pt x="74396" y="7048"/>
                  </a:lnTo>
                  <a:lnTo>
                    <a:pt x="74396" y="5905"/>
                  </a:lnTo>
                  <a:close/>
                </a:path>
                <a:path w="480059" h="13335">
                  <a:moveTo>
                    <a:pt x="94576" y="5905"/>
                  </a:moveTo>
                  <a:lnTo>
                    <a:pt x="92862" y="4660"/>
                  </a:lnTo>
                  <a:lnTo>
                    <a:pt x="91147" y="3517"/>
                  </a:lnTo>
                  <a:lnTo>
                    <a:pt x="89433" y="2374"/>
                  </a:lnTo>
                  <a:lnTo>
                    <a:pt x="87820" y="1143"/>
                  </a:lnTo>
                  <a:lnTo>
                    <a:pt x="86106" y="0"/>
                  </a:lnTo>
                  <a:lnTo>
                    <a:pt x="84391" y="0"/>
                  </a:lnTo>
                  <a:lnTo>
                    <a:pt x="82677" y="1143"/>
                  </a:lnTo>
                  <a:lnTo>
                    <a:pt x="81051" y="2374"/>
                  </a:lnTo>
                  <a:lnTo>
                    <a:pt x="81051" y="5905"/>
                  </a:lnTo>
                  <a:lnTo>
                    <a:pt x="82677" y="7048"/>
                  </a:lnTo>
                  <a:lnTo>
                    <a:pt x="84391" y="7048"/>
                  </a:lnTo>
                  <a:lnTo>
                    <a:pt x="84391" y="8191"/>
                  </a:lnTo>
                  <a:lnTo>
                    <a:pt x="85242" y="8813"/>
                  </a:lnTo>
                  <a:lnTo>
                    <a:pt x="84391" y="9423"/>
                  </a:lnTo>
                  <a:lnTo>
                    <a:pt x="87820" y="11709"/>
                  </a:lnTo>
                  <a:lnTo>
                    <a:pt x="89433" y="12954"/>
                  </a:lnTo>
                  <a:lnTo>
                    <a:pt x="91147" y="11709"/>
                  </a:lnTo>
                  <a:lnTo>
                    <a:pt x="94576" y="9423"/>
                  </a:lnTo>
                  <a:lnTo>
                    <a:pt x="92862" y="8191"/>
                  </a:lnTo>
                  <a:lnTo>
                    <a:pt x="94576" y="7048"/>
                  </a:lnTo>
                  <a:lnTo>
                    <a:pt x="94576" y="5905"/>
                  </a:lnTo>
                  <a:close/>
                </a:path>
                <a:path w="480059" h="13335">
                  <a:moveTo>
                    <a:pt x="114871" y="5905"/>
                  </a:moveTo>
                  <a:lnTo>
                    <a:pt x="113157" y="4660"/>
                  </a:lnTo>
                  <a:lnTo>
                    <a:pt x="111442" y="3517"/>
                  </a:lnTo>
                  <a:lnTo>
                    <a:pt x="109728" y="2374"/>
                  </a:lnTo>
                  <a:lnTo>
                    <a:pt x="108115" y="1143"/>
                  </a:lnTo>
                  <a:lnTo>
                    <a:pt x="106400" y="0"/>
                  </a:lnTo>
                  <a:lnTo>
                    <a:pt x="104686" y="0"/>
                  </a:lnTo>
                  <a:lnTo>
                    <a:pt x="102971" y="1143"/>
                  </a:lnTo>
                  <a:lnTo>
                    <a:pt x="101346" y="2374"/>
                  </a:lnTo>
                  <a:lnTo>
                    <a:pt x="101346" y="5905"/>
                  </a:lnTo>
                  <a:lnTo>
                    <a:pt x="102971" y="7048"/>
                  </a:lnTo>
                  <a:lnTo>
                    <a:pt x="104686" y="7048"/>
                  </a:lnTo>
                  <a:lnTo>
                    <a:pt x="104686" y="8191"/>
                  </a:lnTo>
                  <a:lnTo>
                    <a:pt x="105537" y="8813"/>
                  </a:lnTo>
                  <a:lnTo>
                    <a:pt x="104686" y="9423"/>
                  </a:lnTo>
                  <a:lnTo>
                    <a:pt x="108115" y="11709"/>
                  </a:lnTo>
                  <a:lnTo>
                    <a:pt x="109728" y="12954"/>
                  </a:lnTo>
                  <a:lnTo>
                    <a:pt x="111442" y="11709"/>
                  </a:lnTo>
                  <a:lnTo>
                    <a:pt x="114871" y="9423"/>
                  </a:lnTo>
                  <a:lnTo>
                    <a:pt x="113157" y="8191"/>
                  </a:lnTo>
                  <a:lnTo>
                    <a:pt x="114871" y="7048"/>
                  </a:lnTo>
                  <a:lnTo>
                    <a:pt x="114871" y="5905"/>
                  </a:lnTo>
                  <a:close/>
                </a:path>
                <a:path w="480059" h="13335">
                  <a:moveTo>
                    <a:pt x="135166" y="5905"/>
                  </a:moveTo>
                  <a:lnTo>
                    <a:pt x="133451" y="4660"/>
                  </a:lnTo>
                  <a:lnTo>
                    <a:pt x="131737" y="3517"/>
                  </a:lnTo>
                  <a:lnTo>
                    <a:pt x="130022" y="2374"/>
                  </a:lnTo>
                  <a:lnTo>
                    <a:pt x="128397" y="1143"/>
                  </a:lnTo>
                  <a:lnTo>
                    <a:pt x="126682" y="0"/>
                  </a:lnTo>
                  <a:lnTo>
                    <a:pt x="124968" y="0"/>
                  </a:lnTo>
                  <a:lnTo>
                    <a:pt x="123253" y="1143"/>
                  </a:lnTo>
                  <a:lnTo>
                    <a:pt x="121627" y="2374"/>
                  </a:lnTo>
                  <a:lnTo>
                    <a:pt x="121627" y="5905"/>
                  </a:lnTo>
                  <a:lnTo>
                    <a:pt x="123253" y="7048"/>
                  </a:lnTo>
                  <a:lnTo>
                    <a:pt x="124968" y="7048"/>
                  </a:lnTo>
                  <a:lnTo>
                    <a:pt x="124968" y="8191"/>
                  </a:lnTo>
                  <a:lnTo>
                    <a:pt x="125818" y="8813"/>
                  </a:lnTo>
                  <a:lnTo>
                    <a:pt x="124968" y="9423"/>
                  </a:lnTo>
                  <a:lnTo>
                    <a:pt x="128397" y="11709"/>
                  </a:lnTo>
                  <a:lnTo>
                    <a:pt x="130009" y="12954"/>
                  </a:lnTo>
                  <a:lnTo>
                    <a:pt x="131737" y="11709"/>
                  </a:lnTo>
                  <a:lnTo>
                    <a:pt x="135166" y="9423"/>
                  </a:lnTo>
                  <a:lnTo>
                    <a:pt x="133451" y="8191"/>
                  </a:lnTo>
                  <a:lnTo>
                    <a:pt x="135166" y="7048"/>
                  </a:lnTo>
                  <a:lnTo>
                    <a:pt x="135166" y="5905"/>
                  </a:lnTo>
                  <a:close/>
                </a:path>
                <a:path w="480059" h="13335">
                  <a:moveTo>
                    <a:pt x="155448" y="5905"/>
                  </a:moveTo>
                  <a:lnTo>
                    <a:pt x="153733" y="4660"/>
                  </a:lnTo>
                  <a:lnTo>
                    <a:pt x="152019" y="3517"/>
                  </a:lnTo>
                  <a:lnTo>
                    <a:pt x="150304" y="2374"/>
                  </a:lnTo>
                  <a:lnTo>
                    <a:pt x="148678" y="1143"/>
                  </a:lnTo>
                  <a:lnTo>
                    <a:pt x="146964" y="0"/>
                  </a:lnTo>
                  <a:lnTo>
                    <a:pt x="145249" y="0"/>
                  </a:lnTo>
                  <a:lnTo>
                    <a:pt x="143535" y="1143"/>
                  </a:lnTo>
                  <a:lnTo>
                    <a:pt x="141922" y="2374"/>
                  </a:lnTo>
                  <a:lnTo>
                    <a:pt x="141922" y="5905"/>
                  </a:lnTo>
                  <a:lnTo>
                    <a:pt x="143535" y="7048"/>
                  </a:lnTo>
                  <a:lnTo>
                    <a:pt x="145249" y="7048"/>
                  </a:lnTo>
                  <a:lnTo>
                    <a:pt x="145249" y="8191"/>
                  </a:lnTo>
                  <a:lnTo>
                    <a:pt x="146100" y="8813"/>
                  </a:lnTo>
                  <a:lnTo>
                    <a:pt x="145249" y="9423"/>
                  </a:lnTo>
                  <a:lnTo>
                    <a:pt x="148678" y="11709"/>
                  </a:lnTo>
                  <a:lnTo>
                    <a:pt x="150304" y="12954"/>
                  </a:lnTo>
                  <a:lnTo>
                    <a:pt x="152019" y="11709"/>
                  </a:lnTo>
                  <a:lnTo>
                    <a:pt x="155448" y="9423"/>
                  </a:lnTo>
                  <a:lnTo>
                    <a:pt x="153733" y="8191"/>
                  </a:lnTo>
                  <a:lnTo>
                    <a:pt x="155448" y="7048"/>
                  </a:lnTo>
                  <a:lnTo>
                    <a:pt x="155448" y="5905"/>
                  </a:lnTo>
                  <a:close/>
                </a:path>
                <a:path w="480059" h="13335">
                  <a:moveTo>
                    <a:pt x="175742" y="5905"/>
                  </a:moveTo>
                  <a:lnTo>
                    <a:pt x="174028" y="4660"/>
                  </a:lnTo>
                  <a:lnTo>
                    <a:pt x="172313" y="3517"/>
                  </a:lnTo>
                  <a:lnTo>
                    <a:pt x="170599" y="2374"/>
                  </a:lnTo>
                  <a:lnTo>
                    <a:pt x="168973" y="1143"/>
                  </a:lnTo>
                  <a:lnTo>
                    <a:pt x="167259" y="0"/>
                  </a:lnTo>
                  <a:lnTo>
                    <a:pt x="165544" y="0"/>
                  </a:lnTo>
                  <a:lnTo>
                    <a:pt x="163830" y="1143"/>
                  </a:lnTo>
                  <a:lnTo>
                    <a:pt x="162217" y="2374"/>
                  </a:lnTo>
                  <a:lnTo>
                    <a:pt x="162217" y="5905"/>
                  </a:lnTo>
                  <a:lnTo>
                    <a:pt x="163830" y="7048"/>
                  </a:lnTo>
                  <a:lnTo>
                    <a:pt x="165544" y="7048"/>
                  </a:lnTo>
                  <a:lnTo>
                    <a:pt x="165544" y="8191"/>
                  </a:lnTo>
                  <a:lnTo>
                    <a:pt x="166395" y="8813"/>
                  </a:lnTo>
                  <a:lnTo>
                    <a:pt x="165544" y="9423"/>
                  </a:lnTo>
                  <a:lnTo>
                    <a:pt x="168973" y="11709"/>
                  </a:lnTo>
                  <a:lnTo>
                    <a:pt x="170599" y="12954"/>
                  </a:lnTo>
                  <a:lnTo>
                    <a:pt x="172313" y="11709"/>
                  </a:lnTo>
                  <a:lnTo>
                    <a:pt x="175742" y="9423"/>
                  </a:lnTo>
                  <a:lnTo>
                    <a:pt x="174028" y="8191"/>
                  </a:lnTo>
                  <a:lnTo>
                    <a:pt x="175742" y="7048"/>
                  </a:lnTo>
                  <a:lnTo>
                    <a:pt x="175742" y="5905"/>
                  </a:lnTo>
                  <a:close/>
                </a:path>
                <a:path w="480059" h="13335">
                  <a:moveTo>
                    <a:pt x="196024" y="5905"/>
                  </a:moveTo>
                  <a:lnTo>
                    <a:pt x="194310" y="4660"/>
                  </a:lnTo>
                  <a:lnTo>
                    <a:pt x="192595" y="3517"/>
                  </a:lnTo>
                  <a:lnTo>
                    <a:pt x="190881" y="2374"/>
                  </a:lnTo>
                  <a:lnTo>
                    <a:pt x="189255" y="1143"/>
                  </a:lnTo>
                  <a:lnTo>
                    <a:pt x="187540" y="0"/>
                  </a:lnTo>
                  <a:lnTo>
                    <a:pt x="185826" y="0"/>
                  </a:lnTo>
                  <a:lnTo>
                    <a:pt x="184111" y="1143"/>
                  </a:lnTo>
                  <a:lnTo>
                    <a:pt x="182499" y="2374"/>
                  </a:lnTo>
                  <a:lnTo>
                    <a:pt x="182499" y="5905"/>
                  </a:lnTo>
                  <a:lnTo>
                    <a:pt x="184111" y="7048"/>
                  </a:lnTo>
                  <a:lnTo>
                    <a:pt x="185826" y="7048"/>
                  </a:lnTo>
                  <a:lnTo>
                    <a:pt x="185826" y="8191"/>
                  </a:lnTo>
                  <a:lnTo>
                    <a:pt x="186677" y="8813"/>
                  </a:lnTo>
                  <a:lnTo>
                    <a:pt x="185826" y="9423"/>
                  </a:lnTo>
                  <a:lnTo>
                    <a:pt x="189255" y="11709"/>
                  </a:lnTo>
                  <a:lnTo>
                    <a:pt x="190881" y="12954"/>
                  </a:lnTo>
                  <a:lnTo>
                    <a:pt x="192595" y="11709"/>
                  </a:lnTo>
                  <a:lnTo>
                    <a:pt x="196024" y="9423"/>
                  </a:lnTo>
                  <a:lnTo>
                    <a:pt x="194310" y="8191"/>
                  </a:lnTo>
                  <a:lnTo>
                    <a:pt x="196024" y="7048"/>
                  </a:lnTo>
                  <a:lnTo>
                    <a:pt x="196024" y="5905"/>
                  </a:lnTo>
                  <a:close/>
                </a:path>
                <a:path w="480059" h="13335">
                  <a:moveTo>
                    <a:pt x="216306" y="5905"/>
                  </a:moveTo>
                  <a:lnTo>
                    <a:pt x="214591" y="4660"/>
                  </a:lnTo>
                  <a:lnTo>
                    <a:pt x="212877" y="3517"/>
                  </a:lnTo>
                  <a:lnTo>
                    <a:pt x="211162" y="2374"/>
                  </a:lnTo>
                  <a:lnTo>
                    <a:pt x="209550" y="1143"/>
                  </a:lnTo>
                  <a:lnTo>
                    <a:pt x="207835" y="0"/>
                  </a:lnTo>
                  <a:lnTo>
                    <a:pt x="206121" y="0"/>
                  </a:lnTo>
                  <a:lnTo>
                    <a:pt x="204406" y="1143"/>
                  </a:lnTo>
                  <a:lnTo>
                    <a:pt x="202780" y="2374"/>
                  </a:lnTo>
                  <a:lnTo>
                    <a:pt x="202780" y="5905"/>
                  </a:lnTo>
                  <a:lnTo>
                    <a:pt x="204406" y="7048"/>
                  </a:lnTo>
                  <a:lnTo>
                    <a:pt x="206121" y="7048"/>
                  </a:lnTo>
                  <a:lnTo>
                    <a:pt x="206121" y="8191"/>
                  </a:lnTo>
                  <a:lnTo>
                    <a:pt x="206971" y="8813"/>
                  </a:lnTo>
                  <a:lnTo>
                    <a:pt x="206121" y="9423"/>
                  </a:lnTo>
                  <a:lnTo>
                    <a:pt x="209550" y="11709"/>
                  </a:lnTo>
                  <a:lnTo>
                    <a:pt x="211162" y="12954"/>
                  </a:lnTo>
                  <a:lnTo>
                    <a:pt x="212877" y="11709"/>
                  </a:lnTo>
                  <a:lnTo>
                    <a:pt x="216306" y="9423"/>
                  </a:lnTo>
                  <a:lnTo>
                    <a:pt x="214591" y="8191"/>
                  </a:lnTo>
                  <a:lnTo>
                    <a:pt x="216306" y="7048"/>
                  </a:lnTo>
                  <a:lnTo>
                    <a:pt x="216306" y="5905"/>
                  </a:lnTo>
                  <a:close/>
                </a:path>
                <a:path w="480059" h="13335">
                  <a:moveTo>
                    <a:pt x="236601" y="5905"/>
                  </a:moveTo>
                  <a:lnTo>
                    <a:pt x="234886" y="4660"/>
                  </a:lnTo>
                  <a:lnTo>
                    <a:pt x="233172" y="3517"/>
                  </a:lnTo>
                  <a:lnTo>
                    <a:pt x="231457" y="2374"/>
                  </a:lnTo>
                  <a:lnTo>
                    <a:pt x="229844" y="1143"/>
                  </a:lnTo>
                  <a:lnTo>
                    <a:pt x="228130" y="0"/>
                  </a:lnTo>
                  <a:lnTo>
                    <a:pt x="226415" y="0"/>
                  </a:lnTo>
                  <a:lnTo>
                    <a:pt x="224701" y="1143"/>
                  </a:lnTo>
                  <a:lnTo>
                    <a:pt x="223075" y="2374"/>
                  </a:lnTo>
                  <a:lnTo>
                    <a:pt x="223075" y="5905"/>
                  </a:lnTo>
                  <a:lnTo>
                    <a:pt x="224701" y="7048"/>
                  </a:lnTo>
                  <a:lnTo>
                    <a:pt x="226415" y="7048"/>
                  </a:lnTo>
                  <a:lnTo>
                    <a:pt x="226415" y="8191"/>
                  </a:lnTo>
                  <a:lnTo>
                    <a:pt x="227266" y="8813"/>
                  </a:lnTo>
                  <a:lnTo>
                    <a:pt x="226415" y="9423"/>
                  </a:lnTo>
                  <a:lnTo>
                    <a:pt x="229844" y="11709"/>
                  </a:lnTo>
                  <a:lnTo>
                    <a:pt x="231457" y="12954"/>
                  </a:lnTo>
                  <a:lnTo>
                    <a:pt x="233172" y="11709"/>
                  </a:lnTo>
                  <a:lnTo>
                    <a:pt x="236601" y="9423"/>
                  </a:lnTo>
                  <a:lnTo>
                    <a:pt x="234886" y="8191"/>
                  </a:lnTo>
                  <a:lnTo>
                    <a:pt x="236601" y="7048"/>
                  </a:lnTo>
                  <a:lnTo>
                    <a:pt x="236601" y="5905"/>
                  </a:lnTo>
                  <a:close/>
                </a:path>
                <a:path w="480059" h="13335">
                  <a:moveTo>
                    <a:pt x="256882" y="5905"/>
                  </a:moveTo>
                  <a:lnTo>
                    <a:pt x="255168" y="4660"/>
                  </a:lnTo>
                  <a:lnTo>
                    <a:pt x="253453" y="3517"/>
                  </a:lnTo>
                  <a:lnTo>
                    <a:pt x="251739" y="2374"/>
                  </a:lnTo>
                  <a:lnTo>
                    <a:pt x="250126" y="1143"/>
                  </a:lnTo>
                  <a:lnTo>
                    <a:pt x="248412" y="0"/>
                  </a:lnTo>
                  <a:lnTo>
                    <a:pt x="246697" y="0"/>
                  </a:lnTo>
                  <a:lnTo>
                    <a:pt x="244983" y="1143"/>
                  </a:lnTo>
                  <a:lnTo>
                    <a:pt x="243357" y="2374"/>
                  </a:lnTo>
                  <a:lnTo>
                    <a:pt x="243357" y="5905"/>
                  </a:lnTo>
                  <a:lnTo>
                    <a:pt x="244983" y="7048"/>
                  </a:lnTo>
                  <a:lnTo>
                    <a:pt x="246697" y="7048"/>
                  </a:lnTo>
                  <a:lnTo>
                    <a:pt x="246697" y="8191"/>
                  </a:lnTo>
                  <a:lnTo>
                    <a:pt x="247497" y="8775"/>
                  </a:lnTo>
                  <a:lnTo>
                    <a:pt x="246595" y="9423"/>
                  </a:lnTo>
                  <a:lnTo>
                    <a:pt x="250024" y="11709"/>
                  </a:lnTo>
                  <a:lnTo>
                    <a:pt x="251650" y="12954"/>
                  </a:lnTo>
                  <a:lnTo>
                    <a:pt x="253365" y="11709"/>
                  </a:lnTo>
                  <a:lnTo>
                    <a:pt x="256794" y="9423"/>
                  </a:lnTo>
                  <a:lnTo>
                    <a:pt x="255117" y="8229"/>
                  </a:lnTo>
                  <a:lnTo>
                    <a:pt x="256882" y="7048"/>
                  </a:lnTo>
                  <a:lnTo>
                    <a:pt x="256882" y="5905"/>
                  </a:lnTo>
                  <a:close/>
                </a:path>
                <a:path w="480059" h="13335">
                  <a:moveTo>
                    <a:pt x="277177" y="5905"/>
                  </a:moveTo>
                  <a:lnTo>
                    <a:pt x="275463" y="4660"/>
                  </a:lnTo>
                  <a:lnTo>
                    <a:pt x="273748" y="3517"/>
                  </a:lnTo>
                  <a:lnTo>
                    <a:pt x="272034" y="2374"/>
                  </a:lnTo>
                  <a:lnTo>
                    <a:pt x="270421" y="1143"/>
                  </a:lnTo>
                  <a:lnTo>
                    <a:pt x="268706" y="0"/>
                  </a:lnTo>
                  <a:lnTo>
                    <a:pt x="266992" y="0"/>
                  </a:lnTo>
                  <a:lnTo>
                    <a:pt x="265277" y="1143"/>
                  </a:lnTo>
                  <a:lnTo>
                    <a:pt x="263652" y="2374"/>
                  </a:lnTo>
                  <a:lnTo>
                    <a:pt x="263652" y="5905"/>
                  </a:lnTo>
                  <a:lnTo>
                    <a:pt x="265277" y="7048"/>
                  </a:lnTo>
                  <a:lnTo>
                    <a:pt x="266992" y="7048"/>
                  </a:lnTo>
                  <a:lnTo>
                    <a:pt x="266992" y="8191"/>
                  </a:lnTo>
                  <a:lnTo>
                    <a:pt x="267792" y="8775"/>
                  </a:lnTo>
                  <a:lnTo>
                    <a:pt x="266890" y="9423"/>
                  </a:lnTo>
                  <a:lnTo>
                    <a:pt x="270319" y="11709"/>
                  </a:lnTo>
                  <a:lnTo>
                    <a:pt x="271945" y="12954"/>
                  </a:lnTo>
                  <a:lnTo>
                    <a:pt x="273659" y="11709"/>
                  </a:lnTo>
                  <a:lnTo>
                    <a:pt x="277088" y="9423"/>
                  </a:lnTo>
                  <a:lnTo>
                    <a:pt x="275412" y="8229"/>
                  </a:lnTo>
                  <a:lnTo>
                    <a:pt x="277177" y="7048"/>
                  </a:lnTo>
                  <a:lnTo>
                    <a:pt x="277177" y="5905"/>
                  </a:lnTo>
                  <a:close/>
                </a:path>
                <a:path w="480059" h="13335">
                  <a:moveTo>
                    <a:pt x="297459" y="5905"/>
                  </a:moveTo>
                  <a:lnTo>
                    <a:pt x="295744" y="4660"/>
                  </a:lnTo>
                  <a:lnTo>
                    <a:pt x="294030" y="3517"/>
                  </a:lnTo>
                  <a:lnTo>
                    <a:pt x="292315" y="2374"/>
                  </a:lnTo>
                  <a:lnTo>
                    <a:pt x="290703" y="1143"/>
                  </a:lnTo>
                  <a:lnTo>
                    <a:pt x="288988" y="0"/>
                  </a:lnTo>
                  <a:lnTo>
                    <a:pt x="287274" y="0"/>
                  </a:lnTo>
                  <a:lnTo>
                    <a:pt x="285559" y="1143"/>
                  </a:lnTo>
                  <a:lnTo>
                    <a:pt x="283933" y="2374"/>
                  </a:lnTo>
                  <a:lnTo>
                    <a:pt x="283933" y="5905"/>
                  </a:lnTo>
                  <a:lnTo>
                    <a:pt x="285559" y="7048"/>
                  </a:lnTo>
                  <a:lnTo>
                    <a:pt x="287274" y="7048"/>
                  </a:lnTo>
                  <a:lnTo>
                    <a:pt x="287274" y="8191"/>
                  </a:lnTo>
                  <a:lnTo>
                    <a:pt x="288086" y="8775"/>
                  </a:lnTo>
                  <a:lnTo>
                    <a:pt x="287185" y="9423"/>
                  </a:lnTo>
                  <a:lnTo>
                    <a:pt x="290614" y="11709"/>
                  </a:lnTo>
                  <a:lnTo>
                    <a:pt x="292227" y="12954"/>
                  </a:lnTo>
                  <a:lnTo>
                    <a:pt x="293941" y="11709"/>
                  </a:lnTo>
                  <a:lnTo>
                    <a:pt x="297370" y="9423"/>
                  </a:lnTo>
                  <a:lnTo>
                    <a:pt x="295694" y="8229"/>
                  </a:lnTo>
                  <a:lnTo>
                    <a:pt x="297459" y="7048"/>
                  </a:lnTo>
                  <a:lnTo>
                    <a:pt x="297459" y="5905"/>
                  </a:lnTo>
                  <a:close/>
                </a:path>
                <a:path w="480059" h="13335">
                  <a:moveTo>
                    <a:pt x="317665" y="5905"/>
                  </a:moveTo>
                  <a:lnTo>
                    <a:pt x="315950" y="4660"/>
                  </a:lnTo>
                  <a:lnTo>
                    <a:pt x="314236" y="3517"/>
                  </a:lnTo>
                  <a:lnTo>
                    <a:pt x="312521" y="2374"/>
                  </a:lnTo>
                  <a:lnTo>
                    <a:pt x="310896" y="1143"/>
                  </a:lnTo>
                  <a:lnTo>
                    <a:pt x="309181" y="0"/>
                  </a:lnTo>
                  <a:lnTo>
                    <a:pt x="307467" y="0"/>
                  </a:lnTo>
                  <a:lnTo>
                    <a:pt x="305752" y="1143"/>
                  </a:lnTo>
                  <a:lnTo>
                    <a:pt x="304139" y="2374"/>
                  </a:lnTo>
                  <a:lnTo>
                    <a:pt x="304139" y="5905"/>
                  </a:lnTo>
                  <a:lnTo>
                    <a:pt x="305752" y="7048"/>
                  </a:lnTo>
                  <a:lnTo>
                    <a:pt x="307467" y="7048"/>
                  </a:lnTo>
                  <a:lnTo>
                    <a:pt x="307467" y="8191"/>
                  </a:lnTo>
                  <a:lnTo>
                    <a:pt x="308317" y="8813"/>
                  </a:lnTo>
                  <a:lnTo>
                    <a:pt x="307467" y="9423"/>
                  </a:lnTo>
                  <a:lnTo>
                    <a:pt x="310896" y="11709"/>
                  </a:lnTo>
                  <a:lnTo>
                    <a:pt x="312508" y="12954"/>
                  </a:lnTo>
                  <a:lnTo>
                    <a:pt x="314223" y="11709"/>
                  </a:lnTo>
                  <a:lnTo>
                    <a:pt x="317652" y="9423"/>
                  </a:lnTo>
                  <a:lnTo>
                    <a:pt x="315937" y="8204"/>
                  </a:lnTo>
                  <a:lnTo>
                    <a:pt x="317665" y="7048"/>
                  </a:lnTo>
                  <a:lnTo>
                    <a:pt x="317665" y="5905"/>
                  </a:lnTo>
                  <a:close/>
                </a:path>
                <a:path w="480059" h="13335">
                  <a:moveTo>
                    <a:pt x="337947" y="5905"/>
                  </a:moveTo>
                  <a:lnTo>
                    <a:pt x="336232" y="4660"/>
                  </a:lnTo>
                  <a:lnTo>
                    <a:pt x="334518" y="3517"/>
                  </a:lnTo>
                  <a:lnTo>
                    <a:pt x="332803" y="2374"/>
                  </a:lnTo>
                  <a:lnTo>
                    <a:pt x="331177" y="1143"/>
                  </a:lnTo>
                  <a:lnTo>
                    <a:pt x="329463" y="0"/>
                  </a:lnTo>
                  <a:lnTo>
                    <a:pt x="327748" y="0"/>
                  </a:lnTo>
                  <a:lnTo>
                    <a:pt x="326034" y="1143"/>
                  </a:lnTo>
                  <a:lnTo>
                    <a:pt x="324421" y="2374"/>
                  </a:lnTo>
                  <a:lnTo>
                    <a:pt x="324421" y="5905"/>
                  </a:lnTo>
                  <a:lnTo>
                    <a:pt x="326034" y="7048"/>
                  </a:lnTo>
                  <a:lnTo>
                    <a:pt x="327748" y="7048"/>
                  </a:lnTo>
                  <a:lnTo>
                    <a:pt x="327748" y="8191"/>
                  </a:lnTo>
                  <a:lnTo>
                    <a:pt x="328612" y="8813"/>
                  </a:lnTo>
                  <a:lnTo>
                    <a:pt x="327761" y="9423"/>
                  </a:lnTo>
                  <a:lnTo>
                    <a:pt x="331190" y="11709"/>
                  </a:lnTo>
                  <a:lnTo>
                    <a:pt x="332803" y="12954"/>
                  </a:lnTo>
                  <a:lnTo>
                    <a:pt x="334518" y="11709"/>
                  </a:lnTo>
                  <a:lnTo>
                    <a:pt x="337947" y="9423"/>
                  </a:lnTo>
                  <a:lnTo>
                    <a:pt x="336232" y="8191"/>
                  </a:lnTo>
                  <a:lnTo>
                    <a:pt x="337947" y="7048"/>
                  </a:lnTo>
                  <a:lnTo>
                    <a:pt x="337947" y="5905"/>
                  </a:lnTo>
                  <a:close/>
                </a:path>
                <a:path w="480059" h="13335">
                  <a:moveTo>
                    <a:pt x="358241" y="9423"/>
                  </a:moveTo>
                  <a:lnTo>
                    <a:pt x="356527" y="8191"/>
                  </a:lnTo>
                  <a:lnTo>
                    <a:pt x="358228" y="7048"/>
                  </a:lnTo>
                  <a:lnTo>
                    <a:pt x="358228" y="5905"/>
                  </a:lnTo>
                  <a:lnTo>
                    <a:pt x="356514" y="4660"/>
                  </a:lnTo>
                  <a:lnTo>
                    <a:pt x="354799" y="3517"/>
                  </a:lnTo>
                  <a:lnTo>
                    <a:pt x="353085" y="2374"/>
                  </a:lnTo>
                  <a:lnTo>
                    <a:pt x="351472" y="1143"/>
                  </a:lnTo>
                  <a:lnTo>
                    <a:pt x="349758" y="0"/>
                  </a:lnTo>
                  <a:lnTo>
                    <a:pt x="348043" y="0"/>
                  </a:lnTo>
                  <a:lnTo>
                    <a:pt x="346329" y="1143"/>
                  </a:lnTo>
                  <a:lnTo>
                    <a:pt x="344703" y="2374"/>
                  </a:lnTo>
                  <a:lnTo>
                    <a:pt x="344703" y="5905"/>
                  </a:lnTo>
                  <a:lnTo>
                    <a:pt x="346329" y="7048"/>
                  </a:lnTo>
                  <a:lnTo>
                    <a:pt x="348043" y="7048"/>
                  </a:lnTo>
                  <a:lnTo>
                    <a:pt x="348043" y="8191"/>
                  </a:lnTo>
                  <a:lnTo>
                    <a:pt x="348894" y="8813"/>
                  </a:lnTo>
                  <a:lnTo>
                    <a:pt x="348043" y="9423"/>
                  </a:lnTo>
                  <a:lnTo>
                    <a:pt x="351472" y="11709"/>
                  </a:lnTo>
                  <a:lnTo>
                    <a:pt x="353098" y="12954"/>
                  </a:lnTo>
                  <a:lnTo>
                    <a:pt x="354812" y="11709"/>
                  </a:lnTo>
                  <a:lnTo>
                    <a:pt x="358241" y="9423"/>
                  </a:lnTo>
                  <a:close/>
                </a:path>
                <a:path w="480059" h="13335">
                  <a:moveTo>
                    <a:pt x="378523" y="5905"/>
                  </a:moveTo>
                  <a:lnTo>
                    <a:pt x="376809" y="4660"/>
                  </a:lnTo>
                  <a:lnTo>
                    <a:pt x="375094" y="3517"/>
                  </a:lnTo>
                  <a:lnTo>
                    <a:pt x="373380" y="2374"/>
                  </a:lnTo>
                  <a:lnTo>
                    <a:pt x="371767" y="1143"/>
                  </a:lnTo>
                  <a:lnTo>
                    <a:pt x="370052" y="0"/>
                  </a:lnTo>
                  <a:lnTo>
                    <a:pt x="368338" y="0"/>
                  </a:lnTo>
                  <a:lnTo>
                    <a:pt x="366623" y="1143"/>
                  </a:lnTo>
                  <a:lnTo>
                    <a:pt x="364998" y="2374"/>
                  </a:lnTo>
                  <a:lnTo>
                    <a:pt x="364998" y="5905"/>
                  </a:lnTo>
                  <a:lnTo>
                    <a:pt x="366623" y="7048"/>
                  </a:lnTo>
                  <a:lnTo>
                    <a:pt x="368338" y="7048"/>
                  </a:lnTo>
                  <a:lnTo>
                    <a:pt x="368338" y="8191"/>
                  </a:lnTo>
                  <a:lnTo>
                    <a:pt x="369189" y="8813"/>
                  </a:lnTo>
                  <a:lnTo>
                    <a:pt x="368325" y="9423"/>
                  </a:lnTo>
                  <a:lnTo>
                    <a:pt x="371754" y="11709"/>
                  </a:lnTo>
                  <a:lnTo>
                    <a:pt x="373380" y="12954"/>
                  </a:lnTo>
                  <a:lnTo>
                    <a:pt x="375094" y="11709"/>
                  </a:lnTo>
                  <a:lnTo>
                    <a:pt x="378523" y="9423"/>
                  </a:lnTo>
                  <a:lnTo>
                    <a:pt x="376809" y="8191"/>
                  </a:lnTo>
                  <a:lnTo>
                    <a:pt x="378523" y="7048"/>
                  </a:lnTo>
                  <a:lnTo>
                    <a:pt x="378523" y="5905"/>
                  </a:lnTo>
                  <a:close/>
                </a:path>
                <a:path w="480059" h="13335">
                  <a:moveTo>
                    <a:pt x="398818" y="9423"/>
                  </a:moveTo>
                  <a:lnTo>
                    <a:pt x="397103" y="8191"/>
                  </a:lnTo>
                  <a:lnTo>
                    <a:pt x="398805" y="7048"/>
                  </a:lnTo>
                  <a:lnTo>
                    <a:pt x="398805" y="5905"/>
                  </a:lnTo>
                  <a:lnTo>
                    <a:pt x="397090" y="4660"/>
                  </a:lnTo>
                  <a:lnTo>
                    <a:pt x="395376" y="3517"/>
                  </a:lnTo>
                  <a:lnTo>
                    <a:pt x="393661" y="2374"/>
                  </a:lnTo>
                  <a:lnTo>
                    <a:pt x="392049" y="1143"/>
                  </a:lnTo>
                  <a:lnTo>
                    <a:pt x="390334" y="0"/>
                  </a:lnTo>
                  <a:lnTo>
                    <a:pt x="388620" y="0"/>
                  </a:lnTo>
                  <a:lnTo>
                    <a:pt x="386905" y="1143"/>
                  </a:lnTo>
                  <a:lnTo>
                    <a:pt x="385279" y="2374"/>
                  </a:lnTo>
                  <a:lnTo>
                    <a:pt x="385279" y="5905"/>
                  </a:lnTo>
                  <a:lnTo>
                    <a:pt x="386905" y="7048"/>
                  </a:lnTo>
                  <a:lnTo>
                    <a:pt x="388620" y="7048"/>
                  </a:lnTo>
                  <a:lnTo>
                    <a:pt x="388620" y="8191"/>
                  </a:lnTo>
                  <a:lnTo>
                    <a:pt x="389470" y="8813"/>
                  </a:lnTo>
                  <a:lnTo>
                    <a:pt x="388620" y="9423"/>
                  </a:lnTo>
                  <a:lnTo>
                    <a:pt x="392049" y="11709"/>
                  </a:lnTo>
                  <a:lnTo>
                    <a:pt x="393674" y="12954"/>
                  </a:lnTo>
                  <a:lnTo>
                    <a:pt x="395389" y="11709"/>
                  </a:lnTo>
                  <a:lnTo>
                    <a:pt x="398818" y="9423"/>
                  </a:lnTo>
                  <a:close/>
                </a:path>
                <a:path w="480059" h="13335">
                  <a:moveTo>
                    <a:pt x="419100" y="5905"/>
                  </a:moveTo>
                  <a:lnTo>
                    <a:pt x="417385" y="4660"/>
                  </a:lnTo>
                  <a:lnTo>
                    <a:pt x="415671" y="3517"/>
                  </a:lnTo>
                  <a:lnTo>
                    <a:pt x="413956" y="2374"/>
                  </a:lnTo>
                  <a:lnTo>
                    <a:pt x="412330" y="1143"/>
                  </a:lnTo>
                  <a:lnTo>
                    <a:pt x="410616" y="0"/>
                  </a:lnTo>
                  <a:lnTo>
                    <a:pt x="408901" y="0"/>
                  </a:lnTo>
                  <a:lnTo>
                    <a:pt x="407187" y="1143"/>
                  </a:lnTo>
                  <a:lnTo>
                    <a:pt x="405574" y="2374"/>
                  </a:lnTo>
                  <a:lnTo>
                    <a:pt x="405574" y="5905"/>
                  </a:lnTo>
                  <a:lnTo>
                    <a:pt x="407187" y="7048"/>
                  </a:lnTo>
                  <a:lnTo>
                    <a:pt x="408901" y="7048"/>
                  </a:lnTo>
                  <a:lnTo>
                    <a:pt x="408901" y="8191"/>
                  </a:lnTo>
                  <a:lnTo>
                    <a:pt x="409765" y="8813"/>
                  </a:lnTo>
                  <a:lnTo>
                    <a:pt x="408914" y="9423"/>
                  </a:lnTo>
                  <a:lnTo>
                    <a:pt x="412343" y="11709"/>
                  </a:lnTo>
                  <a:lnTo>
                    <a:pt x="413956" y="12954"/>
                  </a:lnTo>
                  <a:lnTo>
                    <a:pt x="415671" y="11709"/>
                  </a:lnTo>
                  <a:lnTo>
                    <a:pt x="419100" y="9423"/>
                  </a:lnTo>
                  <a:lnTo>
                    <a:pt x="417385" y="8191"/>
                  </a:lnTo>
                  <a:lnTo>
                    <a:pt x="419100" y="7048"/>
                  </a:lnTo>
                  <a:lnTo>
                    <a:pt x="419100" y="5905"/>
                  </a:lnTo>
                  <a:close/>
                </a:path>
                <a:path w="480059" h="13335">
                  <a:moveTo>
                    <a:pt x="439394" y="5905"/>
                  </a:moveTo>
                  <a:lnTo>
                    <a:pt x="437680" y="4660"/>
                  </a:lnTo>
                  <a:lnTo>
                    <a:pt x="435965" y="3517"/>
                  </a:lnTo>
                  <a:lnTo>
                    <a:pt x="434251" y="2374"/>
                  </a:lnTo>
                  <a:lnTo>
                    <a:pt x="432625" y="1143"/>
                  </a:lnTo>
                  <a:lnTo>
                    <a:pt x="430911" y="0"/>
                  </a:lnTo>
                  <a:lnTo>
                    <a:pt x="429196" y="0"/>
                  </a:lnTo>
                  <a:lnTo>
                    <a:pt x="427482" y="1143"/>
                  </a:lnTo>
                  <a:lnTo>
                    <a:pt x="425869" y="2374"/>
                  </a:lnTo>
                  <a:lnTo>
                    <a:pt x="425869" y="5905"/>
                  </a:lnTo>
                  <a:lnTo>
                    <a:pt x="427482" y="7048"/>
                  </a:lnTo>
                  <a:lnTo>
                    <a:pt x="429196" y="7048"/>
                  </a:lnTo>
                  <a:lnTo>
                    <a:pt x="429196" y="8191"/>
                  </a:lnTo>
                  <a:lnTo>
                    <a:pt x="430047" y="8813"/>
                  </a:lnTo>
                  <a:lnTo>
                    <a:pt x="429196" y="9423"/>
                  </a:lnTo>
                  <a:lnTo>
                    <a:pt x="432625" y="11709"/>
                  </a:lnTo>
                  <a:lnTo>
                    <a:pt x="434238" y="12954"/>
                  </a:lnTo>
                  <a:lnTo>
                    <a:pt x="435952" y="11709"/>
                  </a:lnTo>
                  <a:lnTo>
                    <a:pt x="439381" y="9423"/>
                  </a:lnTo>
                  <a:lnTo>
                    <a:pt x="437667" y="8204"/>
                  </a:lnTo>
                  <a:lnTo>
                    <a:pt x="439394" y="7048"/>
                  </a:lnTo>
                  <a:lnTo>
                    <a:pt x="439394" y="5905"/>
                  </a:lnTo>
                  <a:close/>
                </a:path>
                <a:path w="480059" h="13335">
                  <a:moveTo>
                    <a:pt x="459676" y="5905"/>
                  </a:moveTo>
                  <a:lnTo>
                    <a:pt x="457962" y="4660"/>
                  </a:lnTo>
                  <a:lnTo>
                    <a:pt x="456247" y="3517"/>
                  </a:lnTo>
                  <a:lnTo>
                    <a:pt x="454533" y="2374"/>
                  </a:lnTo>
                  <a:lnTo>
                    <a:pt x="452920" y="1143"/>
                  </a:lnTo>
                  <a:lnTo>
                    <a:pt x="451205" y="0"/>
                  </a:lnTo>
                  <a:lnTo>
                    <a:pt x="449491" y="0"/>
                  </a:lnTo>
                  <a:lnTo>
                    <a:pt x="447776" y="1143"/>
                  </a:lnTo>
                  <a:lnTo>
                    <a:pt x="446151" y="2374"/>
                  </a:lnTo>
                  <a:lnTo>
                    <a:pt x="446151" y="5905"/>
                  </a:lnTo>
                  <a:lnTo>
                    <a:pt x="447776" y="7048"/>
                  </a:lnTo>
                  <a:lnTo>
                    <a:pt x="449491" y="7048"/>
                  </a:lnTo>
                  <a:lnTo>
                    <a:pt x="449491" y="8191"/>
                  </a:lnTo>
                  <a:lnTo>
                    <a:pt x="450342" y="8813"/>
                  </a:lnTo>
                  <a:lnTo>
                    <a:pt x="449478" y="9423"/>
                  </a:lnTo>
                  <a:lnTo>
                    <a:pt x="452907" y="11709"/>
                  </a:lnTo>
                  <a:lnTo>
                    <a:pt x="454533" y="12954"/>
                  </a:lnTo>
                  <a:lnTo>
                    <a:pt x="456247" y="11709"/>
                  </a:lnTo>
                  <a:lnTo>
                    <a:pt x="459676" y="9423"/>
                  </a:lnTo>
                  <a:lnTo>
                    <a:pt x="457962" y="8191"/>
                  </a:lnTo>
                  <a:lnTo>
                    <a:pt x="459676" y="7048"/>
                  </a:lnTo>
                  <a:lnTo>
                    <a:pt x="459676" y="5905"/>
                  </a:lnTo>
                  <a:close/>
                </a:path>
                <a:path w="480059" h="13335">
                  <a:moveTo>
                    <a:pt x="479869" y="9423"/>
                  </a:moveTo>
                  <a:lnTo>
                    <a:pt x="478155" y="8191"/>
                  </a:lnTo>
                  <a:lnTo>
                    <a:pt x="476440" y="7048"/>
                  </a:lnTo>
                  <a:lnTo>
                    <a:pt x="476440" y="5905"/>
                  </a:lnTo>
                  <a:lnTo>
                    <a:pt x="474789" y="5905"/>
                  </a:lnTo>
                  <a:lnTo>
                    <a:pt x="476529" y="4660"/>
                  </a:lnTo>
                  <a:lnTo>
                    <a:pt x="476529" y="3517"/>
                  </a:lnTo>
                  <a:lnTo>
                    <a:pt x="474814" y="2374"/>
                  </a:lnTo>
                  <a:lnTo>
                    <a:pt x="473202" y="1143"/>
                  </a:lnTo>
                  <a:lnTo>
                    <a:pt x="471487" y="0"/>
                  </a:lnTo>
                  <a:lnTo>
                    <a:pt x="469773" y="0"/>
                  </a:lnTo>
                  <a:lnTo>
                    <a:pt x="468058" y="1143"/>
                  </a:lnTo>
                  <a:lnTo>
                    <a:pt x="466432" y="2374"/>
                  </a:lnTo>
                  <a:lnTo>
                    <a:pt x="466432" y="5905"/>
                  </a:lnTo>
                  <a:lnTo>
                    <a:pt x="468058" y="7048"/>
                  </a:lnTo>
                  <a:lnTo>
                    <a:pt x="473100" y="7048"/>
                  </a:lnTo>
                  <a:lnTo>
                    <a:pt x="471385" y="8191"/>
                  </a:lnTo>
                  <a:lnTo>
                    <a:pt x="469671" y="9423"/>
                  </a:lnTo>
                  <a:lnTo>
                    <a:pt x="473100" y="11709"/>
                  </a:lnTo>
                  <a:lnTo>
                    <a:pt x="474726" y="12954"/>
                  </a:lnTo>
                  <a:lnTo>
                    <a:pt x="476440" y="11709"/>
                  </a:lnTo>
                  <a:lnTo>
                    <a:pt x="479869" y="9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75906" y="4455705"/>
              <a:ext cx="71120" cy="13335"/>
            </a:xfrm>
            <a:custGeom>
              <a:avLst/>
              <a:gdLst/>
              <a:ahLst/>
              <a:cxnLst/>
              <a:rect l="l" t="t" r="r" b="b"/>
              <a:pathLst>
                <a:path w="71119" h="13335">
                  <a:moveTo>
                    <a:pt x="13525" y="5905"/>
                  </a:moveTo>
                  <a:lnTo>
                    <a:pt x="11811" y="4660"/>
                  </a:lnTo>
                  <a:lnTo>
                    <a:pt x="10096" y="3517"/>
                  </a:lnTo>
                  <a:lnTo>
                    <a:pt x="8382" y="2374"/>
                  </a:lnTo>
                  <a:lnTo>
                    <a:pt x="6769" y="1143"/>
                  </a:lnTo>
                  <a:lnTo>
                    <a:pt x="5054" y="0"/>
                  </a:lnTo>
                  <a:lnTo>
                    <a:pt x="3340" y="0"/>
                  </a:lnTo>
                  <a:lnTo>
                    <a:pt x="1625" y="1143"/>
                  </a:lnTo>
                  <a:lnTo>
                    <a:pt x="0" y="2374"/>
                  </a:lnTo>
                  <a:lnTo>
                    <a:pt x="0" y="5905"/>
                  </a:lnTo>
                  <a:lnTo>
                    <a:pt x="1625" y="7048"/>
                  </a:lnTo>
                  <a:lnTo>
                    <a:pt x="3340" y="7048"/>
                  </a:lnTo>
                  <a:lnTo>
                    <a:pt x="3340" y="8191"/>
                  </a:lnTo>
                  <a:lnTo>
                    <a:pt x="4191" y="8813"/>
                  </a:lnTo>
                  <a:lnTo>
                    <a:pt x="3340" y="9423"/>
                  </a:lnTo>
                  <a:lnTo>
                    <a:pt x="6769" y="11709"/>
                  </a:lnTo>
                  <a:lnTo>
                    <a:pt x="8382" y="12954"/>
                  </a:lnTo>
                  <a:lnTo>
                    <a:pt x="10096" y="11709"/>
                  </a:lnTo>
                  <a:lnTo>
                    <a:pt x="13525" y="9423"/>
                  </a:lnTo>
                  <a:lnTo>
                    <a:pt x="11811" y="8191"/>
                  </a:lnTo>
                  <a:lnTo>
                    <a:pt x="13525" y="7048"/>
                  </a:lnTo>
                  <a:lnTo>
                    <a:pt x="13525" y="5905"/>
                  </a:lnTo>
                  <a:close/>
                </a:path>
                <a:path w="71119" h="13335">
                  <a:moveTo>
                    <a:pt x="33820" y="5905"/>
                  </a:moveTo>
                  <a:lnTo>
                    <a:pt x="32105" y="4660"/>
                  </a:lnTo>
                  <a:lnTo>
                    <a:pt x="30391" y="3517"/>
                  </a:lnTo>
                  <a:lnTo>
                    <a:pt x="28676" y="2374"/>
                  </a:lnTo>
                  <a:lnTo>
                    <a:pt x="27063" y="1143"/>
                  </a:lnTo>
                  <a:lnTo>
                    <a:pt x="25349" y="0"/>
                  </a:lnTo>
                  <a:lnTo>
                    <a:pt x="23634" y="0"/>
                  </a:lnTo>
                  <a:lnTo>
                    <a:pt x="21920" y="1143"/>
                  </a:lnTo>
                  <a:lnTo>
                    <a:pt x="20294" y="2374"/>
                  </a:lnTo>
                  <a:lnTo>
                    <a:pt x="20294" y="5905"/>
                  </a:lnTo>
                  <a:lnTo>
                    <a:pt x="21920" y="7048"/>
                  </a:lnTo>
                  <a:lnTo>
                    <a:pt x="23634" y="7048"/>
                  </a:lnTo>
                  <a:lnTo>
                    <a:pt x="23634" y="8191"/>
                  </a:lnTo>
                  <a:lnTo>
                    <a:pt x="24485" y="8813"/>
                  </a:lnTo>
                  <a:lnTo>
                    <a:pt x="23634" y="9423"/>
                  </a:lnTo>
                  <a:lnTo>
                    <a:pt x="27063" y="11709"/>
                  </a:lnTo>
                  <a:lnTo>
                    <a:pt x="28676" y="12954"/>
                  </a:lnTo>
                  <a:lnTo>
                    <a:pt x="30391" y="11709"/>
                  </a:lnTo>
                  <a:lnTo>
                    <a:pt x="33820" y="9423"/>
                  </a:lnTo>
                  <a:lnTo>
                    <a:pt x="32105" y="8191"/>
                  </a:lnTo>
                  <a:lnTo>
                    <a:pt x="33820" y="7048"/>
                  </a:lnTo>
                  <a:lnTo>
                    <a:pt x="33820" y="5905"/>
                  </a:lnTo>
                  <a:close/>
                </a:path>
                <a:path w="71119" h="13335">
                  <a:moveTo>
                    <a:pt x="54102" y="5905"/>
                  </a:moveTo>
                  <a:lnTo>
                    <a:pt x="52387" y="4660"/>
                  </a:lnTo>
                  <a:lnTo>
                    <a:pt x="50673" y="3517"/>
                  </a:lnTo>
                  <a:lnTo>
                    <a:pt x="48958" y="2374"/>
                  </a:lnTo>
                  <a:lnTo>
                    <a:pt x="47345" y="1143"/>
                  </a:lnTo>
                  <a:lnTo>
                    <a:pt x="45631" y="0"/>
                  </a:lnTo>
                  <a:lnTo>
                    <a:pt x="43916" y="0"/>
                  </a:lnTo>
                  <a:lnTo>
                    <a:pt x="42202" y="1143"/>
                  </a:lnTo>
                  <a:lnTo>
                    <a:pt x="40576" y="2374"/>
                  </a:lnTo>
                  <a:lnTo>
                    <a:pt x="40576" y="5905"/>
                  </a:lnTo>
                  <a:lnTo>
                    <a:pt x="42202" y="7048"/>
                  </a:lnTo>
                  <a:lnTo>
                    <a:pt x="43916" y="7048"/>
                  </a:lnTo>
                  <a:lnTo>
                    <a:pt x="43916" y="8191"/>
                  </a:lnTo>
                  <a:lnTo>
                    <a:pt x="44767" y="8813"/>
                  </a:lnTo>
                  <a:lnTo>
                    <a:pt x="43916" y="9423"/>
                  </a:lnTo>
                  <a:lnTo>
                    <a:pt x="47345" y="11709"/>
                  </a:lnTo>
                  <a:lnTo>
                    <a:pt x="48958" y="12954"/>
                  </a:lnTo>
                  <a:lnTo>
                    <a:pt x="50673" y="11709"/>
                  </a:lnTo>
                  <a:lnTo>
                    <a:pt x="54102" y="9423"/>
                  </a:lnTo>
                  <a:lnTo>
                    <a:pt x="52387" y="8191"/>
                  </a:lnTo>
                  <a:lnTo>
                    <a:pt x="54102" y="7048"/>
                  </a:lnTo>
                  <a:lnTo>
                    <a:pt x="54102" y="5905"/>
                  </a:lnTo>
                  <a:close/>
                </a:path>
                <a:path w="71119" h="13335">
                  <a:moveTo>
                    <a:pt x="70967" y="3517"/>
                  </a:moveTo>
                  <a:lnTo>
                    <a:pt x="69253" y="2374"/>
                  </a:lnTo>
                  <a:lnTo>
                    <a:pt x="67640" y="1143"/>
                  </a:lnTo>
                  <a:lnTo>
                    <a:pt x="65925" y="0"/>
                  </a:lnTo>
                  <a:lnTo>
                    <a:pt x="64211" y="0"/>
                  </a:lnTo>
                  <a:lnTo>
                    <a:pt x="62496" y="1143"/>
                  </a:lnTo>
                  <a:lnTo>
                    <a:pt x="60871" y="2374"/>
                  </a:lnTo>
                  <a:lnTo>
                    <a:pt x="60871" y="5905"/>
                  </a:lnTo>
                  <a:lnTo>
                    <a:pt x="62496" y="7048"/>
                  </a:lnTo>
                  <a:lnTo>
                    <a:pt x="67640" y="7048"/>
                  </a:lnTo>
                  <a:lnTo>
                    <a:pt x="70967" y="4660"/>
                  </a:lnTo>
                  <a:lnTo>
                    <a:pt x="70967" y="35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464403" y="4529613"/>
            <a:ext cx="1936750" cy="346075"/>
          </a:xfrm>
          <a:prstGeom prst="rect">
            <a:avLst/>
          </a:prstGeom>
          <a:ln w="10144">
            <a:solidFill>
              <a:srgbClr val="000000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101600">
              <a:lnSpc>
                <a:spcPts val="2039"/>
              </a:lnSpc>
              <a:spcBef>
                <a:spcPts val="680"/>
              </a:spcBef>
              <a:tabLst>
                <a:tab pos="857885" algn="l"/>
              </a:tabLst>
            </a:pPr>
            <a:r>
              <a:rPr sz="1750" spc="20" dirty="0">
                <a:latin typeface="Gulim"/>
                <a:cs typeface="Gulim"/>
              </a:rPr>
              <a:t>대</a:t>
            </a:r>
            <a:r>
              <a:rPr sz="1750" spc="195" dirty="0">
                <a:latin typeface="Gulim"/>
                <a:cs typeface="Gulim"/>
              </a:rPr>
              <a:t> </a:t>
            </a:r>
            <a:r>
              <a:rPr sz="1750" spc="20" dirty="0">
                <a:latin typeface="Gulim"/>
                <a:cs typeface="Gulim"/>
              </a:rPr>
              <a:t>기	레</a:t>
            </a:r>
            <a:r>
              <a:rPr sz="1750" spc="160" dirty="0">
                <a:latin typeface="Gulim"/>
                <a:cs typeface="Gulim"/>
              </a:rPr>
              <a:t> </a:t>
            </a:r>
            <a:r>
              <a:rPr sz="1750" spc="20" dirty="0">
                <a:latin typeface="Gulim"/>
                <a:cs typeface="Gulim"/>
              </a:rPr>
              <a:t>이</a:t>
            </a:r>
            <a:r>
              <a:rPr sz="1750" spc="165" dirty="0">
                <a:latin typeface="Gulim"/>
                <a:cs typeface="Gulim"/>
              </a:rPr>
              <a:t> </a:t>
            </a:r>
            <a:r>
              <a:rPr sz="1750" spc="20" dirty="0">
                <a:latin typeface="Gulim"/>
                <a:cs typeface="Gulim"/>
              </a:rPr>
              <a:t>더</a:t>
            </a:r>
            <a:endParaRPr sz="1750">
              <a:latin typeface="Gulim"/>
              <a:cs typeface="Gulim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29403" y="3685222"/>
            <a:ext cx="857250" cy="615950"/>
          </a:xfrm>
          <a:prstGeom prst="rect">
            <a:avLst/>
          </a:prstGeom>
          <a:ln w="10144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102235" marR="196850">
              <a:lnSpc>
                <a:spcPct val="101099"/>
              </a:lnSpc>
              <a:spcBef>
                <a:spcPts val="640"/>
              </a:spcBef>
            </a:pPr>
            <a:r>
              <a:rPr sz="1750" spc="20" dirty="0">
                <a:latin typeface="Gulim"/>
                <a:cs typeface="Gulim"/>
              </a:rPr>
              <a:t>발</a:t>
            </a:r>
            <a:r>
              <a:rPr sz="1750" spc="100" dirty="0">
                <a:latin typeface="Gulim"/>
                <a:cs typeface="Gulim"/>
              </a:rPr>
              <a:t> </a:t>
            </a:r>
            <a:r>
              <a:rPr sz="1750" spc="20" dirty="0">
                <a:latin typeface="Gulim"/>
                <a:cs typeface="Gulim"/>
              </a:rPr>
              <a:t>사 </a:t>
            </a:r>
            <a:r>
              <a:rPr sz="1750" spc="-565" dirty="0">
                <a:latin typeface="Gulim"/>
                <a:cs typeface="Gulim"/>
              </a:rPr>
              <a:t> </a:t>
            </a:r>
            <a:r>
              <a:rPr sz="1750" spc="20" dirty="0">
                <a:latin typeface="Gulim"/>
                <a:cs typeface="Gulim"/>
              </a:rPr>
              <a:t>장</a:t>
            </a:r>
            <a:r>
              <a:rPr sz="1750" spc="100" dirty="0">
                <a:latin typeface="Gulim"/>
                <a:cs typeface="Gulim"/>
              </a:rPr>
              <a:t> </a:t>
            </a:r>
            <a:r>
              <a:rPr sz="1750" spc="20" dirty="0">
                <a:latin typeface="Gulim"/>
                <a:cs typeface="Gulim"/>
              </a:rPr>
              <a:t>치</a:t>
            </a:r>
            <a:endParaRPr sz="1750">
              <a:latin typeface="Gulim"/>
              <a:cs typeface="Gulim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6014989" y="2828710"/>
          <a:ext cx="3402329" cy="3021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1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00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83820">
                        <a:lnSpc>
                          <a:spcPts val="1945"/>
                        </a:lnSpc>
                        <a:spcBef>
                          <a:spcPts val="680"/>
                        </a:spcBef>
                      </a:pPr>
                      <a:r>
                        <a:rPr sz="1750" dirty="0">
                          <a:latin typeface="Gulim"/>
                          <a:cs typeface="Gulim"/>
                        </a:rPr>
                        <a:t>미</a:t>
                      </a:r>
                      <a:r>
                        <a:rPr sz="1750" spc="19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750" dirty="0">
                          <a:latin typeface="Gulim"/>
                          <a:cs typeface="Gulim"/>
                        </a:rPr>
                        <a:t>사</a:t>
                      </a:r>
                      <a:r>
                        <a:rPr sz="1750" spc="19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750" dirty="0">
                          <a:latin typeface="Gulim"/>
                          <a:cs typeface="Gulim"/>
                        </a:rPr>
                        <a:t>일</a:t>
                      </a:r>
                      <a:r>
                        <a:rPr sz="1750" spc="19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750" dirty="0">
                          <a:latin typeface="Gulim"/>
                          <a:cs typeface="Gulim"/>
                        </a:rPr>
                        <a:t># 1</a:t>
                      </a:r>
                      <a:r>
                        <a:rPr sz="1750" spc="-13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750" dirty="0">
                          <a:latin typeface="Gulim"/>
                          <a:cs typeface="Gulim"/>
                        </a:rPr>
                        <a:t>:</a:t>
                      </a:r>
                      <a:r>
                        <a:rPr sz="1750" spc="-34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750" dirty="0">
                          <a:latin typeface="Gulim"/>
                          <a:cs typeface="Gulim"/>
                        </a:rPr>
                        <a:t>R</a:t>
                      </a:r>
                      <a:r>
                        <a:rPr sz="175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725" baseline="-16908" dirty="0">
                          <a:latin typeface="Gulim"/>
                          <a:cs typeface="Gulim"/>
                        </a:rPr>
                        <a:t>1</a:t>
                      </a:r>
                      <a:r>
                        <a:rPr sz="1725" spc="-120" baseline="-16908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750" dirty="0">
                          <a:latin typeface="Gulim"/>
                          <a:cs typeface="Gulim"/>
                        </a:rPr>
                        <a:t>=</a:t>
                      </a:r>
                      <a:r>
                        <a:rPr sz="1750" spc="-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750" dirty="0">
                          <a:latin typeface="Gulim"/>
                          <a:cs typeface="Gulim"/>
                        </a:rPr>
                        <a:t>0</a:t>
                      </a:r>
                      <a:r>
                        <a:rPr sz="1750" spc="-15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750" dirty="0">
                          <a:latin typeface="Gulim"/>
                          <a:cs typeface="Gulim"/>
                        </a:rPr>
                        <a:t>.</a:t>
                      </a:r>
                      <a:r>
                        <a:rPr sz="1750" spc="-32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750" dirty="0">
                          <a:latin typeface="Gulim"/>
                          <a:cs typeface="Gulim"/>
                        </a:rPr>
                        <a:t>9</a:t>
                      </a:r>
                      <a:endParaRPr sz="1750">
                        <a:latin typeface="Gulim"/>
                        <a:cs typeface="Gulim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435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300" dirty="0">
                          <a:latin typeface="Gulim"/>
                          <a:cs typeface="Gulim"/>
                        </a:rPr>
                        <a:t>8</a:t>
                      </a:r>
                      <a:r>
                        <a:rPr sz="1300" spc="-9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dirty="0">
                          <a:latin typeface="Gulim"/>
                          <a:cs typeface="Gulim"/>
                        </a:rPr>
                        <a:t>5</a:t>
                      </a:r>
                      <a:endParaRPr sz="13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7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4300">
                        <a:lnSpc>
                          <a:spcPts val="1939"/>
                        </a:lnSpc>
                        <a:spcBef>
                          <a:spcPts val="680"/>
                        </a:spcBef>
                      </a:pPr>
                      <a:r>
                        <a:rPr sz="1750" dirty="0">
                          <a:latin typeface="Gulim"/>
                          <a:cs typeface="Gulim"/>
                        </a:rPr>
                        <a:t>미</a:t>
                      </a:r>
                      <a:r>
                        <a:rPr sz="1750" spc="19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750" dirty="0">
                          <a:latin typeface="Gulim"/>
                          <a:cs typeface="Gulim"/>
                        </a:rPr>
                        <a:t>사</a:t>
                      </a:r>
                      <a:r>
                        <a:rPr sz="1750" spc="19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750" dirty="0">
                          <a:latin typeface="Gulim"/>
                          <a:cs typeface="Gulim"/>
                        </a:rPr>
                        <a:t>일</a:t>
                      </a:r>
                      <a:r>
                        <a:rPr sz="1750" spc="19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750" dirty="0">
                          <a:latin typeface="Gulim"/>
                          <a:cs typeface="Gulim"/>
                        </a:rPr>
                        <a:t># 2</a:t>
                      </a:r>
                      <a:r>
                        <a:rPr sz="1750" spc="-13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750" dirty="0">
                          <a:latin typeface="Gulim"/>
                          <a:cs typeface="Gulim"/>
                        </a:rPr>
                        <a:t>:</a:t>
                      </a:r>
                      <a:r>
                        <a:rPr sz="1750" spc="-34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750" dirty="0">
                          <a:latin typeface="Gulim"/>
                          <a:cs typeface="Gulim"/>
                        </a:rPr>
                        <a:t>R</a:t>
                      </a:r>
                      <a:r>
                        <a:rPr sz="175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725" baseline="-16908" dirty="0">
                          <a:latin typeface="Gulim"/>
                          <a:cs typeface="Gulim"/>
                        </a:rPr>
                        <a:t>2</a:t>
                      </a:r>
                      <a:r>
                        <a:rPr sz="1725" spc="-120" baseline="-16908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750" dirty="0">
                          <a:latin typeface="Gulim"/>
                          <a:cs typeface="Gulim"/>
                        </a:rPr>
                        <a:t>=</a:t>
                      </a:r>
                      <a:r>
                        <a:rPr sz="1750" spc="-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750" dirty="0">
                          <a:latin typeface="Gulim"/>
                          <a:cs typeface="Gulim"/>
                        </a:rPr>
                        <a:t>0</a:t>
                      </a:r>
                      <a:r>
                        <a:rPr sz="1750" spc="-15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750" dirty="0">
                          <a:latin typeface="Gulim"/>
                          <a:cs typeface="Gulim"/>
                        </a:rPr>
                        <a:t>.</a:t>
                      </a:r>
                      <a:r>
                        <a:rPr sz="1750" spc="-32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750" dirty="0">
                          <a:latin typeface="Gulim"/>
                          <a:cs typeface="Gulim"/>
                        </a:rPr>
                        <a:t>9</a:t>
                      </a:r>
                      <a:endParaRPr sz="1750">
                        <a:latin typeface="Gulim"/>
                        <a:cs typeface="Gulim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7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355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7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1125">
                        <a:lnSpc>
                          <a:spcPts val="1939"/>
                        </a:lnSpc>
                        <a:spcBef>
                          <a:spcPts val="680"/>
                        </a:spcBef>
                      </a:pPr>
                      <a:r>
                        <a:rPr sz="1750" dirty="0">
                          <a:latin typeface="Gulim"/>
                          <a:cs typeface="Gulim"/>
                        </a:rPr>
                        <a:t>미</a:t>
                      </a:r>
                      <a:r>
                        <a:rPr sz="1750" spc="19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750" dirty="0">
                          <a:latin typeface="Gulim"/>
                          <a:cs typeface="Gulim"/>
                        </a:rPr>
                        <a:t>사</a:t>
                      </a:r>
                      <a:r>
                        <a:rPr sz="1750" spc="19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750" dirty="0">
                          <a:latin typeface="Gulim"/>
                          <a:cs typeface="Gulim"/>
                        </a:rPr>
                        <a:t>일</a:t>
                      </a:r>
                      <a:r>
                        <a:rPr sz="1750" spc="19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750" dirty="0">
                          <a:latin typeface="Gulim"/>
                          <a:cs typeface="Gulim"/>
                        </a:rPr>
                        <a:t>#</a:t>
                      </a:r>
                      <a:r>
                        <a:rPr sz="1750" spc="-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750" dirty="0">
                          <a:latin typeface="Gulim"/>
                          <a:cs typeface="Gulim"/>
                        </a:rPr>
                        <a:t>3</a:t>
                      </a:r>
                      <a:r>
                        <a:rPr sz="1750" spc="-13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750" dirty="0">
                          <a:latin typeface="Gulim"/>
                          <a:cs typeface="Gulim"/>
                        </a:rPr>
                        <a:t>:</a:t>
                      </a:r>
                      <a:r>
                        <a:rPr sz="1750" spc="-32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750" dirty="0">
                          <a:latin typeface="Gulim"/>
                          <a:cs typeface="Gulim"/>
                        </a:rPr>
                        <a:t>R</a:t>
                      </a:r>
                      <a:r>
                        <a:rPr sz="175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725" baseline="-16908" dirty="0">
                          <a:latin typeface="Gulim"/>
                          <a:cs typeface="Gulim"/>
                        </a:rPr>
                        <a:t>3</a:t>
                      </a:r>
                      <a:r>
                        <a:rPr sz="1725" spc="-120" baseline="-16908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750" dirty="0">
                          <a:latin typeface="Gulim"/>
                          <a:cs typeface="Gulim"/>
                        </a:rPr>
                        <a:t>=</a:t>
                      </a:r>
                      <a:r>
                        <a:rPr sz="1750" spc="-10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750" dirty="0">
                          <a:latin typeface="Gulim"/>
                          <a:cs typeface="Gulim"/>
                        </a:rPr>
                        <a:t>0</a:t>
                      </a:r>
                      <a:r>
                        <a:rPr sz="1750" spc="-13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750" dirty="0">
                          <a:latin typeface="Gulim"/>
                          <a:cs typeface="Gulim"/>
                        </a:rPr>
                        <a:t>.</a:t>
                      </a:r>
                      <a:r>
                        <a:rPr sz="1750" spc="-32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750" dirty="0">
                          <a:latin typeface="Gulim"/>
                          <a:cs typeface="Gulim"/>
                        </a:rPr>
                        <a:t>9</a:t>
                      </a:r>
                      <a:endParaRPr sz="1750">
                        <a:latin typeface="Gulim"/>
                        <a:cs typeface="Gulim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7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57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5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00330">
                        <a:lnSpc>
                          <a:spcPts val="1950"/>
                        </a:lnSpc>
                        <a:spcBef>
                          <a:spcPts val="670"/>
                        </a:spcBef>
                      </a:pPr>
                      <a:r>
                        <a:rPr sz="1750" dirty="0">
                          <a:latin typeface="Gulim"/>
                          <a:cs typeface="Gulim"/>
                        </a:rPr>
                        <a:t>미</a:t>
                      </a:r>
                      <a:r>
                        <a:rPr sz="1750" spc="19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750" dirty="0">
                          <a:latin typeface="Gulim"/>
                          <a:cs typeface="Gulim"/>
                        </a:rPr>
                        <a:t>사</a:t>
                      </a:r>
                      <a:r>
                        <a:rPr sz="1750" spc="19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750" dirty="0">
                          <a:latin typeface="Gulim"/>
                          <a:cs typeface="Gulim"/>
                        </a:rPr>
                        <a:t>일</a:t>
                      </a:r>
                      <a:r>
                        <a:rPr sz="1750" spc="19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750" dirty="0">
                          <a:latin typeface="Gulim"/>
                          <a:cs typeface="Gulim"/>
                        </a:rPr>
                        <a:t># 4</a:t>
                      </a:r>
                      <a:r>
                        <a:rPr sz="1750" spc="-13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750" dirty="0">
                          <a:latin typeface="Gulim"/>
                          <a:cs typeface="Gulim"/>
                        </a:rPr>
                        <a:t>:</a:t>
                      </a:r>
                      <a:r>
                        <a:rPr sz="1750" spc="-32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750" dirty="0">
                          <a:latin typeface="Gulim"/>
                          <a:cs typeface="Gulim"/>
                        </a:rPr>
                        <a:t>R</a:t>
                      </a:r>
                      <a:r>
                        <a:rPr sz="175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725" baseline="-16908" dirty="0">
                          <a:latin typeface="Gulim"/>
                          <a:cs typeface="Gulim"/>
                        </a:rPr>
                        <a:t>4</a:t>
                      </a:r>
                      <a:r>
                        <a:rPr sz="1725" spc="-120" baseline="-16908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750" dirty="0">
                          <a:latin typeface="Gulim"/>
                          <a:cs typeface="Gulim"/>
                        </a:rPr>
                        <a:t>=</a:t>
                      </a:r>
                      <a:r>
                        <a:rPr sz="1750" spc="-10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750" dirty="0">
                          <a:latin typeface="Gulim"/>
                          <a:cs typeface="Gulim"/>
                        </a:rPr>
                        <a:t>0</a:t>
                      </a:r>
                      <a:r>
                        <a:rPr sz="1750" spc="-13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750" dirty="0">
                          <a:latin typeface="Gulim"/>
                          <a:cs typeface="Gulim"/>
                        </a:rPr>
                        <a:t>.</a:t>
                      </a:r>
                      <a:r>
                        <a:rPr sz="1750" spc="-32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750" dirty="0">
                          <a:latin typeface="Gulim"/>
                          <a:cs typeface="Gulim"/>
                        </a:rPr>
                        <a:t>9</a:t>
                      </a:r>
                      <a:endParaRPr sz="1750">
                        <a:latin typeface="Gulim"/>
                        <a:cs typeface="Gulim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50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2768631" y="3388518"/>
            <a:ext cx="2352675" cy="1296035"/>
          </a:xfrm>
          <a:custGeom>
            <a:avLst/>
            <a:gdLst/>
            <a:ahLst/>
            <a:cxnLst/>
            <a:rect l="l" t="t" r="r" b="b"/>
            <a:pathLst>
              <a:path w="2352675" h="1296035">
                <a:moveTo>
                  <a:pt x="0" y="0"/>
                </a:moveTo>
                <a:lnTo>
                  <a:pt x="2011013" y="1142"/>
                </a:lnTo>
              </a:path>
              <a:path w="2352675" h="1296035">
                <a:moveTo>
                  <a:pt x="2032920" y="0"/>
                </a:moveTo>
                <a:lnTo>
                  <a:pt x="2034635" y="1294733"/>
                </a:lnTo>
              </a:path>
              <a:path w="2352675" h="1296035">
                <a:moveTo>
                  <a:pt x="2011013" y="1294733"/>
                </a:moveTo>
                <a:lnTo>
                  <a:pt x="1755838" y="1295876"/>
                </a:lnTo>
              </a:path>
              <a:path w="2352675" h="1296035">
                <a:moveTo>
                  <a:pt x="2011013" y="619220"/>
                </a:moveTo>
                <a:lnTo>
                  <a:pt x="2352389" y="620363"/>
                </a:lnTo>
              </a:path>
            </a:pathLst>
          </a:custGeom>
          <a:ln w="10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509182" y="3383446"/>
            <a:ext cx="1979295" cy="1534795"/>
            <a:chOff x="509182" y="3383446"/>
            <a:chExt cx="1979295" cy="1534795"/>
          </a:xfrm>
        </p:grpSpPr>
        <p:sp>
          <p:nvSpPr>
            <p:cNvPr id="29" name="object 29"/>
            <p:cNvSpPr/>
            <p:nvPr/>
          </p:nvSpPr>
          <p:spPr>
            <a:xfrm>
              <a:off x="1034700" y="4649247"/>
              <a:ext cx="669290" cy="146685"/>
            </a:xfrm>
            <a:custGeom>
              <a:avLst/>
              <a:gdLst/>
              <a:ahLst/>
              <a:cxnLst/>
              <a:rect l="l" t="t" r="r" b="b"/>
              <a:pathLst>
                <a:path w="669289" h="146685">
                  <a:moveTo>
                    <a:pt x="0" y="146589"/>
                  </a:moveTo>
                  <a:lnTo>
                    <a:pt x="669226" y="0"/>
                  </a:lnTo>
                </a:path>
              </a:pathLst>
            </a:custGeom>
            <a:ln w="1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83638" y="4615243"/>
              <a:ext cx="118745" cy="70485"/>
            </a:xfrm>
            <a:custGeom>
              <a:avLst/>
              <a:gdLst/>
              <a:ahLst/>
              <a:cxnLst/>
              <a:rect l="l" t="t" r="r" b="b"/>
              <a:pathLst>
                <a:path w="118744" h="70485">
                  <a:moveTo>
                    <a:pt x="32099" y="70294"/>
                  </a:moveTo>
                  <a:lnTo>
                    <a:pt x="0" y="0"/>
                  </a:lnTo>
                  <a:lnTo>
                    <a:pt x="118300" y="12858"/>
                  </a:lnTo>
                  <a:lnTo>
                    <a:pt x="32099" y="702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86426" y="4739544"/>
              <a:ext cx="596900" cy="1270"/>
            </a:xfrm>
            <a:custGeom>
              <a:avLst/>
              <a:gdLst/>
              <a:ahLst/>
              <a:cxnLst/>
              <a:rect l="l" t="t" r="r" b="b"/>
              <a:pathLst>
                <a:path w="596900" h="1270">
                  <a:moveTo>
                    <a:pt x="596550" y="0"/>
                  </a:moveTo>
                  <a:lnTo>
                    <a:pt x="0" y="1142"/>
                  </a:lnTo>
                </a:path>
              </a:pathLst>
            </a:custGeom>
            <a:ln w="1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0801" y="4707826"/>
              <a:ext cx="96393" cy="6686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24351" y="4649247"/>
              <a:ext cx="1179830" cy="146685"/>
            </a:xfrm>
            <a:custGeom>
              <a:avLst/>
              <a:gdLst/>
              <a:ahLst/>
              <a:cxnLst/>
              <a:rect l="l" t="t" r="r" b="b"/>
              <a:pathLst>
                <a:path w="1179830" h="146685">
                  <a:moveTo>
                    <a:pt x="0" y="90297"/>
                  </a:moveTo>
                  <a:lnTo>
                    <a:pt x="339661" y="91440"/>
                  </a:lnTo>
                </a:path>
                <a:path w="1179830" h="146685">
                  <a:moveTo>
                    <a:pt x="510349" y="146589"/>
                  </a:moveTo>
                  <a:lnTo>
                    <a:pt x="1179576" y="0"/>
                  </a:lnTo>
                </a:path>
              </a:pathLst>
            </a:custGeom>
            <a:ln w="1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83638" y="4615243"/>
              <a:ext cx="118745" cy="70485"/>
            </a:xfrm>
            <a:custGeom>
              <a:avLst/>
              <a:gdLst/>
              <a:ahLst/>
              <a:cxnLst/>
              <a:rect l="l" t="t" r="r" b="b"/>
              <a:pathLst>
                <a:path w="118744" h="70485">
                  <a:moveTo>
                    <a:pt x="32099" y="70294"/>
                  </a:moveTo>
                  <a:lnTo>
                    <a:pt x="0" y="0"/>
                  </a:lnTo>
                  <a:lnTo>
                    <a:pt x="118300" y="12858"/>
                  </a:lnTo>
                  <a:lnTo>
                    <a:pt x="32099" y="702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86426" y="4739544"/>
              <a:ext cx="596900" cy="1270"/>
            </a:xfrm>
            <a:custGeom>
              <a:avLst/>
              <a:gdLst/>
              <a:ahLst/>
              <a:cxnLst/>
              <a:rect l="l" t="t" r="r" b="b"/>
              <a:pathLst>
                <a:path w="596900" h="1270">
                  <a:moveTo>
                    <a:pt x="596550" y="0"/>
                  </a:moveTo>
                  <a:lnTo>
                    <a:pt x="0" y="1142"/>
                  </a:lnTo>
                </a:path>
              </a:pathLst>
            </a:custGeom>
            <a:ln w="1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0801" y="4707826"/>
              <a:ext cx="96393" cy="6686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14254" y="3388518"/>
              <a:ext cx="520700" cy="1352550"/>
            </a:xfrm>
            <a:custGeom>
              <a:avLst/>
              <a:gdLst/>
              <a:ahLst/>
              <a:cxnLst/>
              <a:rect l="l" t="t" r="r" b="b"/>
              <a:pathLst>
                <a:path w="520700" h="1352550">
                  <a:moveTo>
                    <a:pt x="10096" y="0"/>
                  </a:moveTo>
                  <a:lnTo>
                    <a:pt x="520445" y="1142"/>
                  </a:lnTo>
                </a:path>
                <a:path w="520700" h="1352550">
                  <a:moveTo>
                    <a:pt x="0" y="0"/>
                  </a:moveTo>
                  <a:lnTo>
                    <a:pt x="1619" y="1351025"/>
                  </a:lnTo>
                </a:path>
                <a:path w="520700" h="1352550">
                  <a:moveTo>
                    <a:pt x="10096" y="1351025"/>
                  </a:moveTo>
                  <a:lnTo>
                    <a:pt x="349757" y="1352168"/>
                  </a:lnTo>
                </a:path>
                <a:path w="520700" h="1352550">
                  <a:moveTo>
                    <a:pt x="10096" y="0"/>
                  </a:moveTo>
                  <a:lnTo>
                    <a:pt x="520445" y="1142"/>
                  </a:lnTo>
                </a:path>
              </a:pathLst>
            </a:custGeom>
            <a:ln w="1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5522" y="4458080"/>
              <a:ext cx="19050" cy="330835"/>
            </a:xfrm>
            <a:custGeom>
              <a:avLst/>
              <a:gdLst/>
              <a:ahLst/>
              <a:cxnLst/>
              <a:rect l="l" t="t" r="r" b="b"/>
              <a:pathLst>
                <a:path w="19050" h="330835">
                  <a:moveTo>
                    <a:pt x="18669" y="324815"/>
                  </a:moveTo>
                  <a:lnTo>
                    <a:pt x="16954" y="323672"/>
                  </a:lnTo>
                  <a:lnTo>
                    <a:pt x="11912" y="323672"/>
                  </a:lnTo>
                  <a:lnTo>
                    <a:pt x="11772" y="323761"/>
                  </a:lnTo>
                  <a:lnTo>
                    <a:pt x="6858" y="323761"/>
                  </a:lnTo>
                  <a:lnTo>
                    <a:pt x="3429" y="326047"/>
                  </a:lnTo>
                  <a:lnTo>
                    <a:pt x="3429" y="327190"/>
                  </a:lnTo>
                  <a:lnTo>
                    <a:pt x="5143" y="328434"/>
                  </a:lnTo>
                  <a:lnTo>
                    <a:pt x="6858" y="329577"/>
                  </a:lnTo>
                  <a:lnTo>
                    <a:pt x="8483" y="330720"/>
                  </a:lnTo>
                  <a:lnTo>
                    <a:pt x="11125" y="328955"/>
                  </a:lnTo>
                  <a:lnTo>
                    <a:pt x="11912" y="329476"/>
                  </a:lnTo>
                  <a:lnTo>
                    <a:pt x="13525" y="330619"/>
                  </a:lnTo>
                  <a:lnTo>
                    <a:pt x="16954" y="328333"/>
                  </a:lnTo>
                  <a:lnTo>
                    <a:pt x="18669" y="327101"/>
                  </a:lnTo>
                  <a:lnTo>
                    <a:pt x="18669" y="324815"/>
                  </a:lnTo>
                  <a:close/>
                </a:path>
                <a:path w="19050" h="330835">
                  <a:moveTo>
                    <a:pt x="18669" y="310807"/>
                  </a:moveTo>
                  <a:lnTo>
                    <a:pt x="16954" y="309664"/>
                  </a:lnTo>
                  <a:lnTo>
                    <a:pt x="11912" y="309664"/>
                  </a:lnTo>
                  <a:lnTo>
                    <a:pt x="6858" y="309664"/>
                  </a:lnTo>
                  <a:lnTo>
                    <a:pt x="5295" y="310705"/>
                  </a:lnTo>
                  <a:lnTo>
                    <a:pt x="5143" y="310705"/>
                  </a:lnTo>
                  <a:lnTo>
                    <a:pt x="3429" y="311950"/>
                  </a:lnTo>
                  <a:lnTo>
                    <a:pt x="0" y="314236"/>
                  </a:lnTo>
                  <a:lnTo>
                    <a:pt x="0" y="315468"/>
                  </a:lnTo>
                  <a:lnTo>
                    <a:pt x="3429" y="317754"/>
                  </a:lnTo>
                  <a:lnTo>
                    <a:pt x="8483" y="317754"/>
                  </a:lnTo>
                  <a:lnTo>
                    <a:pt x="10198" y="316611"/>
                  </a:lnTo>
                  <a:lnTo>
                    <a:pt x="10198" y="315468"/>
                  </a:lnTo>
                  <a:lnTo>
                    <a:pt x="11049" y="314896"/>
                  </a:lnTo>
                  <a:lnTo>
                    <a:pt x="11912" y="315468"/>
                  </a:lnTo>
                  <a:lnTo>
                    <a:pt x="13525" y="316611"/>
                  </a:lnTo>
                  <a:lnTo>
                    <a:pt x="16954" y="314325"/>
                  </a:lnTo>
                  <a:lnTo>
                    <a:pt x="18669" y="313093"/>
                  </a:lnTo>
                  <a:lnTo>
                    <a:pt x="18669" y="310807"/>
                  </a:lnTo>
                  <a:close/>
                </a:path>
                <a:path w="19050" h="330835">
                  <a:moveTo>
                    <a:pt x="18669" y="296710"/>
                  </a:moveTo>
                  <a:lnTo>
                    <a:pt x="16954" y="295567"/>
                  </a:lnTo>
                  <a:lnTo>
                    <a:pt x="11912" y="295567"/>
                  </a:lnTo>
                  <a:lnTo>
                    <a:pt x="11772" y="295656"/>
                  </a:lnTo>
                  <a:lnTo>
                    <a:pt x="6858" y="295656"/>
                  </a:lnTo>
                  <a:lnTo>
                    <a:pt x="5270" y="296710"/>
                  </a:lnTo>
                  <a:lnTo>
                    <a:pt x="5143" y="296710"/>
                  </a:lnTo>
                  <a:lnTo>
                    <a:pt x="3429" y="297942"/>
                  </a:lnTo>
                  <a:lnTo>
                    <a:pt x="0" y="300228"/>
                  </a:lnTo>
                  <a:lnTo>
                    <a:pt x="0" y="301472"/>
                  </a:lnTo>
                  <a:lnTo>
                    <a:pt x="3429" y="303758"/>
                  </a:lnTo>
                  <a:lnTo>
                    <a:pt x="8483" y="303758"/>
                  </a:lnTo>
                  <a:lnTo>
                    <a:pt x="10198" y="302615"/>
                  </a:lnTo>
                  <a:lnTo>
                    <a:pt x="10198" y="301472"/>
                  </a:lnTo>
                  <a:lnTo>
                    <a:pt x="11125" y="300850"/>
                  </a:lnTo>
                  <a:lnTo>
                    <a:pt x="11912" y="301371"/>
                  </a:lnTo>
                  <a:lnTo>
                    <a:pt x="13525" y="302514"/>
                  </a:lnTo>
                  <a:lnTo>
                    <a:pt x="16954" y="300228"/>
                  </a:lnTo>
                  <a:lnTo>
                    <a:pt x="18669" y="298996"/>
                  </a:lnTo>
                  <a:lnTo>
                    <a:pt x="18669" y="296710"/>
                  </a:lnTo>
                  <a:close/>
                </a:path>
                <a:path w="19050" h="330835">
                  <a:moveTo>
                    <a:pt x="18669" y="282613"/>
                  </a:moveTo>
                  <a:lnTo>
                    <a:pt x="16954" y="281470"/>
                  </a:lnTo>
                  <a:lnTo>
                    <a:pt x="11912" y="281470"/>
                  </a:lnTo>
                  <a:lnTo>
                    <a:pt x="11772" y="281559"/>
                  </a:lnTo>
                  <a:lnTo>
                    <a:pt x="6858" y="281559"/>
                  </a:lnTo>
                  <a:lnTo>
                    <a:pt x="5270" y="282613"/>
                  </a:lnTo>
                  <a:lnTo>
                    <a:pt x="5143" y="282613"/>
                  </a:lnTo>
                  <a:lnTo>
                    <a:pt x="3429" y="283845"/>
                  </a:lnTo>
                  <a:lnTo>
                    <a:pt x="0" y="286131"/>
                  </a:lnTo>
                  <a:lnTo>
                    <a:pt x="0" y="287375"/>
                  </a:lnTo>
                  <a:lnTo>
                    <a:pt x="3429" y="289661"/>
                  </a:lnTo>
                  <a:lnTo>
                    <a:pt x="8483" y="289661"/>
                  </a:lnTo>
                  <a:lnTo>
                    <a:pt x="10198" y="288518"/>
                  </a:lnTo>
                  <a:lnTo>
                    <a:pt x="10198" y="287375"/>
                  </a:lnTo>
                  <a:lnTo>
                    <a:pt x="11125" y="286753"/>
                  </a:lnTo>
                  <a:lnTo>
                    <a:pt x="11912" y="287274"/>
                  </a:lnTo>
                  <a:lnTo>
                    <a:pt x="13525" y="288417"/>
                  </a:lnTo>
                  <a:lnTo>
                    <a:pt x="16954" y="286131"/>
                  </a:lnTo>
                  <a:lnTo>
                    <a:pt x="18669" y="284899"/>
                  </a:lnTo>
                  <a:lnTo>
                    <a:pt x="18669" y="282613"/>
                  </a:lnTo>
                  <a:close/>
                </a:path>
                <a:path w="19050" h="330835">
                  <a:moveTo>
                    <a:pt x="18669" y="268516"/>
                  </a:moveTo>
                  <a:lnTo>
                    <a:pt x="16954" y="267373"/>
                  </a:lnTo>
                  <a:lnTo>
                    <a:pt x="11912" y="267373"/>
                  </a:lnTo>
                  <a:lnTo>
                    <a:pt x="11760" y="267474"/>
                  </a:lnTo>
                  <a:lnTo>
                    <a:pt x="6858" y="267474"/>
                  </a:lnTo>
                  <a:lnTo>
                    <a:pt x="5295" y="268516"/>
                  </a:lnTo>
                  <a:lnTo>
                    <a:pt x="5143" y="268516"/>
                  </a:lnTo>
                  <a:lnTo>
                    <a:pt x="3429" y="269760"/>
                  </a:lnTo>
                  <a:lnTo>
                    <a:pt x="0" y="272046"/>
                  </a:lnTo>
                  <a:lnTo>
                    <a:pt x="0" y="273278"/>
                  </a:lnTo>
                  <a:lnTo>
                    <a:pt x="3429" y="275564"/>
                  </a:lnTo>
                  <a:lnTo>
                    <a:pt x="8483" y="275564"/>
                  </a:lnTo>
                  <a:lnTo>
                    <a:pt x="10198" y="274421"/>
                  </a:lnTo>
                  <a:lnTo>
                    <a:pt x="10198" y="273278"/>
                  </a:lnTo>
                  <a:lnTo>
                    <a:pt x="11125" y="272656"/>
                  </a:lnTo>
                  <a:lnTo>
                    <a:pt x="11912" y="273177"/>
                  </a:lnTo>
                  <a:lnTo>
                    <a:pt x="13525" y="274320"/>
                  </a:lnTo>
                  <a:lnTo>
                    <a:pt x="16954" y="272034"/>
                  </a:lnTo>
                  <a:lnTo>
                    <a:pt x="18669" y="270802"/>
                  </a:lnTo>
                  <a:lnTo>
                    <a:pt x="18669" y="268516"/>
                  </a:lnTo>
                  <a:close/>
                </a:path>
                <a:path w="19050" h="330835">
                  <a:moveTo>
                    <a:pt x="18669" y="254508"/>
                  </a:moveTo>
                  <a:lnTo>
                    <a:pt x="16954" y="253365"/>
                  </a:lnTo>
                  <a:lnTo>
                    <a:pt x="11912" y="253365"/>
                  </a:lnTo>
                  <a:lnTo>
                    <a:pt x="6858" y="253365"/>
                  </a:lnTo>
                  <a:lnTo>
                    <a:pt x="5270" y="254419"/>
                  </a:lnTo>
                  <a:lnTo>
                    <a:pt x="5143" y="254419"/>
                  </a:lnTo>
                  <a:lnTo>
                    <a:pt x="3429" y="255651"/>
                  </a:lnTo>
                  <a:lnTo>
                    <a:pt x="0" y="257937"/>
                  </a:lnTo>
                  <a:lnTo>
                    <a:pt x="0" y="259181"/>
                  </a:lnTo>
                  <a:lnTo>
                    <a:pt x="3429" y="261467"/>
                  </a:lnTo>
                  <a:lnTo>
                    <a:pt x="8483" y="261467"/>
                  </a:lnTo>
                  <a:lnTo>
                    <a:pt x="10198" y="260324"/>
                  </a:lnTo>
                  <a:lnTo>
                    <a:pt x="10198" y="259181"/>
                  </a:lnTo>
                  <a:lnTo>
                    <a:pt x="11049" y="258610"/>
                  </a:lnTo>
                  <a:lnTo>
                    <a:pt x="11912" y="259181"/>
                  </a:lnTo>
                  <a:lnTo>
                    <a:pt x="13525" y="260324"/>
                  </a:lnTo>
                  <a:lnTo>
                    <a:pt x="16954" y="258038"/>
                  </a:lnTo>
                  <a:lnTo>
                    <a:pt x="18669" y="256794"/>
                  </a:lnTo>
                  <a:lnTo>
                    <a:pt x="18669" y="254508"/>
                  </a:lnTo>
                  <a:close/>
                </a:path>
                <a:path w="19050" h="330835">
                  <a:moveTo>
                    <a:pt x="18669" y="240411"/>
                  </a:moveTo>
                  <a:lnTo>
                    <a:pt x="16954" y="239268"/>
                  </a:lnTo>
                  <a:lnTo>
                    <a:pt x="11912" y="239268"/>
                  </a:lnTo>
                  <a:lnTo>
                    <a:pt x="11760" y="239369"/>
                  </a:lnTo>
                  <a:lnTo>
                    <a:pt x="6858" y="239369"/>
                  </a:lnTo>
                  <a:lnTo>
                    <a:pt x="5295" y="240411"/>
                  </a:lnTo>
                  <a:lnTo>
                    <a:pt x="5143" y="240411"/>
                  </a:lnTo>
                  <a:lnTo>
                    <a:pt x="3429" y="241655"/>
                  </a:lnTo>
                  <a:lnTo>
                    <a:pt x="0" y="243941"/>
                  </a:lnTo>
                  <a:lnTo>
                    <a:pt x="0" y="245173"/>
                  </a:lnTo>
                  <a:lnTo>
                    <a:pt x="3429" y="247459"/>
                  </a:lnTo>
                  <a:lnTo>
                    <a:pt x="8483" y="247459"/>
                  </a:lnTo>
                  <a:lnTo>
                    <a:pt x="10198" y="246316"/>
                  </a:lnTo>
                  <a:lnTo>
                    <a:pt x="10198" y="245173"/>
                  </a:lnTo>
                  <a:lnTo>
                    <a:pt x="11112" y="244563"/>
                  </a:lnTo>
                  <a:lnTo>
                    <a:pt x="11912" y="245084"/>
                  </a:lnTo>
                  <a:lnTo>
                    <a:pt x="13525" y="246227"/>
                  </a:lnTo>
                  <a:lnTo>
                    <a:pt x="16954" y="243941"/>
                  </a:lnTo>
                  <a:lnTo>
                    <a:pt x="18669" y="242697"/>
                  </a:lnTo>
                  <a:lnTo>
                    <a:pt x="18669" y="240411"/>
                  </a:lnTo>
                  <a:close/>
                </a:path>
                <a:path w="19050" h="330835">
                  <a:moveTo>
                    <a:pt x="18669" y="226326"/>
                  </a:moveTo>
                  <a:lnTo>
                    <a:pt x="16954" y="225183"/>
                  </a:lnTo>
                  <a:lnTo>
                    <a:pt x="11912" y="225183"/>
                  </a:lnTo>
                  <a:lnTo>
                    <a:pt x="11772" y="225272"/>
                  </a:lnTo>
                  <a:lnTo>
                    <a:pt x="6858" y="225272"/>
                  </a:lnTo>
                  <a:lnTo>
                    <a:pt x="5295" y="226314"/>
                  </a:lnTo>
                  <a:lnTo>
                    <a:pt x="5143" y="226314"/>
                  </a:lnTo>
                  <a:lnTo>
                    <a:pt x="3429" y="227558"/>
                  </a:lnTo>
                  <a:lnTo>
                    <a:pt x="0" y="229844"/>
                  </a:lnTo>
                  <a:lnTo>
                    <a:pt x="0" y="231076"/>
                  </a:lnTo>
                  <a:lnTo>
                    <a:pt x="3429" y="233362"/>
                  </a:lnTo>
                  <a:lnTo>
                    <a:pt x="8483" y="233362"/>
                  </a:lnTo>
                  <a:lnTo>
                    <a:pt x="10198" y="232219"/>
                  </a:lnTo>
                  <a:lnTo>
                    <a:pt x="10198" y="231076"/>
                  </a:lnTo>
                  <a:lnTo>
                    <a:pt x="11112" y="230466"/>
                  </a:lnTo>
                  <a:lnTo>
                    <a:pt x="11912" y="230987"/>
                  </a:lnTo>
                  <a:lnTo>
                    <a:pt x="13525" y="232130"/>
                  </a:lnTo>
                  <a:lnTo>
                    <a:pt x="16954" y="229844"/>
                  </a:lnTo>
                  <a:lnTo>
                    <a:pt x="18669" y="228612"/>
                  </a:lnTo>
                  <a:lnTo>
                    <a:pt x="18669" y="226326"/>
                  </a:lnTo>
                  <a:close/>
                </a:path>
                <a:path w="19050" h="330835">
                  <a:moveTo>
                    <a:pt x="18669" y="212217"/>
                  </a:moveTo>
                  <a:lnTo>
                    <a:pt x="16954" y="211074"/>
                  </a:lnTo>
                  <a:lnTo>
                    <a:pt x="11912" y="211074"/>
                  </a:lnTo>
                  <a:lnTo>
                    <a:pt x="11760" y="211175"/>
                  </a:lnTo>
                  <a:lnTo>
                    <a:pt x="6858" y="211175"/>
                  </a:lnTo>
                  <a:lnTo>
                    <a:pt x="5295" y="212217"/>
                  </a:lnTo>
                  <a:lnTo>
                    <a:pt x="5143" y="212217"/>
                  </a:lnTo>
                  <a:lnTo>
                    <a:pt x="3429" y="213461"/>
                  </a:lnTo>
                  <a:lnTo>
                    <a:pt x="0" y="215747"/>
                  </a:lnTo>
                  <a:lnTo>
                    <a:pt x="0" y="216979"/>
                  </a:lnTo>
                  <a:lnTo>
                    <a:pt x="3429" y="219265"/>
                  </a:lnTo>
                  <a:lnTo>
                    <a:pt x="8483" y="219265"/>
                  </a:lnTo>
                  <a:lnTo>
                    <a:pt x="10198" y="218122"/>
                  </a:lnTo>
                  <a:lnTo>
                    <a:pt x="10198" y="216979"/>
                  </a:lnTo>
                  <a:lnTo>
                    <a:pt x="11112" y="216369"/>
                  </a:lnTo>
                  <a:lnTo>
                    <a:pt x="11912" y="216890"/>
                  </a:lnTo>
                  <a:lnTo>
                    <a:pt x="13525" y="218033"/>
                  </a:lnTo>
                  <a:lnTo>
                    <a:pt x="16954" y="215747"/>
                  </a:lnTo>
                  <a:lnTo>
                    <a:pt x="18669" y="214503"/>
                  </a:lnTo>
                  <a:lnTo>
                    <a:pt x="18669" y="212217"/>
                  </a:lnTo>
                  <a:close/>
                </a:path>
                <a:path w="19050" h="330835">
                  <a:moveTo>
                    <a:pt x="18669" y="198221"/>
                  </a:moveTo>
                  <a:lnTo>
                    <a:pt x="16954" y="197078"/>
                  </a:lnTo>
                  <a:lnTo>
                    <a:pt x="11912" y="197078"/>
                  </a:lnTo>
                  <a:lnTo>
                    <a:pt x="6858" y="197078"/>
                  </a:lnTo>
                  <a:lnTo>
                    <a:pt x="5295" y="198120"/>
                  </a:lnTo>
                  <a:lnTo>
                    <a:pt x="5143" y="198120"/>
                  </a:lnTo>
                  <a:lnTo>
                    <a:pt x="3429" y="199364"/>
                  </a:lnTo>
                  <a:lnTo>
                    <a:pt x="0" y="201650"/>
                  </a:lnTo>
                  <a:lnTo>
                    <a:pt x="0" y="202882"/>
                  </a:lnTo>
                  <a:lnTo>
                    <a:pt x="3429" y="205168"/>
                  </a:lnTo>
                  <a:lnTo>
                    <a:pt x="8483" y="205168"/>
                  </a:lnTo>
                  <a:lnTo>
                    <a:pt x="10198" y="204025"/>
                  </a:lnTo>
                  <a:lnTo>
                    <a:pt x="10198" y="202882"/>
                  </a:lnTo>
                  <a:lnTo>
                    <a:pt x="11049" y="202311"/>
                  </a:lnTo>
                  <a:lnTo>
                    <a:pt x="11912" y="202882"/>
                  </a:lnTo>
                  <a:lnTo>
                    <a:pt x="13525" y="204025"/>
                  </a:lnTo>
                  <a:lnTo>
                    <a:pt x="16954" y="201739"/>
                  </a:lnTo>
                  <a:lnTo>
                    <a:pt x="18669" y="200507"/>
                  </a:lnTo>
                  <a:lnTo>
                    <a:pt x="18669" y="198221"/>
                  </a:lnTo>
                  <a:close/>
                </a:path>
                <a:path w="19050" h="330835">
                  <a:moveTo>
                    <a:pt x="18669" y="184124"/>
                  </a:moveTo>
                  <a:lnTo>
                    <a:pt x="16954" y="182981"/>
                  </a:lnTo>
                  <a:lnTo>
                    <a:pt x="11912" y="182981"/>
                  </a:lnTo>
                  <a:lnTo>
                    <a:pt x="11772" y="183070"/>
                  </a:lnTo>
                  <a:lnTo>
                    <a:pt x="6858" y="183070"/>
                  </a:lnTo>
                  <a:lnTo>
                    <a:pt x="5270" y="184124"/>
                  </a:lnTo>
                  <a:lnTo>
                    <a:pt x="5143" y="184124"/>
                  </a:lnTo>
                  <a:lnTo>
                    <a:pt x="3429" y="185356"/>
                  </a:lnTo>
                  <a:lnTo>
                    <a:pt x="0" y="187642"/>
                  </a:lnTo>
                  <a:lnTo>
                    <a:pt x="0" y="188887"/>
                  </a:lnTo>
                  <a:lnTo>
                    <a:pt x="3429" y="191173"/>
                  </a:lnTo>
                  <a:lnTo>
                    <a:pt x="8483" y="191173"/>
                  </a:lnTo>
                  <a:lnTo>
                    <a:pt x="10198" y="190030"/>
                  </a:lnTo>
                  <a:lnTo>
                    <a:pt x="10198" y="188887"/>
                  </a:lnTo>
                  <a:lnTo>
                    <a:pt x="11125" y="188264"/>
                  </a:lnTo>
                  <a:lnTo>
                    <a:pt x="11912" y="188785"/>
                  </a:lnTo>
                  <a:lnTo>
                    <a:pt x="13525" y="189928"/>
                  </a:lnTo>
                  <a:lnTo>
                    <a:pt x="16954" y="187642"/>
                  </a:lnTo>
                  <a:lnTo>
                    <a:pt x="18669" y="186410"/>
                  </a:lnTo>
                  <a:lnTo>
                    <a:pt x="18669" y="184124"/>
                  </a:lnTo>
                  <a:close/>
                </a:path>
                <a:path w="19050" h="330835">
                  <a:moveTo>
                    <a:pt x="18669" y="170027"/>
                  </a:moveTo>
                  <a:lnTo>
                    <a:pt x="16954" y="168884"/>
                  </a:lnTo>
                  <a:lnTo>
                    <a:pt x="11912" y="168884"/>
                  </a:lnTo>
                  <a:lnTo>
                    <a:pt x="11760" y="168986"/>
                  </a:lnTo>
                  <a:lnTo>
                    <a:pt x="6858" y="168986"/>
                  </a:lnTo>
                  <a:lnTo>
                    <a:pt x="5295" y="170027"/>
                  </a:lnTo>
                  <a:lnTo>
                    <a:pt x="5143" y="170027"/>
                  </a:lnTo>
                  <a:lnTo>
                    <a:pt x="3429" y="171272"/>
                  </a:lnTo>
                  <a:lnTo>
                    <a:pt x="0" y="173558"/>
                  </a:lnTo>
                  <a:lnTo>
                    <a:pt x="0" y="174790"/>
                  </a:lnTo>
                  <a:lnTo>
                    <a:pt x="3429" y="177076"/>
                  </a:lnTo>
                  <a:lnTo>
                    <a:pt x="8483" y="177076"/>
                  </a:lnTo>
                  <a:lnTo>
                    <a:pt x="10198" y="175933"/>
                  </a:lnTo>
                  <a:lnTo>
                    <a:pt x="10198" y="174790"/>
                  </a:lnTo>
                  <a:lnTo>
                    <a:pt x="11112" y="174180"/>
                  </a:lnTo>
                  <a:lnTo>
                    <a:pt x="11912" y="174701"/>
                  </a:lnTo>
                  <a:lnTo>
                    <a:pt x="13525" y="175844"/>
                  </a:lnTo>
                  <a:lnTo>
                    <a:pt x="16954" y="173558"/>
                  </a:lnTo>
                  <a:lnTo>
                    <a:pt x="18669" y="172313"/>
                  </a:lnTo>
                  <a:lnTo>
                    <a:pt x="18669" y="170027"/>
                  </a:lnTo>
                  <a:close/>
                </a:path>
                <a:path w="19050" h="330835">
                  <a:moveTo>
                    <a:pt x="18669" y="155930"/>
                  </a:moveTo>
                  <a:lnTo>
                    <a:pt x="16954" y="154787"/>
                  </a:lnTo>
                  <a:lnTo>
                    <a:pt x="11912" y="154787"/>
                  </a:lnTo>
                  <a:lnTo>
                    <a:pt x="11772" y="154876"/>
                  </a:lnTo>
                  <a:lnTo>
                    <a:pt x="6858" y="154876"/>
                  </a:lnTo>
                  <a:lnTo>
                    <a:pt x="5270" y="155930"/>
                  </a:lnTo>
                  <a:lnTo>
                    <a:pt x="5143" y="155930"/>
                  </a:lnTo>
                  <a:lnTo>
                    <a:pt x="3429" y="157162"/>
                  </a:lnTo>
                  <a:lnTo>
                    <a:pt x="0" y="159448"/>
                  </a:lnTo>
                  <a:lnTo>
                    <a:pt x="0" y="160693"/>
                  </a:lnTo>
                  <a:lnTo>
                    <a:pt x="3429" y="162979"/>
                  </a:lnTo>
                  <a:lnTo>
                    <a:pt x="8483" y="162979"/>
                  </a:lnTo>
                  <a:lnTo>
                    <a:pt x="10198" y="161836"/>
                  </a:lnTo>
                  <a:lnTo>
                    <a:pt x="10198" y="160693"/>
                  </a:lnTo>
                  <a:lnTo>
                    <a:pt x="11125" y="160070"/>
                  </a:lnTo>
                  <a:lnTo>
                    <a:pt x="11912" y="160591"/>
                  </a:lnTo>
                  <a:lnTo>
                    <a:pt x="13525" y="161734"/>
                  </a:lnTo>
                  <a:lnTo>
                    <a:pt x="16954" y="159448"/>
                  </a:lnTo>
                  <a:lnTo>
                    <a:pt x="18669" y="158216"/>
                  </a:lnTo>
                  <a:lnTo>
                    <a:pt x="18669" y="155930"/>
                  </a:lnTo>
                  <a:close/>
                </a:path>
                <a:path w="19050" h="330835">
                  <a:moveTo>
                    <a:pt x="18669" y="141922"/>
                  </a:moveTo>
                  <a:lnTo>
                    <a:pt x="16954" y="140779"/>
                  </a:lnTo>
                  <a:lnTo>
                    <a:pt x="11912" y="140779"/>
                  </a:lnTo>
                  <a:lnTo>
                    <a:pt x="6858" y="140779"/>
                  </a:lnTo>
                  <a:lnTo>
                    <a:pt x="5270" y="141833"/>
                  </a:lnTo>
                  <a:lnTo>
                    <a:pt x="5143" y="141833"/>
                  </a:lnTo>
                  <a:lnTo>
                    <a:pt x="3429" y="143065"/>
                  </a:lnTo>
                  <a:lnTo>
                    <a:pt x="0" y="145351"/>
                  </a:lnTo>
                  <a:lnTo>
                    <a:pt x="0" y="146596"/>
                  </a:lnTo>
                  <a:lnTo>
                    <a:pt x="3429" y="148882"/>
                  </a:lnTo>
                  <a:lnTo>
                    <a:pt x="8483" y="148882"/>
                  </a:lnTo>
                  <a:lnTo>
                    <a:pt x="10198" y="147739"/>
                  </a:lnTo>
                  <a:lnTo>
                    <a:pt x="10198" y="146596"/>
                  </a:lnTo>
                  <a:lnTo>
                    <a:pt x="11049" y="146024"/>
                  </a:lnTo>
                  <a:lnTo>
                    <a:pt x="11912" y="146596"/>
                  </a:lnTo>
                  <a:lnTo>
                    <a:pt x="13525" y="147739"/>
                  </a:lnTo>
                  <a:lnTo>
                    <a:pt x="16954" y="145453"/>
                  </a:lnTo>
                  <a:lnTo>
                    <a:pt x="18669" y="144208"/>
                  </a:lnTo>
                  <a:lnTo>
                    <a:pt x="18669" y="141922"/>
                  </a:lnTo>
                  <a:close/>
                </a:path>
                <a:path w="19050" h="330835">
                  <a:moveTo>
                    <a:pt x="18669" y="127825"/>
                  </a:moveTo>
                  <a:lnTo>
                    <a:pt x="16954" y="126682"/>
                  </a:lnTo>
                  <a:lnTo>
                    <a:pt x="11912" y="126682"/>
                  </a:lnTo>
                  <a:lnTo>
                    <a:pt x="11760" y="126784"/>
                  </a:lnTo>
                  <a:lnTo>
                    <a:pt x="6858" y="126784"/>
                  </a:lnTo>
                  <a:lnTo>
                    <a:pt x="5295" y="127825"/>
                  </a:lnTo>
                  <a:lnTo>
                    <a:pt x="5143" y="127825"/>
                  </a:lnTo>
                  <a:lnTo>
                    <a:pt x="3429" y="129070"/>
                  </a:lnTo>
                  <a:lnTo>
                    <a:pt x="0" y="131356"/>
                  </a:lnTo>
                  <a:lnTo>
                    <a:pt x="0" y="132588"/>
                  </a:lnTo>
                  <a:lnTo>
                    <a:pt x="3429" y="134874"/>
                  </a:lnTo>
                  <a:lnTo>
                    <a:pt x="8483" y="134874"/>
                  </a:lnTo>
                  <a:lnTo>
                    <a:pt x="10198" y="133731"/>
                  </a:lnTo>
                  <a:lnTo>
                    <a:pt x="10198" y="132588"/>
                  </a:lnTo>
                  <a:lnTo>
                    <a:pt x="11112" y="131978"/>
                  </a:lnTo>
                  <a:lnTo>
                    <a:pt x="11912" y="132499"/>
                  </a:lnTo>
                  <a:lnTo>
                    <a:pt x="13525" y="133642"/>
                  </a:lnTo>
                  <a:lnTo>
                    <a:pt x="16954" y="131356"/>
                  </a:lnTo>
                  <a:lnTo>
                    <a:pt x="18669" y="130111"/>
                  </a:lnTo>
                  <a:lnTo>
                    <a:pt x="18669" y="127825"/>
                  </a:lnTo>
                  <a:close/>
                </a:path>
                <a:path w="19050" h="330835">
                  <a:moveTo>
                    <a:pt x="18669" y="113728"/>
                  </a:moveTo>
                  <a:lnTo>
                    <a:pt x="16954" y="112585"/>
                  </a:lnTo>
                  <a:lnTo>
                    <a:pt x="11912" y="112585"/>
                  </a:lnTo>
                  <a:lnTo>
                    <a:pt x="11760" y="112687"/>
                  </a:lnTo>
                  <a:lnTo>
                    <a:pt x="6858" y="112687"/>
                  </a:lnTo>
                  <a:lnTo>
                    <a:pt x="5270" y="113741"/>
                  </a:lnTo>
                  <a:lnTo>
                    <a:pt x="5143" y="113741"/>
                  </a:lnTo>
                  <a:lnTo>
                    <a:pt x="3429" y="114973"/>
                  </a:lnTo>
                  <a:lnTo>
                    <a:pt x="0" y="117259"/>
                  </a:lnTo>
                  <a:lnTo>
                    <a:pt x="0" y="118503"/>
                  </a:lnTo>
                  <a:lnTo>
                    <a:pt x="3429" y="120789"/>
                  </a:lnTo>
                  <a:lnTo>
                    <a:pt x="8483" y="120789"/>
                  </a:lnTo>
                  <a:lnTo>
                    <a:pt x="10198" y="119646"/>
                  </a:lnTo>
                  <a:lnTo>
                    <a:pt x="10198" y="118503"/>
                  </a:lnTo>
                  <a:lnTo>
                    <a:pt x="11125" y="117881"/>
                  </a:lnTo>
                  <a:lnTo>
                    <a:pt x="11912" y="118402"/>
                  </a:lnTo>
                  <a:lnTo>
                    <a:pt x="13525" y="119545"/>
                  </a:lnTo>
                  <a:lnTo>
                    <a:pt x="16954" y="117259"/>
                  </a:lnTo>
                  <a:lnTo>
                    <a:pt x="18669" y="116014"/>
                  </a:lnTo>
                  <a:lnTo>
                    <a:pt x="18669" y="113728"/>
                  </a:lnTo>
                  <a:close/>
                </a:path>
                <a:path w="19050" h="330835">
                  <a:moveTo>
                    <a:pt x="18669" y="99631"/>
                  </a:moveTo>
                  <a:lnTo>
                    <a:pt x="16954" y="98488"/>
                  </a:lnTo>
                  <a:lnTo>
                    <a:pt x="11912" y="98488"/>
                  </a:lnTo>
                  <a:lnTo>
                    <a:pt x="11760" y="98590"/>
                  </a:lnTo>
                  <a:lnTo>
                    <a:pt x="6858" y="98590"/>
                  </a:lnTo>
                  <a:lnTo>
                    <a:pt x="5295" y="99631"/>
                  </a:lnTo>
                  <a:lnTo>
                    <a:pt x="5143" y="99631"/>
                  </a:lnTo>
                  <a:lnTo>
                    <a:pt x="3429" y="100876"/>
                  </a:lnTo>
                  <a:lnTo>
                    <a:pt x="0" y="103162"/>
                  </a:lnTo>
                  <a:lnTo>
                    <a:pt x="0" y="104394"/>
                  </a:lnTo>
                  <a:lnTo>
                    <a:pt x="3429" y="106680"/>
                  </a:lnTo>
                  <a:lnTo>
                    <a:pt x="8483" y="106680"/>
                  </a:lnTo>
                  <a:lnTo>
                    <a:pt x="10198" y="105537"/>
                  </a:lnTo>
                  <a:lnTo>
                    <a:pt x="10198" y="104394"/>
                  </a:lnTo>
                  <a:lnTo>
                    <a:pt x="11112" y="103784"/>
                  </a:lnTo>
                  <a:lnTo>
                    <a:pt x="11912" y="104305"/>
                  </a:lnTo>
                  <a:lnTo>
                    <a:pt x="13525" y="105448"/>
                  </a:lnTo>
                  <a:lnTo>
                    <a:pt x="16954" y="103162"/>
                  </a:lnTo>
                  <a:lnTo>
                    <a:pt x="18669" y="101917"/>
                  </a:lnTo>
                  <a:lnTo>
                    <a:pt x="18669" y="99631"/>
                  </a:lnTo>
                  <a:close/>
                </a:path>
                <a:path w="19050" h="330835">
                  <a:moveTo>
                    <a:pt x="18669" y="85636"/>
                  </a:moveTo>
                  <a:lnTo>
                    <a:pt x="16954" y="84493"/>
                  </a:lnTo>
                  <a:lnTo>
                    <a:pt x="11912" y="84493"/>
                  </a:lnTo>
                  <a:lnTo>
                    <a:pt x="6858" y="84493"/>
                  </a:lnTo>
                  <a:lnTo>
                    <a:pt x="5295" y="85534"/>
                  </a:lnTo>
                  <a:lnTo>
                    <a:pt x="5143" y="85534"/>
                  </a:lnTo>
                  <a:lnTo>
                    <a:pt x="3429" y="86779"/>
                  </a:lnTo>
                  <a:lnTo>
                    <a:pt x="0" y="89065"/>
                  </a:lnTo>
                  <a:lnTo>
                    <a:pt x="0" y="90297"/>
                  </a:lnTo>
                  <a:lnTo>
                    <a:pt x="3429" y="92583"/>
                  </a:lnTo>
                  <a:lnTo>
                    <a:pt x="8483" y="92583"/>
                  </a:lnTo>
                  <a:lnTo>
                    <a:pt x="10198" y="91440"/>
                  </a:lnTo>
                  <a:lnTo>
                    <a:pt x="10198" y="90297"/>
                  </a:lnTo>
                  <a:lnTo>
                    <a:pt x="11049" y="89725"/>
                  </a:lnTo>
                  <a:lnTo>
                    <a:pt x="11912" y="90297"/>
                  </a:lnTo>
                  <a:lnTo>
                    <a:pt x="13525" y="91440"/>
                  </a:lnTo>
                  <a:lnTo>
                    <a:pt x="16954" y="89154"/>
                  </a:lnTo>
                  <a:lnTo>
                    <a:pt x="18669" y="87922"/>
                  </a:lnTo>
                  <a:lnTo>
                    <a:pt x="18669" y="85636"/>
                  </a:lnTo>
                  <a:close/>
                </a:path>
                <a:path w="19050" h="330835">
                  <a:moveTo>
                    <a:pt x="18669" y="71539"/>
                  </a:moveTo>
                  <a:lnTo>
                    <a:pt x="16954" y="70396"/>
                  </a:lnTo>
                  <a:lnTo>
                    <a:pt x="11912" y="70396"/>
                  </a:lnTo>
                  <a:lnTo>
                    <a:pt x="11772" y="70485"/>
                  </a:lnTo>
                  <a:lnTo>
                    <a:pt x="6858" y="70485"/>
                  </a:lnTo>
                  <a:lnTo>
                    <a:pt x="5270" y="71539"/>
                  </a:lnTo>
                  <a:lnTo>
                    <a:pt x="5143" y="71539"/>
                  </a:lnTo>
                  <a:lnTo>
                    <a:pt x="3429" y="72771"/>
                  </a:lnTo>
                  <a:lnTo>
                    <a:pt x="0" y="75057"/>
                  </a:lnTo>
                  <a:lnTo>
                    <a:pt x="0" y="76301"/>
                  </a:lnTo>
                  <a:lnTo>
                    <a:pt x="3429" y="78587"/>
                  </a:lnTo>
                  <a:lnTo>
                    <a:pt x="8483" y="78587"/>
                  </a:lnTo>
                  <a:lnTo>
                    <a:pt x="10198" y="77444"/>
                  </a:lnTo>
                  <a:lnTo>
                    <a:pt x="10198" y="76301"/>
                  </a:lnTo>
                  <a:lnTo>
                    <a:pt x="11112" y="75692"/>
                  </a:lnTo>
                  <a:lnTo>
                    <a:pt x="11912" y="76212"/>
                  </a:lnTo>
                  <a:lnTo>
                    <a:pt x="13525" y="77355"/>
                  </a:lnTo>
                  <a:lnTo>
                    <a:pt x="16954" y="75069"/>
                  </a:lnTo>
                  <a:lnTo>
                    <a:pt x="18669" y="73825"/>
                  </a:lnTo>
                  <a:lnTo>
                    <a:pt x="18669" y="71539"/>
                  </a:lnTo>
                  <a:close/>
                </a:path>
                <a:path w="19050" h="330835">
                  <a:moveTo>
                    <a:pt x="18669" y="57442"/>
                  </a:moveTo>
                  <a:lnTo>
                    <a:pt x="16954" y="56299"/>
                  </a:lnTo>
                  <a:lnTo>
                    <a:pt x="11912" y="56299"/>
                  </a:lnTo>
                  <a:lnTo>
                    <a:pt x="11772" y="56388"/>
                  </a:lnTo>
                  <a:lnTo>
                    <a:pt x="6858" y="56388"/>
                  </a:lnTo>
                  <a:lnTo>
                    <a:pt x="5270" y="57442"/>
                  </a:lnTo>
                  <a:lnTo>
                    <a:pt x="5143" y="57442"/>
                  </a:lnTo>
                  <a:lnTo>
                    <a:pt x="3429" y="58674"/>
                  </a:lnTo>
                  <a:lnTo>
                    <a:pt x="0" y="60960"/>
                  </a:lnTo>
                  <a:lnTo>
                    <a:pt x="0" y="62204"/>
                  </a:lnTo>
                  <a:lnTo>
                    <a:pt x="3429" y="64490"/>
                  </a:lnTo>
                  <a:lnTo>
                    <a:pt x="8483" y="64490"/>
                  </a:lnTo>
                  <a:lnTo>
                    <a:pt x="10198" y="63347"/>
                  </a:lnTo>
                  <a:lnTo>
                    <a:pt x="10198" y="62204"/>
                  </a:lnTo>
                  <a:lnTo>
                    <a:pt x="11125" y="61582"/>
                  </a:lnTo>
                  <a:lnTo>
                    <a:pt x="11912" y="62103"/>
                  </a:lnTo>
                  <a:lnTo>
                    <a:pt x="13525" y="63246"/>
                  </a:lnTo>
                  <a:lnTo>
                    <a:pt x="16954" y="60960"/>
                  </a:lnTo>
                  <a:lnTo>
                    <a:pt x="18669" y="59728"/>
                  </a:lnTo>
                  <a:lnTo>
                    <a:pt x="18669" y="57442"/>
                  </a:lnTo>
                  <a:close/>
                </a:path>
                <a:path w="19050" h="330835">
                  <a:moveTo>
                    <a:pt x="18669" y="43345"/>
                  </a:moveTo>
                  <a:lnTo>
                    <a:pt x="16954" y="42202"/>
                  </a:lnTo>
                  <a:lnTo>
                    <a:pt x="11912" y="42202"/>
                  </a:lnTo>
                  <a:lnTo>
                    <a:pt x="11772" y="42291"/>
                  </a:lnTo>
                  <a:lnTo>
                    <a:pt x="6858" y="42291"/>
                  </a:lnTo>
                  <a:lnTo>
                    <a:pt x="5270" y="43345"/>
                  </a:lnTo>
                  <a:lnTo>
                    <a:pt x="5143" y="43345"/>
                  </a:lnTo>
                  <a:lnTo>
                    <a:pt x="3429" y="44577"/>
                  </a:lnTo>
                  <a:lnTo>
                    <a:pt x="0" y="46863"/>
                  </a:lnTo>
                  <a:lnTo>
                    <a:pt x="0" y="48107"/>
                  </a:lnTo>
                  <a:lnTo>
                    <a:pt x="3429" y="50393"/>
                  </a:lnTo>
                  <a:lnTo>
                    <a:pt x="8483" y="50393"/>
                  </a:lnTo>
                  <a:lnTo>
                    <a:pt x="10198" y="49250"/>
                  </a:lnTo>
                  <a:lnTo>
                    <a:pt x="10198" y="48107"/>
                  </a:lnTo>
                  <a:lnTo>
                    <a:pt x="11125" y="47485"/>
                  </a:lnTo>
                  <a:lnTo>
                    <a:pt x="11912" y="48006"/>
                  </a:lnTo>
                  <a:lnTo>
                    <a:pt x="13525" y="49149"/>
                  </a:lnTo>
                  <a:lnTo>
                    <a:pt x="16954" y="46863"/>
                  </a:lnTo>
                  <a:lnTo>
                    <a:pt x="18669" y="45631"/>
                  </a:lnTo>
                  <a:lnTo>
                    <a:pt x="18669" y="43345"/>
                  </a:lnTo>
                  <a:close/>
                </a:path>
                <a:path w="19050" h="330835">
                  <a:moveTo>
                    <a:pt x="18669" y="29337"/>
                  </a:moveTo>
                  <a:lnTo>
                    <a:pt x="16954" y="28194"/>
                  </a:lnTo>
                  <a:lnTo>
                    <a:pt x="11912" y="28194"/>
                  </a:lnTo>
                  <a:lnTo>
                    <a:pt x="6858" y="28194"/>
                  </a:lnTo>
                  <a:lnTo>
                    <a:pt x="5270" y="29248"/>
                  </a:lnTo>
                  <a:lnTo>
                    <a:pt x="5143" y="29248"/>
                  </a:lnTo>
                  <a:lnTo>
                    <a:pt x="3429" y="30480"/>
                  </a:lnTo>
                  <a:lnTo>
                    <a:pt x="0" y="32766"/>
                  </a:lnTo>
                  <a:lnTo>
                    <a:pt x="0" y="34010"/>
                  </a:lnTo>
                  <a:lnTo>
                    <a:pt x="3429" y="36296"/>
                  </a:lnTo>
                  <a:lnTo>
                    <a:pt x="8483" y="36296"/>
                  </a:lnTo>
                  <a:lnTo>
                    <a:pt x="10198" y="35153"/>
                  </a:lnTo>
                  <a:lnTo>
                    <a:pt x="10198" y="34010"/>
                  </a:lnTo>
                  <a:lnTo>
                    <a:pt x="11049" y="33439"/>
                  </a:lnTo>
                  <a:lnTo>
                    <a:pt x="11912" y="34010"/>
                  </a:lnTo>
                  <a:lnTo>
                    <a:pt x="13525" y="35153"/>
                  </a:lnTo>
                  <a:lnTo>
                    <a:pt x="16954" y="32867"/>
                  </a:lnTo>
                  <a:lnTo>
                    <a:pt x="18669" y="31623"/>
                  </a:lnTo>
                  <a:lnTo>
                    <a:pt x="18669" y="29337"/>
                  </a:lnTo>
                  <a:close/>
                </a:path>
                <a:path w="19050" h="330835">
                  <a:moveTo>
                    <a:pt x="18669" y="15252"/>
                  </a:moveTo>
                  <a:lnTo>
                    <a:pt x="16954" y="14109"/>
                  </a:lnTo>
                  <a:lnTo>
                    <a:pt x="11925" y="14109"/>
                  </a:lnTo>
                  <a:lnTo>
                    <a:pt x="6858" y="14097"/>
                  </a:lnTo>
                  <a:lnTo>
                    <a:pt x="5270" y="15151"/>
                  </a:lnTo>
                  <a:lnTo>
                    <a:pt x="5143" y="15151"/>
                  </a:lnTo>
                  <a:lnTo>
                    <a:pt x="3429" y="16383"/>
                  </a:lnTo>
                  <a:lnTo>
                    <a:pt x="0" y="18669"/>
                  </a:lnTo>
                  <a:lnTo>
                    <a:pt x="0" y="19913"/>
                  </a:lnTo>
                  <a:lnTo>
                    <a:pt x="3429" y="22199"/>
                  </a:lnTo>
                  <a:lnTo>
                    <a:pt x="8483" y="22199"/>
                  </a:lnTo>
                  <a:lnTo>
                    <a:pt x="10198" y="21056"/>
                  </a:lnTo>
                  <a:lnTo>
                    <a:pt x="10198" y="19913"/>
                  </a:lnTo>
                  <a:lnTo>
                    <a:pt x="11049" y="19342"/>
                  </a:lnTo>
                  <a:lnTo>
                    <a:pt x="11912" y="19913"/>
                  </a:lnTo>
                  <a:lnTo>
                    <a:pt x="13525" y="21056"/>
                  </a:lnTo>
                  <a:lnTo>
                    <a:pt x="16954" y="18770"/>
                  </a:lnTo>
                  <a:lnTo>
                    <a:pt x="18669" y="17538"/>
                  </a:lnTo>
                  <a:lnTo>
                    <a:pt x="18669" y="15252"/>
                  </a:lnTo>
                  <a:close/>
                </a:path>
                <a:path w="19050" h="330835">
                  <a:moveTo>
                    <a:pt x="18681" y="3530"/>
                  </a:moveTo>
                  <a:lnTo>
                    <a:pt x="16967" y="2286"/>
                  </a:lnTo>
                  <a:lnTo>
                    <a:pt x="16967" y="1143"/>
                  </a:lnTo>
                  <a:lnTo>
                    <a:pt x="15252" y="0"/>
                  </a:lnTo>
                  <a:lnTo>
                    <a:pt x="10198" y="0"/>
                  </a:lnTo>
                  <a:lnTo>
                    <a:pt x="9334" y="571"/>
                  </a:lnTo>
                  <a:lnTo>
                    <a:pt x="8483" y="0"/>
                  </a:lnTo>
                  <a:lnTo>
                    <a:pt x="6858" y="1143"/>
                  </a:lnTo>
                  <a:lnTo>
                    <a:pt x="5143" y="2286"/>
                  </a:lnTo>
                  <a:lnTo>
                    <a:pt x="3429" y="3530"/>
                  </a:lnTo>
                  <a:lnTo>
                    <a:pt x="4292" y="4114"/>
                  </a:lnTo>
                  <a:lnTo>
                    <a:pt x="1727" y="5816"/>
                  </a:lnTo>
                  <a:lnTo>
                    <a:pt x="1727" y="7048"/>
                  </a:lnTo>
                  <a:lnTo>
                    <a:pt x="5156" y="9334"/>
                  </a:lnTo>
                  <a:lnTo>
                    <a:pt x="10198" y="9334"/>
                  </a:lnTo>
                  <a:lnTo>
                    <a:pt x="11912" y="8191"/>
                  </a:lnTo>
                  <a:lnTo>
                    <a:pt x="11912" y="7048"/>
                  </a:lnTo>
                  <a:lnTo>
                    <a:pt x="13538" y="7048"/>
                  </a:lnTo>
                  <a:lnTo>
                    <a:pt x="15252" y="5816"/>
                  </a:lnTo>
                  <a:lnTo>
                    <a:pt x="18681" y="3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55522" y="4781753"/>
              <a:ext cx="300990" cy="135255"/>
            </a:xfrm>
            <a:custGeom>
              <a:avLst/>
              <a:gdLst/>
              <a:ahLst/>
              <a:cxnLst/>
              <a:rect l="l" t="t" r="r" b="b"/>
              <a:pathLst>
                <a:path w="300990" h="135254">
                  <a:moveTo>
                    <a:pt x="16954" y="129057"/>
                  </a:moveTo>
                  <a:lnTo>
                    <a:pt x="15240" y="127812"/>
                  </a:lnTo>
                  <a:lnTo>
                    <a:pt x="13525" y="127812"/>
                  </a:lnTo>
                  <a:lnTo>
                    <a:pt x="13525" y="126669"/>
                  </a:lnTo>
                  <a:lnTo>
                    <a:pt x="10198" y="124294"/>
                  </a:lnTo>
                  <a:lnTo>
                    <a:pt x="8483" y="123151"/>
                  </a:lnTo>
                  <a:lnTo>
                    <a:pt x="5143" y="125526"/>
                  </a:lnTo>
                  <a:lnTo>
                    <a:pt x="3429" y="125526"/>
                  </a:lnTo>
                  <a:lnTo>
                    <a:pt x="3429" y="129057"/>
                  </a:lnTo>
                  <a:lnTo>
                    <a:pt x="4279" y="129628"/>
                  </a:lnTo>
                  <a:lnTo>
                    <a:pt x="3429" y="130200"/>
                  </a:lnTo>
                  <a:lnTo>
                    <a:pt x="6858" y="132486"/>
                  </a:lnTo>
                  <a:lnTo>
                    <a:pt x="8483" y="133718"/>
                  </a:lnTo>
                  <a:lnTo>
                    <a:pt x="9334" y="133108"/>
                  </a:lnTo>
                  <a:lnTo>
                    <a:pt x="10198" y="133718"/>
                  </a:lnTo>
                  <a:lnTo>
                    <a:pt x="11912" y="134861"/>
                  </a:lnTo>
                  <a:lnTo>
                    <a:pt x="13525" y="134861"/>
                  </a:lnTo>
                  <a:lnTo>
                    <a:pt x="15240" y="133718"/>
                  </a:lnTo>
                  <a:lnTo>
                    <a:pt x="16954" y="132486"/>
                  </a:lnTo>
                  <a:lnTo>
                    <a:pt x="16954" y="129057"/>
                  </a:lnTo>
                  <a:close/>
                </a:path>
                <a:path w="300990" h="135254">
                  <a:moveTo>
                    <a:pt x="18669" y="113728"/>
                  </a:moveTo>
                  <a:lnTo>
                    <a:pt x="16954" y="112585"/>
                  </a:lnTo>
                  <a:lnTo>
                    <a:pt x="11912" y="112585"/>
                  </a:lnTo>
                  <a:lnTo>
                    <a:pt x="11772" y="112674"/>
                  </a:lnTo>
                  <a:lnTo>
                    <a:pt x="6858" y="112674"/>
                  </a:lnTo>
                  <a:lnTo>
                    <a:pt x="5270" y="113728"/>
                  </a:lnTo>
                  <a:lnTo>
                    <a:pt x="5143" y="113728"/>
                  </a:lnTo>
                  <a:lnTo>
                    <a:pt x="3429" y="114960"/>
                  </a:lnTo>
                  <a:lnTo>
                    <a:pt x="0" y="117246"/>
                  </a:lnTo>
                  <a:lnTo>
                    <a:pt x="0" y="118491"/>
                  </a:lnTo>
                  <a:lnTo>
                    <a:pt x="3429" y="120777"/>
                  </a:lnTo>
                  <a:lnTo>
                    <a:pt x="8483" y="120777"/>
                  </a:lnTo>
                  <a:lnTo>
                    <a:pt x="10198" y="119634"/>
                  </a:lnTo>
                  <a:lnTo>
                    <a:pt x="10198" y="118491"/>
                  </a:lnTo>
                  <a:lnTo>
                    <a:pt x="11125" y="117868"/>
                  </a:lnTo>
                  <a:lnTo>
                    <a:pt x="11912" y="118389"/>
                  </a:lnTo>
                  <a:lnTo>
                    <a:pt x="13525" y="119532"/>
                  </a:lnTo>
                  <a:lnTo>
                    <a:pt x="16954" y="117246"/>
                  </a:lnTo>
                  <a:lnTo>
                    <a:pt x="18669" y="116014"/>
                  </a:lnTo>
                  <a:lnTo>
                    <a:pt x="18669" y="113728"/>
                  </a:lnTo>
                  <a:close/>
                </a:path>
                <a:path w="300990" h="135254">
                  <a:moveTo>
                    <a:pt x="18669" y="99720"/>
                  </a:moveTo>
                  <a:lnTo>
                    <a:pt x="16954" y="98577"/>
                  </a:lnTo>
                  <a:lnTo>
                    <a:pt x="11912" y="98577"/>
                  </a:lnTo>
                  <a:lnTo>
                    <a:pt x="6858" y="98577"/>
                  </a:lnTo>
                  <a:lnTo>
                    <a:pt x="5295" y="99618"/>
                  </a:lnTo>
                  <a:lnTo>
                    <a:pt x="5143" y="99618"/>
                  </a:lnTo>
                  <a:lnTo>
                    <a:pt x="3429" y="100863"/>
                  </a:lnTo>
                  <a:lnTo>
                    <a:pt x="0" y="103149"/>
                  </a:lnTo>
                  <a:lnTo>
                    <a:pt x="0" y="104381"/>
                  </a:lnTo>
                  <a:lnTo>
                    <a:pt x="3429" y="106667"/>
                  </a:lnTo>
                  <a:lnTo>
                    <a:pt x="8483" y="106667"/>
                  </a:lnTo>
                  <a:lnTo>
                    <a:pt x="10198" y="105524"/>
                  </a:lnTo>
                  <a:lnTo>
                    <a:pt x="10198" y="104381"/>
                  </a:lnTo>
                  <a:lnTo>
                    <a:pt x="11049" y="103809"/>
                  </a:lnTo>
                  <a:lnTo>
                    <a:pt x="11912" y="104381"/>
                  </a:lnTo>
                  <a:lnTo>
                    <a:pt x="13525" y="105524"/>
                  </a:lnTo>
                  <a:lnTo>
                    <a:pt x="16954" y="103238"/>
                  </a:lnTo>
                  <a:lnTo>
                    <a:pt x="18669" y="102006"/>
                  </a:lnTo>
                  <a:lnTo>
                    <a:pt x="18669" y="99720"/>
                  </a:lnTo>
                  <a:close/>
                </a:path>
                <a:path w="300990" h="135254">
                  <a:moveTo>
                    <a:pt x="18669" y="85623"/>
                  </a:moveTo>
                  <a:lnTo>
                    <a:pt x="16954" y="84480"/>
                  </a:lnTo>
                  <a:lnTo>
                    <a:pt x="11912" y="84480"/>
                  </a:lnTo>
                  <a:lnTo>
                    <a:pt x="11760" y="84582"/>
                  </a:lnTo>
                  <a:lnTo>
                    <a:pt x="6858" y="84582"/>
                  </a:lnTo>
                  <a:lnTo>
                    <a:pt x="5295" y="85623"/>
                  </a:lnTo>
                  <a:lnTo>
                    <a:pt x="5143" y="85623"/>
                  </a:lnTo>
                  <a:lnTo>
                    <a:pt x="3429" y="86868"/>
                  </a:lnTo>
                  <a:lnTo>
                    <a:pt x="0" y="89154"/>
                  </a:lnTo>
                  <a:lnTo>
                    <a:pt x="0" y="90385"/>
                  </a:lnTo>
                  <a:lnTo>
                    <a:pt x="3429" y="92671"/>
                  </a:lnTo>
                  <a:lnTo>
                    <a:pt x="8483" y="92671"/>
                  </a:lnTo>
                  <a:lnTo>
                    <a:pt x="10198" y="91528"/>
                  </a:lnTo>
                  <a:lnTo>
                    <a:pt x="10198" y="90385"/>
                  </a:lnTo>
                  <a:lnTo>
                    <a:pt x="11125" y="89763"/>
                  </a:lnTo>
                  <a:lnTo>
                    <a:pt x="11912" y="90284"/>
                  </a:lnTo>
                  <a:lnTo>
                    <a:pt x="13525" y="91427"/>
                  </a:lnTo>
                  <a:lnTo>
                    <a:pt x="16954" y="89141"/>
                  </a:lnTo>
                  <a:lnTo>
                    <a:pt x="18669" y="87909"/>
                  </a:lnTo>
                  <a:lnTo>
                    <a:pt x="18669" y="85623"/>
                  </a:lnTo>
                  <a:close/>
                </a:path>
                <a:path w="300990" h="135254">
                  <a:moveTo>
                    <a:pt x="18669" y="71526"/>
                  </a:moveTo>
                  <a:lnTo>
                    <a:pt x="16954" y="70383"/>
                  </a:lnTo>
                  <a:lnTo>
                    <a:pt x="11912" y="70383"/>
                  </a:lnTo>
                  <a:lnTo>
                    <a:pt x="11772" y="70472"/>
                  </a:lnTo>
                  <a:lnTo>
                    <a:pt x="6858" y="70472"/>
                  </a:lnTo>
                  <a:lnTo>
                    <a:pt x="5270" y="71526"/>
                  </a:lnTo>
                  <a:lnTo>
                    <a:pt x="5143" y="71526"/>
                  </a:lnTo>
                  <a:lnTo>
                    <a:pt x="3429" y="72758"/>
                  </a:lnTo>
                  <a:lnTo>
                    <a:pt x="0" y="75044"/>
                  </a:lnTo>
                  <a:lnTo>
                    <a:pt x="0" y="76288"/>
                  </a:lnTo>
                  <a:lnTo>
                    <a:pt x="3429" y="78574"/>
                  </a:lnTo>
                  <a:lnTo>
                    <a:pt x="8483" y="78574"/>
                  </a:lnTo>
                  <a:lnTo>
                    <a:pt x="10198" y="77431"/>
                  </a:lnTo>
                  <a:lnTo>
                    <a:pt x="10198" y="76288"/>
                  </a:lnTo>
                  <a:lnTo>
                    <a:pt x="11125" y="75666"/>
                  </a:lnTo>
                  <a:lnTo>
                    <a:pt x="11912" y="76187"/>
                  </a:lnTo>
                  <a:lnTo>
                    <a:pt x="13525" y="77330"/>
                  </a:lnTo>
                  <a:lnTo>
                    <a:pt x="16954" y="75044"/>
                  </a:lnTo>
                  <a:lnTo>
                    <a:pt x="18669" y="73812"/>
                  </a:lnTo>
                  <a:lnTo>
                    <a:pt x="18669" y="71526"/>
                  </a:lnTo>
                  <a:close/>
                </a:path>
                <a:path w="300990" h="135254">
                  <a:moveTo>
                    <a:pt x="18669" y="57429"/>
                  </a:moveTo>
                  <a:lnTo>
                    <a:pt x="16954" y="56286"/>
                  </a:lnTo>
                  <a:lnTo>
                    <a:pt x="11912" y="56286"/>
                  </a:lnTo>
                  <a:lnTo>
                    <a:pt x="11772" y="56375"/>
                  </a:lnTo>
                  <a:lnTo>
                    <a:pt x="6858" y="56375"/>
                  </a:lnTo>
                  <a:lnTo>
                    <a:pt x="5270" y="57429"/>
                  </a:lnTo>
                  <a:lnTo>
                    <a:pt x="5143" y="57429"/>
                  </a:lnTo>
                  <a:lnTo>
                    <a:pt x="3429" y="58661"/>
                  </a:lnTo>
                  <a:lnTo>
                    <a:pt x="0" y="60947"/>
                  </a:lnTo>
                  <a:lnTo>
                    <a:pt x="0" y="62191"/>
                  </a:lnTo>
                  <a:lnTo>
                    <a:pt x="3429" y="64477"/>
                  </a:lnTo>
                  <a:lnTo>
                    <a:pt x="8483" y="64477"/>
                  </a:lnTo>
                  <a:lnTo>
                    <a:pt x="10198" y="63334"/>
                  </a:lnTo>
                  <a:lnTo>
                    <a:pt x="10198" y="62191"/>
                  </a:lnTo>
                  <a:lnTo>
                    <a:pt x="11112" y="61582"/>
                  </a:lnTo>
                  <a:lnTo>
                    <a:pt x="11912" y="62103"/>
                  </a:lnTo>
                  <a:lnTo>
                    <a:pt x="13525" y="63246"/>
                  </a:lnTo>
                  <a:lnTo>
                    <a:pt x="16954" y="60960"/>
                  </a:lnTo>
                  <a:lnTo>
                    <a:pt x="18669" y="59715"/>
                  </a:lnTo>
                  <a:lnTo>
                    <a:pt x="18669" y="57429"/>
                  </a:lnTo>
                  <a:close/>
                </a:path>
                <a:path w="300990" h="135254">
                  <a:moveTo>
                    <a:pt x="18669" y="43434"/>
                  </a:moveTo>
                  <a:lnTo>
                    <a:pt x="16954" y="42291"/>
                  </a:lnTo>
                  <a:lnTo>
                    <a:pt x="11925" y="42291"/>
                  </a:lnTo>
                  <a:lnTo>
                    <a:pt x="6858" y="42278"/>
                  </a:lnTo>
                  <a:lnTo>
                    <a:pt x="5270" y="43332"/>
                  </a:lnTo>
                  <a:lnTo>
                    <a:pt x="5143" y="43332"/>
                  </a:lnTo>
                  <a:lnTo>
                    <a:pt x="3429" y="44564"/>
                  </a:lnTo>
                  <a:lnTo>
                    <a:pt x="0" y="46850"/>
                  </a:lnTo>
                  <a:lnTo>
                    <a:pt x="0" y="48094"/>
                  </a:lnTo>
                  <a:lnTo>
                    <a:pt x="3429" y="50380"/>
                  </a:lnTo>
                  <a:lnTo>
                    <a:pt x="8483" y="50380"/>
                  </a:lnTo>
                  <a:lnTo>
                    <a:pt x="10198" y="49237"/>
                  </a:lnTo>
                  <a:lnTo>
                    <a:pt x="10198" y="48094"/>
                  </a:lnTo>
                  <a:lnTo>
                    <a:pt x="11049" y="47523"/>
                  </a:lnTo>
                  <a:lnTo>
                    <a:pt x="11912" y="48094"/>
                  </a:lnTo>
                  <a:lnTo>
                    <a:pt x="13525" y="49237"/>
                  </a:lnTo>
                  <a:lnTo>
                    <a:pt x="16954" y="46951"/>
                  </a:lnTo>
                  <a:lnTo>
                    <a:pt x="18669" y="45720"/>
                  </a:lnTo>
                  <a:lnTo>
                    <a:pt x="18669" y="43434"/>
                  </a:lnTo>
                  <a:close/>
                </a:path>
                <a:path w="300990" h="135254">
                  <a:moveTo>
                    <a:pt x="18669" y="29324"/>
                  </a:moveTo>
                  <a:lnTo>
                    <a:pt x="16954" y="28181"/>
                  </a:lnTo>
                  <a:lnTo>
                    <a:pt x="11912" y="28181"/>
                  </a:lnTo>
                  <a:lnTo>
                    <a:pt x="11760" y="28282"/>
                  </a:lnTo>
                  <a:lnTo>
                    <a:pt x="6858" y="28282"/>
                  </a:lnTo>
                  <a:lnTo>
                    <a:pt x="5295" y="29324"/>
                  </a:lnTo>
                  <a:lnTo>
                    <a:pt x="5143" y="29324"/>
                  </a:lnTo>
                  <a:lnTo>
                    <a:pt x="3429" y="30568"/>
                  </a:lnTo>
                  <a:lnTo>
                    <a:pt x="0" y="32854"/>
                  </a:lnTo>
                  <a:lnTo>
                    <a:pt x="0" y="34086"/>
                  </a:lnTo>
                  <a:lnTo>
                    <a:pt x="3429" y="36372"/>
                  </a:lnTo>
                  <a:lnTo>
                    <a:pt x="8483" y="36372"/>
                  </a:lnTo>
                  <a:lnTo>
                    <a:pt x="10198" y="35229"/>
                  </a:lnTo>
                  <a:lnTo>
                    <a:pt x="10198" y="34086"/>
                  </a:lnTo>
                  <a:lnTo>
                    <a:pt x="11112" y="33477"/>
                  </a:lnTo>
                  <a:lnTo>
                    <a:pt x="11912" y="33997"/>
                  </a:lnTo>
                  <a:lnTo>
                    <a:pt x="13525" y="35140"/>
                  </a:lnTo>
                  <a:lnTo>
                    <a:pt x="16954" y="32854"/>
                  </a:lnTo>
                  <a:lnTo>
                    <a:pt x="18669" y="31610"/>
                  </a:lnTo>
                  <a:lnTo>
                    <a:pt x="18669" y="29324"/>
                  </a:lnTo>
                  <a:close/>
                </a:path>
                <a:path w="300990" h="135254">
                  <a:moveTo>
                    <a:pt x="18669" y="15227"/>
                  </a:moveTo>
                  <a:lnTo>
                    <a:pt x="16954" y="14084"/>
                  </a:lnTo>
                  <a:lnTo>
                    <a:pt x="11912" y="14084"/>
                  </a:lnTo>
                  <a:lnTo>
                    <a:pt x="11760" y="14185"/>
                  </a:lnTo>
                  <a:lnTo>
                    <a:pt x="6858" y="14185"/>
                  </a:lnTo>
                  <a:lnTo>
                    <a:pt x="5295" y="15227"/>
                  </a:lnTo>
                  <a:lnTo>
                    <a:pt x="5143" y="15227"/>
                  </a:lnTo>
                  <a:lnTo>
                    <a:pt x="3429" y="16471"/>
                  </a:lnTo>
                  <a:lnTo>
                    <a:pt x="0" y="18757"/>
                  </a:lnTo>
                  <a:lnTo>
                    <a:pt x="0" y="19989"/>
                  </a:lnTo>
                  <a:lnTo>
                    <a:pt x="3429" y="22275"/>
                  </a:lnTo>
                  <a:lnTo>
                    <a:pt x="8483" y="22275"/>
                  </a:lnTo>
                  <a:lnTo>
                    <a:pt x="10198" y="21132"/>
                  </a:lnTo>
                  <a:lnTo>
                    <a:pt x="10198" y="19989"/>
                  </a:lnTo>
                  <a:lnTo>
                    <a:pt x="11112" y="19380"/>
                  </a:lnTo>
                  <a:lnTo>
                    <a:pt x="11912" y="19900"/>
                  </a:lnTo>
                  <a:lnTo>
                    <a:pt x="13525" y="21043"/>
                  </a:lnTo>
                  <a:lnTo>
                    <a:pt x="16954" y="18757"/>
                  </a:lnTo>
                  <a:lnTo>
                    <a:pt x="18669" y="17513"/>
                  </a:lnTo>
                  <a:lnTo>
                    <a:pt x="18669" y="15227"/>
                  </a:lnTo>
                  <a:close/>
                </a:path>
                <a:path w="300990" h="135254">
                  <a:moveTo>
                    <a:pt x="18669" y="1143"/>
                  </a:moveTo>
                  <a:lnTo>
                    <a:pt x="16954" y="0"/>
                  </a:lnTo>
                  <a:lnTo>
                    <a:pt x="11912" y="0"/>
                  </a:lnTo>
                  <a:lnTo>
                    <a:pt x="8483" y="2286"/>
                  </a:lnTo>
                  <a:lnTo>
                    <a:pt x="6769" y="1143"/>
                  </a:lnTo>
                  <a:lnTo>
                    <a:pt x="5143" y="1143"/>
                  </a:lnTo>
                  <a:lnTo>
                    <a:pt x="3429" y="2374"/>
                  </a:lnTo>
                  <a:lnTo>
                    <a:pt x="0" y="4660"/>
                  </a:lnTo>
                  <a:lnTo>
                    <a:pt x="0" y="5905"/>
                  </a:lnTo>
                  <a:lnTo>
                    <a:pt x="3429" y="8191"/>
                  </a:lnTo>
                  <a:lnTo>
                    <a:pt x="8483" y="8191"/>
                  </a:lnTo>
                  <a:lnTo>
                    <a:pt x="10198" y="7048"/>
                  </a:lnTo>
                  <a:lnTo>
                    <a:pt x="10198" y="4660"/>
                  </a:lnTo>
                  <a:lnTo>
                    <a:pt x="11912" y="5803"/>
                  </a:lnTo>
                  <a:lnTo>
                    <a:pt x="13525" y="6946"/>
                  </a:lnTo>
                  <a:lnTo>
                    <a:pt x="16954" y="4660"/>
                  </a:lnTo>
                  <a:lnTo>
                    <a:pt x="18669" y="3429"/>
                  </a:lnTo>
                  <a:lnTo>
                    <a:pt x="18669" y="1143"/>
                  </a:lnTo>
                  <a:close/>
                </a:path>
                <a:path w="300990" h="135254">
                  <a:moveTo>
                    <a:pt x="37249" y="129057"/>
                  </a:moveTo>
                  <a:lnTo>
                    <a:pt x="35534" y="127812"/>
                  </a:lnTo>
                  <a:lnTo>
                    <a:pt x="33820" y="127812"/>
                  </a:lnTo>
                  <a:lnTo>
                    <a:pt x="33820" y="126669"/>
                  </a:lnTo>
                  <a:lnTo>
                    <a:pt x="30492" y="124294"/>
                  </a:lnTo>
                  <a:lnTo>
                    <a:pt x="28778" y="123151"/>
                  </a:lnTo>
                  <a:lnTo>
                    <a:pt x="25438" y="125526"/>
                  </a:lnTo>
                  <a:lnTo>
                    <a:pt x="23723" y="125526"/>
                  </a:lnTo>
                  <a:lnTo>
                    <a:pt x="23723" y="129057"/>
                  </a:lnTo>
                  <a:lnTo>
                    <a:pt x="24574" y="129628"/>
                  </a:lnTo>
                  <a:lnTo>
                    <a:pt x="23723" y="130200"/>
                  </a:lnTo>
                  <a:lnTo>
                    <a:pt x="27152" y="132486"/>
                  </a:lnTo>
                  <a:lnTo>
                    <a:pt x="28765" y="133718"/>
                  </a:lnTo>
                  <a:lnTo>
                    <a:pt x="29616" y="133108"/>
                  </a:lnTo>
                  <a:lnTo>
                    <a:pt x="30480" y="133718"/>
                  </a:lnTo>
                  <a:lnTo>
                    <a:pt x="32194" y="134861"/>
                  </a:lnTo>
                  <a:lnTo>
                    <a:pt x="33820" y="134861"/>
                  </a:lnTo>
                  <a:lnTo>
                    <a:pt x="35534" y="133718"/>
                  </a:lnTo>
                  <a:lnTo>
                    <a:pt x="37249" y="132486"/>
                  </a:lnTo>
                  <a:lnTo>
                    <a:pt x="37249" y="129057"/>
                  </a:lnTo>
                  <a:close/>
                </a:path>
                <a:path w="300990" h="135254">
                  <a:moveTo>
                    <a:pt x="57543" y="129057"/>
                  </a:moveTo>
                  <a:lnTo>
                    <a:pt x="55829" y="127812"/>
                  </a:lnTo>
                  <a:lnTo>
                    <a:pt x="54114" y="127812"/>
                  </a:lnTo>
                  <a:lnTo>
                    <a:pt x="54114" y="126669"/>
                  </a:lnTo>
                  <a:lnTo>
                    <a:pt x="50774" y="124294"/>
                  </a:lnTo>
                  <a:lnTo>
                    <a:pt x="49060" y="123151"/>
                  </a:lnTo>
                  <a:lnTo>
                    <a:pt x="45720" y="125526"/>
                  </a:lnTo>
                  <a:lnTo>
                    <a:pt x="44005" y="125526"/>
                  </a:lnTo>
                  <a:lnTo>
                    <a:pt x="44005" y="129057"/>
                  </a:lnTo>
                  <a:lnTo>
                    <a:pt x="44869" y="129641"/>
                  </a:lnTo>
                  <a:lnTo>
                    <a:pt x="44018" y="130200"/>
                  </a:lnTo>
                  <a:lnTo>
                    <a:pt x="47447" y="132486"/>
                  </a:lnTo>
                  <a:lnTo>
                    <a:pt x="49060" y="133718"/>
                  </a:lnTo>
                  <a:lnTo>
                    <a:pt x="49911" y="133108"/>
                  </a:lnTo>
                  <a:lnTo>
                    <a:pt x="50774" y="133718"/>
                  </a:lnTo>
                  <a:lnTo>
                    <a:pt x="52489" y="134861"/>
                  </a:lnTo>
                  <a:lnTo>
                    <a:pt x="54114" y="134861"/>
                  </a:lnTo>
                  <a:lnTo>
                    <a:pt x="55829" y="133718"/>
                  </a:lnTo>
                  <a:lnTo>
                    <a:pt x="57543" y="132486"/>
                  </a:lnTo>
                  <a:lnTo>
                    <a:pt x="57543" y="129057"/>
                  </a:lnTo>
                  <a:close/>
                </a:path>
                <a:path w="300990" h="135254">
                  <a:moveTo>
                    <a:pt x="77825" y="129057"/>
                  </a:moveTo>
                  <a:lnTo>
                    <a:pt x="76111" y="127812"/>
                  </a:lnTo>
                  <a:lnTo>
                    <a:pt x="74396" y="127812"/>
                  </a:lnTo>
                  <a:lnTo>
                    <a:pt x="74396" y="126669"/>
                  </a:lnTo>
                  <a:lnTo>
                    <a:pt x="71056" y="124294"/>
                  </a:lnTo>
                  <a:lnTo>
                    <a:pt x="69342" y="123151"/>
                  </a:lnTo>
                  <a:lnTo>
                    <a:pt x="66014" y="125526"/>
                  </a:lnTo>
                  <a:lnTo>
                    <a:pt x="64300" y="125526"/>
                  </a:lnTo>
                  <a:lnTo>
                    <a:pt x="64300" y="129057"/>
                  </a:lnTo>
                  <a:lnTo>
                    <a:pt x="65151" y="129628"/>
                  </a:lnTo>
                  <a:lnTo>
                    <a:pt x="64300" y="130200"/>
                  </a:lnTo>
                  <a:lnTo>
                    <a:pt x="67729" y="132486"/>
                  </a:lnTo>
                  <a:lnTo>
                    <a:pt x="69342" y="133718"/>
                  </a:lnTo>
                  <a:lnTo>
                    <a:pt x="70192" y="133108"/>
                  </a:lnTo>
                  <a:lnTo>
                    <a:pt x="71056" y="133718"/>
                  </a:lnTo>
                  <a:lnTo>
                    <a:pt x="72771" y="134861"/>
                  </a:lnTo>
                  <a:lnTo>
                    <a:pt x="74396" y="134861"/>
                  </a:lnTo>
                  <a:lnTo>
                    <a:pt x="76111" y="133718"/>
                  </a:lnTo>
                  <a:lnTo>
                    <a:pt x="77825" y="132486"/>
                  </a:lnTo>
                  <a:lnTo>
                    <a:pt x="77825" y="129057"/>
                  </a:lnTo>
                  <a:close/>
                </a:path>
                <a:path w="300990" h="135254">
                  <a:moveTo>
                    <a:pt x="98120" y="129057"/>
                  </a:moveTo>
                  <a:lnTo>
                    <a:pt x="96405" y="127812"/>
                  </a:lnTo>
                  <a:lnTo>
                    <a:pt x="94691" y="127812"/>
                  </a:lnTo>
                  <a:lnTo>
                    <a:pt x="94691" y="126669"/>
                  </a:lnTo>
                  <a:lnTo>
                    <a:pt x="91351" y="124294"/>
                  </a:lnTo>
                  <a:lnTo>
                    <a:pt x="89636" y="123151"/>
                  </a:lnTo>
                  <a:lnTo>
                    <a:pt x="86309" y="125526"/>
                  </a:lnTo>
                  <a:lnTo>
                    <a:pt x="84594" y="125526"/>
                  </a:lnTo>
                  <a:lnTo>
                    <a:pt x="84594" y="129057"/>
                  </a:lnTo>
                  <a:lnTo>
                    <a:pt x="85445" y="129628"/>
                  </a:lnTo>
                  <a:lnTo>
                    <a:pt x="84594" y="130200"/>
                  </a:lnTo>
                  <a:lnTo>
                    <a:pt x="88023" y="132486"/>
                  </a:lnTo>
                  <a:lnTo>
                    <a:pt x="89636" y="133718"/>
                  </a:lnTo>
                  <a:lnTo>
                    <a:pt x="90487" y="133108"/>
                  </a:lnTo>
                  <a:lnTo>
                    <a:pt x="91351" y="133718"/>
                  </a:lnTo>
                  <a:lnTo>
                    <a:pt x="93065" y="134861"/>
                  </a:lnTo>
                  <a:lnTo>
                    <a:pt x="94691" y="134861"/>
                  </a:lnTo>
                  <a:lnTo>
                    <a:pt x="96405" y="133718"/>
                  </a:lnTo>
                  <a:lnTo>
                    <a:pt x="98120" y="132486"/>
                  </a:lnTo>
                  <a:lnTo>
                    <a:pt x="98120" y="129057"/>
                  </a:lnTo>
                  <a:close/>
                </a:path>
                <a:path w="300990" h="135254">
                  <a:moveTo>
                    <a:pt x="118402" y="129057"/>
                  </a:moveTo>
                  <a:lnTo>
                    <a:pt x="116687" y="127812"/>
                  </a:lnTo>
                  <a:lnTo>
                    <a:pt x="114973" y="127812"/>
                  </a:lnTo>
                  <a:lnTo>
                    <a:pt x="114973" y="126669"/>
                  </a:lnTo>
                  <a:lnTo>
                    <a:pt x="111633" y="124294"/>
                  </a:lnTo>
                  <a:lnTo>
                    <a:pt x="109918" y="123151"/>
                  </a:lnTo>
                  <a:lnTo>
                    <a:pt x="106591" y="125526"/>
                  </a:lnTo>
                  <a:lnTo>
                    <a:pt x="104876" y="125526"/>
                  </a:lnTo>
                  <a:lnTo>
                    <a:pt x="104876" y="129057"/>
                  </a:lnTo>
                  <a:lnTo>
                    <a:pt x="105727" y="129628"/>
                  </a:lnTo>
                  <a:lnTo>
                    <a:pt x="104876" y="130200"/>
                  </a:lnTo>
                  <a:lnTo>
                    <a:pt x="108305" y="132486"/>
                  </a:lnTo>
                  <a:lnTo>
                    <a:pt x="109931" y="133718"/>
                  </a:lnTo>
                  <a:lnTo>
                    <a:pt x="110782" y="133108"/>
                  </a:lnTo>
                  <a:lnTo>
                    <a:pt x="111645" y="133718"/>
                  </a:lnTo>
                  <a:lnTo>
                    <a:pt x="113360" y="134861"/>
                  </a:lnTo>
                  <a:lnTo>
                    <a:pt x="114973" y="134861"/>
                  </a:lnTo>
                  <a:lnTo>
                    <a:pt x="116687" y="133718"/>
                  </a:lnTo>
                  <a:lnTo>
                    <a:pt x="118402" y="132486"/>
                  </a:lnTo>
                  <a:lnTo>
                    <a:pt x="118402" y="129057"/>
                  </a:lnTo>
                  <a:close/>
                </a:path>
                <a:path w="300990" h="135254">
                  <a:moveTo>
                    <a:pt x="138595" y="129057"/>
                  </a:moveTo>
                  <a:lnTo>
                    <a:pt x="136880" y="127812"/>
                  </a:lnTo>
                  <a:lnTo>
                    <a:pt x="135255" y="127812"/>
                  </a:lnTo>
                  <a:lnTo>
                    <a:pt x="135255" y="126669"/>
                  </a:lnTo>
                  <a:lnTo>
                    <a:pt x="131927" y="124294"/>
                  </a:lnTo>
                  <a:lnTo>
                    <a:pt x="130213" y="123151"/>
                  </a:lnTo>
                  <a:lnTo>
                    <a:pt x="126873" y="125526"/>
                  </a:lnTo>
                  <a:lnTo>
                    <a:pt x="125158" y="125526"/>
                  </a:lnTo>
                  <a:lnTo>
                    <a:pt x="125158" y="129057"/>
                  </a:lnTo>
                  <a:lnTo>
                    <a:pt x="126009" y="129628"/>
                  </a:lnTo>
                  <a:lnTo>
                    <a:pt x="125158" y="130200"/>
                  </a:lnTo>
                  <a:lnTo>
                    <a:pt x="128587" y="132486"/>
                  </a:lnTo>
                  <a:lnTo>
                    <a:pt x="130213" y="133718"/>
                  </a:lnTo>
                  <a:lnTo>
                    <a:pt x="131013" y="133146"/>
                  </a:lnTo>
                  <a:lnTo>
                    <a:pt x="131838" y="133718"/>
                  </a:lnTo>
                  <a:lnTo>
                    <a:pt x="133553" y="134861"/>
                  </a:lnTo>
                  <a:lnTo>
                    <a:pt x="135166" y="134861"/>
                  </a:lnTo>
                  <a:lnTo>
                    <a:pt x="136880" y="133718"/>
                  </a:lnTo>
                  <a:lnTo>
                    <a:pt x="138595" y="132486"/>
                  </a:lnTo>
                  <a:lnTo>
                    <a:pt x="138595" y="129057"/>
                  </a:lnTo>
                  <a:close/>
                </a:path>
                <a:path w="300990" h="135254">
                  <a:moveTo>
                    <a:pt x="158889" y="129057"/>
                  </a:moveTo>
                  <a:lnTo>
                    <a:pt x="157175" y="127812"/>
                  </a:lnTo>
                  <a:lnTo>
                    <a:pt x="155549" y="127812"/>
                  </a:lnTo>
                  <a:lnTo>
                    <a:pt x="155549" y="126669"/>
                  </a:lnTo>
                  <a:lnTo>
                    <a:pt x="152222" y="124294"/>
                  </a:lnTo>
                  <a:lnTo>
                    <a:pt x="150507" y="123151"/>
                  </a:lnTo>
                  <a:lnTo>
                    <a:pt x="147167" y="125526"/>
                  </a:lnTo>
                  <a:lnTo>
                    <a:pt x="145453" y="125526"/>
                  </a:lnTo>
                  <a:lnTo>
                    <a:pt x="145453" y="129057"/>
                  </a:lnTo>
                  <a:lnTo>
                    <a:pt x="146304" y="129628"/>
                  </a:lnTo>
                  <a:lnTo>
                    <a:pt x="145453" y="130200"/>
                  </a:lnTo>
                  <a:lnTo>
                    <a:pt x="148882" y="132486"/>
                  </a:lnTo>
                  <a:lnTo>
                    <a:pt x="150507" y="133718"/>
                  </a:lnTo>
                  <a:lnTo>
                    <a:pt x="151307" y="133146"/>
                  </a:lnTo>
                  <a:lnTo>
                    <a:pt x="152120" y="133718"/>
                  </a:lnTo>
                  <a:lnTo>
                    <a:pt x="153835" y="134861"/>
                  </a:lnTo>
                  <a:lnTo>
                    <a:pt x="155460" y="134861"/>
                  </a:lnTo>
                  <a:lnTo>
                    <a:pt x="157175" y="133718"/>
                  </a:lnTo>
                  <a:lnTo>
                    <a:pt x="158889" y="132486"/>
                  </a:lnTo>
                  <a:lnTo>
                    <a:pt x="158889" y="129057"/>
                  </a:lnTo>
                  <a:close/>
                </a:path>
                <a:path w="300990" h="135254">
                  <a:moveTo>
                    <a:pt x="179171" y="129057"/>
                  </a:moveTo>
                  <a:lnTo>
                    <a:pt x="177457" y="127812"/>
                  </a:lnTo>
                  <a:lnTo>
                    <a:pt x="175831" y="127812"/>
                  </a:lnTo>
                  <a:lnTo>
                    <a:pt x="175831" y="126669"/>
                  </a:lnTo>
                  <a:lnTo>
                    <a:pt x="172504" y="124294"/>
                  </a:lnTo>
                  <a:lnTo>
                    <a:pt x="170789" y="123151"/>
                  </a:lnTo>
                  <a:lnTo>
                    <a:pt x="167449" y="125526"/>
                  </a:lnTo>
                  <a:lnTo>
                    <a:pt x="165735" y="125526"/>
                  </a:lnTo>
                  <a:lnTo>
                    <a:pt x="165735" y="129057"/>
                  </a:lnTo>
                  <a:lnTo>
                    <a:pt x="166547" y="129603"/>
                  </a:lnTo>
                  <a:lnTo>
                    <a:pt x="165646" y="130200"/>
                  </a:lnTo>
                  <a:lnTo>
                    <a:pt x="169075" y="132486"/>
                  </a:lnTo>
                  <a:lnTo>
                    <a:pt x="170688" y="133718"/>
                  </a:lnTo>
                  <a:lnTo>
                    <a:pt x="171538" y="133108"/>
                  </a:lnTo>
                  <a:lnTo>
                    <a:pt x="172402" y="133718"/>
                  </a:lnTo>
                  <a:lnTo>
                    <a:pt x="174117" y="134861"/>
                  </a:lnTo>
                  <a:lnTo>
                    <a:pt x="175742" y="134861"/>
                  </a:lnTo>
                  <a:lnTo>
                    <a:pt x="177457" y="133718"/>
                  </a:lnTo>
                  <a:lnTo>
                    <a:pt x="179171" y="132486"/>
                  </a:lnTo>
                  <a:lnTo>
                    <a:pt x="179171" y="129057"/>
                  </a:lnTo>
                  <a:close/>
                </a:path>
                <a:path w="300990" h="135254">
                  <a:moveTo>
                    <a:pt x="199466" y="129057"/>
                  </a:moveTo>
                  <a:lnTo>
                    <a:pt x="197751" y="127812"/>
                  </a:lnTo>
                  <a:lnTo>
                    <a:pt x="196126" y="127812"/>
                  </a:lnTo>
                  <a:lnTo>
                    <a:pt x="196126" y="126669"/>
                  </a:lnTo>
                  <a:lnTo>
                    <a:pt x="192798" y="124294"/>
                  </a:lnTo>
                  <a:lnTo>
                    <a:pt x="191084" y="123151"/>
                  </a:lnTo>
                  <a:lnTo>
                    <a:pt x="187744" y="125526"/>
                  </a:lnTo>
                  <a:lnTo>
                    <a:pt x="186029" y="125526"/>
                  </a:lnTo>
                  <a:lnTo>
                    <a:pt x="186029" y="129057"/>
                  </a:lnTo>
                  <a:lnTo>
                    <a:pt x="186842" y="129603"/>
                  </a:lnTo>
                  <a:lnTo>
                    <a:pt x="185940" y="130200"/>
                  </a:lnTo>
                  <a:lnTo>
                    <a:pt x="189369" y="132486"/>
                  </a:lnTo>
                  <a:lnTo>
                    <a:pt x="190982" y="133718"/>
                  </a:lnTo>
                  <a:lnTo>
                    <a:pt x="191833" y="133108"/>
                  </a:lnTo>
                  <a:lnTo>
                    <a:pt x="192697" y="133718"/>
                  </a:lnTo>
                  <a:lnTo>
                    <a:pt x="194411" y="134861"/>
                  </a:lnTo>
                  <a:lnTo>
                    <a:pt x="196037" y="134861"/>
                  </a:lnTo>
                  <a:lnTo>
                    <a:pt x="197751" y="133718"/>
                  </a:lnTo>
                  <a:lnTo>
                    <a:pt x="199466" y="132486"/>
                  </a:lnTo>
                  <a:lnTo>
                    <a:pt x="199466" y="129057"/>
                  </a:lnTo>
                  <a:close/>
                </a:path>
                <a:path w="300990" h="135254">
                  <a:moveTo>
                    <a:pt x="219748" y="129057"/>
                  </a:moveTo>
                  <a:lnTo>
                    <a:pt x="218033" y="127812"/>
                  </a:lnTo>
                  <a:lnTo>
                    <a:pt x="216420" y="127812"/>
                  </a:lnTo>
                  <a:lnTo>
                    <a:pt x="216420" y="126669"/>
                  </a:lnTo>
                  <a:lnTo>
                    <a:pt x="213080" y="124294"/>
                  </a:lnTo>
                  <a:lnTo>
                    <a:pt x="211366" y="123151"/>
                  </a:lnTo>
                  <a:lnTo>
                    <a:pt x="208038" y="125526"/>
                  </a:lnTo>
                  <a:lnTo>
                    <a:pt x="206324" y="125526"/>
                  </a:lnTo>
                  <a:lnTo>
                    <a:pt x="206324" y="129057"/>
                  </a:lnTo>
                  <a:lnTo>
                    <a:pt x="207124" y="129603"/>
                  </a:lnTo>
                  <a:lnTo>
                    <a:pt x="206222" y="130200"/>
                  </a:lnTo>
                  <a:lnTo>
                    <a:pt x="209651" y="132486"/>
                  </a:lnTo>
                  <a:lnTo>
                    <a:pt x="211277" y="133718"/>
                  </a:lnTo>
                  <a:lnTo>
                    <a:pt x="212128" y="133108"/>
                  </a:lnTo>
                  <a:lnTo>
                    <a:pt x="212991" y="133718"/>
                  </a:lnTo>
                  <a:lnTo>
                    <a:pt x="214706" y="134861"/>
                  </a:lnTo>
                  <a:lnTo>
                    <a:pt x="216319" y="134861"/>
                  </a:lnTo>
                  <a:lnTo>
                    <a:pt x="218033" y="133718"/>
                  </a:lnTo>
                  <a:lnTo>
                    <a:pt x="219748" y="132486"/>
                  </a:lnTo>
                  <a:lnTo>
                    <a:pt x="219748" y="129057"/>
                  </a:lnTo>
                  <a:close/>
                </a:path>
                <a:path w="300990" h="135254">
                  <a:moveTo>
                    <a:pt x="240030" y="129057"/>
                  </a:moveTo>
                  <a:lnTo>
                    <a:pt x="238315" y="127812"/>
                  </a:lnTo>
                  <a:lnTo>
                    <a:pt x="236613" y="127812"/>
                  </a:lnTo>
                  <a:lnTo>
                    <a:pt x="236613" y="126669"/>
                  </a:lnTo>
                  <a:lnTo>
                    <a:pt x="233273" y="124294"/>
                  </a:lnTo>
                  <a:lnTo>
                    <a:pt x="231559" y="123151"/>
                  </a:lnTo>
                  <a:lnTo>
                    <a:pt x="228231" y="125526"/>
                  </a:lnTo>
                  <a:lnTo>
                    <a:pt x="226517" y="125526"/>
                  </a:lnTo>
                  <a:lnTo>
                    <a:pt x="226517" y="129057"/>
                  </a:lnTo>
                  <a:lnTo>
                    <a:pt x="227368" y="129628"/>
                  </a:lnTo>
                  <a:lnTo>
                    <a:pt x="226504" y="130200"/>
                  </a:lnTo>
                  <a:lnTo>
                    <a:pt x="229933" y="132486"/>
                  </a:lnTo>
                  <a:lnTo>
                    <a:pt x="231559" y="133718"/>
                  </a:lnTo>
                  <a:lnTo>
                    <a:pt x="232410" y="133108"/>
                  </a:lnTo>
                  <a:lnTo>
                    <a:pt x="233273" y="133718"/>
                  </a:lnTo>
                  <a:lnTo>
                    <a:pt x="234988" y="134861"/>
                  </a:lnTo>
                  <a:lnTo>
                    <a:pt x="236601" y="134861"/>
                  </a:lnTo>
                  <a:lnTo>
                    <a:pt x="238315" y="133718"/>
                  </a:lnTo>
                  <a:lnTo>
                    <a:pt x="240030" y="132486"/>
                  </a:lnTo>
                  <a:lnTo>
                    <a:pt x="240030" y="129057"/>
                  </a:lnTo>
                  <a:close/>
                </a:path>
                <a:path w="300990" h="135254">
                  <a:moveTo>
                    <a:pt x="260324" y="129057"/>
                  </a:moveTo>
                  <a:lnTo>
                    <a:pt x="258610" y="127812"/>
                  </a:lnTo>
                  <a:lnTo>
                    <a:pt x="256895" y="127812"/>
                  </a:lnTo>
                  <a:lnTo>
                    <a:pt x="256895" y="126669"/>
                  </a:lnTo>
                  <a:lnTo>
                    <a:pt x="253568" y="124294"/>
                  </a:lnTo>
                  <a:lnTo>
                    <a:pt x="251853" y="123151"/>
                  </a:lnTo>
                  <a:lnTo>
                    <a:pt x="248513" y="125526"/>
                  </a:lnTo>
                  <a:lnTo>
                    <a:pt x="246799" y="125526"/>
                  </a:lnTo>
                  <a:lnTo>
                    <a:pt x="246799" y="129057"/>
                  </a:lnTo>
                  <a:lnTo>
                    <a:pt x="247650" y="129628"/>
                  </a:lnTo>
                  <a:lnTo>
                    <a:pt x="246799" y="130200"/>
                  </a:lnTo>
                  <a:lnTo>
                    <a:pt x="250228" y="132486"/>
                  </a:lnTo>
                  <a:lnTo>
                    <a:pt x="251853" y="133718"/>
                  </a:lnTo>
                  <a:lnTo>
                    <a:pt x="252704" y="133108"/>
                  </a:lnTo>
                  <a:lnTo>
                    <a:pt x="253568" y="133718"/>
                  </a:lnTo>
                  <a:lnTo>
                    <a:pt x="255282" y="134861"/>
                  </a:lnTo>
                  <a:lnTo>
                    <a:pt x="256895" y="134861"/>
                  </a:lnTo>
                  <a:lnTo>
                    <a:pt x="258610" y="133718"/>
                  </a:lnTo>
                  <a:lnTo>
                    <a:pt x="260324" y="132486"/>
                  </a:lnTo>
                  <a:lnTo>
                    <a:pt x="260324" y="129057"/>
                  </a:lnTo>
                  <a:close/>
                </a:path>
                <a:path w="300990" h="135254">
                  <a:moveTo>
                    <a:pt x="280619" y="129057"/>
                  </a:moveTo>
                  <a:lnTo>
                    <a:pt x="278904" y="127812"/>
                  </a:lnTo>
                  <a:lnTo>
                    <a:pt x="277177" y="127812"/>
                  </a:lnTo>
                  <a:lnTo>
                    <a:pt x="277177" y="126669"/>
                  </a:lnTo>
                  <a:lnTo>
                    <a:pt x="273850" y="124294"/>
                  </a:lnTo>
                  <a:lnTo>
                    <a:pt x="272135" y="123151"/>
                  </a:lnTo>
                  <a:lnTo>
                    <a:pt x="268795" y="125526"/>
                  </a:lnTo>
                  <a:lnTo>
                    <a:pt x="267081" y="125526"/>
                  </a:lnTo>
                  <a:lnTo>
                    <a:pt x="267081" y="129057"/>
                  </a:lnTo>
                  <a:lnTo>
                    <a:pt x="267931" y="129628"/>
                  </a:lnTo>
                  <a:lnTo>
                    <a:pt x="267081" y="130200"/>
                  </a:lnTo>
                  <a:lnTo>
                    <a:pt x="270510" y="132486"/>
                  </a:lnTo>
                  <a:lnTo>
                    <a:pt x="272135" y="133718"/>
                  </a:lnTo>
                  <a:lnTo>
                    <a:pt x="272986" y="133108"/>
                  </a:lnTo>
                  <a:lnTo>
                    <a:pt x="273850" y="133718"/>
                  </a:lnTo>
                  <a:lnTo>
                    <a:pt x="275564" y="134861"/>
                  </a:lnTo>
                  <a:lnTo>
                    <a:pt x="277190" y="134861"/>
                  </a:lnTo>
                  <a:lnTo>
                    <a:pt x="278904" y="133718"/>
                  </a:lnTo>
                  <a:lnTo>
                    <a:pt x="280619" y="132486"/>
                  </a:lnTo>
                  <a:lnTo>
                    <a:pt x="280619" y="129057"/>
                  </a:lnTo>
                  <a:close/>
                </a:path>
                <a:path w="300990" h="135254">
                  <a:moveTo>
                    <a:pt x="300901" y="129057"/>
                  </a:moveTo>
                  <a:lnTo>
                    <a:pt x="299186" y="127812"/>
                  </a:lnTo>
                  <a:lnTo>
                    <a:pt x="297472" y="127812"/>
                  </a:lnTo>
                  <a:lnTo>
                    <a:pt x="297472" y="126669"/>
                  </a:lnTo>
                  <a:lnTo>
                    <a:pt x="294144" y="124294"/>
                  </a:lnTo>
                  <a:lnTo>
                    <a:pt x="292430" y="123151"/>
                  </a:lnTo>
                  <a:lnTo>
                    <a:pt x="289090" y="125526"/>
                  </a:lnTo>
                  <a:lnTo>
                    <a:pt x="287375" y="125526"/>
                  </a:lnTo>
                  <a:lnTo>
                    <a:pt x="287375" y="129057"/>
                  </a:lnTo>
                  <a:lnTo>
                    <a:pt x="288226" y="129628"/>
                  </a:lnTo>
                  <a:lnTo>
                    <a:pt x="287375" y="130200"/>
                  </a:lnTo>
                  <a:lnTo>
                    <a:pt x="290804" y="132486"/>
                  </a:lnTo>
                  <a:lnTo>
                    <a:pt x="292417" y="133718"/>
                  </a:lnTo>
                  <a:lnTo>
                    <a:pt x="293268" y="133108"/>
                  </a:lnTo>
                  <a:lnTo>
                    <a:pt x="294132" y="133718"/>
                  </a:lnTo>
                  <a:lnTo>
                    <a:pt x="295846" y="134861"/>
                  </a:lnTo>
                  <a:lnTo>
                    <a:pt x="297472" y="134861"/>
                  </a:lnTo>
                  <a:lnTo>
                    <a:pt x="299186" y="133718"/>
                  </a:lnTo>
                  <a:lnTo>
                    <a:pt x="300901" y="132486"/>
                  </a:lnTo>
                  <a:lnTo>
                    <a:pt x="300901" y="1290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46327" y="4904904"/>
              <a:ext cx="493395" cy="13335"/>
            </a:xfrm>
            <a:custGeom>
              <a:avLst/>
              <a:gdLst/>
              <a:ahLst/>
              <a:cxnLst/>
              <a:rect l="l" t="t" r="r" b="b"/>
              <a:pathLst>
                <a:path w="493394" h="13335">
                  <a:moveTo>
                    <a:pt x="10096" y="5905"/>
                  </a:moveTo>
                  <a:lnTo>
                    <a:pt x="8382" y="4660"/>
                  </a:lnTo>
                  <a:lnTo>
                    <a:pt x="3327" y="4660"/>
                  </a:lnTo>
                  <a:lnTo>
                    <a:pt x="0" y="7048"/>
                  </a:lnTo>
                  <a:lnTo>
                    <a:pt x="0" y="8191"/>
                  </a:lnTo>
                  <a:lnTo>
                    <a:pt x="3327" y="10566"/>
                  </a:lnTo>
                  <a:lnTo>
                    <a:pt x="5041" y="11709"/>
                  </a:lnTo>
                  <a:lnTo>
                    <a:pt x="6667" y="11709"/>
                  </a:lnTo>
                  <a:lnTo>
                    <a:pt x="8382" y="10566"/>
                  </a:lnTo>
                  <a:lnTo>
                    <a:pt x="10096" y="9334"/>
                  </a:lnTo>
                  <a:lnTo>
                    <a:pt x="10096" y="5905"/>
                  </a:lnTo>
                  <a:close/>
                </a:path>
                <a:path w="493394" h="13335">
                  <a:moveTo>
                    <a:pt x="30391" y="5905"/>
                  </a:moveTo>
                  <a:lnTo>
                    <a:pt x="28676" y="4660"/>
                  </a:lnTo>
                  <a:lnTo>
                    <a:pt x="26962" y="4660"/>
                  </a:lnTo>
                  <a:lnTo>
                    <a:pt x="26962" y="3517"/>
                  </a:lnTo>
                  <a:lnTo>
                    <a:pt x="23622" y="1143"/>
                  </a:lnTo>
                  <a:lnTo>
                    <a:pt x="21907" y="0"/>
                  </a:lnTo>
                  <a:lnTo>
                    <a:pt x="18567" y="2374"/>
                  </a:lnTo>
                  <a:lnTo>
                    <a:pt x="16852" y="2374"/>
                  </a:lnTo>
                  <a:lnTo>
                    <a:pt x="16852" y="5905"/>
                  </a:lnTo>
                  <a:lnTo>
                    <a:pt x="17716" y="6489"/>
                  </a:lnTo>
                  <a:lnTo>
                    <a:pt x="16865" y="7048"/>
                  </a:lnTo>
                  <a:lnTo>
                    <a:pt x="20294" y="9334"/>
                  </a:lnTo>
                  <a:lnTo>
                    <a:pt x="21907" y="10566"/>
                  </a:lnTo>
                  <a:lnTo>
                    <a:pt x="22758" y="9956"/>
                  </a:lnTo>
                  <a:lnTo>
                    <a:pt x="23622" y="10566"/>
                  </a:lnTo>
                  <a:lnTo>
                    <a:pt x="25336" y="11709"/>
                  </a:lnTo>
                  <a:lnTo>
                    <a:pt x="26962" y="11709"/>
                  </a:lnTo>
                  <a:lnTo>
                    <a:pt x="28676" y="10566"/>
                  </a:lnTo>
                  <a:lnTo>
                    <a:pt x="30391" y="9334"/>
                  </a:lnTo>
                  <a:lnTo>
                    <a:pt x="30391" y="5905"/>
                  </a:lnTo>
                  <a:close/>
                </a:path>
                <a:path w="493394" h="13335">
                  <a:moveTo>
                    <a:pt x="50571" y="5905"/>
                  </a:moveTo>
                  <a:lnTo>
                    <a:pt x="48856" y="4660"/>
                  </a:lnTo>
                  <a:lnTo>
                    <a:pt x="47244" y="4660"/>
                  </a:lnTo>
                  <a:lnTo>
                    <a:pt x="47244" y="3517"/>
                  </a:lnTo>
                  <a:lnTo>
                    <a:pt x="43903" y="1143"/>
                  </a:lnTo>
                  <a:lnTo>
                    <a:pt x="42189" y="0"/>
                  </a:lnTo>
                  <a:lnTo>
                    <a:pt x="38862" y="2374"/>
                  </a:lnTo>
                  <a:lnTo>
                    <a:pt x="37147" y="2374"/>
                  </a:lnTo>
                  <a:lnTo>
                    <a:pt x="37147" y="5905"/>
                  </a:lnTo>
                  <a:lnTo>
                    <a:pt x="37998" y="6477"/>
                  </a:lnTo>
                  <a:lnTo>
                    <a:pt x="37147" y="7048"/>
                  </a:lnTo>
                  <a:lnTo>
                    <a:pt x="40576" y="9334"/>
                  </a:lnTo>
                  <a:lnTo>
                    <a:pt x="42189" y="10566"/>
                  </a:lnTo>
                  <a:lnTo>
                    <a:pt x="42989" y="9994"/>
                  </a:lnTo>
                  <a:lnTo>
                    <a:pt x="43815" y="10566"/>
                  </a:lnTo>
                  <a:lnTo>
                    <a:pt x="45529" y="11709"/>
                  </a:lnTo>
                  <a:lnTo>
                    <a:pt x="47142" y="11709"/>
                  </a:lnTo>
                  <a:lnTo>
                    <a:pt x="48856" y="10566"/>
                  </a:lnTo>
                  <a:lnTo>
                    <a:pt x="50571" y="9334"/>
                  </a:lnTo>
                  <a:lnTo>
                    <a:pt x="50571" y="5905"/>
                  </a:lnTo>
                  <a:close/>
                </a:path>
                <a:path w="493394" h="13335">
                  <a:moveTo>
                    <a:pt x="70866" y="5905"/>
                  </a:moveTo>
                  <a:lnTo>
                    <a:pt x="69151" y="4660"/>
                  </a:lnTo>
                  <a:lnTo>
                    <a:pt x="67538" y="4660"/>
                  </a:lnTo>
                  <a:lnTo>
                    <a:pt x="67538" y="3517"/>
                  </a:lnTo>
                  <a:lnTo>
                    <a:pt x="64198" y="1143"/>
                  </a:lnTo>
                  <a:lnTo>
                    <a:pt x="62484" y="0"/>
                  </a:lnTo>
                  <a:lnTo>
                    <a:pt x="59156" y="2374"/>
                  </a:lnTo>
                  <a:lnTo>
                    <a:pt x="57442" y="2374"/>
                  </a:lnTo>
                  <a:lnTo>
                    <a:pt x="57442" y="5905"/>
                  </a:lnTo>
                  <a:lnTo>
                    <a:pt x="58293" y="6477"/>
                  </a:lnTo>
                  <a:lnTo>
                    <a:pt x="57442" y="7048"/>
                  </a:lnTo>
                  <a:lnTo>
                    <a:pt x="60871" y="9334"/>
                  </a:lnTo>
                  <a:lnTo>
                    <a:pt x="62484" y="10566"/>
                  </a:lnTo>
                  <a:lnTo>
                    <a:pt x="63284" y="9994"/>
                  </a:lnTo>
                  <a:lnTo>
                    <a:pt x="64109" y="10566"/>
                  </a:lnTo>
                  <a:lnTo>
                    <a:pt x="65824" y="11709"/>
                  </a:lnTo>
                  <a:lnTo>
                    <a:pt x="67437" y="11709"/>
                  </a:lnTo>
                  <a:lnTo>
                    <a:pt x="69151" y="10566"/>
                  </a:lnTo>
                  <a:lnTo>
                    <a:pt x="70866" y="9334"/>
                  </a:lnTo>
                  <a:lnTo>
                    <a:pt x="70866" y="5905"/>
                  </a:lnTo>
                  <a:close/>
                </a:path>
                <a:path w="493394" h="13335">
                  <a:moveTo>
                    <a:pt x="91160" y="5905"/>
                  </a:moveTo>
                  <a:lnTo>
                    <a:pt x="89446" y="4660"/>
                  </a:lnTo>
                  <a:lnTo>
                    <a:pt x="87820" y="4660"/>
                  </a:lnTo>
                  <a:lnTo>
                    <a:pt x="87820" y="3517"/>
                  </a:lnTo>
                  <a:lnTo>
                    <a:pt x="84493" y="1143"/>
                  </a:lnTo>
                  <a:lnTo>
                    <a:pt x="82778" y="0"/>
                  </a:lnTo>
                  <a:lnTo>
                    <a:pt x="79438" y="2374"/>
                  </a:lnTo>
                  <a:lnTo>
                    <a:pt x="77724" y="2374"/>
                  </a:lnTo>
                  <a:lnTo>
                    <a:pt x="77724" y="5905"/>
                  </a:lnTo>
                  <a:lnTo>
                    <a:pt x="78574" y="6477"/>
                  </a:lnTo>
                  <a:lnTo>
                    <a:pt x="77724" y="7048"/>
                  </a:lnTo>
                  <a:lnTo>
                    <a:pt x="81153" y="9334"/>
                  </a:lnTo>
                  <a:lnTo>
                    <a:pt x="82765" y="10566"/>
                  </a:lnTo>
                  <a:lnTo>
                    <a:pt x="83566" y="9994"/>
                  </a:lnTo>
                  <a:lnTo>
                    <a:pt x="84391" y="10566"/>
                  </a:lnTo>
                  <a:lnTo>
                    <a:pt x="86106" y="11709"/>
                  </a:lnTo>
                  <a:lnTo>
                    <a:pt x="87731" y="11709"/>
                  </a:lnTo>
                  <a:lnTo>
                    <a:pt x="89446" y="10566"/>
                  </a:lnTo>
                  <a:lnTo>
                    <a:pt x="91160" y="9334"/>
                  </a:lnTo>
                  <a:lnTo>
                    <a:pt x="91160" y="5905"/>
                  </a:lnTo>
                  <a:close/>
                </a:path>
                <a:path w="493394" h="13335">
                  <a:moveTo>
                    <a:pt x="111442" y="5905"/>
                  </a:moveTo>
                  <a:lnTo>
                    <a:pt x="109728" y="4660"/>
                  </a:lnTo>
                  <a:lnTo>
                    <a:pt x="108102" y="4660"/>
                  </a:lnTo>
                  <a:lnTo>
                    <a:pt x="108102" y="3517"/>
                  </a:lnTo>
                  <a:lnTo>
                    <a:pt x="104775" y="1143"/>
                  </a:lnTo>
                  <a:lnTo>
                    <a:pt x="103060" y="0"/>
                  </a:lnTo>
                  <a:lnTo>
                    <a:pt x="99720" y="2374"/>
                  </a:lnTo>
                  <a:lnTo>
                    <a:pt x="98005" y="2374"/>
                  </a:lnTo>
                  <a:lnTo>
                    <a:pt x="98005" y="5905"/>
                  </a:lnTo>
                  <a:lnTo>
                    <a:pt x="98818" y="6451"/>
                  </a:lnTo>
                  <a:lnTo>
                    <a:pt x="97917" y="7048"/>
                  </a:lnTo>
                  <a:lnTo>
                    <a:pt x="101346" y="9334"/>
                  </a:lnTo>
                  <a:lnTo>
                    <a:pt x="102971" y="10566"/>
                  </a:lnTo>
                  <a:lnTo>
                    <a:pt x="103809" y="9969"/>
                  </a:lnTo>
                  <a:lnTo>
                    <a:pt x="104673" y="10566"/>
                  </a:lnTo>
                  <a:lnTo>
                    <a:pt x="106387" y="11709"/>
                  </a:lnTo>
                  <a:lnTo>
                    <a:pt x="108013" y="11709"/>
                  </a:lnTo>
                  <a:lnTo>
                    <a:pt x="109728" y="10566"/>
                  </a:lnTo>
                  <a:lnTo>
                    <a:pt x="111442" y="9334"/>
                  </a:lnTo>
                  <a:lnTo>
                    <a:pt x="111442" y="5905"/>
                  </a:lnTo>
                  <a:close/>
                </a:path>
                <a:path w="493394" h="13335">
                  <a:moveTo>
                    <a:pt x="131737" y="5905"/>
                  </a:moveTo>
                  <a:lnTo>
                    <a:pt x="130022" y="4660"/>
                  </a:lnTo>
                  <a:lnTo>
                    <a:pt x="128397" y="4660"/>
                  </a:lnTo>
                  <a:lnTo>
                    <a:pt x="128397" y="3517"/>
                  </a:lnTo>
                  <a:lnTo>
                    <a:pt x="125069" y="1143"/>
                  </a:lnTo>
                  <a:lnTo>
                    <a:pt x="123355" y="0"/>
                  </a:lnTo>
                  <a:lnTo>
                    <a:pt x="120015" y="2374"/>
                  </a:lnTo>
                  <a:lnTo>
                    <a:pt x="118300" y="2374"/>
                  </a:lnTo>
                  <a:lnTo>
                    <a:pt x="118300" y="5905"/>
                  </a:lnTo>
                  <a:lnTo>
                    <a:pt x="119100" y="6451"/>
                  </a:lnTo>
                  <a:lnTo>
                    <a:pt x="118198" y="7048"/>
                  </a:lnTo>
                  <a:lnTo>
                    <a:pt x="121627" y="9334"/>
                  </a:lnTo>
                  <a:lnTo>
                    <a:pt x="123253" y="10566"/>
                  </a:lnTo>
                  <a:lnTo>
                    <a:pt x="124104" y="9956"/>
                  </a:lnTo>
                  <a:lnTo>
                    <a:pt x="124968" y="10566"/>
                  </a:lnTo>
                  <a:lnTo>
                    <a:pt x="126682" y="11709"/>
                  </a:lnTo>
                  <a:lnTo>
                    <a:pt x="128308" y="11709"/>
                  </a:lnTo>
                  <a:lnTo>
                    <a:pt x="130022" y="10566"/>
                  </a:lnTo>
                  <a:lnTo>
                    <a:pt x="131737" y="9334"/>
                  </a:lnTo>
                  <a:lnTo>
                    <a:pt x="131737" y="5905"/>
                  </a:lnTo>
                  <a:close/>
                </a:path>
                <a:path w="493394" h="13335">
                  <a:moveTo>
                    <a:pt x="152019" y="5905"/>
                  </a:moveTo>
                  <a:lnTo>
                    <a:pt x="150304" y="4660"/>
                  </a:lnTo>
                  <a:lnTo>
                    <a:pt x="148590" y="4660"/>
                  </a:lnTo>
                  <a:lnTo>
                    <a:pt x="148590" y="3517"/>
                  </a:lnTo>
                  <a:lnTo>
                    <a:pt x="145249" y="1143"/>
                  </a:lnTo>
                  <a:lnTo>
                    <a:pt x="143535" y="0"/>
                  </a:lnTo>
                  <a:lnTo>
                    <a:pt x="140208" y="2374"/>
                  </a:lnTo>
                  <a:lnTo>
                    <a:pt x="138493" y="2374"/>
                  </a:lnTo>
                  <a:lnTo>
                    <a:pt x="138493" y="5905"/>
                  </a:lnTo>
                  <a:lnTo>
                    <a:pt x="139344" y="6477"/>
                  </a:lnTo>
                  <a:lnTo>
                    <a:pt x="138493" y="7048"/>
                  </a:lnTo>
                  <a:lnTo>
                    <a:pt x="141922" y="9334"/>
                  </a:lnTo>
                  <a:lnTo>
                    <a:pt x="143535" y="10566"/>
                  </a:lnTo>
                  <a:lnTo>
                    <a:pt x="144386" y="9956"/>
                  </a:lnTo>
                  <a:lnTo>
                    <a:pt x="145262" y="10566"/>
                  </a:lnTo>
                  <a:lnTo>
                    <a:pt x="146977" y="11709"/>
                  </a:lnTo>
                  <a:lnTo>
                    <a:pt x="148590" y="11709"/>
                  </a:lnTo>
                  <a:lnTo>
                    <a:pt x="150304" y="10566"/>
                  </a:lnTo>
                  <a:lnTo>
                    <a:pt x="152019" y="9334"/>
                  </a:lnTo>
                  <a:lnTo>
                    <a:pt x="152019" y="5905"/>
                  </a:lnTo>
                  <a:close/>
                </a:path>
                <a:path w="493394" h="13335">
                  <a:moveTo>
                    <a:pt x="172300" y="5905"/>
                  </a:moveTo>
                  <a:lnTo>
                    <a:pt x="170586" y="4660"/>
                  </a:lnTo>
                  <a:lnTo>
                    <a:pt x="168884" y="4660"/>
                  </a:lnTo>
                  <a:lnTo>
                    <a:pt x="168884" y="3517"/>
                  </a:lnTo>
                  <a:lnTo>
                    <a:pt x="165544" y="1143"/>
                  </a:lnTo>
                  <a:lnTo>
                    <a:pt x="163830" y="0"/>
                  </a:lnTo>
                  <a:lnTo>
                    <a:pt x="160502" y="2374"/>
                  </a:lnTo>
                  <a:lnTo>
                    <a:pt x="158788" y="2374"/>
                  </a:lnTo>
                  <a:lnTo>
                    <a:pt x="158788" y="5905"/>
                  </a:lnTo>
                  <a:lnTo>
                    <a:pt x="159639" y="6477"/>
                  </a:lnTo>
                  <a:lnTo>
                    <a:pt x="158788" y="7048"/>
                  </a:lnTo>
                  <a:lnTo>
                    <a:pt x="162217" y="9334"/>
                  </a:lnTo>
                  <a:lnTo>
                    <a:pt x="163830" y="10566"/>
                  </a:lnTo>
                  <a:lnTo>
                    <a:pt x="164680" y="9956"/>
                  </a:lnTo>
                  <a:lnTo>
                    <a:pt x="165544" y="10566"/>
                  </a:lnTo>
                  <a:lnTo>
                    <a:pt x="167259" y="11709"/>
                  </a:lnTo>
                  <a:lnTo>
                    <a:pt x="168871" y="11709"/>
                  </a:lnTo>
                  <a:lnTo>
                    <a:pt x="170586" y="10566"/>
                  </a:lnTo>
                  <a:lnTo>
                    <a:pt x="172300" y="9334"/>
                  </a:lnTo>
                  <a:lnTo>
                    <a:pt x="172300" y="5905"/>
                  </a:lnTo>
                  <a:close/>
                </a:path>
                <a:path w="493394" h="13335">
                  <a:moveTo>
                    <a:pt x="192595" y="5905"/>
                  </a:moveTo>
                  <a:lnTo>
                    <a:pt x="190881" y="4660"/>
                  </a:lnTo>
                  <a:lnTo>
                    <a:pt x="189166" y="4660"/>
                  </a:lnTo>
                  <a:lnTo>
                    <a:pt x="189166" y="3517"/>
                  </a:lnTo>
                  <a:lnTo>
                    <a:pt x="185839" y="1143"/>
                  </a:lnTo>
                  <a:lnTo>
                    <a:pt x="184124" y="0"/>
                  </a:lnTo>
                  <a:lnTo>
                    <a:pt x="180784" y="2374"/>
                  </a:lnTo>
                  <a:lnTo>
                    <a:pt x="179070" y="2374"/>
                  </a:lnTo>
                  <a:lnTo>
                    <a:pt x="179070" y="5905"/>
                  </a:lnTo>
                  <a:lnTo>
                    <a:pt x="179920" y="6477"/>
                  </a:lnTo>
                  <a:lnTo>
                    <a:pt x="179070" y="7048"/>
                  </a:lnTo>
                  <a:lnTo>
                    <a:pt x="182499" y="9334"/>
                  </a:lnTo>
                  <a:lnTo>
                    <a:pt x="184111" y="10566"/>
                  </a:lnTo>
                  <a:lnTo>
                    <a:pt x="184962" y="9956"/>
                  </a:lnTo>
                  <a:lnTo>
                    <a:pt x="185839" y="10566"/>
                  </a:lnTo>
                  <a:lnTo>
                    <a:pt x="187553" y="11709"/>
                  </a:lnTo>
                  <a:lnTo>
                    <a:pt x="189166" y="11709"/>
                  </a:lnTo>
                  <a:lnTo>
                    <a:pt x="190881" y="10566"/>
                  </a:lnTo>
                  <a:lnTo>
                    <a:pt x="192595" y="9334"/>
                  </a:lnTo>
                  <a:lnTo>
                    <a:pt x="192595" y="5905"/>
                  </a:lnTo>
                  <a:close/>
                </a:path>
                <a:path w="493394" h="13335">
                  <a:moveTo>
                    <a:pt x="212890" y="5905"/>
                  </a:moveTo>
                  <a:lnTo>
                    <a:pt x="211175" y="4660"/>
                  </a:lnTo>
                  <a:lnTo>
                    <a:pt x="209448" y="4660"/>
                  </a:lnTo>
                  <a:lnTo>
                    <a:pt x="209448" y="3517"/>
                  </a:lnTo>
                  <a:lnTo>
                    <a:pt x="206121" y="1143"/>
                  </a:lnTo>
                  <a:lnTo>
                    <a:pt x="204406" y="0"/>
                  </a:lnTo>
                  <a:lnTo>
                    <a:pt x="201066" y="2374"/>
                  </a:lnTo>
                  <a:lnTo>
                    <a:pt x="199351" y="2374"/>
                  </a:lnTo>
                  <a:lnTo>
                    <a:pt x="199351" y="5905"/>
                  </a:lnTo>
                  <a:lnTo>
                    <a:pt x="200202" y="6477"/>
                  </a:lnTo>
                  <a:lnTo>
                    <a:pt x="199351" y="7048"/>
                  </a:lnTo>
                  <a:lnTo>
                    <a:pt x="202780" y="9334"/>
                  </a:lnTo>
                  <a:lnTo>
                    <a:pt x="204406" y="10566"/>
                  </a:lnTo>
                  <a:lnTo>
                    <a:pt x="205257" y="9956"/>
                  </a:lnTo>
                  <a:lnTo>
                    <a:pt x="206121" y="10566"/>
                  </a:lnTo>
                  <a:lnTo>
                    <a:pt x="207835" y="11709"/>
                  </a:lnTo>
                  <a:lnTo>
                    <a:pt x="209461" y="11709"/>
                  </a:lnTo>
                  <a:lnTo>
                    <a:pt x="211175" y="10566"/>
                  </a:lnTo>
                  <a:lnTo>
                    <a:pt x="212890" y="9334"/>
                  </a:lnTo>
                  <a:lnTo>
                    <a:pt x="212890" y="5905"/>
                  </a:lnTo>
                  <a:close/>
                </a:path>
                <a:path w="493394" h="13335">
                  <a:moveTo>
                    <a:pt x="231457" y="7137"/>
                  </a:moveTo>
                  <a:lnTo>
                    <a:pt x="229743" y="5905"/>
                  </a:lnTo>
                  <a:lnTo>
                    <a:pt x="228028" y="5905"/>
                  </a:lnTo>
                  <a:lnTo>
                    <a:pt x="227215" y="5283"/>
                  </a:lnTo>
                  <a:lnTo>
                    <a:pt x="228028" y="4660"/>
                  </a:lnTo>
                  <a:lnTo>
                    <a:pt x="229743" y="3517"/>
                  </a:lnTo>
                  <a:lnTo>
                    <a:pt x="228028" y="2374"/>
                  </a:lnTo>
                  <a:lnTo>
                    <a:pt x="226402" y="1143"/>
                  </a:lnTo>
                  <a:lnTo>
                    <a:pt x="224688" y="0"/>
                  </a:lnTo>
                  <a:lnTo>
                    <a:pt x="222973" y="0"/>
                  </a:lnTo>
                  <a:lnTo>
                    <a:pt x="221259" y="1143"/>
                  </a:lnTo>
                  <a:lnTo>
                    <a:pt x="219646" y="2374"/>
                  </a:lnTo>
                  <a:lnTo>
                    <a:pt x="219646" y="5905"/>
                  </a:lnTo>
                  <a:lnTo>
                    <a:pt x="219646" y="9334"/>
                  </a:lnTo>
                  <a:lnTo>
                    <a:pt x="221272" y="10566"/>
                  </a:lnTo>
                  <a:lnTo>
                    <a:pt x="222948" y="10566"/>
                  </a:lnTo>
                  <a:lnTo>
                    <a:pt x="224701" y="11811"/>
                  </a:lnTo>
                  <a:lnTo>
                    <a:pt x="226415" y="12954"/>
                  </a:lnTo>
                  <a:lnTo>
                    <a:pt x="228028" y="12954"/>
                  </a:lnTo>
                  <a:lnTo>
                    <a:pt x="229743" y="11811"/>
                  </a:lnTo>
                  <a:lnTo>
                    <a:pt x="231457" y="10566"/>
                  </a:lnTo>
                  <a:lnTo>
                    <a:pt x="231457" y="7137"/>
                  </a:lnTo>
                  <a:close/>
                </a:path>
                <a:path w="493394" h="13335">
                  <a:moveTo>
                    <a:pt x="251752" y="7137"/>
                  </a:moveTo>
                  <a:lnTo>
                    <a:pt x="250037" y="5905"/>
                  </a:lnTo>
                  <a:lnTo>
                    <a:pt x="248323" y="5905"/>
                  </a:lnTo>
                  <a:lnTo>
                    <a:pt x="247510" y="5283"/>
                  </a:lnTo>
                  <a:lnTo>
                    <a:pt x="248323" y="4660"/>
                  </a:lnTo>
                  <a:lnTo>
                    <a:pt x="250037" y="3517"/>
                  </a:lnTo>
                  <a:lnTo>
                    <a:pt x="248323" y="2374"/>
                  </a:lnTo>
                  <a:lnTo>
                    <a:pt x="246697" y="1143"/>
                  </a:lnTo>
                  <a:lnTo>
                    <a:pt x="244983" y="0"/>
                  </a:lnTo>
                  <a:lnTo>
                    <a:pt x="243268" y="0"/>
                  </a:lnTo>
                  <a:lnTo>
                    <a:pt x="241554" y="1143"/>
                  </a:lnTo>
                  <a:lnTo>
                    <a:pt x="239928" y="2374"/>
                  </a:lnTo>
                  <a:lnTo>
                    <a:pt x="239928" y="5905"/>
                  </a:lnTo>
                  <a:lnTo>
                    <a:pt x="239941" y="9334"/>
                  </a:lnTo>
                  <a:lnTo>
                    <a:pt x="241554" y="10566"/>
                  </a:lnTo>
                  <a:lnTo>
                    <a:pt x="243243" y="10566"/>
                  </a:lnTo>
                  <a:lnTo>
                    <a:pt x="244983" y="11811"/>
                  </a:lnTo>
                  <a:lnTo>
                    <a:pt x="246697" y="12954"/>
                  </a:lnTo>
                  <a:lnTo>
                    <a:pt x="248323" y="12954"/>
                  </a:lnTo>
                  <a:lnTo>
                    <a:pt x="250037" y="11811"/>
                  </a:lnTo>
                  <a:lnTo>
                    <a:pt x="251752" y="10566"/>
                  </a:lnTo>
                  <a:lnTo>
                    <a:pt x="251752" y="7137"/>
                  </a:lnTo>
                  <a:close/>
                </a:path>
                <a:path w="493394" h="13335">
                  <a:moveTo>
                    <a:pt x="272034" y="7137"/>
                  </a:moveTo>
                  <a:lnTo>
                    <a:pt x="270319" y="5905"/>
                  </a:lnTo>
                  <a:lnTo>
                    <a:pt x="268605" y="5905"/>
                  </a:lnTo>
                  <a:lnTo>
                    <a:pt x="267741" y="5257"/>
                  </a:lnTo>
                  <a:lnTo>
                    <a:pt x="268503" y="4660"/>
                  </a:lnTo>
                  <a:lnTo>
                    <a:pt x="270217" y="3517"/>
                  </a:lnTo>
                  <a:lnTo>
                    <a:pt x="268503" y="2374"/>
                  </a:lnTo>
                  <a:lnTo>
                    <a:pt x="266890" y="1143"/>
                  </a:lnTo>
                  <a:lnTo>
                    <a:pt x="265176" y="0"/>
                  </a:lnTo>
                  <a:lnTo>
                    <a:pt x="263461" y="0"/>
                  </a:lnTo>
                  <a:lnTo>
                    <a:pt x="261747" y="1143"/>
                  </a:lnTo>
                  <a:lnTo>
                    <a:pt x="260121" y="2374"/>
                  </a:lnTo>
                  <a:lnTo>
                    <a:pt x="260121" y="5905"/>
                  </a:lnTo>
                  <a:lnTo>
                    <a:pt x="260223" y="9334"/>
                  </a:lnTo>
                  <a:lnTo>
                    <a:pt x="261835" y="10566"/>
                  </a:lnTo>
                  <a:lnTo>
                    <a:pt x="263525" y="10566"/>
                  </a:lnTo>
                  <a:lnTo>
                    <a:pt x="265264" y="11811"/>
                  </a:lnTo>
                  <a:lnTo>
                    <a:pt x="266979" y="12954"/>
                  </a:lnTo>
                  <a:lnTo>
                    <a:pt x="268605" y="12954"/>
                  </a:lnTo>
                  <a:lnTo>
                    <a:pt x="270319" y="11811"/>
                  </a:lnTo>
                  <a:lnTo>
                    <a:pt x="272034" y="10566"/>
                  </a:lnTo>
                  <a:lnTo>
                    <a:pt x="272034" y="7137"/>
                  </a:lnTo>
                  <a:close/>
                </a:path>
                <a:path w="493394" h="13335">
                  <a:moveTo>
                    <a:pt x="292328" y="7137"/>
                  </a:moveTo>
                  <a:lnTo>
                    <a:pt x="290614" y="5905"/>
                  </a:lnTo>
                  <a:lnTo>
                    <a:pt x="288899" y="5905"/>
                  </a:lnTo>
                  <a:lnTo>
                    <a:pt x="288036" y="5257"/>
                  </a:lnTo>
                  <a:lnTo>
                    <a:pt x="288798" y="4660"/>
                  </a:lnTo>
                  <a:lnTo>
                    <a:pt x="290512" y="3517"/>
                  </a:lnTo>
                  <a:lnTo>
                    <a:pt x="288798" y="2374"/>
                  </a:lnTo>
                  <a:lnTo>
                    <a:pt x="287185" y="1143"/>
                  </a:lnTo>
                  <a:lnTo>
                    <a:pt x="285457" y="0"/>
                  </a:lnTo>
                  <a:lnTo>
                    <a:pt x="283743" y="0"/>
                  </a:lnTo>
                  <a:lnTo>
                    <a:pt x="282028" y="1143"/>
                  </a:lnTo>
                  <a:lnTo>
                    <a:pt x="280416" y="2374"/>
                  </a:lnTo>
                  <a:lnTo>
                    <a:pt x="280416" y="5905"/>
                  </a:lnTo>
                  <a:lnTo>
                    <a:pt x="280517" y="9334"/>
                  </a:lnTo>
                  <a:lnTo>
                    <a:pt x="282130" y="10566"/>
                  </a:lnTo>
                  <a:lnTo>
                    <a:pt x="283819" y="10566"/>
                  </a:lnTo>
                  <a:lnTo>
                    <a:pt x="285559" y="11811"/>
                  </a:lnTo>
                  <a:lnTo>
                    <a:pt x="287274" y="12954"/>
                  </a:lnTo>
                  <a:lnTo>
                    <a:pt x="288899" y="12954"/>
                  </a:lnTo>
                  <a:lnTo>
                    <a:pt x="290614" y="11811"/>
                  </a:lnTo>
                  <a:lnTo>
                    <a:pt x="292328" y="10566"/>
                  </a:lnTo>
                  <a:lnTo>
                    <a:pt x="292328" y="7137"/>
                  </a:lnTo>
                  <a:close/>
                </a:path>
                <a:path w="493394" h="13335">
                  <a:moveTo>
                    <a:pt x="312610" y="7137"/>
                  </a:moveTo>
                  <a:lnTo>
                    <a:pt x="310896" y="5905"/>
                  </a:lnTo>
                  <a:lnTo>
                    <a:pt x="309181" y="5905"/>
                  </a:lnTo>
                  <a:lnTo>
                    <a:pt x="308317" y="5257"/>
                  </a:lnTo>
                  <a:lnTo>
                    <a:pt x="309092" y="4660"/>
                  </a:lnTo>
                  <a:lnTo>
                    <a:pt x="310807" y="3517"/>
                  </a:lnTo>
                  <a:lnTo>
                    <a:pt x="309092" y="2374"/>
                  </a:lnTo>
                  <a:lnTo>
                    <a:pt x="307467" y="1143"/>
                  </a:lnTo>
                  <a:lnTo>
                    <a:pt x="305752" y="0"/>
                  </a:lnTo>
                  <a:lnTo>
                    <a:pt x="304038" y="0"/>
                  </a:lnTo>
                  <a:lnTo>
                    <a:pt x="302323" y="1143"/>
                  </a:lnTo>
                  <a:lnTo>
                    <a:pt x="300710" y="2374"/>
                  </a:lnTo>
                  <a:lnTo>
                    <a:pt x="300710" y="5905"/>
                  </a:lnTo>
                  <a:lnTo>
                    <a:pt x="300799" y="9334"/>
                  </a:lnTo>
                  <a:lnTo>
                    <a:pt x="302425" y="10566"/>
                  </a:lnTo>
                  <a:lnTo>
                    <a:pt x="304101" y="10566"/>
                  </a:lnTo>
                  <a:lnTo>
                    <a:pt x="305854" y="11811"/>
                  </a:lnTo>
                  <a:lnTo>
                    <a:pt x="307568" y="12954"/>
                  </a:lnTo>
                  <a:lnTo>
                    <a:pt x="309181" y="12954"/>
                  </a:lnTo>
                  <a:lnTo>
                    <a:pt x="310896" y="11811"/>
                  </a:lnTo>
                  <a:lnTo>
                    <a:pt x="312610" y="10566"/>
                  </a:lnTo>
                  <a:lnTo>
                    <a:pt x="312610" y="7137"/>
                  </a:lnTo>
                  <a:close/>
                </a:path>
                <a:path w="493394" h="13335">
                  <a:moveTo>
                    <a:pt x="332803" y="7137"/>
                  </a:moveTo>
                  <a:lnTo>
                    <a:pt x="331089" y="5905"/>
                  </a:lnTo>
                  <a:lnTo>
                    <a:pt x="329374" y="5905"/>
                  </a:lnTo>
                  <a:lnTo>
                    <a:pt x="328561" y="5283"/>
                  </a:lnTo>
                  <a:lnTo>
                    <a:pt x="329374" y="4660"/>
                  </a:lnTo>
                  <a:lnTo>
                    <a:pt x="331089" y="3517"/>
                  </a:lnTo>
                  <a:lnTo>
                    <a:pt x="329374" y="2374"/>
                  </a:lnTo>
                  <a:lnTo>
                    <a:pt x="327748" y="1143"/>
                  </a:lnTo>
                  <a:lnTo>
                    <a:pt x="326034" y="0"/>
                  </a:lnTo>
                  <a:lnTo>
                    <a:pt x="324319" y="0"/>
                  </a:lnTo>
                  <a:lnTo>
                    <a:pt x="322605" y="1143"/>
                  </a:lnTo>
                  <a:lnTo>
                    <a:pt x="320992" y="2374"/>
                  </a:lnTo>
                  <a:lnTo>
                    <a:pt x="320992" y="5905"/>
                  </a:lnTo>
                  <a:lnTo>
                    <a:pt x="320992" y="9334"/>
                  </a:lnTo>
                  <a:lnTo>
                    <a:pt x="322618" y="10566"/>
                  </a:lnTo>
                  <a:lnTo>
                    <a:pt x="324294" y="10566"/>
                  </a:lnTo>
                  <a:lnTo>
                    <a:pt x="326047" y="11811"/>
                  </a:lnTo>
                  <a:lnTo>
                    <a:pt x="327761" y="12954"/>
                  </a:lnTo>
                  <a:lnTo>
                    <a:pt x="329374" y="12954"/>
                  </a:lnTo>
                  <a:lnTo>
                    <a:pt x="331089" y="11811"/>
                  </a:lnTo>
                  <a:lnTo>
                    <a:pt x="332803" y="10566"/>
                  </a:lnTo>
                  <a:lnTo>
                    <a:pt x="332803" y="7137"/>
                  </a:lnTo>
                  <a:close/>
                </a:path>
                <a:path w="493394" h="13335">
                  <a:moveTo>
                    <a:pt x="353098" y="7137"/>
                  </a:moveTo>
                  <a:lnTo>
                    <a:pt x="351383" y="5905"/>
                  </a:lnTo>
                  <a:lnTo>
                    <a:pt x="349669" y="5905"/>
                  </a:lnTo>
                  <a:lnTo>
                    <a:pt x="348843" y="5283"/>
                  </a:lnTo>
                  <a:lnTo>
                    <a:pt x="349656" y="4660"/>
                  </a:lnTo>
                  <a:lnTo>
                    <a:pt x="351370" y="3517"/>
                  </a:lnTo>
                  <a:lnTo>
                    <a:pt x="349656" y="2374"/>
                  </a:lnTo>
                  <a:lnTo>
                    <a:pt x="348043" y="1143"/>
                  </a:lnTo>
                  <a:lnTo>
                    <a:pt x="346329" y="0"/>
                  </a:lnTo>
                  <a:lnTo>
                    <a:pt x="344614" y="0"/>
                  </a:lnTo>
                  <a:lnTo>
                    <a:pt x="342900" y="1143"/>
                  </a:lnTo>
                  <a:lnTo>
                    <a:pt x="341274" y="2374"/>
                  </a:lnTo>
                  <a:lnTo>
                    <a:pt x="341274" y="5905"/>
                  </a:lnTo>
                  <a:lnTo>
                    <a:pt x="341287" y="9334"/>
                  </a:lnTo>
                  <a:lnTo>
                    <a:pt x="342900" y="10566"/>
                  </a:lnTo>
                  <a:lnTo>
                    <a:pt x="344589" y="10566"/>
                  </a:lnTo>
                  <a:lnTo>
                    <a:pt x="346329" y="11811"/>
                  </a:lnTo>
                  <a:lnTo>
                    <a:pt x="348043" y="12954"/>
                  </a:lnTo>
                  <a:lnTo>
                    <a:pt x="349669" y="12954"/>
                  </a:lnTo>
                  <a:lnTo>
                    <a:pt x="351383" y="11811"/>
                  </a:lnTo>
                  <a:lnTo>
                    <a:pt x="353098" y="10566"/>
                  </a:lnTo>
                  <a:lnTo>
                    <a:pt x="353098" y="7137"/>
                  </a:lnTo>
                  <a:close/>
                </a:path>
                <a:path w="493394" h="13335">
                  <a:moveTo>
                    <a:pt x="373380" y="7137"/>
                  </a:moveTo>
                  <a:lnTo>
                    <a:pt x="371665" y="5905"/>
                  </a:lnTo>
                  <a:lnTo>
                    <a:pt x="369951" y="5905"/>
                  </a:lnTo>
                  <a:lnTo>
                    <a:pt x="369138" y="5295"/>
                  </a:lnTo>
                  <a:lnTo>
                    <a:pt x="369951" y="4660"/>
                  </a:lnTo>
                  <a:lnTo>
                    <a:pt x="371665" y="3517"/>
                  </a:lnTo>
                  <a:lnTo>
                    <a:pt x="369951" y="2374"/>
                  </a:lnTo>
                  <a:lnTo>
                    <a:pt x="368338" y="1143"/>
                  </a:lnTo>
                  <a:lnTo>
                    <a:pt x="366623" y="0"/>
                  </a:lnTo>
                  <a:lnTo>
                    <a:pt x="364909" y="0"/>
                  </a:lnTo>
                  <a:lnTo>
                    <a:pt x="363194" y="1143"/>
                  </a:lnTo>
                  <a:lnTo>
                    <a:pt x="361569" y="2374"/>
                  </a:lnTo>
                  <a:lnTo>
                    <a:pt x="361569" y="5905"/>
                  </a:lnTo>
                  <a:lnTo>
                    <a:pt x="361569" y="9334"/>
                  </a:lnTo>
                  <a:lnTo>
                    <a:pt x="363181" y="10566"/>
                  </a:lnTo>
                  <a:lnTo>
                    <a:pt x="364871" y="10566"/>
                  </a:lnTo>
                  <a:lnTo>
                    <a:pt x="366610" y="11811"/>
                  </a:lnTo>
                  <a:lnTo>
                    <a:pt x="368325" y="12954"/>
                  </a:lnTo>
                  <a:lnTo>
                    <a:pt x="369951" y="12954"/>
                  </a:lnTo>
                  <a:lnTo>
                    <a:pt x="371665" y="11811"/>
                  </a:lnTo>
                  <a:lnTo>
                    <a:pt x="373380" y="10566"/>
                  </a:lnTo>
                  <a:lnTo>
                    <a:pt x="373380" y="7137"/>
                  </a:lnTo>
                  <a:close/>
                </a:path>
                <a:path w="493394" h="13335">
                  <a:moveTo>
                    <a:pt x="393674" y="7137"/>
                  </a:moveTo>
                  <a:lnTo>
                    <a:pt x="391960" y="5905"/>
                  </a:lnTo>
                  <a:lnTo>
                    <a:pt x="390245" y="5905"/>
                  </a:lnTo>
                  <a:lnTo>
                    <a:pt x="389420" y="5283"/>
                  </a:lnTo>
                  <a:lnTo>
                    <a:pt x="390232" y="4660"/>
                  </a:lnTo>
                  <a:lnTo>
                    <a:pt x="391947" y="3517"/>
                  </a:lnTo>
                  <a:lnTo>
                    <a:pt x="390232" y="2374"/>
                  </a:lnTo>
                  <a:lnTo>
                    <a:pt x="388620" y="1143"/>
                  </a:lnTo>
                  <a:lnTo>
                    <a:pt x="386905" y="0"/>
                  </a:lnTo>
                  <a:lnTo>
                    <a:pt x="385191" y="0"/>
                  </a:lnTo>
                  <a:lnTo>
                    <a:pt x="383476" y="1143"/>
                  </a:lnTo>
                  <a:lnTo>
                    <a:pt x="381850" y="2374"/>
                  </a:lnTo>
                  <a:lnTo>
                    <a:pt x="381850" y="5905"/>
                  </a:lnTo>
                  <a:lnTo>
                    <a:pt x="381863" y="9334"/>
                  </a:lnTo>
                  <a:lnTo>
                    <a:pt x="383476" y="10566"/>
                  </a:lnTo>
                  <a:lnTo>
                    <a:pt x="385165" y="10566"/>
                  </a:lnTo>
                  <a:lnTo>
                    <a:pt x="386905" y="11811"/>
                  </a:lnTo>
                  <a:lnTo>
                    <a:pt x="388620" y="12954"/>
                  </a:lnTo>
                  <a:lnTo>
                    <a:pt x="390245" y="12954"/>
                  </a:lnTo>
                  <a:lnTo>
                    <a:pt x="391960" y="11811"/>
                  </a:lnTo>
                  <a:lnTo>
                    <a:pt x="393674" y="10566"/>
                  </a:lnTo>
                  <a:lnTo>
                    <a:pt x="393674" y="7137"/>
                  </a:lnTo>
                  <a:close/>
                </a:path>
                <a:path w="493394" h="13335">
                  <a:moveTo>
                    <a:pt x="413956" y="7137"/>
                  </a:moveTo>
                  <a:lnTo>
                    <a:pt x="412242" y="5905"/>
                  </a:lnTo>
                  <a:lnTo>
                    <a:pt x="410527" y="5905"/>
                  </a:lnTo>
                  <a:lnTo>
                    <a:pt x="409714" y="5283"/>
                  </a:lnTo>
                  <a:lnTo>
                    <a:pt x="410527" y="4660"/>
                  </a:lnTo>
                  <a:lnTo>
                    <a:pt x="412242" y="3517"/>
                  </a:lnTo>
                  <a:lnTo>
                    <a:pt x="410527" y="2374"/>
                  </a:lnTo>
                  <a:lnTo>
                    <a:pt x="408901" y="1143"/>
                  </a:lnTo>
                  <a:lnTo>
                    <a:pt x="407187" y="0"/>
                  </a:lnTo>
                  <a:lnTo>
                    <a:pt x="405472" y="0"/>
                  </a:lnTo>
                  <a:lnTo>
                    <a:pt x="403758" y="1143"/>
                  </a:lnTo>
                  <a:lnTo>
                    <a:pt x="402145" y="2374"/>
                  </a:lnTo>
                  <a:lnTo>
                    <a:pt x="402145" y="5905"/>
                  </a:lnTo>
                  <a:lnTo>
                    <a:pt x="402145" y="9334"/>
                  </a:lnTo>
                  <a:lnTo>
                    <a:pt x="403771" y="10566"/>
                  </a:lnTo>
                  <a:lnTo>
                    <a:pt x="405447" y="10566"/>
                  </a:lnTo>
                  <a:lnTo>
                    <a:pt x="407200" y="11811"/>
                  </a:lnTo>
                  <a:lnTo>
                    <a:pt x="408914" y="12954"/>
                  </a:lnTo>
                  <a:lnTo>
                    <a:pt x="410527" y="12954"/>
                  </a:lnTo>
                  <a:lnTo>
                    <a:pt x="412242" y="11811"/>
                  </a:lnTo>
                  <a:lnTo>
                    <a:pt x="413956" y="10566"/>
                  </a:lnTo>
                  <a:lnTo>
                    <a:pt x="413956" y="7137"/>
                  </a:lnTo>
                  <a:close/>
                </a:path>
                <a:path w="493394" h="13335">
                  <a:moveTo>
                    <a:pt x="434238" y="7137"/>
                  </a:moveTo>
                  <a:lnTo>
                    <a:pt x="432523" y="5905"/>
                  </a:lnTo>
                  <a:lnTo>
                    <a:pt x="430809" y="5905"/>
                  </a:lnTo>
                  <a:lnTo>
                    <a:pt x="429996" y="5295"/>
                  </a:lnTo>
                  <a:lnTo>
                    <a:pt x="430822" y="4660"/>
                  </a:lnTo>
                  <a:lnTo>
                    <a:pt x="432536" y="3517"/>
                  </a:lnTo>
                  <a:lnTo>
                    <a:pt x="430822" y="2374"/>
                  </a:lnTo>
                  <a:lnTo>
                    <a:pt x="429196" y="1143"/>
                  </a:lnTo>
                  <a:lnTo>
                    <a:pt x="427482" y="0"/>
                  </a:lnTo>
                  <a:lnTo>
                    <a:pt x="425767" y="0"/>
                  </a:lnTo>
                  <a:lnTo>
                    <a:pt x="424053" y="1143"/>
                  </a:lnTo>
                  <a:lnTo>
                    <a:pt x="422440" y="2374"/>
                  </a:lnTo>
                  <a:lnTo>
                    <a:pt x="422440" y="5905"/>
                  </a:lnTo>
                  <a:lnTo>
                    <a:pt x="422427" y="9334"/>
                  </a:lnTo>
                  <a:lnTo>
                    <a:pt x="424053" y="10566"/>
                  </a:lnTo>
                  <a:lnTo>
                    <a:pt x="425729" y="10566"/>
                  </a:lnTo>
                  <a:lnTo>
                    <a:pt x="427482" y="11811"/>
                  </a:lnTo>
                  <a:lnTo>
                    <a:pt x="429196" y="12954"/>
                  </a:lnTo>
                  <a:lnTo>
                    <a:pt x="430809" y="12954"/>
                  </a:lnTo>
                  <a:lnTo>
                    <a:pt x="432523" y="11811"/>
                  </a:lnTo>
                  <a:lnTo>
                    <a:pt x="434238" y="10566"/>
                  </a:lnTo>
                  <a:lnTo>
                    <a:pt x="434238" y="7137"/>
                  </a:lnTo>
                  <a:close/>
                </a:path>
                <a:path w="493394" h="13335">
                  <a:moveTo>
                    <a:pt x="454533" y="7137"/>
                  </a:moveTo>
                  <a:lnTo>
                    <a:pt x="452818" y="5905"/>
                  </a:lnTo>
                  <a:lnTo>
                    <a:pt x="451104" y="5905"/>
                  </a:lnTo>
                  <a:lnTo>
                    <a:pt x="450291" y="5283"/>
                  </a:lnTo>
                  <a:lnTo>
                    <a:pt x="451104" y="4660"/>
                  </a:lnTo>
                  <a:lnTo>
                    <a:pt x="452818" y="3517"/>
                  </a:lnTo>
                  <a:lnTo>
                    <a:pt x="451104" y="2374"/>
                  </a:lnTo>
                  <a:lnTo>
                    <a:pt x="449478" y="1143"/>
                  </a:lnTo>
                  <a:lnTo>
                    <a:pt x="447763" y="0"/>
                  </a:lnTo>
                  <a:lnTo>
                    <a:pt x="446049" y="0"/>
                  </a:lnTo>
                  <a:lnTo>
                    <a:pt x="444334" y="1143"/>
                  </a:lnTo>
                  <a:lnTo>
                    <a:pt x="442722" y="2374"/>
                  </a:lnTo>
                  <a:lnTo>
                    <a:pt x="442722" y="5905"/>
                  </a:lnTo>
                  <a:lnTo>
                    <a:pt x="442722" y="9334"/>
                  </a:lnTo>
                  <a:lnTo>
                    <a:pt x="444347" y="10566"/>
                  </a:lnTo>
                  <a:lnTo>
                    <a:pt x="446024" y="10566"/>
                  </a:lnTo>
                  <a:lnTo>
                    <a:pt x="447776" y="11811"/>
                  </a:lnTo>
                  <a:lnTo>
                    <a:pt x="449491" y="12954"/>
                  </a:lnTo>
                  <a:lnTo>
                    <a:pt x="451104" y="12954"/>
                  </a:lnTo>
                  <a:lnTo>
                    <a:pt x="452818" y="11811"/>
                  </a:lnTo>
                  <a:lnTo>
                    <a:pt x="454533" y="10566"/>
                  </a:lnTo>
                  <a:lnTo>
                    <a:pt x="454533" y="7137"/>
                  </a:lnTo>
                  <a:close/>
                </a:path>
                <a:path w="493394" h="13335">
                  <a:moveTo>
                    <a:pt x="474827" y="7137"/>
                  </a:moveTo>
                  <a:lnTo>
                    <a:pt x="473113" y="5905"/>
                  </a:lnTo>
                  <a:lnTo>
                    <a:pt x="471398" y="5905"/>
                  </a:lnTo>
                  <a:lnTo>
                    <a:pt x="470573" y="5283"/>
                  </a:lnTo>
                  <a:lnTo>
                    <a:pt x="471385" y="4660"/>
                  </a:lnTo>
                  <a:lnTo>
                    <a:pt x="473100" y="3517"/>
                  </a:lnTo>
                  <a:lnTo>
                    <a:pt x="471385" y="2374"/>
                  </a:lnTo>
                  <a:lnTo>
                    <a:pt x="469773" y="1143"/>
                  </a:lnTo>
                  <a:lnTo>
                    <a:pt x="468058" y="0"/>
                  </a:lnTo>
                  <a:lnTo>
                    <a:pt x="466344" y="0"/>
                  </a:lnTo>
                  <a:lnTo>
                    <a:pt x="464629" y="1143"/>
                  </a:lnTo>
                  <a:lnTo>
                    <a:pt x="463003" y="2374"/>
                  </a:lnTo>
                  <a:lnTo>
                    <a:pt x="463003" y="5905"/>
                  </a:lnTo>
                  <a:lnTo>
                    <a:pt x="463016" y="9334"/>
                  </a:lnTo>
                  <a:lnTo>
                    <a:pt x="464629" y="10566"/>
                  </a:lnTo>
                  <a:lnTo>
                    <a:pt x="466318" y="10566"/>
                  </a:lnTo>
                  <a:lnTo>
                    <a:pt x="468058" y="11811"/>
                  </a:lnTo>
                  <a:lnTo>
                    <a:pt x="469773" y="12954"/>
                  </a:lnTo>
                  <a:lnTo>
                    <a:pt x="471398" y="12954"/>
                  </a:lnTo>
                  <a:lnTo>
                    <a:pt x="473113" y="11811"/>
                  </a:lnTo>
                  <a:lnTo>
                    <a:pt x="474827" y="10566"/>
                  </a:lnTo>
                  <a:lnTo>
                    <a:pt x="474827" y="7137"/>
                  </a:lnTo>
                  <a:close/>
                </a:path>
                <a:path w="493394" h="13335">
                  <a:moveTo>
                    <a:pt x="493395" y="7048"/>
                  </a:moveTo>
                  <a:lnTo>
                    <a:pt x="491680" y="5905"/>
                  </a:lnTo>
                  <a:lnTo>
                    <a:pt x="490054" y="4660"/>
                  </a:lnTo>
                  <a:lnTo>
                    <a:pt x="488340" y="3517"/>
                  </a:lnTo>
                  <a:lnTo>
                    <a:pt x="486625" y="3517"/>
                  </a:lnTo>
                  <a:lnTo>
                    <a:pt x="484911" y="4660"/>
                  </a:lnTo>
                  <a:lnTo>
                    <a:pt x="483298" y="5905"/>
                  </a:lnTo>
                  <a:lnTo>
                    <a:pt x="483298" y="9334"/>
                  </a:lnTo>
                  <a:lnTo>
                    <a:pt x="484911" y="10566"/>
                  </a:lnTo>
                  <a:lnTo>
                    <a:pt x="488340" y="10566"/>
                  </a:lnTo>
                  <a:lnTo>
                    <a:pt x="490054" y="9334"/>
                  </a:lnTo>
                  <a:lnTo>
                    <a:pt x="491680" y="8191"/>
                  </a:lnTo>
                  <a:lnTo>
                    <a:pt x="493395" y="7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29524" y="4904904"/>
              <a:ext cx="476884" cy="13335"/>
            </a:xfrm>
            <a:custGeom>
              <a:avLst/>
              <a:gdLst/>
              <a:ahLst/>
              <a:cxnLst/>
              <a:rect l="l" t="t" r="r" b="b"/>
              <a:pathLst>
                <a:path w="476885" h="13335">
                  <a:moveTo>
                    <a:pt x="11912" y="7137"/>
                  </a:moveTo>
                  <a:lnTo>
                    <a:pt x="10198" y="5905"/>
                  </a:lnTo>
                  <a:lnTo>
                    <a:pt x="8483" y="5905"/>
                  </a:lnTo>
                  <a:lnTo>
                    <a:pt x="7620" y="5257"/>
                  </a:lnTo>
                  <a:lnTo>
                    <a:pt x="8382" y="4660"/>
                  </a:lnTo>
                  <a:lnTo>
                    <a:pt x="10096" y="3517"/>
                  </a:lnTo>
                  <a:lnTo>
                    <a:pt x="8382" y="2374"/>
                  </a:lnTo>
                  <a:lnTo>
                    <a:pt x="6769" y="1143"/>
                  </a:lnTo>
                  <a:lnTo>
                    <a:pt x="5054" y="0"/>
                  </a:lnTo>
                  <a:lnTo>
                    <a:pt x="3340" y="0"/>
                  </a:lnTo>
                  <a:lnTo>
                    <a:pt x="1625" y="1143"/>
                  </a:lnTo>
                  <a:lnTo>
                    <a:pt x="0" y="2374"/>
                  </a:lnTo>
                  <a:lnTo>
                    <a:pt x="0" y="5905"/>
                  </a:lnTo>
                  <a:lnTo>
                    <a:pt x="101" y="9334"/>
                  </a:lnTo>
                  <a:lnTo>
                    <a:pt x="1714" y="10566"/>
                  </a:lnTo>
                  <a:lnTo>
                    <a:pt x="3403" y="10566"/>
                  </a:lnTo>
                  <a:lnTo>
                    <a:pt x="5143" y="11811"/>
                  </a:lnTo>
                  <a:lnTo>
                    <a:pt x="6858" y="12954"/>
                  </a:lnTo>
                  <a:lnTo>
                    <a:pt x="8483" y="12954"/>
                  </a:lnTo>
                  <a:lnTo>
                    <a:pt x="10198" y="11811"/>
                  </a:lnTo>
                  <a:lnTo>
                    <a:pt x="11912" y="10566"/>
                  </a:lnTo>
                  <a:lnTo>
                    <a:pt x="11912" y="7137"/>
                  </a:lnTo>
                  <a:close/>
                </a:path>
                <a:path w="476885" h="13335">
                  <a:moveTo>
                    <a:pt x="32207" y="7137"/>
                  </a:moveTo>
                  <a:lnTo>
                    <a:pt x="30492" y="5905"/>
                  </a:lnTo>
                  <a:lnTo>
                    <a:pt x="28778" y="5905"/>
                  </a:lnTo>
                  <a:lnTo>
                    <a:pt x="27914" y="5245"/>
                  </a:lnTo>
                  <a:lnTo>
                    <a:pt x="28676" y="4660"/>
                  </a:lnTo>
                  <a:lnTo>
                    <a:pt x="30391" y="3517"/>
                  </a:lnTo>
                  <a:lnTo>
                    <a:pt x="28676" y="2374"/>
                  </a:lnTo>
                  <a:lnTo>
                    <a:pt x="27051" y="1143"/>
                  </a:lnTo>
                  <a:lnTo>
                    <a:pt x="25336" y="0"/>
                  </a:lnTo>
                  <a:lnTo>
                    <a:pt x="23622" y="0"/>
                  </a:lnTo>
                  <a:lnTo>
                    <a:pt x="21907" y="1143"/>
                  </a:lnTo>
                  <a:lnTo>
                    <a:pt x="20294" y="2374"/>
                  </a:lnTo>
                  <a:lnTo>
                    <a:pt x="20294" y="5905"/>
                  </a:lnTo>
                  <a:lnTo>
                    <a:pt x="20396" y="9334"/>
                  </a:lnTo>
                  <a:lnTo>
                    <a:pt x="22009" y="10566"/>
                  </a:lnTo>
                  <a:lnTo>
                    <a:pt x="23685" y="10566"/>
                  </a:lnTo>
                  <a:lnTo>
                    <a:pt x="25438" y="11811"/>
                  </a:lnTo>
                  <a:lnTo>
                    <a:pt x="27152" y="12954"/>
                  </a:lnTo>
                  <a:lnTo>
                    <a:pt x="28778" y="12954"/>
                  </a:lnTo>
                  <a:lnTo>
                    <a:pt x="30492" y="11811"/>
                  </a:lnTo>
                  <a:lnTo>
                    <a:pt x="32207" y="10566"/>
                  </a:lnTo>
                  <a:lnTo>
                    <a:pt x="32207" y="7137"/>
                  </a:lnTo>
                  <a:close/>
                </a:path>
                <a:path w="476885" h="13335">
                  <a:moveTo>
                    <a:pt x="52387" y="7137"/>
                  </a:moveTo>
                  <a:lnTo>
                    <a:pt x="50673" y="5905"/>
                  </a:lnTo>
                  <a:lnTo>
                    <a:pt x="48958" y="5905"/>
                  </a:lnTo>
                  <a:lnTo>
                    <a:pt x="48145" y="5295"/>
                  </a:lnTo>
                  <a:lnTo>
                    <a:pt x="48971" y="4660"/>
                  </a:lnTo>
                  <a:lnTo>
                    <a:pt x="50685" y="3517"/>
                  </a:lnTo>
                  <a:lnTo>
                    <a:pt x="48971" y="2374"/>
                  </a:lnTo>
                  <a:lnTo>
                    <a:pt x="47345" y="1143"/>
                  </a:lnTo>
                  <a:lnTo>
                    <a:pt x="45631" y="0"/>
                  </a:lnTo>
                  <a:lnTo>
                    <a:pt x="43916" y="0"/>
                  </a:lnTo>
                  <a:lnTo>
                    <a:pt x="42202" y="1143"/>
                  </a:lnTo>
                  <a:lnTo>
                    <a:pt x="40589" y="2374"/>
                  </a:lnTo>
                  <a:lnTo>
                    <a:pt x="40589" y="5905"/>
                  </a:lnTo>
                  <a:lnTo>
                    <a:pt x="40576" y="9334"/>
                  </a:lnTo>
                  <a:lnTo>
                    <a:pt x="42202" y="10566"/>
                  </a:lnTo>
                  <a:lnTo>
                    <a:pt x="43878" y="10566"/>
                  </a:lnTo>
                  <a:lnTo>
                    <a:pt x="45631" y="11811"/>
                  </a:lnTo>
                  <a:lnTo>
                    <a:pt x="47345" y="12954"/>
                  </a:lnTo>
                  <a:lnTo>
                    <a:pt x="48958" y="12954"/>
                  </a:lnTo>
                  <a:lnTo>
                    <a:pt x="50673" y="11811"/>
                  </a:lnTo>
                  <a:lnTo>
                    <a:pt x="52387" y="10566"/>
                  </a:lnTo>
                  <a:lnTo>
                    <a:pt x="52387" y="7137"/>
                  </a:lnTo>
                  <a:close/>
                </a:path>
                <a:path w="476885" h="13335">
                  <a:moveTo>
                    <a:pt x="72682" y="7137"/>
                  </a:moveTo>
                  <a:lnTo>
                    <a:pt x="70967" y="5905"/>
                  </a:lnTo>
                  <a:lnTo>
                    <a:pt x="69253" y="5905"/>
                  </a:lnTo>
                  <a:lnTo>
                    <a:pt x="68440" y="5283"/>
                  </a:lnTo>
                  <a:lnTo>
                    <a:pt x="69253" y="4660"/>
                  </a:lnTo>
                  <a:lnTo>
                    <a:pt x="70967" y="3517"/>
                  </a:lnTo>
                  <a:lnTo>
                    <a:pt x="69253" y="2374"/>
                  </a:lnTo>
                  <a:lnTo>
                    <a:pt x="67627" y="1143"/>
                  </a:lnTo>
                  <a:lnTo>
                    <a:pt x="65913" y="0"/>
                  </a:lnTo>
                  <a:lnTo>
                    <a:pt x="64198" y="0"/>
                  </a:lnTo>
                  <a:lnTo>
                    <a:pt x="62484" y="1143"/>
                  </a:lnTo>
                  <a:lnTo>
                    <a:pt x="60871" y="2374"/>
                  </a:lnTo>
                  <a:lnTo>
                    <a:pt x="60871" y="5905"/>
                  </a:lnTo>
                  <a:lnTo>
                    <a:pt x="60871" y="9334"/>
                  </a:lnTo>
                  <a:lnTo>
                    <a:pt x="62496" y="10566"/>
                  </a:lnTo>
                  <a:lnTo>
                    <a:pt x="64173" y="10566"/>
                  </a:lnTo>
                  <a:lnTo>
                    <a:pt x="65925" y="11811"/>
                  </a:lnTo>
                  <a:lnTo>
                    <a:pt x="67640" y="12954"/>
                  </a:lnTo>
                  <a:lnTo>
                    <a:pt x="69253" y="12954"/>
                  </a:lnTo>
                  <a:lnTo>
                    <a:pt x="70967" y="11811"/>
                  </a:lnTo>
                  <a:lnTo>
                    <a:pt x="72682" y="10566"/>
                  </a:lnTo>
                  <a:lnTo>
                    <a:pt x="72682" y="7137"/>
                  </a:lnTo>
                  <a:close/>
                </a:path>
                <a:path w="476885" h="13335">
                  <a:moveTo>
                    <a:pt x="92976" y="7137"/>
                  </a:moveTo>
                  <a:lnTo>
                    <a:pt x="91262" y="5905"/>
                  </a:lnTo>
                  <a:lnTo>
                    <a:pt x="89547" y="5905"/>
                  </a:lnTo>
                  <a:lnTo>
                    <a:pt x="88722" y="5283"/>
                  </a:lnTo>
                  <a:lnTo>
                    <a:pt x="89535" y="4660"/>
                  </a:lnTo>
                  <a:lnTo>
                    <a:pt x="91249" y="3517"/>
                  </a:lnTo>
                  <a:lnTo>
                    <a:pt x="89535" y="2374"/>
                  </a:lnTo>
                  <a:lnTo>
                    <a:pt x="87922" y="1143"/>
                  </a:lnTo>
                  <a:lnTo>
                    <a:pt x="86207" y="0"/>
                  </a:lnTo>
                  <a:lnTo>
                    <a:pt x="84493" y="0"/>
                  </a:lnTo>
                  <a:lnTo>
                    <a:pt x="82778" y="1143"/>
                  </a:lnTo>
                  <a:lnTo>
                    <a:pt x="81153" y="2374"/>
                  </a:lnTo>
                  <a:lnTo>
                    <a:pt x="81153" y="5905"/>
                  </a:lnTo>
                  <a:lnTo>
                    <a:pt x="81165" y="9334"/>
                  </a:lnTo>
                  <a:lnTo>
                    <a:pt x="82778" y="10566"/>
                  </a:lnTo>
                  <a:lnTo>
                    <a:pt x="84467" y="10566"/>
                  </a:lnTo>
                  <a:lnTo>
                    <a:pt x="86207" y="11811"/>
                  </a:lnTo>
                  <a:lnTo>
                    <a:pt x="87922" y="12954"/>
                  </a:lnTo>
                  <a:lnTo>
                    <a:pt x="89547" y="12954"/>
                  </a:lnTo>
                  <a:lnTo>
                    <a:pt x="91262" y="11811"/>
                  </a:lnTo>
                  <a:lnTo>
                    <a:pt x="92976" y="10566"/>
                  </a:lnTo>
                  <a:lnTo>
                    <a:pt x="92976" y="7137"/>
                  </a:lnTo>
                  <a:close/>
                </a:path>
                <a:path w="476885" h="13335">
                  <a:moveTo>
                    <a:pt x="113258" y="7137"/>
                  </a:moveTo>
                  <a:lnTo>
                    <a:pt x="111544" y="5905"/>
                  </a:lnTo>
                  <a:lnTo>
                    <a:pt x="109829" y="5905"/>
                  </a:lnTo>
                  <a:lnTo>
                    <a:pt x="109016" y="5295"/>
                  </a:lnTo>
                  <a:lnTo>
                    <a:pt x="109829" y="4660"/>
                  </a:lnTo>
                  <a:lnTo>
                    <a:pt x="111544" y="3517"/>
                  </a:lnTo>
                  <a:lnTo>
                    <a:pt x="109829" y="2374"/>
                  </a:lnTo>
                  <a:lnTo>
                    <a:pt x="108216" y="1143"/>
                  </a:lnTo>
                  <a:lnTo>
                    <a:pt x="106502" y="0"/>
                  </a:lnTo>
                  <a:lnTo>
                    <a:pt x="104787" y="0"/>
                  </a:lnTo>
                  <a:lnTo>
                    <a:pt x="103073" y="1143"/>
                  </a:lnTo>
                  <a:lnTo>
                    <a:pt x="101447" y="2374"/>
                  </a:lnTo>
                  <a:lnTo>
                    <a:pt x="101447" y="5905"/>
                  </a:lnTo>
                  <a:lnTo>
                    <a:pt x="101447" y="9334"/>
                  </a:lnTo>
                  <a:lnTo>
                    <a:pt x="103060" y="10566"/>
                  </a:lnTo>
                  <a:lnTo>
                    <a:pt x="104749" y="10566"/>
                  </a:lnTo>
                  <a:lnTo>
                    <a:pt x="106489" y="11811"/>
                  </a:lnTo>
                  <a:lnTo>
                    <a:pt x="108204" y="12954"/>
                  </a:lnTo>
                  <a:lnTo>
                    <a:pt x="109829" y="12954"/>
                  </a:lnTo>
                  <a:lnTo>
                    <a:pt x="111544" y="11811"/>
                  </a:lnTo>
                  <a:lnTo>
                    <a:pt x="113258" y="10566"/>
                  </a:lnTo>
                  <a:lnTo>
                    <a:pt x="113258" y="7137"/>
                  </a:lnTo>
                  <a:close/>
                </a:path>
                <a:path w="476885" h="13335">
                  <a:moveTo>
                    <a:pt x="133540" y="7137"/>
                  </a:moveTo>
                  <a:lnTo>
                    <a:pt x="131826" y="5905"/>
                  </a:lnTo>
                  <a:lnTo>
                    <a:pt x="130111" y="5905"/>
                  </a:lnTo>
                  <a:lnTo>
                    <a:pt x="129298" y="5295"/>
                  </a:lnTo>
                  <a:lnTo>
                    <a:pt x="130124" y="4660"/>
                  </a:lnTo>
                  <a:lnTo>
                    <a:pt x="131838" y="3517"/>
                  </a:lnTo>
                  <a:lnTo>
                    <a:pt x="130124" y="2374"/>
                  </a:lnTo>
                  <a:lnTo>
                    <a:pt x="128498" y="1143"/>
                  </a:lnTo>
                  <a:lnTo>
                    <a:pt x="126784" y="0"/>
                  </a:lnTo>
                  <a:lnTo>
                    <a:pt x="125069" y="0"/>
                  </a:lnTo>
                  <a:lnTo>
                    <a:pt x="123355" y="1143"/>
                  </a:lnTo>
                  <a:lnTo>
                    <a:pt x="121742" y="2374"/>
                  </a:lnTo>
                  <a:lnTo>
                    <a:pt x="121742" y="5905"/>
                  </a:lnTo>
                  <a:lnTo>
                    <a:pt x="121729" y="9334"/>
                  </a:lnTo>
                  <a:lnTo>
                    <a:pt x="123355" y="10566"/>
                  </a:lnTo>
                  <a:lnTo>
                    <a:pt x="125031" y="10566"/>
                  </a:lnTo>
                  <a:lnTo>
                    <a:pt x="126784" y="11811"/>
                  </a:lnTo>
                  <a:lnTo>
                    <a:pt x="128498" y="12954"/>
                  </a:lnTo>
                  <a:lnTo>
                    <a:pt x="130111" y="12954"/>
                  </a:lnTo>
                  <a:lnTo>
                    <a:pt x="131826" y="11811"/>
                  </a:lnTo>
                  <a:lnTo>
                    <a:pt x="133540" y="10566"/>
                  </a:lnTo>
                  <a:lnTo>
                    <a:pt x="133540" y="7137"/>
                  </a:lnTo>
                  <a:close/>
                </a:path>
                <a:path w="476885" h="13335">
                  <a:moveTo>
                    <a:pt x="153835" y="7137"/>
                  </a:moveTo>
                  <a:lnTo>
                    <a:pt x="152120" y="5905"/>
                  </a:lnTo>
                  <a:lnTo>
                    <a:pt x="150406" y="5905"/>
                  </a:lnTo>
                  <a:lnTo>
                    <a:pt x="149593" y="5283"/>
                  </a:lnTo>
                  <a:lnTo>
                    <a:pt x="150406" y="4660"/>
                  </a:lnTo>
                  <a:lnTo>
                    <a:pt x="152120" y="3517"/>
                  </a:lnTo>
                  <a:lnTo>
                    <a:pt x="150406" y="2374"/>
                  </a:lnTo>
                  <a:lnTo>
                    <a:pt x="148780" y="1143"/>
                  </a:lnTo>
                  <a:lnTo>
                    <a:pt x="147066" y="0"/>
                  </a:lnTo>
                  <a:lnTo>
                    <a:pt x="145351" y="0"/>
                  </a:lnTo>
                  <a:lnTo>
                    <a:pt x="143637" y="1143"/>
                  </a:lnTo>
                  <a:lnTo>
                    <a:pt x="142024" y="2374"/>
                  </a:lnTo>
                  <a:lnTo>
                    <a:pt x="142024" y="5905"/>
                  </a:lnTo>
                  <a:lnTo>
                    <a:pt x="142024" y="9334"/>
                  </a:lnTo>
                  <a:lnTo>
                    <a:pt x="143649" y="10566"/>
                  </a:lnTo>
                  <a:lnTo>
                    <a:pt x="145326" y="10566"/>
                  </a:lnTo>
                  <a:lnTo>
                    <a:pt x="147078" y="11811"/>
                  </a:lnTo>
                  <a:lnTo>
                    <a:pt x="148793" y="12954"/>
                  </a:lnTo>
                  <a:lnTo>
                    <a:pt x="150406" y="12954"/>
                  </a:lnTo>
                  <a:lnTo>
                    <a:pt x="152120" y="11811"/>
                  </a:lnTo>
                  <a:lnTo>
                    <a:pt x="153835" y="10566"/>
                  </a:lnTo>
                  <a:lnTo>
                    <a:pt x="153835" y="7137"/>
                  </a:lnTo>
                  <a:close/>
                </a:path>
                <a:path w="476885" h="13335">
                  <a:moveTo>
                    <a:pt x="174117" y="7137"/>
                  </a:moveTo>
                  <a:lnTo>
                    <a:pt x="172402" y="5905"/>
                  </a:lnTo>
                  <a:lnTo>
                    <a:pt x="170688" y="5905"/>
                  </a:lnTo>
                  <a:lnTo>
                    <a:pt x="169875" y="5295"/>
                  </a:lnTo>
                  <a:lnTo>
                    <a:pt x="170700" y="4660"/>
                  </a:lnTo>
                  <a:lnTo>
                    <a:pt x="172415" y="3517"/>
                  </a:lnTo>
                  <a:lnTo>
                    <a:pt x="170700" y="2374"/>
                  </a:lnTo>
                  <a:lnTo>
                    <a:pt x="169075" y="1143"/>
                  </a:lnTo>
                  <a:lnTo>
                    <a:pt x="167360" y="0"/>
                  </a:lnTo>
                  <a:lnTo>
                    <a:pt x="165646" y="0"/>
                  </a:lnTo>
                  <a:lnTo>
                    <a:pt x="163931" y="1143"/>
                  </a:lnTo>
                  <a:lnTo>
                    <a:pt x="162318" y="2374"/>
                  </a:lnTo>
                  <a:lnTo>
                    <a:pt x="162318" y="5905"/>
                  </a:lnTo>
                  <a:lnTo>
                    <a:pt x="162306" y="9334"/>
                  </a:lnTo>
                  <a:lnTo>
                    <a:pt x="163931" y="10566"/>
                  </a:lnTo>
                  <a:lnTo>
                    <a:pt x="165608" y="10566"/>
                  </a:lnTo>
                  <a:lnTo>
                    <a:pt x="167360" y="11811"/>
                  </a:lnTo>
                  <a:lnTo>
                    <a:pt x="169075" y="12954"/>
                  </a:lnTo>
                  <a:lnTo>
                    <a:pt x="170688" y="12954"/>
                  </a:lnTo>
                  <a:lnTo>
                    <a:pt x="172402" y="11811"/>
                  </a:lnTo>
                  <a:lnTo>
                    <a:pt x="174117" y="10566"/>
                  </a:lnTo>
                  <a:lnTo>
                    <a:pt x="174117" y="7137"/>
                  </a:lnTo>
                  <a:close/>
                </a:path>
                <a:path w="476885" h="13335">
                  <a:moveTo>
                    <a:pt x="194411" y="7137"/>
                  </a:moveTo>
                  <a:lnTo>
                    <a:pt x="192697" y="5905"/>
                  </a:lnTo>
                  <a:lnTo>
                    <a:pt x="190982" y="5905"/>
                  </a:lnTo>
                  <a:lnTo>
                    <a:pt x="190169" y="5295"/>
                  </a:lnTo>
                  <a:lnTo>
                    <a:pt x="190982" y="4660"/>
                  </a:lnTo>
                  <a:lnTo>
                    <a:pt x="192697" y="3517"/>
                  </a:lnTo>
                  <a:lnTo>
                    <a:pt x="190982" y="2374"/>
                  </a:lnTo>
                  <a:lnTo>
                    <a:pt x="189369" y="1143"/>
                  </a:lnTo>
                  <a:lnTo>
                    <a:pt x="187655" y="0"/>
                  </a:lnTo>
                  <a:lnTo>
                    <a:pt x="185940" y="0"/>
                  </a:lnTo>
                  <a:lnTo>
                    <a:pt x="184226" y="1143"/>
                  </a:lnTo>
                  <a:lnTo>
                    <a:pt x="182600" y="2374"/>
                  </a:lnTo>
                  <a:lnTo>
                    <a:pt x="182600" y="5905"/>
                  </a:lnTo>
                  <a:lnTo>
                    <a:pt x="182600" y="9334"/>
                  </a:lnTo>
                  <a:lnTo>
                    <a:pt x="184213" y="10566"/>
                  </a:lnTo>
                  <a:lnTo>
                    <a:pt x="185902" y="10566"/>
                  </a:lnTo>
                  <a:lnTo>
                    <a:pt x="187642" y="11811"/>
                  </a:lnTo>
                  <a:lnTo>
                    <a:pt x="189357" y="12954"/>
                  </a:lnTo>
                  <a:lnTo>
                    <a:pt x="190982" y="12954"/>
                  </a:lnTo>
                  <a:lnTo>
                    <a:pt x="192697" y="11811"/>
                  </a:lnTo>
                  <a:lnTo>
                    <a:pt x="194411" y="10566"/>
                  </a:lnTo>
                  <a:lnTo>
                    <a:pt x="194411" y="7137"/>
                  </a:lnTo>
                  <a:close/>
                </a:path>
                <a:path w="476885" h="13335">
                  <a:moveTo>
                    <a:pt x="214706" y="7137"/>
                  </a:moveTo>
                  <a:lnTo>
                    <a:pt x="212991" y="5905"/>
                  </a:lnTo>
                  <a:lnTo>
                    <a:pt x="211277" y="5905"/>
                  </a:lnTo>
                  <a:lnTo>
                    <a:pt x="210413" y="5257"/>
                  </a:lnTo>
                  <a:lnTo>
                    <a:pt x="211175" y="4660"/>
                  </a:lnTo>
                  <a:lnTo>
                    <a:pt x="212890" y="3517"/>
                  </a:lnTo>
                  <a:lnTo>
                    <a:pt x="211175" y="2374"/>
                  </a:lnTo>
                  <a:lnTo>
                    <a:pt x="209562" y="1143"/>
                  </a:lnTo>
                  <a:lnTo>
                    <a:pt x="207848" y="0"/>
                  </a:lnTo>
                  <a:lnTo>
                    <a:pt x="206133" y="0"/>
                  </a:lnTo>
                  <a:lnTo>
                    <a:pt x="204419" y="1143"/>
                  </a:lnTo>
                  <a:lnTo>
                    <a:pt x="202793" y="2374"/>
                  </a:lnTo>
                  <a:lnTo>
                    <a:pt x="202793" y="5905"/>
                  </a:lnTo>
                  <a:lnTo>
                    <a:pt x="202895" y="9334"/>
                  </a:lnTo>
                  <a:lnTo>
                    <a:pt x="204508" y="10566"/>
                  </a:lnTo>
                  <a:lnTo>
                    <a:pt x="206197" y="10566"/>
                  </a:lnTo>
                  <a:lnTo>
                    <a:pt x="207937" y="11811"/>
                  </a:lnTo>
                  <a:lnTo>
                    <a:pt x="209651" y="12954"/>
                  </a:lnTo>
                  <a:lnTo>
                    <a:pt x="211277" y="12954"/>
                  </a:lnTo>
                  <a:lnTo>
                    <a:pt x="212991" y="11811"/>
                  </a:lnTo>
                  <a:lnTo>
                    <a:pt x="214706" y="10566"/>
                  </a:lnTo>
                  <a:lnTo>
                    <a:pt x="214706" y="7137"/>
                  </a:lnTo>
                  <a:close/>
                </a:path>
                <a:path w="476885" h="13335">
                  <a:moveTo>
                    <a:pt x="234988" y="7137"/>
                  </a:moveTo>
                  <a:lnTo>
                    <a:pt x="233273" y="5905"/>
                  </a:lnTo>
                  <a:lnTo>
                    <a:pt x="231559" y="5905"/>
                  </a:lnTo>
                  <a:lnTo>
                    <a:pt x="230695" y="5257"/>
                  </a:lnTo>
                  <a:lnTo>
                    <a:pt x="231470" y="4660"/>
                  </a:lnTo>
                  <a:lnTo>
                    <a:pt x="233184" y="3517"/>
                  </a:lnTo>
                  <a:lnTo>
                    <a:pt x="231470" y="2374"/>
                  </a:lnTo>
                  <a:lnTo>
                    <a:pt x="229844" y="1143"/>
                  </a:lnTo>
                  <a:lnTo>
                    <a:pt x="228130" y="0"/>
                  </a:lnTo>
                  <a:lnTo>
                    <a:pt x="226415" y="0"/>
                  </a:lnTo>
                  <a:lnTo>
                    <a:pt x="224701" y="1143"/>
                  </a:lnTo>
                  <a:lnTo>
                    <a:pt x="223088" y="2374"/>
                  </a:lnTo>
                  <a:lnTo>
                    <a:pt x="223088" y="5905"/>
                  </a:lnTo>
                  <a:lnTo>
                    <a:pt x="223177" y="9334"/>
                  </a:lnTo>
                  <a:lnTo>
                    <a:pt x="224790" y="10566"/>
                  </a:lnTo>
                  <a:lnTo>
                    <a:pt x="226479" y="10566"/>
                  </a:lnTo>
                  <a:lnTo>
                    <a:pt x="228219" y="11811"/>
                  </a:lnTo>
                  <a:lnTo>
                    <a:pt x="229933" y="12954"/>
                  </a:lnTo>
                  <a:lnTo>
                    <a:pt x="231559" y="12954"/>
                  </a:lnTo>
                  <a:lnTo>
                    <a:pt x="233273" y="11811"/>
                  </a:lnTo>
                  <a:lnTo>
                    <a:pt x="234988" y="10566"/>
                  </a:lnTo>
                  <a:lnTo>
                    <a:pt x="234988" y="7137"/>
                  </a:lnTo>
                  <a:close/>
                </a:path>
                <a:path w="476885" h="13335">
                  <a:moveTo>
                    <a:pt x="255270" y="7137"/>
                  </a:moveTo>
                  <a:lnTo>
                    <a:pt x="253555" y="5905"/>
                  </a:lnTo>
                  <a:lnTo>
                    <a:pt x="251841" y="5905"/>
                  </a:lnTo>
                  <a:lnTo>
                    <a:pt x="250977" y="5257"/>
                  </a:lnTo>
                  <a:lnTo>
                    <a:pt x="251752" y="4660"/>
                  </a:lnTo>
                  <a:lnTo>
                    <a:pt x="253466" y="3517"/>
                  </a:lnTo>
                  <a:lnTo>
                    <a:pt x="251752" y="2374"/>
                  </a:lnTo>
                  <a:lnTo>
                    <a:pt x="250126" y="1143"/>
                  </a:lnTo>
                  <a:lnTo>
                    <a:pt x="248412" y="0"/>
                  </a:lnTo>
                  <a:lnTo>
                    <a:pt x="246697" y="0"/>
                  </a:lnTo>
                  <a:lnTo>
                    <a:pt x="244983" y="1143"/>
                  </a:lnTo>
                  <a:lnTo>
                    <a:pt x="243370" y="2374"/>
                  </a:lnTo>
                  <a:lnTo>
                    <a:pt x="243370" y="5905"/>
                  </a:lnTo>
                  <a:lnTo>
                    <a:pt x="243459" y="9334"/>
                  </a:lnTo>
                  <a:lnTo>
                    <a:pt x="245084" y="10566"/>
                  </a:lnTo>
                  <a:lnTo>
                    <a:pt x="246761" y="10566"/>
                  </a:lnTo>
                  <a:lnTo>
                    <a:pt x="248513" y="11811"/>
                  </a:lnTo>
                  <a:lnTo>
                    <a:pt x="250228" y="12954"/>
                  </a:lnTo>
                  <a:lnTo>
                    <a:pt x="251841" y="12954"/>
                  </a:lnTo>
                  <a:lnTo>
                    <a:pt x="253555" y="11811"/>
                  </a:lnTo>
                  <a:lnTo>
                    <a:pt x="255270" y="10566"/>
                  </a:lnTo>
                  <a:lnTo>
                    <a:pt x="255270" y="7137"/>
                  </a:lnTo>
                  <a:close/>
                </a:path>
                <a:path w="476885" h="13335">
                  <a:moveTo>
                    <a:pt x="275463" y="7137"/>
                  </a:moveTo>
                  <a:lnTo>
                    <a:pt x="273748" y="5905"/>
                  </a:lnTo>
                  <a:lnTo>
                    <a:pt x="272034" y="5905"/>
                  </a:lnTo>
                  <a:lnTo>
                    <a:pt x="271221" y="5295"/>
                  </a:lnTo>
                  <a:lnTo>
                    <a:pt x="272046" y="4660"/>
                  </a:lnTo>
                  <a:lnTo>
                    <a:pt x="273761" y="3517"/>
                  </a:lnTo>
                  <a:lnTo>
                    <a:pt x="272046" y="2374"/>
                  </a:lnTo>
                  <a:lnTo>
                    <a:pt x="270421" y="1143"/>
                  </a:lnTo>
                  <a:lnTo>
                    <a:pt x="268706" y="0"/>
                  </a:lnTo>
                  <a:lnTo>
                    <a:pt x="266992" y="0"/>
                  </a:lnTo>
                  <a:lnTo>
                    <a:pt x="265277" y="1143"/>
                  </a:lnTo>
                  <a:lnTo>
                    <a:pt x="263664" y="2374"/>
                  </a:lnTo>
                  <a:lnTo>
                    <a:pt x="263664" y="5905"/>
                  </a:lnTo>
                  <a:lnTo>
                    <a:pt x="263652" y="9334"/>
                  </a:lnTo>
                  <a:lnTo>
                    <a:pt x="265277" y="10566"/>
                  </a:lnTo>
                  <a:lnTo>
                    <a:pt x="266954" y="10566"/>
                  </a:lnTo>
                  <a:lnTo>
                    <a:pt x="268706" y="11811"/>
                  </a:lnTo>
                  <a:lnTo>
                    <a:pt x="270421" y="12954"/>
                  </a:lnTo>
                  <a:lnTo>
                    <a:pt x="272034" y="12954"/>
                  </a:lnTo>
                  <a:lnTo>
                    <a:pt x="273748" y="11811"/>
                  </a:lnTo>
                  <a:lnTo>
                    <a:pt x="275463" y="10566"/>
                  </a:lnTo>
                  <a:lnTo>
                    <a:pt x="275463" y="7137"/>
                  </a:lnTo>
                  <a:close/>
                </a:path>
                <a:path w="476885" h="13335">
                  <a:moveTo>
                    <a:pt x="295757" y="7137"/>
                  </a:moveTo>
                  <a:lnTo>
                    <a:pt x="294043" y="5905"/>
                  </a:lnTo>
                  <a:lnTo>
                    <a:pt x="292328" y="5905"/>
                  </a:lnTo>
                  <a:lnTo>
                    <a:pt x="291515" y="5295"/>
                  </a:lnTo>
                  <a:lnTo>
                    <a:pt x="292328" y="4660"/>
                  </a:lnTo>
                  <a:lnTo>
                    <a:pt x="294043" y="3517"/>
                  </a:lnTo>
                  <a:lnTo>
                    <a:pt x="292328" y="2374"/>
                  </a:lnTo>
                  <a:lnTo>
                    <a:pt x="290715" y="1143"/>
                  </a:lnTo>
                  <a:lnTo>
                    <a:pt x="289001" y="0"/>
                  </a:lnTo>
                  <a:lnTo>
                    <a:pt x="287286" y="0"/>
                  </a:lnTo>
                  <a:lnTo>
                    <a:pt x="285572" y="1143"/>
                  </a:lnTo>
                  <a:lnTo>
                    <a:pt x="283946" y="2374"/>
                  </a:lnTo>
                  <a:lnTo>
                    <a:pt x="283946" y="5905"/>
                  </a:lnTo>
                  <a:lnTo>
                    <a:pt x="283946" y="9334"/>
                  </a:lnTo>
                  <a:lnTo>
                    <a:pt x="285559" y="10566"/>
                  </a:lnTo>
                  <a:lnTo>
                    <a:pt x="287248" y="10566"/>
                  </a:lnTo>
                  <a:lnTo>
                    <a:pt x="288988" y="11811"/>
                  </a:lnTo>
                  <a:lnTo>
                    <a:pt x="290703" y="12954"/>
                  </a:lnTo>
                  <a:lnTo>
                    <a:pt x="292328" y="12954"/>
                  </a:lnTo>
                  <a:lnTo>
                    <a:pt x="294043" y="11811"/>
                  </a:lnTo>
                  <a:lnTo>
                    <a:pt x="295757" y="10566"/>
                  </a:lnTo>
                  <a:lnTo>
                    <a:pt x="295757" y="7137"/>
                  </a:lnTo>
                  <a:close/>
                </a:path>
                <a:path w="476885" h="13335">
                  <a:moveTo>
                    <a:pt x="316052" y="7137"/>
                  </a:moveTo>
                  <a:lnTo>
                    <a:pt x="314337" y="5905"/>
                  </a:lnTo>
                  <a:lnTo>
                    <a:pt x="312623" y="5905"/>
                  </a:lnTo>
                  <a:lnTo>
                    <a:pt x="311797" y="5283"/>
                  </a:lnTo>
                  <a:lnTo>
                    <a:pt x="312610" y="4660"/>
                  </a:lnTo>
                  <a:lnTo>
                    <a:pt x="314325" y="3517"/>
                  </a:lnTo>
                  <a:lnTo>
                    <a:pt x="312610" y="2374"/>
                  </a:lnTo>
                  <a:lnTo>
                    <a:pt x="310997" y="1143"/>
                  </a:lnTo>
                  <a:lnTo>
                    <a:pt x="309283" y="0"/>
                  </a:lnTo>
                  <a:lnTo>
                    <a:pt x="307568" y="0"/>
                  </a:lnTo>
                  <a:lnTo>
                    <a:pt x="305854" y="1143"/>
                  </a:lnTo>
                  <a:lnTo>
                    <a:pt x="304228" y="2374"/>
                  </a:lnTo>
                  <a:lnTo>
                    <a:pt x="304228" y="5905"/>
                  </a:lnTo>
                  <a:lnTo>
                    <a:pt x="304241" y="9334"/>
                  </a:lnTo>
                  <a:lnTo>
                    <a:pt x="305854" y="10566"/>
                  </a:lnTo>
                  <a:lnTo>
                    <a:pt x="307543" y="10566"/>
                  </a:lnTo>
                  <a:lnTo>
                    <a:pt x="309283" y="11811"/>
                  </a:lnTo>
                  <a:lnTo>
                    <a:pt x="310997" y="12954"/>
                  </a:lnTo>
                  <a:lnTo>
                    <a:pt x="312623" y="12954"/>
                  </a:lnTo>
                  <a:lnTo>
                    <a:pt x="314337" y="11811"/>
                  </a:lnTo>
                  <a:lnTo>
                    <a:pt x="316052" y="10566"/>
                  </a:lnTo>
                  <a:lnTo>
                    <a:pt x="316052" y="7137"/>
                  </a:lnTo>
                  <a:close/>
                </a:path>
                <a:path w="476885" h="13335">
                  <a:moveTo>
                    <a:pt x="336334" y="7137"/>
                  </a:moveTo>
                  <a:lnTo>
                    <a:pt x="334619" y="5905"/>
                  </a:lnTo>
                  <a:lnTo>
                    <a:pt x="332905" y="5905"/>
                  </a:lnTo>
                  <a:lnTo>
                    <a:pt x="332092" y="5295"/>
                  </a:lnTo>
                  <a:lnTo>
                    <a:pt x="332905" y="4660"/>
                  </a:lnTo>
                  <a:lnTo>
                    <a:pt x="334619" y="3517"/>
                  </a:lnTo>
                  <a:lnTo>
                    <a:pt x="332905" y="2374"/>
                  </a:lnTo>
                  <a:lnTo>
                    <a:pt x="331292" y="1143"/>
                  </a:lnTo>
                  <a:lnTo>
                    <a:pt x="329577" y="0"/>
                  </a:lnTo>
                  <a:lnTo>
                    <a:pt x="327863" y="0"/>
                  </a:lnTo>
                  <a:lnTo>
                    <a:pt x="326148" y="1143"/>
                  </a:lnTo>
                  <a:lnTo>
                    <a:pt x="324523" y="2374"/>
                  </a:lnTo>
                  <a:lnTo>
                    <a:pt x="324523" y="5905"/>
                  </a:lnTo>
                  <a:lnTo>
                    <a:pt x="324523" y="9334"/>
                  </a:lnTo>
                  <a:lnTo>
                    <a:pt x="326136" y="10566"/>
                  </a:lnTo>
                  <a:lnTo>
                    <a:pt x="327825" y="10566"/>
                  </a:lnTo>
                  <a:lnTo>
                    <a:pt x="329565" y="11811"/>
                  </a:lnTo>
                  <a:lnTo>
                    <a:pt x="331279" y="12954"/>
                  </a:lnTo>
                  <a:lnTo>
                    <a:pt x="332905" y="12954"/>
                  </a:lnTo>
                  <a:lnTo>
                    <a:pt x="334619" y="11811"/>
                  </a:lnTo>
                  <a:lnTo>
                    <a:pt x="336334" y="10566"/>
                  </a:lnTo>
                  <a:lnTo>
                    <a:pt x="336334" y="7137"/>
                  </a:lnTo>
                  <a:close/>
                </a:path>
                <a:path w="476885" h="13335">
                  <a:moveTo>
                    <a:pt x="356616" y="7137"/>
                  </a:moveTo>
                  <a:lnTo>
                    <a:pt x="354901" y="5905"/>
                  </a:lnTo>
                  <a:lnTo>
                    <a:pt x="353187" y="5905"/>
                  </a:lnTo>
                  <a:lnTo>
                    <a:pt x="352374" y="5295"/>
                  </a:lnTo>
                  <a:lnTo>
                    <a:pt x="353199" y="4660"/>
                  </a:lnTo>
                  <a:lnTo>
                    <a:pt x="354914" y="3517"/>
                  </a:lnTo>
                  <a:lnTo>
                    <a:pt x="353199" y="2374"/>
                  </a:lnTo>
                  <a:lnTo>
                    <a:pt x="351574" y="1143"/>
                  </a:lnTo>
                  <a:lnTo>
                    <a:pt x="349859" y="0"/>
                  </a:lnTo>
                  <a:lnTo>
                    <a:pt x="348145" y="0"/>
                  </a:lnTo>
                  <a:lnTo>
                    <a:pt x="346430" y="1143"/>
                  </a:lnTo>
                  <a:lnTo>
                    <a:pt x="344817" y="2374"/>
                  </a:lnTo>
                  <a:lnTo>
                    <a:pt x="344817" y="5905"/>
                  </a:lnTo>
                  <a:lnTo>
                    <a:pt x="344805" y="9334"/>
                  </a:lnTo>
                  <a:lnTo>
                    <a:pt x="346430" y="10566"/>
                  </a:lnTo>
                  <a:lnTo>
                    <a:pt x="348107" y="10566"/>
                  </a:lnTo>
                  <a:lnTo>
                    <a:pt x="349859" y="11811"/>
                  </a:lnTo>
                  <a:lnTo>
                    <a:pt x="351574" y="12954"/>
                  </a:lnTo>
                  <a:lnTo>
                    <a:pt x="353187" y="12954"/>
                  </a:lnTo>
                  <a:lnTo>
                    <a:pt x="354901" y="11811"/>
                  </a:lnTo>
                  <a:lnTo>
                    <a:pt x="356616" y="10566"/>
                  </a:lnTo>
                  <a:lnTo>
                    <a:pt x="356616" y="7137"/>
                  </a:lnTo>
                  <a:close/>
                </a:path>
                <a:path w="476885" h="13335">
                  <a:moveTo>
                    <a:pt x="376910" y="7137"/>
                  </a:moveTo>
                  <a:lnTo>
                    <a:pt x="375196" y="5905"/>
                  </a:lnTo>
                  <a:lnTo>
                    <a:pt x="373481" y="5905"/>
                  </a:lnTo>
                  <a:lnTo>
                    <a:pt x="372668" y="5283"/>
                  </a:lnTo>
                  <a:lnTo>
                    <a:pt x="373481" y="4660"/>
                  </a:lnTo>
                  <a:lnTo>
                    <a:pt x="375196" y="3517"/>
                  </a:lnTo>
                  <a:lnTo>
                    <a:pt x="373481" y="2374"/>
                  </a:lnTo>
                  <a:lnTo>
                    <a:pt x="371856" y="1143"/>
                  </a:lnTo>
                  <a:lnTo>
                    <a:pt x="370141" y="0"/>
                  </a:lnTo>
                  <a:lnTo>
                    <a:pt x="368427" y="0"/>
                  </a:lnTo>
                  <a:lnTo>
                    <a:pt x="366712" y="1143"/>
                  </a:lnTo>
                  <a:lnTo>
                    <a:pt x="365099" y="2374"/>
                  </a:lnTo>
                  <a:lnTo>
                    <a:pt x="365099" y="5905"/>
                  </a:lnTo>
                  <a:lnTo>
                    <a:pt x="365099" y="9334"/>
                  </a:lnTo>
                  <a:lnTo>
                    <a:pt x="366725" y="10566"/>
                  </a:lnTo>
                  <a:lnTo>
                    <a:pt x="368401" y="10566"/>
                  </a:lnTo>
                  <a:lnTo>
                    <a:pt x="370154" y="11811"/>
                  </a:lnTo>
                  <a:lnTo>
                    <a:pt x="371868" y="12954"/>
                  </a:lnTo>
                  <a:lnTo>
                    <a:pt x="373481" y="12954"/>
                  </a:lnTo>
                  <a:lnTo>
                    <a:pt x="375196" y="11811"/>
                  </a:lnTo>
                  <a:lnTo>
                    <a:pt x="376910" y="10566"/>
                  </a:lnTo>
                  <a:lnTo>
                    <a:pt x="376910" y="7137"/>
                  </a:lnTo>
                  <a:close/>
                </a:path>
                <a:path w="476885" h="13335">
                  <a:moveTo>
                    <a:pt x="397205" y="7137"/>
                  </a:moveTo>
                  <a:lnTo>
                    <a:pt x="395490" y="5905"/>
                  </a:lnTo>
                  <a:lnTo>
                    <a:pt x="393776" y="5905"/>
                  </a:lnTo>
                  <a:lnTo>
                    <a:pt x="392963" y="5283"/>
                  </a:lnTo>
                  <a:lnTo>
                    <a:pt x="393776" y="4660"/>
                  </a:lnTo>
                  <a:lnTo>
                    <a:pt x="395490" y="3517"/>
                  </a:lnTo>
                  <a:lnTo>
                    <a:pt x="393776" y="2374"/>
                  </a:lnTo>
                  <a:lnTo>
                    <a:pt x="392150" y="1143"/>
                  </a:lnTo>
                  <a:lnTo>
                    <a:pt x="390436" y="0"/>
                  </a:lnTo>
                  <a:lnTo>
                    <a:pt x="388721" y="0"/>
                  </a:lnTo>
                  <a:lnTo>
                    <a:pt x="387007" y="1143"/>
                  </a:lnTo>
                  <a:lnTo>
                    <a:pt x="385381" y="2374"/>
                  </a:lnTo>
                  <a:lnTo>
                    <a:pt x="385381" y="5905"/>
                  </a:lnTo>
                  <a:lnTo>
                    <a:pt x="385394" y="9334"/>
                  </a:lnTo>
                  <a:lnTo>
                    <a:pt x="387007" y="10566"/>
                  </a:lnTo>
                  <a:lnTo>
                    <a:pt x="388696" y="10566"/>
                  </a:lnTo>
                  <a:lnTo>
                    <a:pt x="390436" y="11811"/>
                  </a:lnTo>
                  <a:lnTo>
                    <a:pt x="392150" y="12954"/>
                  </a:lnTo>
                  <a:lnTo>
                    <a:pt x="393776" y="12954"/>
                  </a:lnTo>
                  <a:lnTo>
                    <a:pt x="395490" y="11811"/>
                  </a:lnTo>
                  <a:lnTo>
                    <a:pt x="397205" y="10566"/>
                  </a:lnTo>
                  <a:lnTo>
                    <a:pt x="397205" y="7137"/>
                  </a:lnTo>
                  <a:close/>
                </a:path>
                <a:path w="476885" h="13335">
                  <a:moveTo>
                    <a:pt x="417487" y="7137"/>
                  </a:moveTo>
                  <a:lnTo>
                    <a:pt x="415772" y="5905"/>
                  </a:lnTo>
                  <a:lnTo>
                    <a:pt x="414058" y="5905"/>
                  </a:lnTo>
                  <a:lnTo>
                    <a:pt x="413245" y="5295"/>
                  </a:lnTo>
                  <a:lnTo>
                    <a:pt x="414058" y="4660"/>
                  </a:lnTo>
                  <a:lnTo>
                    <a:pt x="415772" y="3517"/>
                  </a:lnTo>
                  <a:lnTo>
                    <a:pt x="414058" y="2374"/>
                  </a:lnTo>
                  <a:lnTo>
                    <a:pt x="412445" y="1143"/>
                  </a:lnTo>
                  <a:lnTo>
                    <a:pt x="410730" y="0"/>
                  </a:lnTo>
                  <a:lnTo>
                    <a:pt x="409016" y="0"/>
                  </a:lnTo>
                  <a:lnTo>
                    <a:pt x="407301" y="1143"/>
                  </a:lnTo>
                  <a:lnTo>
                    <a:pt x="405676" y="2374"/>
                  </a:lnTo>
                  <a:lnTo>
                    <a:pt x="405676" y="5905"/>
                  </a:lnTo>
                  <a:lnTo>
                    <a:pt x="405676" y="9334"/>
                  </a:lnTo>
                  <a:lnTo>
                    <a:pt x="407289" y="10566"/>
                  </a:lnTo>
                  <a:lnTo>
                    <a:pt x="408978" y="10566"/>
                  </a:lnTo>
                  <a:lnTo>
                    <a:pt x="410718" y="11811"/>
                  </a:lnTo>
                  <a:lnTo>
                    <a:pt x="412432" y="12954"/>
                  </a:lnTo>
                  <a:lnTo>
                    <a:pt x="414058" y="12954"/>
                  </a:lnTo>
                  <a:lnTo>
                    <a:pt x="415772" y="11811"/>
                  </a:lnTo>
                  <a:lnTo>
                    <a:pt x="417487" y="10566"/>
                  </a:lnTo>
                  <a:lnTo>
                    <a:pt x="417487" y="7137"/>
                  </a:lnTo>
                  <a:close/>
                </a:path>
                <a:path w="476885" h="13335">
                  <a:moveTo>
                    <a:pt x="437781" y="7137"/>
                  </a:moveTo>
                  <a:lnTo>
                    <a:pt x="436067" y="5905"/>
                  </a:lnTo>
                  <a:lnTo>
                    <a:pt x="434352" y="5905"/>
                  </a:lnTo>
                  <a:lnTo>
                    <a:pt x="433489" y="5257"/>
                  </a:lnTo>
                  <a:lnTo>
                    <a:pt x="434251" y="4660"/>
                  </a:lnTo>
                  <a:lnTo>
                    <a:pt x="435965" y="3517"/>
                  </a:lnTo>
                  <a:lnTo>
                    <a:pt x="434251" y="2374"/>
                  </a:lnTo>
                  <a:lnTo>
                    <a:pt x="432638" y="1143"/>
                  </a:lnTo>
                  <a:lnTo>
                    <a:pt x="430911" y="0"/>
                  </a:lnTo>
                  <a:lnTo>
                    <a:pt x="429196" y="0"/>
                  </a:lnTo>
                  <a:lnTo>
                    <a:pt x="427482" y="1143"/>
                  </a:lnTo>
                  <a:lnTo>
                    <a:pt x="425869" y="2374"/>
                  </a:lnTo>
                  <a:lnTo>
                    <a:pt x="425869" y="5905"/>
                  </a:lnTo>
                  <a:lnTo>
                    <a:pt x="425970" y="9334"/>
                  </a:lnTo>
                  <a:lnTo>
                    <a:pt x="427583" y="10566"/>
                  </a:lnTo>
                  <a:lnTo>
                    <a:pt x="429272" y="10566"/>
                  </a:lnTo>
                  <a:lnTo>
                    <a:pt x="431012" y="11811"/>
                  </a:lnTo>
                  <a:lnTo>
                    <a:pt x="432727" y="12954"/>
                  </a:lnTo>
                  <a:lnTo>
                    <a:pt x="434352" y="12954"/>
                  </a:lnTo>
                  <a:lnTo>
                    <a:pt x="436067" y="11811"/>
                  </a:lnTo>
                  <a:lnTo>
                    <a:pt x="437781" y="10566"/>
                  </a:lnTo>
                  <a:lnTo>
                    <a:pt x="437781" y="7137"/>
                  </a:lnTo>
                  <a:close/>
                </a:path>
                <a:path w="476885" h="13335">
                  <a:moveTo>
                    <a:pt x="458063" y="7137"/>
                  </a:moveTo>
                  <a:lnTo>
                    <a:pt x="456349" y="5905"/>
                  </a:lnTo>
                  <a:lnTo>
                    <a:pt x="454634" y="5905"/>
                  </a:lnTo>
                  <a:lnTo>
                    <a:pt x="453771" y="5257"/>
                  </a:lnTo>
                  <a:lnTo>
                    <a:pt x="454545" y="4660"/>
                  </a:lnTo>
                  <a:lnTo>
                    <a:pt x="456260" y="3517"/>
                  </a:lnTo>
                  <a:lnTo>
                    <a:pt x="454545" y="2374"/>
                  </a:lnTo>
                  <a:lnTo>
                    <a:pt x="452920" y="1143"/>
                  </a:lnTo>
                  <a:lnTo>
                    <a:pt x="451205" y="0"/>
                  </a:lnTo>
                  <a:lnTo>
                    <a:pt x="449491" y="0"/>
                  </a:lnTo>
                  <a:lnTo>
                    <a:pt x="447776" y="1143"/>
                  </a:lnTo>
                  <a:lnTo>
                    <a:pt x="446163" y="2374"/>
                  </a:lnTo>
                  <a:lnTo>
                    <a:pt x="446163" y="5905"/>
                  </a:lnTo>
                  <a:lnTo>
                    <a:pt x="446252" y="9334"/>
                  </a:lnTo>
                  <a:lnTo>
                    <a:pt x="447878" y="10566"/>
                  </a:lnTo>
                  <a:lnTo>
                    <a:pt x="449554" y="10566"/>
                  </a:lnTo>
                  <a:lnTo>
                    <a:pt x="451307" y="11811"/>
                  </a:lnTo>
                  <a:lnTo>
                    <a:pt x="453021" y="12954"/>
                  </a:lnTo>
                  <a:lnTo>
                    <a:pt x="454634" y="12954"/>
                  </a:lnTo>
                  <a:lnTo>
                    <a:pt x="456349" y="11811"/>
                  </a:lnTo>
                  <a:lnTo>
                    <a:pt x="458063" y="10566"/>
                  </a:lnTo>
                  <a:lnTo>
                    <a:pt x="458063" y="7137"/>
                  </a:lnTo>
                  <a:close/>
                </a:path>
                <a:path w="476885" h="13335">
                  <a:moveTo>
                    <a:pt x="476631" y="7048"/>
                  </a:moveTo>
                  <a:lnTo>
                    <a:pt x="474916" y="5905"/>
                  </a:lnTo>
                  <a:lnTo>
                    <a:pt x="474052" y="5257"/>
                  </a:lnTo>
                  <a:lnTo>
                    <a:pt x="474827" y="4660"/>
                  </a:lnTo>
                  <a:lnTo>
                    <a:pt x="476542" y="3517"/>
                  </a:lnTo>
                  <a:lnTo>
                    <a:pt x="474827" y="2374"/>
                  </a:lnTo>
                  <a:lnTo>
                    <a:pt x="473202" y="1143"/>
                  </a:lnTo>
                  <a:lnTo>
                    <a:pt x="471487" y="0"/>
                  </a:lnTo>
                  <a:lnTo>
                    <a:pt x="469773" y="0"/>
                  </a:lnTo>
                  <a:lnTo>
                    <a:pt x="468058" y="1143"/>
                  </a:lnTo>
                  <a:lnTo>
                    <a:pt x="466445" y="2374"/>
                  </a:lnTo>
                  <a:lnTo>
                    <a:pt x="466445" y="5905"/>
                  </a:lnTo>
                  <a:lnTo>
                    <a:pt x="466534" y="9334"/>
                  </a:lnTo>
                  <a:lnTo>
                    <a:pt x="468160" y="10566"/>
                  </a:lnTo>
                  <a:lnTo>
                    <a:pt x="471589" y="10566"/>
                  </a:lnTo>
                  <a:lnTo>
                    <a:pt x="473303" y="9334"/>
                  </a:lnTo>
                  <a:lnTo>
                    <a:pt x="474916" y="8191"/>
                  </a:lnTo>
                  <a:lnTo>
                    <a:pt x="476631" y="7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095969" y="4609337"/>
              <a:ext cx="54610" cy="308610"/>
            </a:xfrm>
            <a:custGeom>
              <a:avLst/>
              <a:gdLst/>
              <a:ahLst/>
              <a:cxnLst/>
              <a:rect l="l" t="t" r="r" b="b"/>
              <a:pathLst>
                <a:path w="54610" h="308610">
                  <a:moveTo>
                    <a:pt x="11899" y="302704"/>
                  </a:moveTo>
                  <a:lnTo>
                    <a:pt x="10185" y="301472"/>
                  </a:lnTo>
                  <a:lnTo>
                    <a:pt x="6756" y="301472"/>
                  </a:lnTo>
                  <a:lnTo>
                    <a:pt x="8382" y="300228"/>
                  </a:lnTo>
                  <a:lnTo>
                    <a:pt x="10096" y="299085"/>
                  </a:lnTo>
                  <a:lnTo>
                    <a:pt x="8382" y="297942"/>
                  </a:lnTo>
                  <a:lnTo>
                    <a:pt x="6756" y="296710"/>
                  </a:lnTo>
                  <a:lnTo>
                    <a:pt x="5041" y="295567"/>
                  </a:lnTo>
                  <a:lnTo>
                    <a:pt x="3327" y="295567"/>
                  </a:lnTo>
                  <a:lnTo>
                    <a:pt x="1612" y="296710"/>
                  </a:lnTo>
                  <a:lnTo>
                    <a:pt x="0" y="297942"/>
                  </a:lnTo>
                  <a:lnTo>
                    <a:pt x="0" y="301472"/>
                  </a:lnTo>
                  <a:lnTo>
                    <a:pt x="1612" y="302615"/>
                  </a:lnTo>
                  <a:lnTo>
                    <a:pt x="3530" y="302615"/>
                  </a:lnTo>
                  <a:lnTo>
                    <a:pt x="1803" y="303847"/>
                  </a:lnTo>
                  <a:lnTo>
                    <a:pt x="1803" y="304990"/>
                  </a:lnTo>
                  <a:lnTo>
                    <a:pt x="5143" y="307378"/>
                  </a:lnTo>
                  <a:lnTo>
                    <a:pt x="6858" y="308521"/>
                  </a:lnTo>
                  <a:lnTo>
                    <a:pt x="8470" y="308521"/>
                  </a:lnTo>
                  <a:lnTo>
                    <a:pt x="10185" y="307378"/>
                  </a:lnTo>
                  <a:lnTo>
                    <a:pt x="11899" y="306133"/>
                  </a:lnTo>
                  <a:lnTo>
                    <a:pt x="11899" y="302704"/>
                  </a:lnTo>
                  <a:close/>
                </a:path>
                <a:path w="54610" h="308610">
                  <a:moveTo>
                    <a:pt x="32105" y="302704"/>
                  </a:moveTo>
                  <a:lnTo>
                    <a:pt x="30391" y="301472"/>
                  </a:lnTo>
                  <a:lnTo>
                    <a:pt x="28676" y="301472"/>
                  </a:lnTo>
                  <a:lnTo>
                    <a:pt x="27851" y="300850"/>
                  </a:lnTo>
                  <a:lnTo>
                    <a:pt x="28663" y="300228"/>
                  </a:lnTo>
                  <a:lnTo>
                    <a:pt x="30378" y="299085"/>
                  </a:lnTo>
                  <a:lnTo>
                    <a:pt x="28663" y="297942"/>
                  </a:lnTo>
                  <a:lnTo>
                    <a:pt x="27051" y="296710"/>
                  </a:lnTo>
                  <a:lnTo>
                    <a:pt x="25336" y="295567"/>
                  </a:lnTo>
                  <a:lnTo>
                    <a:pt x="23622" y="295567"/>
                  </a:lnTo>
                  <a:lnTo>
                    <a:pt x="21907" y="296710"/>
                  </a:lnTo>
                  <a:lnTo>
                    <a:pt x="20281" y="297942"/>
                  </a:lnTo>
                  <a:lnTo>
                    <a:pt x="20281" y="301472"/>
                  </a:lnTo>
                  <a:lnTo>
                    <a:pt x="20294" y="304901"/>
                  </a:lnTo>
                  <a:lnTo>
                    <a:pt x="21907" y="306133"/>
                  </a:lnTo>
                  <a:lnTo>
                    <a:pt x="23596" y="306133"/>
                  </a:lnTo>
                  <a:lnTo>
                    <a:pt x="25336" y="307378"/>
                  </a:lnTo>
                  <a:lnTo>
                    <a:pt x="27051" y="308521"/>
                  </a:lnTo>
                  <a:lnTo>
                    <a:pt x="28676" y="308521"/>
                  </a:lnTo>
                  <a:lnTo>
                    <a:pt x="30391" y="307378"/>
                  </a:lnTo>
                  <a:lnTo>
                    <a:pt x="32105" y="306133"/>
                  </a:lnTo>
                  <a:lnTo>
                    <a:pt x="32105" y="302704"/>
                  </a:lnTo>
                  <a:close/>
                </a:path>
                <a:path w="54610" h="308610">
                  <a:moveTo>
                    <a:pt x="54102" y="297942"/>
                  </a:moveTo>
                  <a:lnTo>
                    <a:pt x="50774" y="295567"/>
                  </a:lnTo>
                  <a:lnTo>
                    <a:pt x="49060" y="295567"/>
                  </a:lnTo>
                  <a:lnTo>
                    <a:pt x="47345" y="296710"/>
                  </a:lnTo>
                  <a:lnTo>
                    <a:pt x="44005" y="299085"/>
                  </a:lnTo>
                  <a:lnTo>
                    <a:pt x="42291" y="300228"/>
                  </a:lnTo>
                  <a:lnTo>
                    <a:pt x="40576" y="299085"/>
                  </a:lnTo>
                  <a:lnTo>
                    <a:pt x="38862" y="300228"/>
                  </a:lnTo>
                  <a:lnTo>
                    <a:pt x="37236" y="301472"/>
                  </a:lnTo>
                  <a:lnTo>
                    <a:pt x="35521" y="302615"/>
                  </a:lnTo>
                  <a:lnTo>
                    <a:pt x="37236" y="304901"/>
                  </a:lnTo>
                  <a:lnTo>
                    <a:pt x="38862" y="304901"/>
                  </a:lnTo>
                  <a:lnTo>
                    <a:pt x="40576" y="306133"/>
                  </a:lnTo>
                  <a:lnTo>
                    <a:pt x="42291" y="304901"/>
                  </a:lnTo>
                  <a:lnTo>
                    <a:pt x="43141" y="304330"/>
                  </a:lnTo>
                  <a:lnTo>
                    <a:pt x="44005" y="304901"/>
                  </a:lnTo>
                  <a:lnTo>
                    <a:pt x="45618" y="306133"/>
                  </a:lnTo>
                  <a:lnTo>
                    <a:pt x="47332" y="306133"/>
                  </a:lnTo>
                  <a:lnTo>
                    <a:pt x="49047" y="304901"/>
                  </a:lnTo>
                  <a:lnTo>
                    <a:pt x="50761" y="303758"/>
                  </a:lnTo>
                  <a:lnTo>
                    <a:pt x="50761" y="302615"/>
                  </a:lnTo>
                  <a:lnTo>
                    <a:pt x="52387" y="302615"/>
                  </a:lnTo>
                  <a:lnTo>
                    <a:pt x="54102" y="301472"/>
                  </a:lnTo>
                  <a:lnTo>
                    <a:pt x="54102" y="297942"/>
                  </a:lnTo>
                  <a:close/>
                </a:path>
                <a:path w="54610" h="308610">
                  <a:moveTo>
                    <a:pt x="54102" y="283857"/>
                  </a:moveTo>
                  <a:lnTo>
                    <a:pt x="50774" y="281470"/>
                  </a:lnTo>
                  <a:lnTo>
                    <a:pt x="49060" y="281470"/>
                  </a:lnTo>
                  <a:lnTo>
                    <a:pt x="47345" y="282613"/>
                  </a:lnTo>
                  <a:lnTo>
                    <a:pt x="44005" y="285000"/>
                  </a:lnTo>
                  <a:lnTo>
                    <a:pt x="42291" y="286143"/>
                  </a:lnTo>
                  <a:lnTo>
                    <a:pt x="40576" y="285000"/>
                  </a:lnTo>
                  <a:lnTo>
                    <a:pt x="38862" y="286143"/>
                  </a:lnTo>
                  <a:lnTo>
                    <a:pt x="37236" y="287375"/>
                  </a:lnTo>
                  <a:lnTo>
                    <a:pt x="35521" y="288518"/>
                  </a:lnTo>
                  <a:lnTo>
                    <a:pt x="37236" y="290804"/>
                  </a:lnTo>
                  <a:lnTo>
                    <a:pt x="38862" y="290804"/>
                  </a:lnTo>
                  <a:lnTo>
                    <a:pt x="40576" y="292049"/>
                  </a:lnTo>
                  <a:lnTo>
                    <a:pt x="42291" y="290804"/>
                  </a:lnTo>
                  <a:lnTo>
                    <a:pt x="43141" y="290233"/>
                  </a:lnTo>
                  <a:lnTo>
                    <a:pt x="44005" y="290804"/>
                  </a:lnTo>
                  <a:lnTo>
                    <a:pt x="45618" y="292049"/>
                  </a:lnTo>
                  <a:lnTo>
                    <a:pt x="47332" y="292049"/>
                  </a:lnTo>
                  <a:lnTo>
                    <a:pt x="49047" y="290804"/>
                  </a:lnTo>
                  <a:lnTo>
                    <a:pt x="50761" y="289661"/>
                  </a:lnTo>
                  <a:lnTo>
                    <a:pt x="50761" y="288518"/>
                  </a:lnTo>
                  <a:lnTo>
                    <a:pt x="52387" y="288518"/>
                  </a:lnTo>
                  <a:lnTo>
                    <a:pt x="54102" y="287375"/>
                  </a:lnTo>
                  <a:lnTo>
                    <a:pt x="54102" y="283857"/>
                  </a:lnTo>
                  <a:close/>
                </a:path>
                <a:path w="54610" h="308610">
                  <a:moveTo>
                    <a:pt x="54102" y="269748"/>
                  </a:moveTo>
                  <a:lnTo>
                    <a:pt x="50774" y="267373"/>
                  </a:lnTo>
                  <a:lnTo>
                    <a:pt x="49060" y="267373"/>
                  </a:lnTo>
                  <a:lnTo>
                    <a:pt x="47345" y="268516"/>
                  </a:lnTo>
                  <a:lnTo>
                    <a:pt x="44005" y="270891"/>
                  </a:lnTo>
                  <a:lnTo>
                    <a:pt x="42291" y="272034"/>
                  </a:lnTo>
                  <a:lnTo>
                    <a:pt x="40576" y="270891"/>
                  </a:lnTo>
                  <a:lnTo>
                    <a:pt x="38862" y="272034"/>
                  </a:lnTo>
                  <a:lnTo>
                    <a:pt x="37236" y="273278"/>
                  </a:lnTo>
                  <a:lnTo>
                    <a:pt x="35521" y="274421"/>
                  </a:lnTo>
                  <a:lnTo>
                    <a:pt x="37236" y="276707"/>
                  </a:lnTo>
                  <a:lnTo>
                    <a:pt x="38862" y="276707"/>
                  </a:lnTo>
                  <a:lnTo>
                    <a:pt x="40576" y="277939"/>
                  </a:lnTo>
                  <a:lnTo>
                    <a:pt x="42291" y="276707"/>
                  </a:lnTo>
                  <a:lnTo>
                    <a:pt x="43141" y="276136"/>
                  </a:lnTo>
                  <a:lnTo>
                    <a:pt x="44005" y="276707"/>
                  </a:lnTo>
                  <a:lnTo>
                    <a:pt x="45618" y="277939"/>
                  </a:lnTo>
                  <a:lnTo>
                    <a:pt x="47332" y="277939"/>
                  </a:lnTo>
                  <a:lnTo>
                    <a:pt x="49047" y="276707"/>
                  </a:lnTo>
                  <a:lnTo>
                    <a:pt x="50761" y="275564"/>
                  </a:lnTo>
                  <a:lnTo>
                    <a:pt x="50761" y="274421"/>
                  </a:lnTo>
                  <a:lnTo>
                    <a:pt x="52387" y="274421"/>
                  </a:lnTo>
                  <a:lnTo>
                    <a:pt x="54102" y="273278"/>
                  </a:lnTo>
                  <a:lnTo>
                    <a:pt x="54102" y="269748"/>
                  </a:lnTo>
                  <a:close/>
                </a:path>
                <a:path w="54610" h="308610">
                  <a:moveTo>
                    <a:pt x="54102" y="255752"/>
                  </a:moveTo>
                  <a:lnTo>
                    <a:pt x="50774" y="253377"/>
                  </a:lnTo>
                  <a:lnTo>
                    <a:pt x="49060" y="253377"/>
                  </a:lnTo>
                  <a:lnTo>
                    <a:pt x="47345" y="254520"/>
                  </a:lnTo>
                  <a:lnTo>
                    <a:pt x="44005" y="256895"/>
                  </a:lnTo>
                  <a:lnTo>
                    <a:pt x="42379" y="257975"/>
                  </a:lnTo>
                  <a:lnTo>
                    <a:pt x="40576" y="256794"/>
                  </a:lnTo>
                  <a:lnTo>
                    <a:pt x="38862" y="257937"/>
                  </a:lnTo>
                  <a:lnTo>
                    <a:pt x="37236" y="259181"/>
                  </a:lnTo>
                  <a:lnTo>
                    <a:pt x="35521" y="260324"/>
                  </a:lnTo>
                  <a:lnTo>
                    <a:pt x="37236" y="262610"/>
                  </a:lnTo>
                  <a:lnTo>
                    <a:pt x="38862" y="262610"/>
                  </a:lnTo>
                  <a:lnTo>
                    <a:pt x="40576" y="263842"/>
                  </a:lnTo>
                  <a:lnTo>
                    <a:pt x="42291" y="262610"/>
                  </a:lnTo>
                  <a:lnTo>
                    <a:pt x="43065" y="262089"/>
                  </a:lnTo>
                  <a:lnTo>
                    <a:pt x="44005" y="262712"/>
                  </a:lnTo>
                  <a:lnTo>
                    <a:pt x="45618" y="263944"/>
                  </a:lnTo>
                  <a:lnTo>
                    <a:pt x="47332" y="263944"/>
                  </a:lnTo>
                  <a:lnTo>
                    <a:pt x="49047" y="262712"/>
                  </a:lnTo>
                  <a:lnTo>
                    <a:pt x="50761" y="261569"/>
                  </a:lnTo>
                  <a:lnTo>
                    <a:pt x="50761" y="260426"/>
                  </a:lnTo>
                  <a:lnTo>
                    <a:pt x="52387" y="260426"/>
                  </a:lnTo>
                  <a:lnTo>
                    <a:pt x="54102" y="259283"/>
                  </a:lnTo>
                  <a:lnTo>
                    <a:pt x="54102" y="255752"/>
                  </a:lnTo>
                  <a:close/>
                </a:path>
                <a:path w="54610" h="308610">
                  <a:moveTo>
                    <a:pt x="54102" y="241655"/>
                  </a:moveTo>
                  <a:lnTo>
                    <a:pt x="50774" y="239268"/>
                  </a:lnTo>
                  <a:lnTo>
                    <a:pt x="49060" y="239268"/>
                  </a:lnTo>
                  <a:lnTo>
                    <a:pt x="47345" y="240411"/>
                  </a:lnTo>
                  <a:lnTo>
                    <a:pt x="44005" y="242798"/>
                  </a:lnTo>
                  <a:lnTo>
                    <a:pt x="42291" y="243941"/>
                  </a:lnTo>
                  <a:lnTo>
                    <a:pt x="40576" y="242798"/>
                  </a:lnTo>
                  <a:lnTo>
                    <a:pt x="38862" y="243941"/>
                  </a:lnTo>
                  <a:lnTo>
                    <a:pt x="37236" y="245173"/>
                  </a:lnTo>
                  <a:lnTo>
                    <a:pt x="35521" y="246316"/>
                  </a:lnTo>
                  <a:lnTo>
                    <a:pt x="37236" y="248602"/>
                  </a:lnTo>
                  <a:lnTo>
                    <a:pt x="38862" y="248602"/>
                  </a:lnTo>
                  <a:lnTo>
                    <a:pt x="40576" y="249847"/>
                  </a:lnTo>
                  <a:lnTo>
                    <a:pt x="42291" y="248602"/>
                  </a:lnTo>
                  <a:lnTo>
                    <a:pt x="43141" y="248031"/>
                  </a:lnTo>
                  <a:lnTo>
                    <a:pt x="44005" y="248602"/>
                  </a:lnTo>
                  <a:lnTo>
                    <a:pt x="45618" y="249847"/>
                  </a:lnTo>
                  <a:lnTo>
                    <a:pt x="47332" y="249847"/>
                  </a:lnTo>
                  <a:lnTo>
                    <a:pt x="49047" y="248602"/>
                  </a:lnTo>
                  <a:lnTo>
                    <a:pt x="50761" y="247459"/>
                  </a:lnTo>
                  <a:lnTo>
                    <a:pt x="50761" y="246316"/>
                  </a:lnTo>
                  <a:lnTo>
                    <a:pt x="52387" y="246316"/>
                  </a:lnTo>
                  <a:lnTo>
                    <a:pt x="54102" y="245173"/>
                  </a:lnTo>
                  <a:lnTo>
                    <a:pt x="54102" y="241655"/>
                  </a:lnTo>
                  <a:close/>
                </a:path>
                <a:path w="54610" h="308610">
                  <a:moveTo>
                    <a:pt x="54102" y="227558"/>
                  </a:moveTo>
                  <a:lnTo>
                    <a:pt x="50774" y="225171"/>
                  </a:lnTo>
                  <a:lnTo>
                    <a:pt x="49060" y="225171"/>
                  </a:lnTo>
                  <a:lnTo>
                    <a:pt x="47345" y="226314"/>
                  </a:lnTo>
                  <a:lnTo>
                    <a:pt x="44005" y="228701"/>
                  </a:lnTo>
                  <a:lnTo>
                    <a:pt x="42291" y="229844"/>
                  </a:lnTo>
                  <a:lnTo>
                    <a:pt x="40576" y="228701"/>
                  </a:lnTo>
                  <a:lnTo>
                    <a:pt x="38862" y="229844"/>
                  </a:lnTo>
                  <a:lnTo>
                    <a:pt x="37236" y="231076"/>
                  </a:lnTo>
                  <a:lnTo>
                    <a:pt x="35521" y="232219"/>
                  </a:lnTo>
                  <a:lnTo>
                    <a:pt x="37236" y="234505"/>
                  </a:lnTo>
                  <a:lnTo>
                    <a:pt x="38862" y="234505"/>
                  </a:lnTo>
                  <a:lnTo>
                    <a:pt x="40576" y="235750"/>
                  </a:lnTo>
                  <a:lnTo>
                    <a:pt x="42291" y="234505"/>
                  </a:lnTo>
                  <a:lnTo>
                    <a:pt x="43141" y="233934"/>
                  </a:lnTo>
                  <a:lnTo>
                    <a:pt x="44005" y="234505"/>
                  </a:lnTo>
                  <a:lnTo>
                    <a:pt x="45618" y="235750"/>
                  </a:lnTo>
                  <a:lnTo>
                    <a:pt x="47332" y="235750"/>
                  </a:lnTo>
                  <a:lnTo>
                    <a:pt x="49047" y="234505"/>
                  </a:lnTo>
                  <a:lnTo>
                    <a:pt x="50761" y="233362"/>
                  </a:lnTo>
                  <a:lnTo>
                    <a:pt x="50761" y="232219"/>
                  </a:lnTo>
                  <a:lnTo>
                    <a:pt x="52387" y="232219"/>
                  </a:lnTo>
                  <a:lnTo>
                    <a:pt x="54102" y="231076"/>
                  </a:lnTo>
                  <a:lnTo>
                    <a:pt x="54102" y="227558"/>
                  </a:lnTo>
                  <a:close/>
                </a:path>
                <a:path w="54610" h="308610">
                  <a:moveTo>
                    <a:pt x="54102" y="213461"/>
                  </a:moveTo>
                  <a:lnTo>
                    <a:pt x="50774" y="211074"/>
                  </a:lnTo>
                  <a:lnTo>
                    <a:pt x="49060" y="211074"/>
                  </a:lnTo>
                  <a:lnTo>
                    <a:pt x="47345" y="212217"/>
                  </a:lnTo>
                  <a:lnTo>
                    <a:pt x="44005" y="214604"/>
                  </a:lnTo>
                  <a:lnTo>
                    <a:pt x="42291" y="215747"/>
                  </a:lnTo>
                  <a:lnTo>
                    <a:pt x="40576" y="214604"/>
                  </a:lnTo>
                  <a:lnTo>
                    <a:pt x="38862" y="215747"/>
                  </a:lnTo>
                  <a:lnTo>
                    <a:pt x="37236" y="216992"/>
                  </a:lnTo>
                  <a:lnTo>
                    <a:pt x="35521" y="218135"/>
                  </a:lnTo>
                  <a:lnTo>
                    <a:pt x="37236" y="220421"/>
                  </a:lnTo>
                  <a:lnTo>
                    <a:pt x="38862" y="220421"/>
                  </a:lnTo>
                  <a:lnTo>
                    <a:pt x="40576" y="221653"/>
                  </a:lnTo>
                  <a:lnTo>
                    <a:pt x="42291" y="220421"/>
                  </a:lnTo>
                  <a:lnTo>
                    <a:pt x="43154" y="219849"/>
                  </a:lnTo>
                  <a:lnTo>
                    <a:pt x="44005" y="220408"/>
                  </a:lnTo>
                  <a:lnTo>
                    <a:pt x="45618" y="221653"/>
                  </a:lnTo>
                  <a:lnTo>
                    <a:pt x="47332" y="221653"/>
                  </a:lnTo>
                  <a:lnTo>
                    <a:pt x="49047" y="220408"/>
                  </a:lnTo>
                  <a:lnTo>
                    <a:pt x="50761" y="219265"/>
                  </a:lnTo>
                  <a:lnTo>
                    <a:pt x="50761" y="218122"/>
                  </a:lnTo>
                  <a:lnTo>
                    <a:pt x="52387" y="218122"/>
                  </a:lnTo>
                  <a:lnTo>
                    <a:pt x="54102" y="216979"/>
                  </a:lnTo>
                  <a:lnTo>
                    <a:pt x="54102" y="213461"/>
                  </a:lnTo>
                  <a:close/>
                </a:path>
                <a:path w="54610" h="308610">
                  <a:moveTo>
                    <a:pt x="54102" y="199453"/>
                  </a:moveTo>
                  <a:lnTo>
                    <a:pt x="50774" y="197078"/>
                  </a:lnTo>
                  <a:lnTo>
                    <a:pt x="49060" y="197078"/>
                  </a:lnTo>
                  <a:lnTo>
                    <a:pt x="47345" y="198221"/>
                  </a:lnTo>
                  <a:lnTo>
                    <a:pt x="44005" y="200596"/>
                  </a:lnTo>
                  <a:lnTo>
                    <a:pt x="42367" y="201688"/>
                  </a:lnTo>
                  <a:lnTo>
                    <a:pt x="40576" y="200507"/>
                  </a:lnTo>
                  <a:lnTo>
                    <a:pt x="38862" y="201650"/>
                  </a:lnTo>
                  <a:lnTo>
                    <a:pt x="37236" y="202882"/>
                  </a:lnTo>
                  <a:lnTo>
                    <a:pt x="35521" y="204025"/>
                  </a:lnTo>
                  <a:lnTo>
                    <a:pt x="37236" y="206311"/>
                  </a:lnTo>
                  <a:lnTo>
                    <a:pt x="38862" y="206311"/>
                  </a:lnTo>
                  <a:lnTo>
                    <a:pt x="40576" y="207556"/>
                  </a:lnTo>
                  <a:lnTo>
                    <a:pt x="42291" y="206311"/>
                  </a:lnTo>
                  <a:lnTo>
                    <a:pt x="43065" y="205790"/>
                  </a:lnTo>
                  <a:lnTo>
                    <a:pt x="44005" y="206413"/>
                  </a:lnTo>
                  <a:lnTo>
                    <a:pt x="45618" y="207645"/>
                  </a:lnTo>
                  <a:lnTo>
                    <a:pt x="47332" y="207645"/>
                  </a:lnTo>
                  <a:lnTo>
                    <a:pt x="49047" y="206413"/>
                  </a:lnTo>
                  <a:lnTo>
                    <a:pt x="50761" y="205270"/>
                  </a:lnTo>
                  <a:lnTo>
                    <a:pt x="50761" y="204127"/>
                  </a:lnTo>
                  <a:lnTo>
                    <a:pt x="52387" y="204127"/>
                  </a:lnTo>
                  <a:lnTo>
                    <a:pt x="54102" y="202984"/>
                  </a:lnTo>
                  <a:lnTo>
                    <a:pt x="54102" y="199453"/>
                  </a:lnTo>
                  <a:close/>
                </a:path>
                <a:path w="54610" h="308610">
                  <a:moveTo>
                    <a:pt x="54102" y="185356"/>
                  </a:moveTo>
                  <a:lnTo>
                    <a:pt x="50774" y="182981"/>
                  </a:lnTo>
                  <a:lnTo>
                    <a:pt x="49060" y="182981"/>
                  </a:lnTo>
                  <a:lnTo>
                    <a:pt x="47345" y="184124"/>
                  </a:lnTo>
                  <a:lnTo>
                    <a:pt x="44005" y="186499"/>
                  </a:lnTo>
                  <a:lnTo>
                    <a:pt x="42291" y="187642"/>
                  </a:lnTo>
                  <a:lnTo>
                    <a:pt x="40576" y="186499"/>
                  </a:lnTo>
                  <a:lnTo>
                    <a:pt x="38862" y="187642"/>
                  </a:lnTo>
                  <a:lnTo>
                    <a:pt x="37236" y="188887"/>
                  </a:lnTo>
                  <a:lnTo>
                    <a:pt x="35521" y="190030"/>
                  </a:lnTo>
                  <a:lnTo>
                    <a:pt x="37236" y="192316"/>
                  </a:lnTo>
                  <a:lnTo>
                    <a:pt x="38862" y="192316"/>
                  </a:lnTo>
                  <a:lnTo>
                    <a:pt x="40576" y="193548"/>
                  </a:lnTo>
                  <a:lnTo>
                    <a:pt x="42291" y="192316"/>
                  </a:lnTo>
                  <a:lnTo>
                    <a:pt x="43141" y="191744"/>
                  </a:lnTo>
                  <a:lnTo>
                    <a:pt x="44005" y="192316"/>
                  </a:lnTo>
                  <a:lnTo>
                    <a:pt x="45618" y="193548"/>
                  </a:lnTo>
                  <a:lnTo>
                    <a:pt x="47332" y="193548"/>
                  </a:lnTo>
                  <a:lnTo>
                    <a:pt x="49047" y="192316"/>
                  </a:lnTo>
                  <a:lnTo>
                    <a:pt x="50761" y="191173"/>
                  </a:lnTo>
                  <a:lnTo>
                    <a:pt x="50761" y="190030"/>
                  </a:lnTo>
                  <a:lnTo>
                    <a:pt x="52387" y="190030"/>
                  </a:lnTo>
                  <a:lnTo>
                    <a:pt x="54102" y="188887"/>
                  </a:lnTo>
                  <a:lnTo>
                    <a:pt x="54102" y="185356"/>
                  </a:lnTo>
                  <a:close/>
                </a:path>
                <a:path w="54610" h="308610">
                  <a:moveTo>
                    <a:pt x="54102" y="171272"/>
                  </a:moveTo>
                  <a:lnTo>
                    <a:pt x="50774" y="168884"/>
                  </a:lnTo>
                  <a:lnTo>
                    <a:pt x="49060" y="168884"/>
                  </a:lnTo>
                  <a:lnTo>
                    <a:pt x="47345" y="170027"/>
                  </a:lnTo>
                  <a:lnTo>
                    <a:pt x="44005" y="172415"/>
                  </a:lnTo>
                  <a:lnTo>
                    <a:pt x="42291" y="173558"/>
                  </a:lnTo>
                  <a:lnTo>
                    <a:pt x="40576" y="172402"/>
                  </a:lnTo>
                  <a:lnTo>
                    <a:pt x="38862" y="173545"/>
                  </a:lnTo>
                  <a:lnTo>
                    <a:pt x="37236" y="174790"/>
                  </a:lnTo>
                  <a:lnTo>
                    <a:pt x="35521" y="175933"/>
                  </a:lnTo>
                  <a:lnTo>
                    <a:pt x="37236" y="178219"/>
                  </a:lnTo>
                  <a:lnTo>
                    <a:pt x="38862" y="178219"/>
                  </a:lnTo>
                  <a:lnTo>
                    <a:pt x="40576" y="179451"/>
                  </a:lnTo>
                  <a:lnTo>
                    <a:pt x="42291" y="178219"/>
                  </a:lnTo>
                  <a:lnTo>
                    <a:pt x="43141" y="177647"/>
                  </a:lnTo>
                  <a:lnTo>
                    <a:pt x="44005" y="178219"/>
                  </a:lnTo>
                  <a:lnTo>
                    <a:pt x="45618" y="179463"/>
                  </a:lnTo>
                  <a:lnTo>
                    <a:pt x="47332" y="179463"/>
                  </a:lnTo>
                  <a:lnTo>
                    <a:pt x="49047" y="178219"/>
                  </a:lnTo>
                  <a:lnTo>
                    <a:pt x="50761" y="177076"/>
                  </a:lnTo>
                  <a:lnTo>
                    <a:pt x="50761" y="175933"/>
                  </a:lnTo>
                  <a:lnTo>
                    <a:pt x="52387" y="175933"/>
                  </a:lnTo>
                  <a:lnTo>
                    <a:pt x="54102" y="174790"/>
                  </a:lnTo>
                  <a:lnTo>
                    <a:pt x="54102" y="171272"/>
                  </a:lnTo>
                  <a:close/>
                </a:path>
                <a:path w="54610" h="308610">
                  <a:moveTo>
                    <a:pt x="54102" y="157162"/>
                  </a:moveTo>
                  <a:lnTo>
                    <a:pt x="50774" y="154787"/>
                  </a:lnTo>
                  <a:lnTo>
                    <a:pt x="49060" y="154787"/>
                  </a:lnTo>
                  <a:lnTo>
                    <a:pt x="47345" y="155930"/>
                  </a:lnTo>
                  <a:lnTo>
                    <a:pt x="44005" y="158305"/>
                  </a:lnTo>
                  <a:lnTo>
                    <a:pt x="42291" y="159448"/>
                  </a:lnTo>
                  <a:lnTo>
                    <a:pt x="40576" y="158305"/>
                  </a:lnTo>
                  <a:lnTo>
                    <a:pt x="38862" y="159448"/>
                  </a:lnTo>
                  <a:lnTo>
                    <a:pt x="37236" y="160693"/>
                  </a:lnTo>
                  <a:lnTo>
                    <a:pt x="35521" y="161836"/>
                  </a:lnTo>
                  <a:lnTo>
                    <a:pt x="37236" y="164122"/>
                  </a:lnTo>
                  <a:lnTo>
                    <a:pt x="38862" y="164122"/>
                  </a:lnTo>
                  <a:lnTo>
                    <a:pt x="40576" y="165354"/>
                  </a:lnTo>
                  <a:lnTo>
                    <a:pt x="42291" y="164122"/>
                  </a:lnTo>
                  <a:lnTo>
                    <a:pt x="43141" y="163550"/>
                  </a:lnTo>
                  <a:lnTo>
                    <a:pt x="44005" y="164122"/>
                  </a:lnTo>
                  <a:lnTo>
                    <a:pt x="45618" y="165354"/>
                  </a:lnTo>
                  <a:lnTo>
                    <a:pt x="47332" y="165354"/>
                  </a:lnTo>
                  <a:lnTo>
                    <a:pt x="49047" y="164122"/>
                  </a:lnTo>
                  <a:lnTo>
                    <a:pt x="50761" y="162979"/>
                  </a:lnTo>
                  <a:lnTo>
                    <a:pt x="50761" y="161836"/>
                  </a:lnTo>
                  <a:lnTo>
                    <a:pt x="52387" y="161836"/>
                  </a:lnTo>
                  <a:lnTo>
                    <a:pt x="54102" y="160693"/>
                  </a:lnTo>
                  <a:lnTo>
                    <a:pt x="54102" y="157162"/>
                  </a:lnTo>
                  <a:close/>
                </a:path>
                <a:path w="54610" h="308610">
                  <a:moveTo>
                    <a:pt x="54102" y="143167"/>
                  </a:moveTo>
                  <a:lnTo>
                    <a:pt x="50774" y="140779"/>
                  </a:lnTo>
                  <a:lnTo>
                    <a:pt x="49060" y="140779"/>
                  </a:lnTo>
                  <a:lnTo>
                    <a:pt x="47345" y="141922"/>
                  </a:lnTo>
                  <a:lnTo>
                    <a:pt x="44005" y="144310"/>
                  </a:lnTo>
                  <a:lnTo>
                    <a:pt x="42379" y="145389"/>
                  </a:lnTo>
                  <a:lnTo>
                    <a:pt x="40576" y="144208"/>
                  </a:lnTo>
                  <a:lnTo>
                    <a:pt x="38862" y="145351"/>
                  </a:lnTo>
                  <a:lnTo>
                    <a:pt x="37236" y="146596"/>
                  </a:lnTo>
                  <a:lnTo>
                    <a:pt x="35521" y="147739"/>
                  </a:lnTo>
                  <a:lnTo>
                    <a:pt x="37236" y="150025"/>
                  </a:lnTo>
                  <a:lnTo>
                    <a:pt x="38862" y="150025"/>
                  </a:lnTo>
                  <a:lnTo>
                    <a:pt x="40576" y="151257"/>
                  </a:lnTo>
                  <a:lnTo>
                    <a:pt x="42291" y="150025"/>
                  </a:lnTo>
                  <a:lnTo>
                    <a:pt x="43078" y="149504"/>
                  </a:lnTo>
                  <a:lnTo>
                    <a:pt x="44005" y="150114"/>
                  </a:lnTo>
                  <a:lnTo>
                    <a:pt x="45618" y="151358"/>
                  </a:lnTo>
                  <a:lnTo>
                    <a:pt x="47332" y="151358"/>
                  </a:lnTo>
                  <a:lnTo>
                    <a:pt x="49047" y="150114"/>
                  </a:lnTo>
                  <a:lnTo>
                    <a:pt x="50761" y="148971"/>
                  </a:lnTo>
                  <a:lnTo>
                    <a:pt x="50761" y="147828"/>
                  </a:lnTo>
                  <a:lnTo>
                    <a:pt x="52387" y="147828"/>
                  </a:lnTo>
                  <a:lnTo>
                    <a:pt x="54102" y="146685"/>
                  </a:lnTo>
                  <a:lnTo>
                    <a:pt x="54102" y="143167"/>
                  </a:lnTo>
                  <a:close/>
                </a:path>
                <a:path w="54610" h="308610">
                  <a:moveTo>
                    <a:pt x="54102" y="129070"/>
                  </a:moveTo>
                  <a:lnTo>
                    <a:pt x="50774" y="126682"/>
                  </a:lnTo>
                  <a:lnTo>
                    <a:pt x="49060" y="126682"/>
                  </a:lnTo>
                  <a:lnTo>
                    <a:pt x="47345" y="127825"/>
                  </a:lnTo>
                  <a:lnTo>
                    <a:pt x="44005" y="130213"/>
                  </a:lnTo>
                  <a:lnTo>
                    <a:pt x="42379" y="131292"/>
                  </a:lnTo>
                  <a:lnTo>
                    <a:pt x="40576" y="130111"/>
                  </a:lnTo>
                  <a:lnTo>
                    <a:pt x="38862" y="131254"/>
                  </a:lnTo>
                  <a:lnTo>
                    <a:pt x="37236" y="132499"/>
                  </a:lnTo>
                  <a:lnTo>
                    <a:pt x="35521" y="133642"/>
                  </a:lnTo>
                  <a:lnTo>
                    <a:pt x="37236" y="135928"/>
                  </a:lnTo>
                  <a:lnTo>
                    <a:pt x="38862" y="135928"/>
                  </a:lnTo>
                  <a:lnTo>
                    <a:pt x="40576" y="137160"/>
                  </a:lnTo>
                  <a:lnTo>
                    <a:pt x="42291" y="135928"/>
                  </a:lnTo>
                  <a:lnTo>
                    <a:pt x="43078" y="135407"/>
                  </a:lnTo>
                  <a:lnTo>
                    <a:pt x="44005" y="136017"/>
                  </a:lnTo>
                  <a:lnTo>
                    <a:pt x="45618" y="137261"/>
                  </a:lnTo>
                  <a:lnTo>
                    <a:pt x="47332" y="137261"/>
                  </a:lnTo>
                  <a:lnTo>
                    <a:pt x="49047" y="136017"/>
                  </a:lnTo>
                  <a:lnTo>
                    <a:pt x="50761" y="134874"/>
                  </a:lnTo>
                  <a:lnTo>
                    <a:pt x="50761" y="133731"/>
                  </a:lnTo>
                  <a:lnTo>
                    <a:pt x="52387" y="133731"/>
                  </a:lnTo>
                  <a:lnTo>
                    <a:pt x="54102" y="132588"/>
                  </a:lnTo>
                  <a:lnTo>
                    <a:pt x="54102" y="129070"/>
                  </a:lnTo>
                  <a:close/>
                </a:path>
                <a:path w="54610" h="308610">
                  <a:moveTo>
                    <a:pt x="54102" y="114973"/>
                  </a:moveTo>
                  <a:lnTo>
                    <a:pt x="50774" y="112598"/>
                  </a:lnTo>
                  <a:lnTo>
                    <a:pt x="49060" y="112598"/>
                  </a:lnTo>
                  <a:lnTo>
                    <a:pt x="47345" y="113741"/>
                  </a:lnTo>
                  <a:lnTo>
                    <a:pt x="44005" y="116116"/>
                  </a:lnTo>
                  <a:lnTo>
                    <a:pt x="42291" y="117259"/>
                  </a:lnTo>
                  <a:lnTo>
                    <a:pt x="40576" y="116116"/>
                  </a:lnTo>
                  <a:lnTo>
                    <a:pt x="38862" y="117259"/>
                  </a:lnTo>
                  <a:lnTo>
                    <a:pt x="37236" y="118491"/>
                  </a:lnTo>
                  <a:lnTo>
                    <a:pt x="35521" y="119634"/>
                  </a:lnTo>
                  <a:lnTo>
                    <a:pt x="37236" y="121920"/>
                  </a:lnTo>
                  <a:lnTo>
                    <a:pt x="38862" y="121920"/>
                  </a:lnTo>
                  <a:lnTo>
                    <a:pt x="40576" y="123164"/>
                  </a:lnTo>
                  <a:lnTo>
                    <a:pt x="42291" y="121920"/>
                  </a:lnTo>
                  <a:lnTo>
                    <a:pt x="43129" y="121361"/>
                  </a:lnTo>
                  <a:lnTo>
                    <a:pt x="44005" y="121932"/>
                  </a:lnTo>
                  <a:lnTo>
                    <a:pt x="45618" y="123164"/>
                  </a:lnTo>
                  <a:lnTo>
                    <a:pt x="47332" y="123164"/>
                  </a:lnTo>
                  <a:lnTo>
                    <a:pt x="49047" y="121932"/>
                  </a:lnTo>
                  <a:lnTo>
                    <a:pt x="50761" y="120789"/>
                  </a:lnTo>
                  <a:lnTo>
                    <a:pt x="50761" y="119646"/>
                  </a:lnTo>
                  <a:lnTo>
                    <a:pt x="52387" y="119646"/>
                  </a:lnTo>
                  <a:lnTo>
                    <a:pt x="54102" y="118503"/>
                  </a:lnTo>
                  <a:lnTo>
                    <a:pt x="54102" y="114973"/>
                  </a:lnTo>
                  <a:close/>
                </a:path>
                <a:path w="54610" h="308610">
                  <a:moveTo>
                    <a:pt x="54102" y="100876"/>
                  </a:moveTo>
                  <a:lnTo>
                    <a:pt x="50774" y="98488"/>
                  </a:lnTo>
                  <a:lnTo>
                    <a:pt x="49060" y="98488"/>
                  </a:lnTo>
                  <a:lnTo>
                    <a:pt x="47345" y="99631"/>
                  </a:lnTo>
                  <a:lnTo>
                    <a:pt x="44005" y="102019"/>
                  </a:lnTo>
                  <a:lnTo>
                    <a:pt x="42291" y="103162"/>
                  </a:lnTo>
                  <a:lnTo>
                    <a:pt x="40576" y="102019"/>
                  </a:lnTo>
                  <a:lnTo>
                    <a:pt x="38862" y="103162"/>
                  </a:lnTo>
                  <a:lnTo>
                    <a:pt x="37236" y="104394"/>
                  </a:lnTo>
                  <a:lnTo>
                    <a:pt x="35521" y="105537"/>
                  </a:lnTo>
                  <a:lnTo>
                    <a:pt x="37236" y="107823"/>
                  </a:lnTo>
                  <a:lnTo>
                    <a:pt x="38862" y="107823"/>
                  </a:lnTo>
                  <a:lnTo>
                    <a:pt x="40576" y="109067"/>
                  </a:lnTo>
                  <a:lnTo>
                    <a:pt x="42291" y="107823"/>
                  </a:lnTo>
                  <a:lnTo>
                    <a:pt x="43141" y="107251"/>
                  </a:lnTo>
                  <a:lnTo>
                    <a:pt x="44005" y="107823"/>
                  </a:lnTo>
                  <a:lnTo>
                    <a:pt x="45618" y="109067"/>
                  </a:lnTo>
                  <a:lnTo>
                    <a:pt x="47332" y="109067"/>
                  </a:lnTo>
                  <a:lnTo>
                    <a:pt x="49047" y="107823"/>
                  </a:lnTo>
                  <a:lnTo>
                    <a:pt x="50761" y="106680"/>
                  </a:lnTo>
                  <a:lnTo>
                    <a:pt x="50761" y="105537"/>
                  </a:lnTo>
                  <a:lnTo>
                    <a:pt x="52387" y="105537"/>
                  </a:lnTo>
                  <a:lnTo>
                    <a:pt x="54102" y="104394"/>
                  </a:lnTo>
                  <a:lnTo>
                    <a:pt x="54102" y="100876"/>
                  </a:lnTo>
                  <a:close/>
                </a:path>
                <a:path w="54610" h="308610">
                  <a:moveTo>
                    <a:pt x="54102" y="86868"/>
                  </a:moveTo>
                  <a:lnTo>
                    <a:pt x="50774" y="84493"/>
                  </a:lnTo>
                  <a:lnTo>
                    <a:pt x="49060" y="84493"/>
                  </a:lnTo>
                  <a:lnTo>
                    <a:pt x="47345" y="85636"/>
                  </a:lnTo>
                  <a:lnTo>
                    <a:pt x="44005" y="88011"/>
                  </a:lnTo>
                  <a:lnTo>
                    <a:pt x="42367" y="89103"/>
                  </a:lnTo>
                  <a:lnTo>
                    <a:pt x="40576" y="87922"/>
                  </a:lnTo>
                  <a:lnTo>
                    <a:pt x="38862" y="89065"/>
                  </a:lnTo>
                  <a:lnTo>
                    <a:pt x="37236" y="90297"/>
                  </a:lnTo>
                  <a:lnTo>
                    <a:pt x="35521" y="91440"/>
                  </a:lnTo>
                  <a:lnTo>
                    <a:pt x="37236" y="93726"/>
                  </a:lnTo>
                  <a:lnTo>
                    <a:pt x="38862" y="93726"/>
                  </a:lnTo>
                  <a:lnTo>
                    <a:pt x="40576" y="94970"/>
                  </a:lnTo>
                  <a:lnTo>
                    <a:pt x="42291" y="93726"/>
                  </a:lnTo>
                  <a:lnTo>
                    <a:pt x="43065" y="93205"/>
                  </a:lnTo>
                  <a:lnTo>
                    <a:pt x="44005" y="93827"/>
                  </a:lnTo>
                  <a:lnTo>
                    <a:pt x="45618" y="95059"/>
                  </a:lnTo>
                  <a:lnTo>
                    <a:pt x="47332" y="95059"/>
                  </a:lnTo>
                  <a:lnTo>
                    <a:pt x="49047" y="93827"/>
                  </a:lnTo>
                  <a:lnTo>
                    <a:pt x="50761" y="92684"/>
                  </a:lnTo>
                  <a:lnTo>
                    <a:pt x="50761" y="91541"/>
                  </a:lnTo>
                  <a:lnTo>
                    <a:pt x="52387" y="91541"/>
                  </a:lnTo>
                  <a:lnTo>
                    <a:pt x="54102" y="90398"/>
                  </a:lnTo>
                  <a:lnTo>
                    <a:pt x="54102" y="86868"/>
                  </a:lnTo>
                  <a:close/>
                </a:path>
                <a:path w="54610" h="308610">
                  <a:moveTo>
                    <a:pt x="54102" y="72771"/>
                  </a:moveTo>
                  <a:lnTo>
                    <a:pt x="50774" y="70396"/>
                  </a:lnTo>
                  <a:lnTo>
                    <a:pt x="49060" y="70396"/>
                  </a:lnTo>
                  <a:lnTo>
                    <a:pt x="47345" y="71539"/>
                  </a:lnTo>
                  <a:lnTo>
                    <a:pt x="44005" y="73914"/>
                  </a:lnTo>
                  <a:lnTo>
                    <a:pt x="42367" y="75006"/>
                  </a:lnTo>
                  <a:lnTo>
                    <a:pt x="40576" y="73825"/>
                  </a:lnTo>
                  <a:lnTo>
                    <a:pt x="38862" y="74968"/>
                  </a:lnTo>
                  <a:lnTo>
                    <a:pt x="37236" y="76212"/>
                  </a:lnTo>
                  <a:lnTo>
                    <a:pt x="35521" y="77355"/>
                  </a:lnTo>
                  <a:lnTo>
                    <a:pt x="37236" y="79641"/>
                  </a:lnTo>
                  <a:lnTo>
                    <a:pt x="38862" y="79641"/>
                  </a:lnTo>
                  <a:lnTo>
                    <a:pt x="40576" y="80873"/>
                  </a:lnTo>
                  <a:lnTo>
                    <a:pt x="42291" y="79641"/>
                  </a:lnTo>
                  <a:lnTo>
                    <a:pt x="43078" y="79121"/>
                  </a:lnTo>
                  <a:lnTo>
                    <a:pt x="44005" y="79730"/>
                  </a:lnTo>
                  <a:lnTo>
                    <a:pt x="45618" y="80962"/>
                  </a:lnTo>
                  <a:lnTo>
                    <a:pt x="47332" y="80962"/>
                  </a:lnTo>
                  <a:lnTo>
                    <a:pt x="49047" y="79730"/>
                  </a:lnTo>
                  <a:lnTo>
                    <a:pt x="50761" y="78587"/>
                  </a:lnTo>
                  <a:lnTo>
                    <a:pt x="50761" y="77444"/>
                  </a:lnTo>
                  <a:lnTo>
                    <a:pt x="52387" y="77444"/>
                  </a:lnTo>
                  <a:lnTo>
                    <a:pt x="54102" y="76301"/>
                  </a:lnTo>
                  <a:lnTo>
                    <a:pt x="54102" y="72771"/>
                  </a:lnTo>
                  <a:close/>
                </a:path>
                <a:path w="54610" h="308610">
                  <a:moveTo>
                    <a:pt x="54102" y="58674"/>
                  </a:moveTo>
                  <a:lnTo>
                    <a:pt x="50774" y="56299"/>
                  </a:lnTo>
                  <a:lnTo>
                    <a:pt x="49060" y="56299"/>
                  </a:lnTo>
                  <a:lnTo>
                    <a:pt x="47345" y="57442"/>
                  </a:lnTo>
                  <a:lnTo>
                    <a:pt x="44005" y="59817"/>
                  </a:lnTo>
                  <a:lnTo>
                    <a:pt x="42291" y="60960"/>
                  </a:lnTo>
                  <a:lnTo>
                    <a:pt x="40576" y="59829"/>
                  </a:lnTo>
                  <a:lnTo>
                    <a:pt x="38862" y="60972"/>
                  </a:lnTo>
                  <a:lnTo>
                    <a:pt x="37236" y="62204"/>
                  </a:lnTo>
                  <a:lnTo>
                    <a:pt x="35521" y="63347"/>
                  </a:lnTo>
                  <a:lnTo>
                    <a:pt x="37236" y="65633"/>
                  </a:lnTo>
                  <a:lnTo>
                    <a:pt x="38862" y="65633"/>
                  </a:lnTo>
                  <a:lnTo>
                    <a:pt x="40576" y="66878"/>
                  </a:lnTo>
                  <a:lnTo>
                    <a:pt x="42291" y="65633"/>
                  </a:lnTo>
                  <a:lnTo>
                    <a:pt x="43141" y="65062"/>
                  </a:lnTo>
                  <a:lnTo>
                    <a:pt x="44005" y="65633"/>
                  </a:lnTo>
                  <a:lnTo>
                    <a:pt x="45618" y="66865"/>
                  </a:lnTo>
                  <a:lnTo>
                    <a:pt x="47332" y="66865"/>
                  </a:lnTo>
                  <a:lnTo>
                    <a:pt x="49047" y="65633"/>
                  </a:lnTo>
                  <a:lnTo>
                    <a:pt x="50761" y="64490"/>
                  </a:lnTo>
                  <a:lnTo>
                    <a:pt x="50761" y="63347"/>
                  </a:lnTo>
                  <a:lnTo>
                    <a:pt x="52387" y="63347"/>
                  </a:lnTo>
                  <a:lnTo>
                    <a:pt x="54102" y="62204"/>
                  </a:lnTo>
                  <a:lnTo>
                    <a:pt x="54102" y="58674"/>
                  </a:lnTo>
                  <a:close/>
                </a:path>
                <a:path w="54610" h="308610">
                  <a:moveTo>
                    <a:pt x="54102" y="44577"/>
                  </a:moveTo>
                  <a:lnTo>
                    <a:pt x="50774" y="42202"/>
                  </a:lnTo>
                  <a:lnTo>
                    <a:pt x="49060" y="42202"/>
                  </a:lnTo>
                  <a:lnTo>
                    <a:pt x="47345" y="43345"/>
                  </a:lnTo>
                  <a:lnTo>
                    <a:pt x="44005" y="45720"/>
                  </a:lnTo>
                  <a:lnTo>
                    <a:pt x="42291" y="46863"/>
                  </a:lnTo>
                  <a:lnTo>
                    <a:pt x="40576" y="45720"/>
                  </a:lnTo>
                  <a:lnTo>
                    <a:pt x="38862" y="46863"/>
                  </a:lnTo>
                  <a:lnTo>
                    <a:pt x="37236" y="48107"/>
                  </a:lnTo>
                  <a:lnTo>
                    <a:pt x="35521" y="49250"/>
                  </a:lnTo>
                  <a:lnTo>
                    <a:pt x="37236" y="51536"/>
                  </a:lnTo>
                  <a:lnTo>
                    <a:pt x="38862" y="51536"/>
                  </a:lnTo>
                  <a:lnTo>
                    <a:pt x="40576" y="52768"/>
                  </a:lnTo>
                  <a:lnTo>
                    <a:pt x="42291" y="51536"/>
                  </a:lnTo>
                  <a:lnTo>
                    <a:pt x="43141" y="50965"/>
                  </a:lnTo>
                  <a:lnTo>
                    <a:pt x="44005" y="51536"/>
                  </a:lnTo>
                  <a:lnTo>
                    <a:pt x="45618" y="52768"/>
                  </a:lnTo>
                  <a:lnTo>
                    <a:pt x="47332" y="52768"/>
                  </a:lnTo>
                  <a:lnTo>
                    <a:pt x="49047" y="51536"/>
                  </a:lnTo>
                  <a:lnTo>
                    <a:pt x="50761" y="50393"/>
                  </a:lnTo>
                  <a:lnTo>
                    <a:pt x="50761" y="49250"/>
                  </a:lnTo>
                  <a:lnTo>
                    <a:pt x="52387" y="49250"/>
                  </a:lnTo>
                  <a:lnTo>
                    <a:pt x="54102" y="48107"/>
                  </a:lnTo>
                  <a:lnTo>
                    <a:pt x="54102" y="44577"/>
                  </a:lnTo>
                  <a:close/>
                </a:path>
                <a:path w="54610" h="308610">
                  <a:moveTo>
                    <a:pt x="54102" y="30581"/>
                  </a:moveTo>
                  <a:lnTo>
                    <a:pt x="50774" y="28194"/>
                  </a:lnTo>
                  <a:lnTo>
                    <a:pt x="49060" y="28194"/>
                  </a:lnTo>
                  <a:lnTo>
                    <a:pt x="47345" y="29337"/>
                  </a:lnTo>
                  <a:lnTo>
                    <a:pt x="44005" y="31724"/>
                  </a:lnTo>
                  <a:lnTo>
                    <a:pt x="42379" y="32804"/>
                  </a:lnTo>
                  <a:lnTo>
                    <a:pt x="40576" y="31623"/>
                  </a:lnTo>
                  <a:lnTo>
                    <a:pt x="38862" y="32766"/>
                  </a:lnTo>
                  <a:lnTo>
                    <a:pt x="37236" y="34010"/>
                  </a:lnTo>
                  <a:lnTo>
                    <a:pt x="35521" y="35153"/>
                  </a:lnTo>
                  <a:lnTo>
                    <a:pt x="37236" y="37439"/>
                  </a:lnTo>
                  <a:lnTo>
                    <a:pt x="38862" y="37439"/>
                  </a:lnTo>
                  <a:lnTo>
                    <a:pt x="40576" y="38671"/>
                  </a:lnTo>
                  <a:lnTo>
                    <a:pt x="42291" y="37439"/>
                  </a:lnTo>
                  <a:lnTo>
                    <a:pt x="43078" y="36918"/>
                  </a:lnTo>
                  <a:lnTo>
                    <a:pt x="44005" y="37528"/>
                  </a:lnTo>
                  <a:lnTo>
                    <a:pt x="45618" y="38773"/>
                  </a:lnTo>
                  <a:lnTo>
                    <a:pt x="47332" y="38773"/>
                  </a:lnTo>
                  <a:lnTo>
                    <a:pt x="49047" y="37528"/>
                  </a:lnTo>
                  <a:lnTo>
                    <a:pt x="50761" y="36385"/>
                  </a:lnTo>
                  <a:lnTo>
                    <a:pt x="50761" y="35242"/>
                  </a:lnTo>
                  <a:lnTo>
                    <a:pt x="52387" y="35242"/>
                  </a:lnTo>
                  <a:lnTo>
                    <a:pt x="54102" y="34099"/>
                  </a:lnTo>
                  <a:lnTo>
                    <a:pt x="54102" y="30581"/>
                  </a:lnTo>
                  <a:close/>
                </a:path>
                <a:path w="54610" h="308610">
                  <a:moveTo>
                    <a:pt x="54102" y="16484"/>
                  </a:moveTo>
                  <a:lnTo>
                    <a:pt x="50774" y="14109"/>
                  </a:lnTo>
                  <a:lnTo>
                    <a:pt x="49060" y="14109"/>
                  </a:lnTo>
                  <a:lnTo>
                    <a:pt x="47345" y="15252"/>
                  </a:lnTo>
                  <a:lnTo>
                    <a:pt x="44005" y="17627"/>
                  </a:lnTo>
                  <a:lnTo>
                    <a:pt x="42367" y="18719"/>
                  </a:lnTo>
                  <a:lnTo>
                    <a:pt x="40576" y="17538"/>
                  </a:lnTo>
                  <a:lnTo>
                    <a:pt x="38862" y="18681"/>
                  </a:lnTo>
                  <a:lnTo>
                    <a:pt x="37236" y="19913"/>
                  </a:lnTo>
                  <a:lnTo>
                    <a:pt x="35521" y="21056"/>
                  </a:lnTo>
                  <a:lnTo>
                    <a:pt x="37236" y="23342"/>
                  </a:lnTo>
                  <a:lnTo>
                    <a:pt x="38862" y="23342"/>
                  </a:lnTo>
                  <a:lnTo>
                    <a:pt x="40576" y="24587"/>
                  </a:lnTo>
                  <a:lnTo>
                    <a:pt x="42291" y="23342"/>
                  </a:lnTo>
                  <a:lnTo>
                    <a:pt x="43065" y="22821"/>
                  </a:lnTo>
                  <a:lnTo>
                    <a:pt x="44005" y="23444"/>
                  </a:lnTo>
                  <a:lnTo>
                    <a:pt x="45618" y="24676"/>
                  </a:lnTo>
                  <a:lnTo>
                    <a:pt x="47332" y="24676"/>
                  </a:lnTo>
                  <a:lnTo>
                    <a:pt x="49047" y="23444"/>
                  </a:lnTo>
                  <a:lnTo>
                    <a:pt x="50761" y="22301"/>
                  </a:lnTo>
                  <a:lnTo>
                    <a:pt x="50761" y="21158"/>
                  </a:lnTo>
                  <a:lnTo>
                    <a:pt x="52387" y="21158"/>
                  </a:lnTo>
                  <a:lnTo>
                    <a:pt x="54102" y="20015"/>
                  </a:lnTo>
                  <a:lnTo>
                    <a:pt x="54102" y="16484"/>
                  </a:lnTo>
                  <a:close/>
                </a:path>
                <a:path w="54610" h="308610">
                  <a:moveTo>
                    <a:pt x="54102" y="2387"/>
                  </a:moveTo>
                  <a:lnTo>
                    <a:pt x="50774" y="0"/>
                  </a:lnTo>
                  <a:lnTo>
                    <a:pt x="49060" y="0"/>
                  </a:lnTo>
                  <a:lnTo>
                    <a:pt x="47345" y="1143"/>
                  </a:lnTo>
                  <a:lnTo>
                    <a:pt x="44005" y="3530"/>
                  </a:lnTo>
                  <a:lnTo>
                    <a:pt x="42291" y="4673"/>
                  </a:lnTo>
                  <a:lnTo>
                    <a:pt x="40576" y="3530"/>
                  </a:lnTo>
                  <a:lnTo>
                    <a:pt x="38862" y="4673"/>
                  </a:lnTo>
                  <a:lnTo>
                    <a:pt x="37236" y="5905"/>
                  </a:lnTo>
                  <a:lnTo>
                    <a:pt x="35521" y="7048"/>
                  </a:lnTo>
                  <a:lnTo>
                    <a:pt x="37236" y="9334"/>
                  </a:lnTo>
                  <a:lnTo>
                    <a:pt x="38862" y="9334"/>
                  </a:lnTo>
                  <a:lnTo>
                    <a:pt x="40576" y="10579"/>
                  </a:lnTo>
                  <a:lnTo>
                    <a:pt x="42291" y="9334"/>
                  </a:lnTo>
                  <a:lnTo>
                    <a:pt x="43141" y="8763"/>
                  </a:lnTo>
                  <a:lnTo>
                    <a:pt x="44005" y="9334"/>
                  </a:lnTo>
                  <a:lnTo>
                    <a:pt x="45618" y="10579"/>
                  </a:lnTo>
                  <a:lnTo>
                    <a:pt x="47332" y="10579"/>
                  </a:lnTo>
                  <a:lnTo>
                    <a:pt x="49047" y="9334"/>
                  </a:lnTo>
                  <a:lnTo>
                    <a:pt x="50761" y="8191"/>
                  </a:lnTo>
                  <a:lnTo>
                    <a:pt x="50761" y="7048"/>
                  </a:lnTo>
                  <a:lnTo>
                    <a:pt x="52387" y="7048"/>
                  </a:lnTo>
                  <a:lnTo>
                    <a:pt x="54102" y="5905"/>
                  </a:lnTo>
                  <a:lnTo>
                    <a:pt x="54102" y="23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872983" y="4455705"/>
              <a:ext cx="277495" cy="161290"/>
            </a:xfrm>
            <a:custGeom>
              <a:avLst/>
              <a:gdLst/>
              <a:ahLst/>
              <a:cxnLst/>
              <a:rect l="l" t="t" r="r" b="b"/>
              <a:pathLst>
                <a:path w="277494" h="161289">
                  <a:moveTo>
                    <a:pt x="10198" y="5905"/>
                  </a:moveTo>
                  <a:lnTo>
                    <a:pt x="8483" y="4660"/>
                  </a:lnTo>
                  <a:lnTo>
                    <a:pt x="5054" y="2374"/>
                  </a:lnTo>
                  <a:lnTo>
                    <a:pt x="3429" y="2374"/>
                  </a:lnTo>
                  <a:lnTo>
                    <a:pt x="0" y="4660"/>
                  </a:lnTo>
                  <a:lnTo>
                    <a:pt x="0" y="8191"/>
                  </a:lnTo>
                  <a:lnTo>
                    <a:pt x="1714" y="9423"/>
                  </a:lnTo>
                  <a:lnTo>
                    <a:pt x="5054" y="9423"/>
                  </a:lnTo>
                  <a:lnTo>
                    <a:pt x="6769" y="9423"/>
                  </a:lnTo>
                  <a:lnTo>
                    <a:pt x="8483" y="8191"/>
                  </a:lnTo>
                  <a:lnTo>
                    <a:pt x="10198" y="7048"/>
                  </a:lnTo>
                  <a:lnTo>
                    <a:pt x="10198" y="5905"/>
                  </a:lnTo>
                  <a:close/>
                </a:path>
                <a:path w="277494" h="161289">
                  <a:moveTo>
                    <a:pt x="30391" y="5905"/>
                  </a:moveTo>
                  <a:lnTo>
                    <a:pt x="28676" y="4660"/>
                  </a:lnTo>
                  <a:lnTo>
                    <a:pt x="26962" y="3517"/>
                  </a:lnTo>
                  <a:lnTo>
                    <a:pt x="25247" y="2374"/>
                  </a:lnTo>
                  <a:lnTo>
                    <a:pt x="23622" y="1143"/>
                  </a:lnTo>
                  <a:lnTo>
                    <a:pt x="21907" y="0"/>
                  </a:lnTo>
                  <a:lnTo>
                    <a:pt x="20193" y="0"/>
                  </a:lnTo>
                  <a:lnTo>
                    <a:pt x="18478" y="1143"/>
                  </a:lnTo>
                  <a:lnTo>
                    <a:pt x="16865" y="2374"/>
                  </a:lnTo>
                  <a:lnTo>
                    <a:pt x="16865" y="5905"/>
                  </a:lnTo>
                  <a:lnTo>
                    <a:pt x="18478" y="7048"/>
                  </a:lnTo>
                  <a:lnTo>
                    <a:pt x="20193" y="7048"/>
                  </a:lnTo>
                  <a:lnTo>
                    <a:pt x="20193" y="8191"/>
                  </a:lnTo>
                  <a:lnTo>
                    <a:pt x="21056" y="8813"/>
                  </a:lnTo>
                  <a:lnTo>
                    <a:pt x="20205" y="9423"/>
                  </a:lnTo>
                  <a:lnTo>
                    <a:pt x="23634" y="11709"/>
                  </a:lnTo>
                  <a:lnTo>
                    <a:pt x="25247" y="12954"/>
                  </a:lnTo>
                  <a:lnTo>
                    <a:pt x="26962" y="11709"/>
                  </a:lnTo>
                  <a:lnTo>
                    <a:pt x="30391" y="9423"/>
                  </a:lnTo>
                  <a:lnTo>
                    <a:pt x="28676" y="8191"/>
                  </a:lnTo>
                  <a:lnTo>
                    <a:pt x="30391" y="7048"/>
                  </a:lnTo>
                  <a:lnTo>
                    <a:pt x="30391" y="5905"/>
                  </a:lnTo>
                  <a:close/>
                </a:path>
                <a:path w="277494" h="161289">
                  <a:moveTo>
                    <a:pt x="50685" y="9423"/>
                  </a:moveTo>
                  <a:lnTo>
                    <a:pt x="48971" y="8191"/>
                  </a:lnTo>
                  <a:lnTo>
                    <a:pt x="50673" y="7048"/>
                  </a:lnTo>
                  <a:lnTo>
                    <a:pt x="50673" y="5905"/>
                  </a:lnTo>
                  <a:lnTo>
                    <a:pt x="48958" y="4660"/>
                  </a:lnTo>
                  <a:lnTo>
                    <a:pt x="47244" y="3517"/>
                  </a:lnTo>
                  <a:lnTo>
                    <a:pt x="45529" y="2374"/>
                  </a:lnTo>
                  <a:lnTo>
                    <a:pt x="43916" y="1143"/>
                  </a:lnTo>
                  <a:lnTo>
                    <a:pt x="42202" y="0"/>
                  </a:lnTo>
                  <a:lnTo>
                    <a:pt x="40487" y="0"/>
                  </a:lnTo>
                  <a:lnTo>
                    <a:pt x="38773" y="1143"/>
                  </a:lnTo>
                  <a:lnTo>
                    <a:pt x="37147" y="2374"/>
                  </a:lnTo>
                  <a:lnTo>
                    <a:pt x="37147" y="5905"/>
                  </a:lnTo>
                  <a:lnTo>
                    <a:pt x="38773" y="7048"/>
                  </a:lnTo>
                  <a:lnTo>
                    <a:pt x="40487" y="7048"/>
                  </a:lnTo>
                  <a:lnTo>
                    <a:pt x="40487" y="8191"/>
                  </a:lnTo>
                  <a:lnTo>
                    <a:pt x="41338" y="8813"/>
                  </a:lnTo>
                  <a:lnTo>
                    <a:pt x="40487" y="9423"/>
                  </a:lnTo>
                  <a:lnTo>
                    <a:pt x="43916" y="11709"/>
                  </a:lnTo>
                  <a:lnTo>
                    <a:pt x="45542" y="12954"/>
                  </a:lnTo>
                  <a:lnTo>
                    <a:pt x="47256" y="11709"/>
                  </a:lnTo>
                  <a:lnTo>
                    <a:pt x="50685" y="9423"/>
                  </a:lnTo>
                  <a:close/>
                </a:path>
                <a:path w="277494" h="161289">
                  <a:moveTo>
                    <a:pt x="70967" y="5905"/>
                  </a:moveTo>
                  <a:lnTo>
                    <a:pt x="69253" y="4660"/>
                  </a:lnTo>
                  <a:lnTo>
                    <a:pt x="67538" y="3517"/>
                  </a:lnTo>
                  <a:lnTo>
                    <a:pt x="65824" y="2374"/>
                  </a:lnTo>
                  <a:lnTo>
                    <a:pt x="64211" y="1143"/>
                  </a:lnTo>
                  <a:lnTo>
                    <a:pt x="62496" y="0"/>
                  </a:lnTo>
                  <a:lnTo>
                    <a:pt x="60782" y="0"/>
                  </a:lnTo>
                  <a:lnTo>
                    <a:pt x="59067" y="1143"/>
                  </a:lnTo>
                  <a:lnTo>
                    <a:pt x="57442" y="2374"/>
                  </a:lnTo>
                  <a:lnTo>
                    <a:pt x="57442" y="5905"/>
                  </a:lnTo>
                  <a:lnTo>
                    <a:pt x="59067" y="7048"/>
                  </a:lnTo>
                  <a:lnTo>
                    <a:pt x="60782" y="7048"/>
                  </a:lnTo>
                  <a:lnTo>
                    <a:pt x="60782" y="8191"/>
                  </a:lnTo>
                  <a:lnTo>
                    <a:pt x="61633" y="8813"/>
                  </a:lnTo>
                  <a:lnTo>
                    <a:pt x="60769" y="9423"/>
                  </a:lnTo>
                  <a:lnTo>
                    <a:pt x="64198" y="11709"/>
                  </a:lnTo>
                  <a:lnTo>
                    <a:pt x="65824" y="12954"/>
                  </a:lnTo>
                  <a:lnTo>
                    <a:pt x="67538" y="11709"/>
                  </a:lnTo>
                  <a:lnTo>
                    <a:pt x="70967" y="9423"/>
                  </a:lnTo>
                  <a:lnTo>
                    <a:pt x="69253" y="8191"/>
                  </a:lnTo>
                  <a:lnTo>
                    <a:pt x="70967" y="7048"/>
                  </a:lnTo>
                  <a:lnTo>
                    <a:pt x="70967" y="5905"/>
                  </a:lnTo>
                  <a:close/>
                </a:path>
                <a:path w="277494" h="161289">
                  <a:moveTo>
                    <a:pt x="91262" y="9423"/>
                  </a:moveTo>
                  <a:lnTo>
                    <a:pt x="89547" y="8191"/>
                  </a:lnTo>
                  <a:lnTo>
                    <a:pt x="91249" y="7048"/>
                  </a:lnTo>
                  <a:lnTo>
                    <a:pt x="91249" y="5905"/>
                  </a:lnTo>
                  <a:lnTo>
                    <a:pt x="89535" y="4660"/>
                  </a:lnTo>
                  <a:lnTo>
                    <a:pt x="87820" y="3517"/>
                  </a:lnTo>
                  <a:lnTo>
                    <a:pt x="86106" y="2374"/>
                  </a:lnTo>
                  <a:lnTo>
                    <a:pt x="84493" y="1143"/>
                  </a:lnTo>
                  <a:lnTo>
                    <a:pt x="82778" y="0"/>
                  </a:lnTo>
                  <a:lnTo>
                    <a:pt x="81064" y="0"/>
                  </a:lnTo>
                  <a:lnTo>
                    <a:pt x="79349" y="1143"/>
                  </a:lnTo>
                  <a:lnTo>
                    <a:pt x="77724" y="2374"/>
                  </a:lnTo>
                  <a:lnTo>
                    <a:pt x="77724" y="5905"/>
                  </a:lnTo>
                  <a:lnTo>
                    <a:pt x="79349" y="7048"/>
                  </a:lnTo>
                  <a:lnTo>
                    <a:pt x="81064" y="7048"/>
                  </a:lnTo>
                  <a:lnTo>
                    <a:pt x="81064" y="8191"/>
                  </a:lnTo>
                  <a:lnTo>
                    <a:pt x="81915" y="8813"/>
                  </a:lnTo>
                  <a:lnTo>
                    <a:pt x="81064" y="9423"/>
                  </a:lnTo>
                  <a:lnTo>
                    <a:pt x="84493" y="11709"/>
                  </a:lnTo>
                  <a:lnTo>
                    <a:pt x="86118" y="12954"/>
                  </a:lnTo>
                  <a:lnTo>
                    <a:pt x="87833" y="11709"/>
                  </a:lnTo>
                  <a:lnTo>
                    <a:pt x="91262" y="9423"/>
                  </a:lnTo>
                  <a:close/>
                </a:path>
                <a:path w="277494" h="161289">
                  <a:moveTo>
                    <a:pt x="111544" y="5905"/>
                  </a:moveTo>
                  <a:lnTo>
                    <a:pt x="109829" y="4660"/>
                  </a:lnTo>
                  <a:lnTo>
                    <a:pt x="108115" y="3517"/>
                  </a:lnTo>
                  <a:lnTo>
                    <a:pt x="106400" y="2374"/>
                  </a:lnTo>
                  <a:lnTo>
                    <a:pt x="104775" y="1143"/>
                  </a:lnTo>
                  <a:lnTo>
                    <a:pt x="103060" y="0"/>
                  </a:lnTo>
                  <a:lnTo>
                    <a:pt x="101346" y="0"/>
                  </a:lnTo>
                  <a:lnTo>
                    <a:pt x="99631" y="1143"/>
                  </a:lnTo>
                  <a:lnTo>
                    <a:pt x="98018" y="2374"/>
                  </a:lnTo>
                  <a:lnTo>
                    <a:pt x="98018" y="5905"/>
                  </a:lnTo>
                  <a:lnTo>
                    <a:pt x="99631" y="7048"/>
                  </a:lnTo>
                  <a:lnTo>
                    <a:pt x="101346" y="7048"/>
                  </a:lnTo>
                  <a:lnTo>
                    <a:pt x="101346" y="8191"/>
                  </a:lnTo>
                  <a:lnTo>
                    <a:pt x="102209" y="8813"/>
                  </a:lnTo>
                  <a:lnTo>
                    <a:pt x="101358" y="9423"/>
                  </a:lnTo>
                  <a:lnTo>
                    <a:pt x="104787" y="11709"/>
                  </a:lnTo>
                  <a:lnTo>
                    <a:pt x="106400" y="12954"/>
                  </a:lnTo>
                  <a:lnTo>
                    <a:pt x="108115" y="11709"/>
                  </a:lnTo>
                  <a:lnTo>
                    <a:pt x="111544" y="9423"/>
                  </a:lnTo>
                  <a:lnTo>
                    <a:pt x="109829" y="8191"/>
                  </a:lnTo>
                  <a:lnTo>
                    <a:pt x="111544" y="7048"/>
                  </a:lnTo>
                  <a:lnTo>
                    <a:pt x="111544" y="5905"/>
                  </a:lnTo>
                  <a:close/>
                </a:path>
                <a:path w="277494" h="161289">
                  <a:moveTo>
                    <a:pt x="131838" y="5905"/>
                  </a:moveTo>
                  <a:lnTo>
                    <a:pt x="130124" y="4660"/>
                  </a:lnTo>
                  <a:lnTo>
                    <a:pt x="128409" y="3517"/>
                  </a:lnTo>
                  <a:lnTo>
                    <a:pt x="126695" y="2374"/>
                  </a:lnTo>
                  <a:lnTo>
                    <a:pt x="125069" y="1143"/>
                  </a:lnTo>
                  <a:lnTo>
                    <a:pt x="123355" y="0"/>
                  </a:lnTo>
                  <a:lnTo>
                    <a:pt x="121640" y="0"/>
                  </a:lnTo>
                  <a:lnTo>
                    <a:pt x="119926" y="1143"/>
                  </a:lnTo>
                  <a:lnTo>
                    <a:pt x="118313" y="2374"/>
                  </a:lnTo>
                  <a:lnTo>
                    <a:pt x="118313" y="5905"/>
                  </a:lnTo>
                  <a:lnTo>
                    <a:pt x="119926" y="7048"/>
                  </a:lnTo>
                  <a:lnTo>
                    <a:pt x="121640" y="7048"/>
                  </a:lnTo>
                  <a:lnTo>
                    <a:pt x="121640" y="8191"/>
                  </a:lnTo>
                  <a:lnTo>
                    <a:pt x="122491" y="8813"/>
                  </a:lnTo>
                  <a:lnTo>
                    <a:pt x="121640" y="9423"/>
                  </a:lnTo>
                  <a:lnTo>
                    <a:pt x="125069" y="11709"/>
                  </a:lnTo>
                  <a:lnTo>
                    <a:pt x="126682" y="12954"/>
                  </a:lnTo>
                  <a:lnTo>
                    <a:pt x="128397" y="11709"/>
                  </a:lnTo>
                  <a:lnTo>
                    <a:pt x="131826" y="9423"/>
                  </a:lnTo>
                  <a:lnTo>
                    <a:pt x="130111" y="8204"/>
                  </a:lnTo>
                  <a:lnTo>
                    <a:pt x="131838" y="7048"/>
                  </a:lnTo>
                  <a:lnTo>
                    <a:pt x="131838" y="5905"/>
                  </a:lnTo>
                  <a:close/>
                </a:path>
                <a:path w="277494" h="161289">
                  <a:moveTo>
                    <a:pt x="152120" y="5905"/>
                  </a:moveTo>
                  <a:lnTo>
                    <a:pt x="150406" y="4660"/>
                  </a:lnTo>
                  <a:lnTo>
                    <a:pt x="148691" y="3517"/>
                  </a:lnTo>
                  <a:lnTo>
                    <a:pt x="146977" y="2374"/>
                  </a:lnTo>
                  <a:lnTo>
                    <a:pt x="145364" y="1143"/>
                  </a:lnTo>
                  <a:lnTo>
                    <a:pt x="143649" y="0"/>
                  </a:lnTo>
                  <a:lnTo>
                    <a:pt x="141935" y="0"/>
                  </a:lnTo>
                  <a:lnTo>
                    <a:pt x="140220" y="1143"/>
                  </a:lnTo>
                  <a:lnTo>
                    <a:pt x="138595" y="2374"/>
                  </a:lnTo>
                  <a:lnTo>
                    <a:pt x="138595" y="5905"/>
                  </a:lnTo>
                  <a:lnTo>
                    <a:pt x="140220" y="7048"/>
                  </a:lnTo>
                  <a:lnTo>
                    <a:pt x="141935" y="7048"/>
                  </a:lnTo>
                  <a:lnTo>
                    <a:pt x="141935" y="8191"/>
                  </a:lnTo>
                  <a:lnTo>
                    <a:pt x="142786" y="8813"/>
                  </a:lnTo>
                  <a:lnTo>
                    <a:pt x="141922" y="9423"/>
                  </a:lnTo>
                  <a:lnTo>
                    <a:pt x="145351" y="11709"/>
                  </a:lnTo>
                  <a:lnTo>
                    <a:pt x="146977" y="12954"/>
                  </a:lnTo>
                  <a:lnTo>
                    <a:pt x="148691" y="11709"/>
                  </a:lnTo>
                  <a:lnTo>
                    <a:pt x="152120" y="9423"/>
                  </a:lnTo>
                  <a:lnTo>
                    <a:pt x="150406" y="8191"/>
                  </a:lnTo>
                  <a:lnTo>
                    <a:pt x="152120" y="7048"/>
                  </a:lnTo>
                  <a:lnTo>
                    <a:pt x="152120" y="5905"/>
                  </a:lnTo>
                  <a:close/>
                </a:path>
                <a:path w="277494" h="161289">
                  <a:moveTo>
                    <a:pt x="172415" y="9423"/>
                  </a:moveTo>
                  <a:lnTo>
                    <a:pt x="170700" y="8191"/>
                  </a:lnTo>
                  <a:lnTo>
                    <a:pt x="172402" y="7048"/>
                  </a:lnTo>
                  <a:lnTo>
                    <a:pt x="172402" y="5905"/>
                  </a:lnTo>
                  <a:lnTo>
                    <a:pt x="170688" y="4660"/>
                  </a:lnTo>
                  <a:lnTo>
                    <a:pt x="168973" y="3517"/>
                  </a:lnTo>
                  <a:lnTo>
                    <a:pt x="167259" y="2374"/>
                  </a:lnTo>
                  <a:lnTo>
                    <a:pt x="165646" y="1143"/>
                  </a:lnTo>
                  <a:lnTo>
                    <a:pt x="163931" y="0"/>
                  </a:lnTo>
                  <a:lnTo>
                    <a:pt x="162217" y="0"/>
                  </a:lnTo>
                  <a:lnTo>
                    <a:pt x="160502" y="1143"/>
                  </a:lnTo>
                  <a:lnTo>
                    <a:pt x="158877" y="2374"/>
                  </a:lnTo>
                  <a:lnTo>
                    <a:pt x="158877" y="5905"/>
                  </a:lnTo>
                  <a:lnTo>
                    <a:pt x="160502" y="7048"/>
                  </a:lnTo>
                  <a:lnTo>
                    <a:pt x="162217" y="7048"/>
                  </a:lnTo>
                  <a:lnTo>
                    <a:pt x="162217" y="8191"/>
                  </a:lnTo>
                  <a:lnTo>
                    <a:pt x="163068" y="8813"/>
                  </a:lnTo>
                  <a:lnTo>
                    <a:pt x="162217" y="9423"/>
                  </a:lnTo>
                  <a:lnTo>
                    <a:pt x="165646" y="11709"/>
                  </a:lnTo>
                  <a:lnTo>
                    <a:pt x="167271" y="12954"/>
                  </a:lnTo>
                  <a:lnTo>
                    <a:pt x="168986" y="11709"/>
                  </a:lnTo>
                  <a:lnTo>
                    <a:pt x="172415" y="9423"/>
                  </a:lnTo>
                  <a:close/>
                </a:path>
                <a:path w="277494" h="161289">
                  <a:moveTo>
                    <a:pt x="192697" y="5905"/>
                  </a:moveTo>
                  <a:lnTo>
                    <a:pt x="190982" y="4660"/>
                  </a:lnTo>
                  <a:lnTo>
                    <a:pt x="189268" y="3517"/>
                  </a:lnTo>
                  <a:lnTo>
                    <a:pt x="187553" y="2374"/>
                  </a:lnTo>
                  <a:lnTo>
                    <a:pt x="185940" y="1143"/>
                  </a:lnTo>
                  <a:lnTo>
                    <a:pt x="184226" y="0"/>
                  </a:lnTo>
                  <a:lnTo>
                    <a:pt x="182511" y="0"/>
                  </a:lnTo>
                  <a:lnTo>
                    <a:pt x="180797" y="1143"/>
                  </a:lnTo>
                  <a:lnTo>
                    <a:pt x="179171" y="2374"/>
                  </a:lnTo>
                  <a:lnTo>
                    <a:pt x="179171" y="5905"/>
                  </a:lnTo>
                  <a:lnTo>
                    <a:pt x="180797" y="7048"/>
                  </a:lnTo>
                  <a:lnTo>
                    <a:pt x="182511" y="7048"/>
                  </a:lnTo>
                  <a:lnTo>
                    <a:pt x="182511" y="8191"/>
                  </a:lnTo>
                  <a:lnTo>
                    <a:pt x="183311" y="8775"/>
                  </a:lnTo>
                  <a:lnTo>
                    <a:pt x="182410" y="9423"/>
                  </a:lnTo>
                  <a:lnTo>
                    <a:pt x="185839" y="11709"/>
                  </a:lnTo>
                  <a:lnTo>
                    <a:pt x="187452" y="12954"/>
                  </a:lnTo>
                  <a:lnTo>
                    <a:pt x="189179" y="11709"/>
                  </a:lnTo>
                  <a:lnTo>
                    <a:pt x="192608" y="9423"/>
                  </a:lnTo>
                  <a:lnTo>
                    <a:pt x="190931" y="8229"/>
                  </a:lnTo>
                  <a:lnTo>
                    <a:pt x="192697" y="7048"/>
                  </a:lnTo>
                  <a:lnTo>
                    <a:pt x="192697" y="5905"/>
                  </a:lnTo>
                  <a:close/>
                </a:path>
                <a:path w="277494" h="161289">
                  <a:moveTo>
                    <a:pt x="212991" y="5905"/>
                  </a:moveTo>
                  <a:lnTo>
                    <a:pt x="211277" y="4660"/>
                  </a:lnTo>
                  <a:lnTo>
                    <a:pt x="209562" y="3517"/>
                  </a:lnTo>
                  <a:lnTo>
                    <a:pt x="207848" y="2374"/>
                  </a:lnTo>
                  <a:lnTo>
                    <a:pt x="206222" y="1143"/>
                  </a:lnTo>
                  <a:lnTo>
                    <a:pt x="204508" y="0"/>
                  </a:lnTo>
                  <a:lnTo>
                    <a:pt x="202793" y="0"/>
                  </a:lnTo>
                  <a:lnTo>
                    <a:pt x="201079" y="1143"/>
                  </a:lnTo>
                  <a:lnTo>
                    <a:pt x="199466" y="2374"/>
                  </a:lnTo>
                  <a:lnTo>
                    <a:pt x="199466" y="5905"/>
                  </a:lnTo>
                  <a:lnTo>
                    <a:pt x="201079" y="7048"/>
                  </a:lnTo>
                  <a:lnTo>
                    <a:pt x="202793" y="7048"/>
                  </a:lnTo>
                  <a:lnTo>
                    <a:pt x="202793" y="8191"/>
                  </a:lnTo>
                  <a:lnTo>
                    <a:pt x="203606" y="8775"/>
                  </a:lnTo>
                  <a:lnTo>
                    <a:pt x="202704" y="9423"/>
                  </a:lnTo>
                  <a:lnTo>
                    <a:pt x="206133" y="11709"/>
                  </a:lnTo>
                  <a:lnTo>
                    <a:pt x="207746" y="12954"/>
                  </a:lnTo>
                  <a:lnTo>
                    <a:pt x="209461" y="11709"/>
                  </a:lnTo>
                  <a:lnTo>
                    <a:pt x="212890" y="9423"/>
                  </a:lnTo>
                  <a:lnTo>
                    <a:pt x="211226" y="8229"/>
                  </a:lnTo>
                  <a:lnTo>
                    <a:pt x="212991" y="7048"/>
                  </a:lnTo>
                  <a:lnTo>
                    <a:pt x="212991" y="5905"/>
                  </a:lnTo>
                  <a:close/>
                </a:path>
                <a:path w="277494" h="161289">
                  <a:moveTo>
                    <a:pt x="233273" y="5905"/>
                  </a:moveTo>
                  <a:lnTo>
                    <a:pt x="231559" y="4660"/>
                  </a:lnTo>
                  <a:lnTo>
                    <a:pt x="229844" y="3517"/>
                  </a:lnTo>
                  <a:lnTo>
                    <a:pt x="228130" y="2374"/>
                  </a:lnTo>
                  <a:lnTo>
                    <a:pt x="226504" y="1143"/>
                  </a:lnTo>
                  <a:lnTo>
                    <a:pt x="224790" y="0"/>
                  </a:lnTo>
                  <a:lnTo>
                    <a:pt x="223075" y="0"/>
                  </a:lnTo>
                  <a:lnTo>
                    <a:pt x="221361" y="1143"/>
                  </a:lnTo>
                  <a:lnTo>
                    <a:pt x="219748" y="2374"/>
                  </a:lnTo>
                  <a:lnTo>
                    <a:pt x="219748" y="5905"/>
                  </a:lnTo>
                  <a:lnTo>
                    <a:pt x="221361" y="7048"/>
                  </a:lnTo>
                  <a:lnTo>
                    <a:pt x="223075" y="7048"/>
                  </a:lnTo>
                  <a:lnTo>
                    <a:pt x="223075" y="8191"/>
                  </a:lnTo>
                  <a:lnTo>
                    <a:pt x="223888" y="8775"/>
                  </a:lnTo>
                  <a:lnTo>
                    <a:pt x="222986" y="9423"/>
                  </a:lnTo>
                  <a:lnTo>
                    <a:pt x="226415" y="11709"/>
                  </a:lnTo>
                  <a:lnTo>
                    <a:pt x="228028" y="12954"/>
                  </a:lnTo>
                  <a:lnTo>
                    <a:pt x="229743" y="11709"/>
                  </a:lnTo>
                  <a:lnTo>
                    <a:pt x="233172" y="9423"/>
                  </a:lnTo>
                  <a:lnTo>
                    <a:pt x="231508" y="8229"/>
                  </a:lnTo>
                  <a:lnTo>
                    <a:pt x="233273" y="7048"/>
                  </a:lnTo>
                  <a:lnTo>
                    <a:pt x="233273" y="5905"/>
                  </a:lnTo>
                  <a:close/>
                </a:path>
                <a:path w="277494" h="161289">
                  <a:moveTo>
                    <a:pt x="253466" y="5905"/>
                  </a:moveTo>
                  <a:lnTo>
                    <a:pt x="251752" y="4660"/>
                  </a:lnTo>
                  <a:lnTo>
                    <a:pt x="250037" y="3517"/>
                  </a:lnTo>
                  <a:lnTo>
                    <a:pt x="248323" y="2374"/>
                  </a:lnTo>
                  <a:lnTo>
                    <a:pt x="246710" y="1143"/>
                  </a:lnTo>
                  <a:lnTo>
                    <a:pt x="244995" y="0"/>
                  </a:lnTo>
                  <a:lnTo>
                    <a:pt x="243281" y="0"/>
                  </a:lnTo>
                  <a:lnTo>
                    <a:pt x="241566" y="1143"/>
                  </a:lnTo>
                  <a:lnTo>
                    <a:pt x="239941" y="2374"/>
                  </a:lnTo>
                  <a:lnTo>
                    <a:pt x="239941" y="5905"/>
                  </a:lnTo>
                  <a:lnTo>
                    <a:pt x="241566" y="7048"/>
                  </a:lnTo>
                  <a:lnTo>
                    <a:pt x="243281" y="7048"/>
                  </a:lnTo>
                  <a:lnTo>
                    <a:pt x="243281" y="8191"/>
                  </a:lnTo>
                  <a:lnTo>
                    <a:pt x="244132" y="8813"/>
                  </a:lnTo>
                  <a:lnTo>
                    <a:pt x="243268" y="9423"/>
                  </a:lnTo>
                  <a:lnTo>
                    <a:pt x="246697" y="11709"/>
                  </a:lnTo>
                  <a:lnTo>
                    <a:pt x="248323" y="12954"/>
                  </a:lnTo>
                  <a:lnTo>
                    <a:pt x="250037" y="11709"/>
                  </a:lnTo>
                  <a:lnTo>
                    <a:pt x="253466" y="9423"/>
                  </a:lnTo>
                  <a:lnTo>
                    <a:pt x="251752" y="8191"/>
                  </a:lnTo>
                  <a:lnTo>
                    <a:pt x="253466" y="7048"/>
                  </a:lnTo>
                  <a:lnTo>
                    <a:pt x="253466" y="5905"/>
                  </a:lnTo>
                  <a:close/>
                </a:path>
                <a:path w="277494" h="161289">
                  <a:moveTo>
                    <a:pt x="273761" y="9423"/>
                  </a:moveTo>
                  <a:lnTo>
                    <a:pt x="272046" y="8191"/>
                  </a:lnTo>
                  <a:lnTo>
                    <a:pt x="273748" y="7048"/>
                  </a:lnTo>
                  <a:lnTo>
                    <a:pt x="273748" y="5905"/>
                  </a:lnTo>
                  <a:lnTo>
                    <a:pt x="272034" y="4660"/>
                  </a:lnTo>
                  <a:lnTo>
                    <a:pt x="270319" y="3517"/>
                  </a:lnTo>
                  <a:lnTo>
                    <a:pt x="268605" y="2374"/>
                  </a:lnTo>
                  <a:lnTo>
                    <a:pt x="266992" y="1143"/>
                  </a:lnTo>
                  <a:lnTo>
                    <a:pt x="265277" y="0"/>
                  </a:lnTo>
                  <a:lnTo>
                    <a:pt x="263563" y="0"/>
                  </a:lnTo>
                  <a:lnTo>
                    <a:pt x="261848" y="1143"/>
                  </a:lnTo>
                  <a:lnTo>
                    <a:pt x="260223" y="2374"/>
                  </a:lnTo>
                  <a:lnTo>
                    <a:pt x="260223" y="5905"/>
                  </a:lnTo>
                  <a:lnTo>
                    <a:pt x="261848" y="7048"/>
                  </a:lnTo>
                  <a:lnTo>
                    <a:pt x="263563" y="7048"/>
                  </a:lnTo>
                  <a:lnTo>
                    <a:pt x="263563" y="8191"/>
                  </a:lnTo>
                  <a:lnTo>
                    <a:pt x="264414" y="8813"/>
                  </a:lnTo>
                  <a:lnTo>
                    <a:pt x="263563" y="9423"/>
                  </a:lnTo>
                  <a:lnTo>
                    <a:pt x="266992" y="11709"/>
                  </a:lnTo>
                  <a:lnTo>
                    <a:pt x="268617" y="12954"/>
                  </a:lnTo>
                  <a:lnTo>
                    <a:pt x="270332" y="11709"/>
                  </a:lnTo>
                  <a:lnTo>
                    <a:pt x="273761" y="9423"/>
                  </a:lnTo>
                  <a:close/>
                </a:path>
                <a:path w="277494" h="161289">
                  <a:moveTo>
                    <a:pt x="277088" y="156019"/>
                  </a:moveTo>
                  <a:lnTo>
                    <a:pt x="273761" y="153631"/>
                  </a:lnTo>
                  <a:lnTo>
                    <a:pt x="272046" y="153631"/>
                  </a:lnTo>
                  <a:lnTo>
                    <a:pt x="270332" y="154774"/>
                  </a:lnTo>
                  <a:lnTo>
                    <a:pt x="266992" y="157162"/>
                  </a:lnTo>
                  <a:lnTo>
                    <a:pt x="266992" y="158305"/>
                  </a:lnTo>
                  <a:lnTo>
                    <a:pt x="268617" y="159537"/>
                  </a:lnTo>
                  <a:lnTo>
                    <a:pt x="270332" y="160680"/>
                  </a:lnTo>
                  <a:lnTo>
                    <a:pt x="275374" y="160680"/>
                  </a:lnTo>
                  <a:lnTo>
                    <a:pt x="277088" y="159537"/>
                  </a:lnTo>
                  <a:lnTo>
                    <a:pt x="277088" y="156019"/>
                  </a:lnTo>
                  <a:close/>
                </a:path>
                <a:path w="277494" h="161289">
                  <a:moveTo>
                    <a:pt x="277088" y="141922"/>
                  </a:moveTo>
                  <a:lnTo>
                    <a:pt x="273761" y="139534"/>
                  </a:lnTo>
                  <a:lnTo>
                    <a:pt x="272046" y="139534"/>
                  </a:lnTo>
                  <a:lnTo>
                    <a:pt x="270332" y="140677"/>
                  </a:lnTo>
                  <a:lnTo>
                    <a:pt x="266992" y="143065"/>
                  </a:lnTo>
                  <a:lnTo>
                    <a:pt x="265277" y="144208"/>
                  </a:lnTo>
                  <a:lnTo>
                    <a:pt x="263563" y="143065"/>
                  </a:lnTo>
                  <a:lnTo>
                    <a:pt x="261848" y="144208"/>
                  </a:lnTo>
                  <a:lnTo>
                    <a:pt x="260223" y="145440"/>
                  </a:lnTo>
                  <a:lnTo>
                    <a:pt x="258508" y="146583"/>
                  </a:lnTo>
                  <a:lnTo>
                    <a:pt x="260223" y="148869"/>
                  </a:lnTo>
                  <a:lnTo>
                    <a:pt x="261848" y="148869"/>
                  </a:lnTo>
                  <a:lnTo>
                    <a:pt x="263563" y="150114"/>
                  </a:lnTo>
                  <a:lnTo>
                    <a:pt x="265277" y="148869"/>
                  </a:lnTo>
                  <a:lnTo>
                    <a:pt x="266128" y="148297"/>
                  </a:lnTo>
                  <a:lnTo>
                    <a:pt x="266992" y="148869"/>
                  </a:lnTo>
                  <a:lnTo>
                    <a:pt x="268605" y="150114"/>
                  </a:lnTo>
                  <a:lnTo>
                    <a:pt x="270319" y="150114"/>
                  </a:lnTo>
                  <a:lnTo>
                    <a:pt x="272034" y="148869"/>
                  </a:lnTo>
                  <a:lnTo>
                    <a:pt x="273748" y="147726"/>
                  </a:lnTo>
                  <a:lnTo>
                    <a:pt x="273748" y="146583"/>
                  </a:lnTo>
                  <a:lnTo>
                    <a:pt x="275374" y="146583"/>
                  </a:lnTo>
                  <a:lnTo>
                    <a:pt x="277088" y="145440"/>
                  </a:lnTo>
                  <a:lnTo>
                    <a:pt x="277088" y="141922"/>
                  </a:lnTo>
                  <a:close/>
                </a:path>
                <a:path w="277494" h="161289">
                  <a:moveTo>
                    <a:pt x="277088" y="127914"/>
                  </a:moveTo>
                  <a:lnTo>
                    <a:pt x="273761" y="125539"/>
                  </a:lnTo>
                  <a:lnTo>
                    <a:pt x="272046" y="125539"/>
                  </a:lnTo>
                  <a:lnTo>
                    <a:pt x="270332" y="126682"/>
                  </a:lnTo>
                  <a:lnTo>
                    <a:pt x="266992" y="129057"/>
                  </a:lnTo>
                  <a:lnTo>
                    <a:pt x="265353" y="130149"/>
                  </a:lnTo>
                  <a:lnTo>
                    <a:pt x="263563" y="128968"/>
                  </a:lnTo>
                  <a:lnTo>
                    <a:pt x="261848" y="130111"/>
                  </a:lnTo>
                  <a:lnTo>
                    <a:pt x="260223" y="131343"/>
                  </a:lnTo>
                  <a:lnTo>
                    <a:pt x="258508" y="132486"/>
                  </a:lnTo>
                  <a:lnTo>
                    <a:pt x="260223" y="134772"/>
                  </a:lnTo>
                  <a:lnTo>
                    <a:pt x="261848" y="134772"/>
                  </a:lnTo>
                  <a:lnTo>
                    <a:pt x="263563" y="136017"/>
                  </a:lnTo>
                  <a:lnTo>
                    <a:pt x="265277" y="134772"/>
                  </a:lnTo>
                  <a:lnTo>
                    <a:pt x="266052" y="134251"/>
                  </a:lnTo>
                  <a:lnTo>
                    <a:pt x="266992" y="134874"/>
                  </a:lnTo>
                  <a:lnTo>
                    <a:pt x="268605" y="136105"/>
                  </a:lnTo>
                  <a:lnTo>
                    <a:pt x="270319" y="136105"/>
                  </a:lnTo>
                  <a:lnTo>
                    <a:pt x="272034" y="134874"/>
                  </a:lnTo>
                  <a:lnTo>
                    <a:pt x="273748" y="133731"/>
                  </a:lnTo>
                  <a:lnTo>
                    <a:pt x="273748" y="132588"/>
                  </a:lnTo>
                  <a:lnTo>
                    <a:pt x="275374" y="132588"/>
                  </a:lnTo>
                  <a:lnTo>
                    <a:pt x="277088" y="131445"/>
                  </a:lnTo>
                  <a:lnTo>
                    <a:pt x="277088" y="127914"/>
                  </a:lnTo>
                  <a:close/>
                </a:path>
                <a:path w="277494" h="161289">
                  <a:moveTo>
                    <a:pt x="277088" y="113830"/>
                  </a:moveTo>
                  <a:lnTo>
                    <a:pt x="273761" y="111442"/>
                  </a:lnTo>
                  <a:lnTo>
                    <a:pt x="272046" y="111442"/>
                  </a:lnTo>
                  <a:lnTo>
                    <a:pt x="270332" y="112585"/>
                  </a:lnTo>
                  <a:lnTo>
                    <a:pt x="266992" y="114973"/>
                  </a:lnTo>
                  <a:lnTo>
                    <a:pt x="265366" y="116052"/>
                  </a:lnTo>
                  <a:lnTo>
                    <a:pt x="263563" y="114871"/>
                  </a:lnTo>
                  <a:lnTo>
                    <a:pt x="261848" y="116014"/>
                  </a:lnTo>
                  <a:lnTo>
                    <a:pt x="260223" y="117246"/>
                  </a:lnTo>
                  <a:lnTo>
                    <a:pt x="258508" y="118389"/>
                  </a:lnTo>
                  <a:lnTo>
                    <a:pt x="260223" y="120675"/>
                  </a:lnTo>
                  <a:lnTo>
                    <a:pt x="261848" y="120675"/>
                  </a:lnTo>
                  <a:lnTo>
                    <a:pt x="263563" y="121920"/>
                  </a:lnTo>
                  <a:lnTo>
                    <a:pt x="265277" y="120675"/>
                  </a:lnTo>
                  <a:lnTo>
                    <a:pt x="266052" y="120154"/>
                  </a:lnTo>
                  <a:lnTo>
                    <a:pt x="266992" y="120777"/>
                  </a:lnTo>
                  <a:lnTo>
                    <a:pt x="268605" y="122021"/>
                  </a:lnTo>
                  <a:lnTo>
                    <a:pt x="270319" y="122021"/>
                  </a:lnTo>
                  <a:lnTo>
                    <a:pt x="272034" y="120777"/>
                  </a:lnTo>
                  <a:lnTo>
                    <a:pt x="273748" y="119634"/>
                  </a:lnTo>
                  <a:lnTo>
                    <a:pt x="273748" y="118491"/>
                  </a:lnTo>
                  <a:lnTo>
                    <a:pt x="275374" y="118491"/>
                  </a:lnTo>
                  <a:lnTo>
                    <a:pt x="277088" y="117348"/>
                  </a:lnTo>
                  <a:lnTo>
                    <a:pt x="277088" y="113830"/>
                  </a:lnTo>
                  <a:close/>
                </a:path>
                <a:path w="277494" h="161289">
                  <a:moveTo>
                    <a:pt x="277088" y="99720"/>
                  </a:moveTo>
                  <a:lnTo>
                    <a:pt x="273761" y="97345"/>
                  </a:lnTo>
                  <a:lnTo>
                    <a:pt x="272046" y="97345"/>
                  </a:lnTo>
                  <a:lnTo>
                    <a:pt x="270332" y="98488"/>
                  </a:lnTo>
                  <a:lnTo>
                    <a:pt x="266992" y="100863"/>
                  </a:lnTo>
                  <a:lnTo>
                    <a:pt x="265277" y="102006"/>
                  </a:lnTo>
                  <a:lnTo>
                    <a:pt x="263563" y="100863"/>
                  </a:lnTo>
                  <a:lnTo>
                    <a:pt x="261848" y="102006"/>
                  </a:lnTo>
                  <a:lnTo>
                    <a:pt x="260223" y="103251"/>
                  </a:lnTo>
                  <a:lnTo>
                    <a:pt x="258508" y="104394"/>
                  </a:lnTo>
                  <a:lnTo>
                    <a:pt x="260223" y="106680"/>
                  </a:lnTo>
                  <a:lnTo>
                    <a:pt x="261848" y="106680"/>
                  </a:lnTo>
                  <a:lnTo>
                    <a:pt x="263563" y="107911"/>
                  </a:lnTo>
                  <a:lnTo>
                    <a:pt x="265277" y="106680"/>
                  </a:lnTo>
                  <a:lnTo>
                    <a:pt x="266128" y="106108"/>
                  </a:lnTo>
                  <a:lnTo>
                    <a:pt x="266992" y="106680"/>
                  </a:lnTo>
                  <a:lnTo>
                    <a:pt x="268605" y="107911"/>
                  </a:lnTo>
                  <a:lnTo>
                    <a:pt x="270319" y="107911"/>
                  </a:lnTo>
                  <a:lnTo>
                    <a:pt x="272034" y="106680"/>
                  </a:lnTo>
                  <a:lnTo>
                    <a:pt x="273748" y="105537"/>
                  </a:lnTo>
                  <a:lnTo>
                    <a:pt x="273748" y="104394"/>
                  </a:lnTo>
                  <a:lnTo>
                    <a:pt x="275374" y="104394"/>
                  </a:lnTo>
                  <a:lnTo>
                    <a:pt x="277088" y="103251"/>
                  </a:lnTo>
                  <a:lnTo>
                    <a:pt x="277088" y="99720"/>
                  </a:lnTo>
                  <a:close/>
                </a:path>
                <a:path w="277494" h="161289">
                  <a:moveTo>
                    <a:pt x="277088" y="85623"/>
                  </a:moveTo>
                  <a:lnTo>
                    <a:pt x="273761" y="83248"/>
                  </a:lnTo>
                  <a:lnTo>
                    <a:pt x="272046" y="83248"/>
                  </a:lnTo>
                  <a:lnTo>
                    <a:pt x="270332" y="84391"/>
                  </a:lnTo>
                  <a:lnTo>
                    <a:pt x="266992" y="86766"/>
                  </a:lnTo>
                  <a:lnTo>
                    <a:pt x="265277" y="87909"/>
                  </a:lnTo>
                  <a:lnTo>
                    <a:pt x="263563" y="86766"/>
                  </a:lnTo>
                  <a:lnTo>
                    <a:pt x="261848" y="87909"/>
                  </a:lnTo>
                  <a:lnTo>
                    <a:pt x="260223" y="89154"/>
                  </a:lnTo>
                  <a:lnTo>
                    <a:pt x="258508" y="90297"/>
                  </a:lnTo>
                  <a:lnTo>
                    <a:pt x="260223" y="92583"/>
                  </a:lnTo>
                  <a:lnTo>
                    <a:pt x="261848" y="92583"/>
                  </a:lnTo>
                  <a:lnTo>
                    <a:pt x="263563" y="93814"/>
                  </a:lnTo>
                  <a:lnTo>
                    <a:pt x="265277" y="92583"/>
                  </a:lnTo>
                  <a:lnTo>
                    <a:pt x="266128" y="92011"/>
                  </a:lnTo>
                  <a:lnTo>
                    <a:pt x="266992" y="92583"/>
                  </a:lnTo>
                  <a:lnTo>
                    <a:pt x="268605" y="93814"/>
                  </a:lnTo>
                  <a:lnTo>
                    <a:pt x="270319" y="93814"/>
                  </a:lnTo>
                  <a:lnTo>
                    <a:pt x="272034" y="92583"/>
                  </a:lnTo>
                  <a:lnTo>
                    <a:pt x="273748" y="91440"/>
                  </a:lnTo>
                  <a:lnTo>
                    <a:pt x="273748" y="90297"/>
                  </a:lnTo>
                  <a:lnTo>
                    <a:pt x="275374" y="90297"/>
                  </a:lnTo>
                  <a:lnTo>
                    <a:pt x="277088" y="89154"/>
                  </a:lnTo>
                  <a:lnTo>
                    <a:pt x="277088" y="85623"/>
                  </a:lnTo>
                  <a:close/>
                </a:path>
                <a:path w="277494" h="161289">
                  <a:moveTo>
                    <a:pt x="277088" y="71628"/>
                  </a:moveTo>
                  <a:lnTo>
                    <a:pt x="273761" y="69240"/>
                  </a:lnTo>
                  <a:lnTo>
                    <a:pt x="272046" y="69240"/>
                  </a:lnTo>
                  <a:lnTo>
                    <a:pt x="270332" y="70383"/>
                  </a:lnTo>
                  <a:lnTo>
                    <a:pt x="266992" y="72771"/>
                  </a:lnTo>
                  <a:lnTo>
                    <a:pt x="265353" y="73863"/>
                  </a:lnTo>
                  <a:lnTo>
                    <a:pt x="263563" y="72682"/>
                  </a:lnTo>
                  <a:lnTo>
                    <a:pt x="261848" y="73825"/>
                  </a:lnTo>
                  <a:lnTo>
                    <a:pt x="260223" y="75057"/>
                  </a:lnTo>
                  <a:lnTo>
                    <a:pt x="258508" y="76200"/>
                  </a:lnTo>
                  <a:lnTo>
                    <a:pt x="260223" y="78486"/>
                  </a:lnTo>
                  <a:lnTo>
                    <a:pt x="261848" y="78486"/>
                  </a:lnTo>
                  <a:lnTo>
                    <a:pt x="263563" y="79730"/>
                  </a:lnTo>
                  <a:lnTo>
                    <a:pt x="265277" y="78486"/>
                  </a:lnTo>
                  <a:lnTo>
                    <a:pt x="266065" y="77965"/>
                  </a:lnTo>
                  <a:lnTo>
                    <a:pt x="266992" y="78574"/>
                  </a:lnTo>
                  <a:lnTo>
                    <a:pt x="268605" y="79819"/>
                  </a:lnTo>
                  <a:lnTo>
                    <a:pt x="270319" y="79819"/>
                  </a:lnTo>
                  <a:lnTo>
                    <a:pt x="272034" y="78574"/>
                  </a:lnTo>
                  <a:lnTo>
                    <a:pt x="273748" y="77431"/>
                  </a:lnTo>
                  <a:lnTo>
                    <a:pt x="273748" y="76288"/>
                  </a:lnTo>
                  <a:lnTo>
                    <a:pt x="275374" y="76288"/>
                  </a:lnTo>
                  <a:lnTo>
                    <a:pt x="277088" y="75145"/>
                  </a:lnTo>
                  <a:lnTo>
                    <a:pt x="277088" y="71628"/>
                  </a:lnTo>
                  <a:close/>
                </a:path>
                <a:path w="277494" h="161289">
                  <a:moveTo>
                    <a:pt x="277088" y="57531"/>
                  </a:moveTo>
                  <a:lnTo>
                    <a:pt x="273761" y="55143"/>
                  </a:lnTo>
                  <a:lnTo>
                    <a:pt x="272046" y="55143"/>
                  </a:lnTo>
                  <a:lnTo>
                    <a:pt x="270332" y="56286"/>
                  </a:lnTo>
                  <a:lnTo>
                    <a:pt x="266992" y="58674"/>
                  </a:lnTo>
                  <a:lnTo>
                    <a:pt x="265366" y="59753"/>
                  </a:lnTo>
                  <a:lnTo>
                    <a:pt x="263563" y="58572"/>
                  </a:lnTo>
                  <a:lnTo>
                    <a:pt x="261848" y="59715"/>
                  </a:lnTo>
                  <a:lnTo>
                    <a:pt x="260223" y="60960"/>
                  </a:lnTo>
                  <a:lnTo>
                    <a:pt x="258508" y="62103"/>
                  </a:lnTo>
                  <a:lnTo>
                    <a:pt x="260223" y="64389"/>
                  </a:lnTo>
                  <a:lnTo>
                    <a:pt x="261848" y="64389"/>
                  </a:lnTo>
                  <a:lnTo>
                    <a:pt x="263563" y="65620"/>
                  </a:lnTo>
                  <a:lnTo>
                    <a:pt x="265277" y="64389"/>
                  </a:lnTo>
                  <a:lnTo>
                    <a:pt x="266065" y="63868"/>
                  </a:lnTo>
                  <a:lnTo>
                    <a:pt x="266992" y="64477"/>
                  </a:lnTo>
                  <a:lnTo>
                    <a:pt x="268605" y="65722"/>
                  </a:lnTo>
                  <a:lnTo>
                    <a:pt x="270319" y="65722"/>
                  </a:lnTo>
                  <a:lnTo>
                    <a:pt x="272034" y="64477"/>
                  </a:lnTo>
                  <a:lnTo>
                    <a:pt x="273748" y="63334"/>
                  </a:lnTo>
                  <a:lnTo>
                    <a:pt x="273748" y="62191"/>
                  </a:lnTo>
                  <a:lnTo>
                    <a:pt x="275374" y="62191"/>
                  </a:lnTo>
                  <a:lnTo>
                    <a:pt x="277088" y="61048"/>
                  </a:lnTo>
                  <a:lnTo>
                    <a:pt x="277088" y="57531"/>
                  </a:lnTo>
                  <a:close/>
                </a:path>
                <a:path w="277494" h="161289">
                  <a:moveTo>
                    <a:pt x="277088" y="43434"/>
                  </a:moveTo>
                  <a:lnTo>
                    <a:pt x="273761" y="41046"/>
                  </a:lnTo>
                  <a:lnTo>
                    <a:pt x="272046" y="41046"/>
                  </a:lnTo>
                  <a:lnTo>
                    <a:pt x="270332" y="42189"/>
                  </a:lnTo>
                  <a:lnTo>
                    <a:pt x="266992" y="44577"/>
                  </a:lnTo>
                  <a:lnTo>
                    <a:pt x="265277" y="45720"/>
                  </a:lnTo>
                  <a:lnTo>
                    <a:pt x="263563" y="44577"/>
                  </a:lnTo>
                  <a:lnTo>
                    <a:pt x="261848" y="45720"/>
                  </a:lnTo>
                  <a:lnTo>
                    <a:pt x="260223" y="46951"/>
                  </a:lnTo>
                  <a:lnTo>
                    <a:pt x="258508" y="48094"/>
                  </a:lnTo>
                  <a:lnTo>
                    <a:pt x="260223" y="50380"/>
                  </a:lnTo>
                  <a:lnTo>
                    <a:pt x="261848" y="50380"/>
                  </a:lnTo>
                  <a:lnTo>
                    <a:pt x="263563" y="51625"/>
                  </a:lnTo>
                  <a:lnTo>
                    <a:pt x="265277" y="50380"/>
                  </a:lnTo>
                  <a:lnTo>
                    <a:pt x="266128" y="49809"/>
                  </a:lnTo>
                  <a:lnTo>
                    <a:pt x="266992" y="50380"/>
                  </a:lnTo>
                  <a:lnTo>
                    <a:pt x="268605" y="51625"/>
                  </a:lnTo>
                  <a:lnTo>
                    <a:pt x="270319" y="51625"/>
                  </a:lnTo>
                  <a:lnTo>
                    <a:pt x="272034" y="50380"/>
                  </a:lnTo>
                  <a:lnTo>
                    <a:pt x="273748" y="49237"/>
                  </a:lnTo>
                  <a:lnTo>
                    <a:pt x="273748" y="48094"/>
                  </a:lnTo>
                  <a:lnTo>
                    <a:pt x="275374" y="48094"/>
                  </a:lnTo>
                  <a:lnTo>
                    <a:pt x="277088" y="46951"/>
                  </a:lnTo>
                  <a:lnTo>
                    <a:pt x="277088" y="43434"/>
                  </a:lnTo>
                  <a:close/>
                </a:path>
                <a:path w="277494" h="161289">
                  <a:moveTo>
                    <a:pt x="277088" y="29337"/>
                  </a:moveTo>
                  <a:lnTo>
                    <a:pt x="273761" y="26949"/>
                  </a:lnTo>
                  <a:lnTo>
                    <a:pt x="272046" y="26949"/>
                  </a:lnTo>
                  <a:lnTo>
                    <a:pt x="270332" y="28092"/>
                  </a:lnTo>
                  <a:lnTo>
                    <a:pt x="266992" y="30480"/>
                  </a:lnTo>
                  <a:lnTo>
                    <a:pt x="265277" y="31623"/>
                  </a:lnTo>
                  <a:lnTo>
                    <a:pt x="263563" y="30480"/>
                  </a:lnTo>
                  <a:lnTo>
                    <a:pt x="261848" y="31623"/>
                  </a:lnTo>
                  <a:lnTo>
                    <a:pt x="260223" y="32854"/>
                  </a:lnTo>
                  <a:lnTo>
                    <a:pt x="258508" y="33997"/>
                  </a:lnTo>
                  <a:lnTo>
                    <a:pt x="260223" y="36283"/>
                  </a:lnTo>
                  <a:lnTo>
                    <a:pt x="261848" y="36283"/>
                  </a:lnTo>
                  <a:lnTo>
                    <a:pt x="263563" y="37528"/>
                  </a:lnTo>
                  <a:lnTo>
                    <a:pt x="265277" y="36283"/>
                  </a:lnTo>
                  <a:lnTo>
                    <a:pt x="266128" y="35712"/>
                  </a:lnTo>
                  <a:lnTo>
                    <a:pt x="266992" y="36283"/>
                  </a:lnTo>
                  <a:lnTo>
                    <a:pt x="268605" y="37528"/>
                  </a:lnTo>
                  <a:lnTo>
                    <a:pt x="270319" y="37528"/>
                  </a:lnTo>
                  <a:lnTo>
                    <a:pt x="272034" y="36283"/>
                  </a:lnTo>
                  <a:lnTo>
                    <a:pt x="273748" y="35140"/>
                  </a:lnTo>
                  <a:lnTo>
                    <a:pt x="273748" y="33997"/>
                  </a:lnTo>
                  <a:lnTo>
                    <a:pt x="275374" y="33997"/>
                  </a:lnTo>
                  <a:lnTo>
                    <a:pt x="277088" y="32854"/>
                  </a:lnTo>
                  <a:lnTo>
                    <a:pt x="277088" y="29337"/>
                  </a:lnTo>
                  <a:close/>
                </a:path>
                <a:path w="277494" h="161289">
                  <a:moveTo>
                    <a:pt x="277088" y="15240"/>
                  </a:moveTo>
                  <a:lnTo>
                    <a:pt x="273761" y="12852"/>
                  </a:lnTo>
                  <a:lnTo>
                    <a:pt x="272046" y="12852"/>
                  </a:lnTo>
                  <a:lnTo>
                    <a:pt x="270332" y="13995"/>
                  </a:lnTo>
                  <a:lnTo>
                    <a:pt x="266992" y="16383"/>
                  </a:lnTo>
                  <a:lnTo>
                    <a:pt x="265277" y="17526"/>
                  </a:lnTo>
                  <a:lnTo>
                    <a:pt x="263563" y="16383"/>
                  </a:lnTo>
                  <a:lnTo>
                    <a:pt x="261848" y="17526"/>
                  </a:lnTo>
                  <a:lnTo>
                    <a:pt x="260223" y="18770"/>
                  </a:lnTo>
                  <a:lnTo>
                    <a:pt x="258508" y="19913"/>
                  </a:lnTo>
                  <a:lnTo>
                    <a:pt x="260223" y="22199"/>
                  </a:lnTo>
                  <a:lnTo>
                    <a:pt x="261848" y="22199"/>
                  </a:lnTo>
                  <a:lnTo>
                    <a:pt x="263563" y="23431"/>
                  </a:lnTo>
                  <a:lnTo>
                    <a:pt x="265277" y="22199"/>
                  </a:lnTo>
                  <a:lnTo>
                    <a:pt x="266141" y="21628"/>
                  </a:lnTo>
                  <a:lnTo>
                    <a:pt x="266992" y="22186"/>
                  </a:lnTo>
                  <a:lnTo>
                    <a:pt x="268605" y="23431"/>
                  </a:lnTo>
                  <a:lnTo>
                    <a:pt x="270319" y="23431"/>
                  </a:lnTo>
                  <a:lnTo>
                    <a:pt x="272034" y="22186"/>
                  </a:lnTo>
                  <a:lnTo>
                    <a:pt x="273748" y="21043"/>
                  </a:lnTo>
                  <a:lnTo>
                    <a:pt x="273748" y="19900"/>
                  </a:lnTo>
                  <a:lnTo>
                    <a:pt x="275374" y="19900"/>
                  </a:lnTo>
                  <a:lnTo>
                    <a:pt x="277088" y="18757"/>
                  </a:lnTo>
                  <a:lnTo>
                    <a:pt x="277088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406448" y="4455705"/>
              <a:ext cx="476884" cy="13335"/>
            </a:xfrm>
            <a:custGeom>
              <a:avLst/>
              <a:gdLst/>
              <a:ahLst/>
              <a:cxnLst/>
              <a:rect l="l" t="t" r="r" b="b"/>
              <a:pathLst>
                <a:path w="476885" h="13335">
                  <a:moveTo>
                    <a:pt x="10287" y="5905"/>
                  </a:moveTo>
                  <a:lnTo>
                    <a:pt x="8572" y="4660"/>
                  </a:lnTo>
                  <a:lnTo>
                    <a:pt x="5143" y="2374"/>
                  </a:lnTo>
                  <a:lnTo>
                    <a:pt x="3530" y="2374"/>
                  </a:lnTo>
                  <a:lnTo>
                    <a:pt x="101" y="4660"/>
                  </a:lnTo>
                  <a:lnTo>
                    <a:pt x="101" y="8191"/>
                  </a:lnTo>
                  <a:lnTo>
                    <a:pt x="901" y="8775"/>
                  </a:lnTo>
                  <a:lnTo>
                    <a:pt x="0" y="9423"/>
                  </a:lnTo>
                  <a:lnTo>
                    <a:pt x="3429" y="11709"/>
                  </a:lnTo>
                  <a:lnTo>
                    <a:pt x="5054" y="12954"/>
                  </a:lnTo>
                  <a:lnTo>
                    <a:pt x="6769" y="11709"/>
                  </a:lnTo>
                  <a:lnTo>
                    <a:pt x="10198" y="9423"/>
                  </a:lnTo>
                  <a:lnTo>
                    <a:pt x="8521" y="8229"/>
                  </a:lnTo>
                  <a:lnTo>
                    <a:pt x="10287" y="7048"/>
                  </a:lnTo>
                  <a:lnTo>
                    <a:pt x="10287" y="5905"/>
                  </a:lnTo>
                  <a:close/>
                </a:path>
                <a:path w="476885" h="13335">
                  <a:moveTo>
                    <a:pt x="30581" y="5905"/>
                  </a:moveTo>
                  <a:lnTo>
                    <a:pt x="28867" y="4660"/>
                  </a:lnTo>
                  <a:lnTo>
                    <a:pt x="27152" y="3517"/>
                  </a:lnTo>
                  <a:lnTo>
                    <a:pt x="25438" y="2374"/>
                  </a:lnTo>
                  <a:lnTo>
                    <a:pt x="23825" y="1143"/>
                  </a:lnTo>
                  <a:lnTo>
                    <a:pt x="22110" y="0"/>
                  </a:lnTo>
                  <a:lnTo>
                    <a:pt x="20396" y="0"/>
                  </a:lnTo>
                  <a:lnTo>
                    <a:pt x="18681" y="1143"/>
                  </a:lnTo>
                  <a:lnTo>
                    <a:pt x="17056" y="2374"/>
                  </a:lnTo>
                  <a:lnTo>
                    <a:pt x="17056" y="5905"/>
                  </a:lnTo>
                  <a:lnTo>
                    <a:pt x="18681" y="7048"/>
                  </a:lnTo>
                  <a:lnTo>
                    <a:pt x="20396" y="7048"/>
                  </a:lnTo>
                  <a:lnTo>
                    <a:pt x="20396" y="8191"/>
                  </a:lnTo>
                  <a:lnTo>
                    <a:pt x="21196" y="8775"/>
                  </a:lnTo>
                  <a:lnTo>
                    <a:pt x="20294" y="9423"/>
                  </a:lnTo>
                  <a:lnTo>
                    <a:pt x="23723" y="11709"/>
                  </a:lnTo>
                  <a:lnTo>
                    <a:pt x="25336" y="12954"/>
                  </a:lnTo>
                  <a:lnTo>
                    <a:pt x="27063" y="11709"/>
                  </a:lnTo>
                  <a:lnTo>
                    <a:pt x="30492" y="9423"/>
                  </a:lnTo>
                  <a:lnTo>
                    <a:pt x="28816" y="8229"/>
                  </a:lnTo>
                  <a:lnTo>
                    <a:pt x="30581" y="7048"/>
                  </a:lnTo>
                  <a:lnTo>
                    <a:pt x="30581" y="5905"/>
                  </a:lnTo>
                  <a:close/>
                </a:path>
                <a:path w="476885" h="13335">
                  <a:moveTo>
                    <a:pt x="50876" y="5905"/>
                  </a:moveTo>
                  <a:lnTo>
                    <a:pt x="49161" y="4660"/>
                  </a:lnTo>
                  <a:lnTo>
                    <a:pt x="47447" y="3517"/>
                  </a:lnTo>
                  <a:lnTo>
                    <a:pt x="45732" y="2374"/>
                  </a:lnTo>
                  <a:lnTo>
                    <a:pt x="44107" y="1143"/>
                  </a:lnTo>
                  <a:lnTo>
                    <a:pt x="42392" y="0"/>
                  </a:lnTo>
                  <a:lnTo>
                    <a:pt x="40678" y="0"/>
                  </a:lnTo>
                  <a:lnTo>
                    <a:pt x="38963" y="1143"/>
                  </a:lnTo>
                  <a:lnTo>
                    <a:pt x="37350" y="2374"/>
                  </a:lnTo>
                  <a:lnTo>
                    <a:pt x="37350" y="5905"/>
                  </a:lnTo>
                  <a:lnTo>
                    <a:pt x="38963" y="7048"/>
                  </a:lnTo>
                  <a:lnTo>
                    <a:pt x="40678" y="7048"/>
                  </a:lnTo>
                  <a:lnTo>
                    <a:pt x="40678" y="8191"/>
                  </a:lnTo>
                  <a:lnTo>
                    <a:pt x="41490" y="8775"/>
                  </a:lnTo>
                  <a:lnTo>
                    <a:pt x="40589" y="9423"/>
                  </a:lnTo>
                  <a:lnTo>
                    <a:pt x="44018" y="11709"/>
                  </a:lnTo>
                  <a:lnTo>
                    <a:pt x="45631" y="12954"/>
                  </a:lnTo>
                  <a:lnTo>
                    <a:pt x="47345" y="11709"/>
                  </a:lnTo>
                  <a:lnTo>
                    <a:pt x="50774" y="9423"/>
                  </a:lnTo>
                  <a:lnTo>
                    <a:pt x="49110" y="8229"/>
                  </a:lnTo>
                  <a:lnTo>
                    <a:pt x="50876" y="7048"/>
                  </a:lnTo>
                  <a:lnTo>
                    <a:pt x="50876" y="5905"/>
                  </a:lnTo>
                  <a:close/>
                </a:path>
                <a:path w="476885" h="13335">
                  <a:moveTo>
                    <a:pt x="71069" y="5905"/>
                  </a:moveTo>
                  <a:lnTo>
                    <a:pt x="69354" y="4660"/>
                  </a:lnTo>
                  <a:lnTo>
                    <a:pt x="67640" y="3517"/>
                  </a:lnTo>
                  <a:lnTo>
                    <a:pt x="65925" y="2374"/>
                  </a:lnTo>
                  <a:lnTo>
                    <a:pt x="64300" y="1143"/>
                  </a:lnTo>
                  <a:lnTo>
                    <a:pt x="62585" y="0"/>
                  </a:lnTo>
                  <a:lnTo>
                    <a:pt x="60871" y="0"/>
                  </a:lnTo>
                  <a:lnTo>
                    <a:pt x="59156" y="1143"/>
                  </a:lnTo>
                  <a:lnTo>
                    <a:pt x="57543" y="2374"/>
                  </a:lnTo>
                  <a:lnTo>
                    <a:pt x="57543" y="5905"/>
                  </a:lnTo>
                  <a:lnTo>
                    <a:pt x="59156" y="7048"/>
                  </a:lnTo>
                  <a:lnTo>
                    <a:pt x="60871" y="7048"/>
                  </a:lnTo>
                  <a:lnTo>
                    <a:pt x="60871" y="8191"/>
                  </a:lnTo>
                  <a:lnTo>
                    <a:pt x="61722" y="8813"/>
                  </a:lnTo>
                  <a:lnTo>
                    <a:pt x="60871" y="9423"/>
                  </a:lnTo>
                  <a:lnTo>
                    <a:pt x="64300" y="11709"/>
                  </a:lnTo>
                  <a:lnTo>
                    <a:pt x="65913" y="12954"/>
                  </a:lnTo>
                  <a:lnTo>
                    <a:pt x="67627" y="11709"/>
                  </a:lnTo>
                  <a:lnTo>
                    <a:pt x="71056" y="9423"/>
                  </a:lnTo>
                  <a:lnTo>
                    <a:pt x="69342" y="8204"/>
                  </a:lnTo>
                  <a:lnTo>
                    <a:pt x="71069" y="7048"/>
                  </a:lnTo>
                  <a:lnTo>
                    <a:pt x="71069" y="5905"/>
                  </a:lnTo>
                  <a:close/>
                </a:path>
                <a:path w="476885" h="13335">
                  <a:moveTo>
                    <a:pt x="91351" y="5905"/>
                  </a:moveTo>
                  <a:lnTo>
                    <a:pt x="89636" y="4660"/>
                  </a:lnTo>
                  <a:lnTo>
                    <a:pt x="87922" y="3517"/>
                  </a:lnTo>
                  <a:lnTo>
                    <a:pt x="86207" y="2374"/>
                  </a:lnTo>
                  <a:lnTo>
                    <a:pt x="84594" y="1143"/>
                  </a:lnTo>
                  <a:lnTo>
                    <a:pt x="82880" y="0"/>
                  </a:lnTo>
                  <a:lnTo>
                    <a:pt x="81165" y="0"/>
                  </a:lnTo>
                  <a:lnTo>
                    <a:pt x="79451" y="1143"/>
                  </a:lnTo>
                  <a:lnTo>
                    <a:pt x="77825" y="2374"/>
                  </a:lnTo>
                  <a:lnTo>
                    <a:pt x="77825" y="5905"/>
                  </a:lnTo>
                  <a:lnTo>
                    <a:pt x="79451" y="7048"/>
                  </a:lnTo>
                  <a:lnTo>
                    <a:pt x="81165" y="7048"/>
                  </a:lnTo>
                  <a:lnTo>
                    <a:pt x="81165" y="8191"/>
                  </a:lnTo>
                  <a:lnTo>
                    <a:pt x="82016" y="8813"/>
                  </a:lnTo>
                  <a:lnTo>
                    <a:pt x="81153" y="9423"/>
                  </a:lnTo>
                  <a:lnTo>
                    <a:pt x="84582" y="11709"/>
                  </a:lnTo>
                  <a:lnTo>
                    <a:pt x="86207" y="12954"/>
                  </a:lnTo>
                  <a:lnTo>
                    <a:pt x="87922" y="11709"/>
                  </a:lnTo>
                  <a:lnTo>
                    <a:pt x="91351" y="9423"/>
                  </a:lnTo>
                  <a:lnTo>
                    <a:pt x="89636" y="8191"/>
                  </a:lnTo>
                  <a:lnTo>
                    <a:pt x="91351" y="7048"/>
                  </a:lnTo>
                  <a:lnTo>
                    <a:pt x="91351" y="5905"/>
                  </a:lnTo>
                  <a:close/>
                </a:path>
                <a:path w="476885" h="13335">
                  <a:moveTo>
                    <a:pt x="111645" y="9423"/>
                  </a:moveTo>
                  <a:lnTo>
                    <a:pt x="109931" y="8191"/>
                  </a:lnTo>
                  <a:lnTo>
                    <a:pt x="111633" y="7048"/>
                  </a:lnTo>
                  <a:lnTo>
                    <a:pt x="111633" y="5905"/>
                  </a:lnTo>
                  <a:lnTo>
                    <a:pt x="109918" y="4660"/>
                  </a:lnTo>
                  <a:lnTo>
                    <a:pt x="108204" y="3517"/>
                  </a:lnTo>
                  <a:lnTo>
                    <a:pt x="106489" y="2374"/>
                  </a:lnTo>
                  <a:lnTo>
                    <a:pt x="104876" y="1143"/>
                  </a:lnTo>
                  <a:lnTo>
                    <a:pt x="103162" y="0"/>
                  </a:lnTo>
                  <a:lnTo>
                    <a:pt x="101447" y="0"/>
                  </a:lnTo>
                  <a:lnTo>
                    <a:pt x="99733" y="1143"/>
                  </a:lnTo>
                  <a:lnTo>
                    <a:pt x="98107" y="2374"/>
                  </a:lnTo>
                  <a:lnTo>
                    <a:pt x="98107" y="5905"/>
                  </a:lnTo>
                  <a:lnTo>
                    <a:pt x="99733" y="7048"/>
                  </a:lnTo>
                  <a:lnTo>
                    <a:pt x="101447" y="7048"/>
                  </a:lnTo>
                  <a:lnTo>
                    <a:pt x="101447" y="8191"/>
                  </a:lnTo>
                  <a:lnTo>
                    <a:pt x="102298" y="8813"/>
                  </a:lnTo>
                  <a:lnTo>
                    <a:pt x="101447" y="9423"/>
                  </a:lnTo>
                  <a:lnTo>
                    <a:pt x="104876" y="11709"/>
                  </a:lnTo>
                  <a:lnTo>
                    <a:pt x="106502" y="12954"/>
                  </a:lnTo>
                  <a:lnTo>
                    <a:pt x="108216" y="11709"/>
                  </a:lnTo>
                  <a:lnTo>
                    <a:pt x="111645" y="9423"/>
                  </a:lnTo>
                  <a:close/>
                </a:path>
                <a:path w="476885" h="13335">
                  <a:moveTo>
                    <a:pt x="131927" y="5905"/>
                  </a:moveTo>
                  <a:lnTo>
                    <a:pt x="130213" y="4660"/>
                  </a:lnTo>
                  <a:lnTo>
                    <a:pt x="128498" y="3517"/>
                  </a:lnTo>
                  <a:lnTo>
                    <a:pt x="126784" y="2374"/>
                  </a:lnTo>
                  <a:lnTo>
                    <a:pt x="125171" y="1143"/>
                  </a:lnTo>
                  <a:lnTo>
                    <a:pt x="123456" y="0"/>
                  </a:lnTo>
                  <a:lnTo>
                    <a:pt x="121742" y="0"/>
                  </a:lnTo>
                  <a:lnTo>
                    <a:pt x="120027" y="1143"/>
                  </a:lnTo>
                  <a:lnTo>
                    <a:pt x="118402" y="2374"/>
                  </a:lnTo>
                  <a:lnTo>
                    <a:pt x="118402" y="5905"/>
                  </a:lnTo>
                  <a:lnTo>
                    <a:pt x="120027" y="7048"/>
                  </a:lnTo>
                  <a:lnTo>
                    <a:pt x="121742" y="7048"/>
                  </a:lnTo>
                  <a:lnTo>
                    <a:pt x="121742" y="8191"/>
                  </a:lnTo>
                  <a:lnTo>
                    <a:pt x="122593" y="8813"/>
                  </a:lnTo>
                  <a:lnTo>
                    <a:pt x="121729" y="9423"/>
                  </a:lnTo>
                  <a:lnTo>
                    <a:pt x="125158" y="11709"/>
                  </a:lnTo>
                  <a:lnTo>
                    <a:pt x="126784" y="12954"/>
                  </a:lnTo>
                  <a:lnTo>
                    <a:pt x="128498" y="11709"/>
                  </a:lnTo>
                  <a:lnTo>
                    <a:pt x="131927" y="9423"/>
                  </a:lnTo>
                  <a:lnTo>
                    <a:pt x="130213" y="8191"/>
                  </a:lnTo>
                  <a:lnTo>
                    <a:pt x="131927" y="7048"/>
                  </a:lnTo>
                  <a:lnTo>
                    <a:pt x="131927" y="5905"/>
                  </a:lnTo>
                  <a:close/>
                </a:path>
                <a:path w="476885" h="13335">
                  <a:moveTo>
                    <a:pt x="152222" y="5905"/>
                  </a:moveTo>
                  <a:lnTo>
                    <a:pt x="150507" y="4660"/>
                  </a:lnTo>
                  <a:lnTo>
                    <a:pt x="148793" y="3517"/>
                  </a:lnTo>
                  <a:lnTo>
                    <a:pt x="147078" y="2374"/>
                  </a:lnTo>
                  <a:lnTo>
                    <a:pt x="145453" y="1143"/>
                  </a:lnTo>
                  <a:lnTo>
                    <a:pt x="143738" y="0"/>
                  </a:lnTo>
                  <a:lnTo>
                    <a:pt x="142024" y="0"/>
                  </a:lnTo>
                  <a:lnTo>
                    <a:pt x="140309" y="1143"/>
                  </a:lnTo>
                  <a:lnTo>
                    <a:pt x="138696" y="2374"/>
                  </a:lnTo>
                  <a:lnTo>
                    <a:pt x="138696" y="5905"/>
                  </a:lnTo>
                  <a:lnTo>
                    <a:pt x="140309" y="7048"/>
                  </a:lnTo>
                  <a:lnTo>
                    <a:pt x="142024" y="7048"/>
                  </a:lnTo>
                  <a:lnTo>
                    <a:pt x="142024" y="8191"/>
                  </a:lnTo>
                  <a:lnTo>
                    <a:pt x="142875" y="8813"/>
                  </a:lnTo>
                  <a:lnTo>
                    <a:pt x="142024" y="9423"/>
                  </a:lnTo>
                  <a:lnTo>
                    <a:pt x="145453" y="11709"/>
                  </a:lnTo>
                  <a:lnTo>
                    <a:pt x="147066" y="12954"/>
                  </a:lnTo>
                  <a:lnTo>
                    <a:pt x="148780" y="11709"/>
                  </a:lnTo>
                  <a:lnTo>
                    <a:pt x="152209" y="9423"/>
                  </a:lnTo>
                  <a:lnTo>
                    <a:pt x="150495" y="8204"/>
                  </a:lnTo>
                  <a:lnTo>
                    <a:pt x="152222" y="7048"/>
                  </a:lnTo>
                  <a:lnTo>
                    <a:pt x="152222" y="5905"/>
                  </a:lnTo>
                  <a:close/>
                </a:path>
                <a:path w="476885" h="13335">
                  <a:moveTo>
                    <a:pt x="172504" y="5905"/>
                  </a:moveTo>
                  <a:lnTo>
                    <a:pt x="170789" y="4660"/>
                  </a:lnTo>
                  <a:lnTo>
                    <a:pt x="169075" y="3517"/>
                  </a:lnTo>
                  <a:lnTo>
                    <a:pt x="167360" y="2374"/>
                  </a:lnTo>
                  <a:lnTo>
                    <a:pt x="165735" y="1143"/>
                  </a:lnTo>
                  <a:lnTo>
                    <a:pt x="164020" y="0"/>
                  </a:lnTo>
                  <a:lnTo>
                    <a:pt x="162306" y="0"/>
                  </a:lnTo>
                  <a:lnTo>
                    <a:pt x="160591" y="1143"/>
                  </a:lnTo>
                  <a:lnTo>
                    <a:pt x="158978" y="2374"/>
                  </a:lnTo>
                  <a:lnTo>
                    <a:pt x="158978" y="5905"/>
                  </a:lnTo>
                  <a:lnTo>
                    <a:pt x="160591" y="7048"/>
                  </a:lnTo>
                  <a:lnTo>
                    <a:pt x="162306" y="7048"/>
                  </a:lnTo>
                  <a:lnTo>
                    <a:pt x="162306" y="8191"/>
                  </a:lnTo>
                  <a:lnTo>
                    <a:pt x="163169" y="8813"/>
                  </a:lnTo>
                  <a:lnTo>
                    <a:pt x="162318" y="9423"/>
                  </a:lnTo>
                  <a:lnTo>
                    <a:pt x="165747" y="11709"/>
                  </a:lnTo>
                  <a:lnTo>
                    <a:pt x="167360" y="12954"/>
                  </a:lnTo>
                  <a:lnTo>
                    <a:pt x="169075" y="11709"/>
                  </a:lnTo>
                  <a:lnTo>
                    <a:pt x="172504" y="9423"/>
                  </a:lnTo>
                  <a:lnTo>
                    <a:pt x="170789" y="8191"/>
                  </a:lnTo>
                  <a:lnTo>
                    <a:pt x="172504" y="7048"/>
                  </a:lnTo>
                  <a:lnTo>
                    <a:pt x="172504" y="5905"/>
                  </a:lnTo>
                  <a:close/>
                </a:path>
                <a:path w="476885" h="13335">
                  <a:moveTo>
                    <a:pt x="192798" y="5905"/>
                  </a:moveTo>
                  <a:lnTo>
                    <a:pt x="191084" y="4660"/>
                  </a:lnTo>
                  <a:lnTo>
                    <a:pt x="189369" y="3517"/>
                  </a:lnTo>
                  <a:lnTo>
                    <a:pt x="187655" y="2374"/>
                  </a:lnTo>
                  <a:lnTo>
                    <a:pt x="186029" y="1143"/>
                  </a:lnTo>
                  <a:lnTo>
                    <a:pt x="184315" y="0"/>
                  </a:lnTo>
                  <a:lnTo>
                    <a:pt x="182600" y="0"/>
                  </a:lnTo>
                  <a:lnTo>
                    <a:pt x="180886" y="1143"/>
                  </a:lnTo>
                  <a:lnTo>
                    <a:pt x="179273" y="2374"/>
                  </a:lnTo>
                  <a:lnTo>
                    <a:pt x="179273" y="5905"/>
                  </a:lnTo>
                  <a:lnTo>
                    <a:pt x="180886" y="7048"/>
                  </a:lnTo>
                  <a:lnTo>
                    <a:pt x="182600" y="7048"/>
                  </a:lnTo>
                  <a:lnTo>
                    <a:pt x="182600" y="8191"/>
                  </a:lnTo>
                  <a:lnTo>
                    <a:pt x="183451" y="8813"/>
                  </a:lnTo>
                  <a:lnTo>
                    <a:pt x="182600" y="9423"/>
                  </a:lnTo>
                  <a:lnTo>
                    <a:pt x="186029" y="11709"/>
                  </a:lnTo>
                  <a:lnTo>
                    <a:pt x="187642" y="12954"/>
                  </a:lnTo>
                  <a:lnTo>
                    <a:pt x="189357" y="11709"/>
                  </a:lnTo>
                  <a:lnTo>
                    <a:pt x="192786" y="9423"/>
                  </a:lnTo>
                  <a:lnTo>
                    <a:pt x="191071" y="8204"/>
                  </a:lnTo>
                  <a:lnTo>
                    <a:pt x="192798" y="7048"/>
                  </a:lnTo>
                  <a:lnTo>
                    <a:pt x="192798" y="5905"/>
                  </a:lnTo>
                  <a:close/>
                </a:path>
                <a:path w="476885" h="13335">
                  <a:moveTo>
                    <a:pt x="213080" y="5905"/>
                  </a:moveTo>
                  <a:lnTo>
                    <a:pt x="211366" y="4660"/>
                  </a:lnTo>
                  <a:lnTo>
                    <a:pt x="209651" y="3517"/>
                  </a:lnTo>
                  <a:lnTo>
                    <a:pt x="207937" y="2374"/>
                  </a:lnTo>
                  <a:lnTo>
                    <a:pt x="206324" y="1143"/>
                  </a:lnTo>
                  <a:lnTo>
                    <a:pt x="204609" y="0"/>
                  </a:lnTo>
                  <a:lnTo>
                    <a:pt x="202895" y="0"/>
                  </a:lnTo>
                  <a:lnTo>
                    <a:pt x="201180" y="1143"/>
                  </a:lnTo>
                  <a:lnTo>
                    <a:pt x="199555" y="2374"/>
                  </a:lnTo>
                  <a:lnTo>
                    <a:pt x="199555" y="5905"/>
                  </a:lnTo>
                  <a:lnTo>
                    <a:pt x="201180" y="7048"/>
                  </a:lnTo>
                  <a:lnTo>
                    <a:pt x="202895" y="7048"/>
                  </a:lnTo>
                  <a:lnTo>
                    <a:pt x="202895" y="8191"/>
                  </a:lnTo>
                  <a:lnTo>
                    <a:pt x="203746" y="8813"/>
                  </a:lnTo>
                  <a:lnTo>
                    <a:pt x="202882" y="9423"/>
                  </a:lnTo>
                  <a:lnTo>
                    <a:pt x="206311" y="11709"/>
                  </a:lnTo>
                  <a:lnTo>
                    <a:pt x="207937" y="12954"/>
                  </a:lnTo>
                  <a:lnTo>
                    <a:pt x="209651" y="11709"/>
                  </a:lnTo>
                  <a:lnTo>
                    <a:pt x="213080" y="9423"/>
                  </a:lnTo>
                  <a:lnTo>
                    <a:pt x="211366" y="8191"/>
                  </a:lnTo>
                  <a:lnTo>
                    <a:pt x="213080" y="7048"/>
                  </a:lnTo>
                  <a:lnTo>
                    <a:pt x="213080" y="5905"/>
                  </a:lnTo>
                  <a:close/>
                </a:path>
                <a:path w="476885" h="13335">
                  <a:moveTo>
                    <a:pt x="233362" y="5905"/>
                  </a:moveTo>
                  <a:lnTo>
                    <a:pt x="231648" y="4660"/>
                  </a:lnTo>
                  <a:lnTo>
                    <a:pt x="229933" y="3517"/>
                  </a:lnTo>
                  <a:lnTo>
                    <a:pt x="228219" y="2374"/>
                  </a:lnTo>
                  <a:lnTo>
                    <a:pt x="226606" y="1143"/>
                  </a:lnTo>
                  <a:lnTo>
                    <a:pt x="224891" y="0"/>
                  </a:lnTo>
                  <a:lnTo>
                    <a:pt x="223177" y="0"/>
                  </a:lnTo>
                  <a:lnTo>
                    <a:pt x="221462" y="1143"/>
                  </a:lnTo>
                  <a:lnTo>
                    <a:pt x="219837" y="2374"/>
                  </a:lnTo>
                  <a:lnTo>
                    <a:pt x="219837" y="5905"/>
                  </a:lnTo>
                  <a:lnTo>
                    <a:pt x="221462" y="7048"/>
                  </a:lnTo>
                  <a:lnTo>
                    <a:pt x="223177" y="7048"/>
                  </a:lnTo>
                  <a:lnTo>
                    <a:pt x="223177" y="8191"/>
                  </a:lnTo>
                  <a:lnTo>
                    <a:pt x="223977" y="8775"/>
                  </a:lnTo>
                  <a:lnTo>
                    <a:pt x="223075" y="9423"/>
                  </a:lnTo>
                  <a:lnTo>
                    <a:pt x="226504" y="11709"/>
                  </a:lnTo>
                  <a:lnTo>
                    <a:pt x="228130" y="12954"/>
                  </a:lnTo>
                  <a:lnTo>
                    <a:pt x="229844" y="11709"/>
                  </a:lnTo>
                  <a:lnTo>
                    <a:pt x="233273" y="9423"/>
                  </a:lnTo>
                  <a:lnTo>
                    <a:pt x="231597" y="8229"/>
                  </a:lnTo>
                  <a:lnTo>
                    <a:pt x="233362" y="7048"/>
                  </a:lnTo>
                  <a:lnTo>
                    <a:pt x="233362" y="5905"/>
                  </a:lnTo>
                  <a:close/>
                </a:path>
                <a:path w="476885" h="13335">
                  <a:moveTo>
                    <a:pt x="253657" y="5905"/>
                  </a:moveTo>
                  <a:lnTo>
                    <a:pt x="251942" y="4660"/>
                  </a:lnTo>
                  <a:lnTo>
                    <a:pt x="250228" y="3517"/>
                  </a:lnTo>
                  <a:lnTo>
                    <a:pt x="248513" y="2374"/>
                  </a:lnTo>
                  <a:lnTo>
                    <a:pt x="246888" y="1143"/>
                  </a:lnTo>
                  <a:lnTo>
                    <a:pt x="245173" y="0"/>
                  </a:lnTo>
                  <a:lnTo>
                    <a:pt x="243459" y="0"/>
                  </a:lnTo>
                  <a:lnTo>
                    <a:pt x="241744" y="1143"/>
                  </a:lnTo>
                  <a:lnTo>
                    <a:pt x="240131" y="2374"/>
                  </a:lnTo>
                  <a:lnTo>
                    <a:pt x="240131" y="5905"/>
                  </a:lnTo>
                  <a:lnTo>
                    <a:pt x="241744" y="7048"/>
                  </a:lnTo>
                  <a:lnTo>
                    <a:pt x="243471" y="7048"/>
                  </a:lnTo>
                  <a:lnTo>
                    <a:pt x="243471" y="8191"/>
                  </a:lnTo>
                  <a:lnTo>
                    <a:pt x="244271" y="8775"/>
                  </a:lnTo>
                  <a:lnTo>
                    <a:pt x="243370" y="9423"/>
                  </a:lnTo>
                  <a:lnTo>
                    <a:pt x="246799" y="11709"/>
                  </a:lnTo>
                  <a:lnTo>
                    <a:pt x="248412" y="12954"/>
                  </a:lnTo>
                  <a:lnTo>
                    <a:pt x="250126" y="11709"/>
                  </a:lnTo>
                  <a:lnTo>
                    <a:pt x="253555" y="9423"/>
                  </a:lnTo>
                  <a:lnTo>
                    <a:pt x="251891" y="8229"/>
                  </a:lnTo>
                  <a:lnTo>
                    <a:pt x="253657" y="7048"/>
                  </a:lnTo>
                  <a:lnTo>
                    <a:pt x="253657" y="5905"/>
                  </a:lnTo>
                  <a:close/>
                </a:path>
                <a:path w="476885" h="13335">
                  <a:moveTo>
                    <a:pt x="273850" y="5905"/>
                  </a:moveTo>
                  <a:lnTo>
                    <a:pt x="272135" y="4660"/>
                  </a:lnTo>
                  <a:lnTo>
                    <a:pt x="270421" y="3517"/>
                  </a:lnTo>
                  <a:lnTo>
                    <a:pt x="268706" y="2374"/>
                  </a:lnTo>
                  <a:lnTo>
                    <a:pt x="267081" y="1143"/>
                  </a:lnTo>
                  <a:lnTo>
                    <a:pt x="265366" y="0"/>
                  </a:lnTo>
                  <a:lnTo>
                    <a:pt x="263652" y="0"/>
                  </a:lnTo>
                  <a:lnTo>
                    <a:pt x="261937" y="1143"/>
                  </a:lnTo>
                  <a:lnTo>
                    <a:pt x="260324" y="2374"/>
                  </a:lnTo>
                  <a:lnTo>
                    <a:pt x="260324" y="5905"/>
                  </a:lnTo>
                  <a:lnTo>
                    <a:pt x="261937" y="7048"/>
                  </a:lnTo>
                  <a:lnTo>
                    <a:pt x="263652" y="7048"/>
                  </a:lnTo>
                  <a:lnTo>
                    <a:pt x="263652" y="8191"/>
                  </a:lnTo>
                  <a:lnTo>
                    <a:pt x="264515" y="8813"/>
                  </a:lnTo>
                  <a:lnTo>
                    <a:pt x="263664" y="9423"/>
                  </a:lnTo>
                  <a:lnTo>
                    <a:pt x="267093" y="11709"/>
                  </a:lnTo>
                  <a:lnTo>
                    <a:pt x="268706" y="12954"/>
                  </a:lnTo>
                  <a:lnTo>
                    <a:pt x="270421" y="11709"/>
                  </a:lnTo>
                  <a:lnTo>
                    <a:pt x="273850" y="9423"/>
                  </a:lnTo>
                  <a:lnTo>
                    <a:pt x="272135" y="8191"/>
                  </a:lnTo>
                  <a:lnTo>
                    <a:pt x="273850" y="7048"/>
                  </a:lnTo>
                  <a:lnTo>
                    <a:pt x="273850" y="5905"/>
                  </a:lnTo>
                  <a:close/>
                </a:path>
                <a:path w="476885" h="13335">
                  <a:moveTo>
                    <a:pt x="294144" y="5905"/>
                  </a:moveTo>
                  <a:lnTo>
                    <a:pt x="292430" y="4660"/>
                  </a:lnTo>
                  <a:lnTo>
                    <a:pt x="290715" y="3517"/>
                  </a:lnTo>
                  <a:lnTo>
                    <a:pt x="289001" y="2374"/>
                  </a:lnTo>
                  <a:lnTo>
                    <a:pt x="287375" y="1143"/>
                  </a:lnTo>
                  <a:lnTo>
                    <a:pt x="285661" y="0"/>
                  </a:lnTo>
                  <a:lnTo>
                    <a:pt x="283946" y="0"/>
                  </a:lnTo>
                  <a:lnTo>
                    <a:pt x="282232" y="1143"/>
                  </a:lnTo>
                  <a:lnTo>
                    <a:pt x="280606" y="2374"/>
                  </a:lnTo>
                  <a:lnTo>
                    <a:pt x="280606" y="5905"/>
                  </a:lnTo>
                  <a:lnTo>
                    <a:pt x="282232" y="7048"/>
                  </a:lnTo>
                  <a:lnTo>
                    <a:pt x="283946" y="7048"/>
                  </a:lnTo>
                  <a:lnTo>
                    <a:pt x="283946" y="8191"/>
                  </a:lnTo>
                  <a:lnTo>
                    <a:pt x="284797" y="8813"/>
                  </a:lnTo>
                  <a:lnTo>
                    <a:pt x="283946" y="9423"/>
                  </a:lnTo>
                  <a:lnTo>
                    <a:pt x="287375" y="11709"/>
                  </a:lnTo>
                  <a:lnTo>
                    <a:pt x="288988" y="12954"/>
                  </a:lnTo>
                  <a:lnTo>
                    <a:pt x="290703" y="11709"/>
                  </a:lnTo>
                  <a:lnTo>
                    <a:pt x="294132" y="9423"/>
                  </a:lnTo>
                  <a:lnTo>
                    <a:pt x="292417" y="8204"/>
                  </a:lnTo>
                  <a:lnTo>
                    <a:pt x="294144" y="7048"/>
                  </a:lnTo>
                  <a:lnTo>
                    <a:pt x="294144" y="5905"/>
                  </a:lnTo>
                  <a:close/>
                </a:path>
                <a:path w="476885" h="13335">
                  <a:moveTo>
                    <a:pt x="314426" y="5905"/>
                  </a:moveTo>
                  <a:lnTo>
                    <a:pt x="312712" y="4660"/>
                  </a:lnTo>
                  <a:lnTo>
                    <a:pt x="310997" y="3517"/>
                  </a:lnTo>
                  <a:lnTo>
                    <a:pt x="309283" y="2374"/>
                  </a:lnTo>
                  <a:lnTo>
                    <a:pt x="307670" y="1143"/>
                  </a:lnTo>
                  <a:lnTo>
                    <a:pt x="305955" y="0"/>
                  </a:lnTo>
                  <a:lnTo>
                    <a:pt x="304241" y="0"/>
                  </a:lnTo>
                  <a:lnTo>
                    <a:pt x="302526" y="1143"/>
                  </a:lnTo>
                  <a:lnTo>
                    <a:pt x="300901" y="2374"/>
                  </a:lnTo>
                  <a:lnTo>
                    <a:pt x="300901" y="5905"/>
                  </a:lnTo>
                  <a:lnTo>
                    <a:pt x="302526" y="7048"/>
                  </a:lnTo>
                  <a:lnTo>
                    <a:pt x="304241" y="7048"/>
                  </a:lnTo>
                  <a:lnTo>
                    <a:pt x="304241" y="8191"/>
                  </a:lnTo>
                  <a:lnTo>
                    <a:pt x="305092" y="8813"/>
                  </a:lnTo>
                  <a:lnTo>
                    <a:pt x="304228" y="9423"/>
                  </a:lnTo>
                  <a:lnTo>
                    <a:pt x="307657" y="11709"/>
                  </a:lnTo>
                  <a:lnTo>
                    <a:pt x="309283" y="12954"/>
                  </a:lnTo>
                  <a:lnTo>
                    <a:pt x="310997" y="11709"/>
                  </a:lnTo>
                  <a:lnTo>
                    <a:pt x="314426" y="9423"/>
                  </a:lnTo>
                  <a:lnTo>
                    <a:pt x="312712" y="8191"/>
                  </a:lnTo>
                  <a:lnTo>
                    <a:pt x="314426" y="7048"/>
                  </a:lnTo>
                  <a:lnTo>
                    <a:pt x="314426" y="5905"/>
                  </a:lnTo>
                  <a:close/>
                </a:path>
                <a:path w="476885" h="13335">
                  <a:moveTo>
                    <a:pt x="334721" y="9423"/>
                  </a:moveTo>
                  <a:lnTo>
                    <a:pt x="333006" y="8191"/>
                  </a:lnTo>
                  <a:lnTo>
                    <a:pt x="334708" y="7048"/>
                  </a:lnTo>
                  <a:lnTo>
                    <a:pt x="334708" y="5905"/>
                  </a:lnTo>
                  <a:lnTo>
                    <a:pt x="332994" y="4660"/>
                  </a:lnTo>
                  <a:lnTo>
                    <a:pt x="331279" y="3517"/>
                  </a:lnTo>
                  <a:lnTo>
                    <a:pt x="329565" y="2374"/>
                  </a:lnTo>
                  <a:lnTo>
                    <a:pt x="327952" y="1143"/>
                  </a:lnTo>
                  <a:lnTo>
                    <a:pt x="326237" y="0"/>
                  </a:lnTo>
                  <a:lnTo>
                    <a:pt x="324523" y="0"/>
                  </a:lnTo>
                  <a:lnTo>
                    <a:pt x="322808" y="1143"/>
                  </a:lnTo>
                  <a:lnTo>
                    <a:pt x="321183" y="2374"/>
                  </a:lnTo>
                  <a:lnTo>
                    <a:pt x="321183" y="5905"/>
                  </a:lnTo>
                  <a:lnTo>
                    <a:pt x="322808" y="7048"/>
                  </a:lnTo>
                  <a:lnTo>
                    <a:pt x="324523" y="7048"/>
                  </a:lnTo>
                  <a:lnTo>
                    <a:pt x="324523" y="8191"/>
                  </a:lnTo>
                  <a:lnTo>
                    <a:pt x="325374" y="8813"/>
                  </a:lnTo>
                  <a:lnTo>
                    <a:pt x="324523" y="9423"/>
                  </a:lnTo>
                  <a:lnTo>
                    <a:pt x="327952" y="11709"/>
                  </a:lnTo>
                  <a:lnTo>
                    <a:pt x="329577" y="12954"/>
                  </a:lnTo>
                  <a:lnTo>
                    <a:pt x="331292" y="11709"/>
                  </a:lnTo>
                  <a:lnTo>
                    <a:pt x="334721" y="9423"/>
                  </a:lnTo>
                  <a:close/>
                </a:path>
                <a:path w="476885" h="13335">
                  <a:moveTo>
                    <a:pt x="355003" y="5905"/>
                  </a:moveTo>
                  <a:lnTo>
                    <a:pt x="353288" y="4660"/>
                  </a:lnTo>
                  <a:lnTo>
                    <a:pt x="351574" y="3517"/>
                  </a:lnTo>
                  <a:lnTo>
                    <a:pt x="349859" y="2374"/>
                  </a:lnTo>
                  <a:lnTo>
                    <a:pt x="348234" y="1143"/>
                  </a:lnTo>
                  <a:lnTo>
                    <a:pt x="346519" y="0"/>
                  </a:lnTo>
                  <a:lnTo>
                    <a:pt x="344805" y="0"/>
                  </a:lnTo>
                  <a:lnTo>
                    <a:pt x="343090" y="1143"/>
                  </a:lnTo>
                  <a:lnTo>
                    <a:pt x="341477" y="2374"/>
                  </a:lnTo>
                  <a:lnTo>
                    <a:pt x="341477" y="5905"/>
                  </a:lnTo>
                  <a:lnTo>
                    <a:pt x="343090" y="7048"/>
                  </a:lnTo>
                  <a:lnTo>
                    <a:pt x="344805" y="7048"/>
                  </a:lnTo>
                  <a:lnTo>
                    <a:pt x="344805" y="8191"/>
                  </a:lnTo>
                  <a:lnTo>
                    <a:pt x="345668" y="8813"/>
                  </a:lnTo>
                  <a:lnTo>
                    <a:pt x="344817" y="9423"/>
                  </a:lnTo>
                  <a:lnTo>
                    <a:pt x="348246" y="11709"/>
                  </a:lnTo>
                  <a:lnTo>
                    <a:pt x="349859" y="12954"/>
                  </a:lnTo>
                  <a:lnTo>
                    <a:pt x="351574" y="11709"/>
                  </a:lnTo>
                  <a:lnTo>
                    <a:pt x="355003" y="9423"/>
                  </a:lnTo>
                  <a:lnTo>
                    <a:pt x="353288" y="8191"/>
                  </a:lnTo>
                  <a:lnTo>
                    <a:pt x="355003" y="7048"/>
                  </a:lnTo>
                  <a:lnTo>
                    <a:pt x="355003" y="5905"/>
                  </a:lnTo>
                  <a:close/>
                </a:path>
                <a:path w="476885" h="13335">
                  <a:moveTo>
                    <a:pt x="375297" y="5905"/>
                  </a:moveTo>
                  <a:lnTo>
                    <a:pt x="373583" y="4660"/>
                  </a:lnTo>
                  <a:lnTo>
                    <a:pt x="371868" y="3517"/>
                  </a:lnTo>
                  <a:lnTo>
                    <a:pt x="370154" y="2374"/>
                  </a:lnTo>
                  <a:lnTo>
                    <a:pt x="368528" y="1143"/>
                  </a:lnTo>
                  <a:lnTo>
                    <a:pt x="366814" y="0"/>
                  </a:lnTo>
                  <a:lnTo>
                    <a:pt x="365099" y="0"/>
                  </a:lnTo>
                  <a:lnTo>
                    <a:pt x="363385" y="1143"/>
                  </a:lnTo>
                  <a:lnTo>
                    <a:pt x="361772" y="2374"/>
                  </a:lnTo>
                  <a:lnTo>
                    <a:pt x="361772" y="5905"/>
                  </a:lnTo>
                  <a:lnTo>
                    <a:pt x="363385" y="7048"/>
                  </a:lnTo>
                  <a:lnTo>
                    <a:pt x="365099" y="7048"/>
                  </a:lnTo>
                  <a:lnTo>
                    <a:pt x="365099" y="8191"/>
                  </a:lnTo>
                  <a:lnTo>
                    <a:pt x="365950" y="8813"/>
                  </a:lnTo>
                  <a:lnTo>
                    <a:pt x="365099" y="9423"/>
                  </a:lnTo>
                  <a:lnTo>
                    <a:pt x="368528" y="11709"/>
                  </a:lnTo>
                  <a:lnTo>
                    <a:pt x="370141" y="12954"/>
                  </a:lnTo>
                  <a:lnTo>
                    <a:pt x="371856" y="11709"/>
                  </a:lnTo>
                  <a:lnTo>
                    <a:pt x="375285" y="9423"/>
                  </a:lnTo>
                  <a:lnTo>
                    <a:pt x="373570" y="8204"/>
                  </a:lnTo>
                  <a:lnTo>
                    <a:pt x="375297" y="7048"/>
                  </a:lnTo>
                  <a:lnTo>
                    <a:pt x="375297" y="5905"/>
                  </a:lnTo>
                  <a:close/>
                </a:path>
                <a:path w="476885" h="13335">
                  <a:moveTo>
                    <a:pt x="395579" y="5905"/>
                  </a:moveTo>
                  <a:lnTo>
                    <a:pt x="393865" y="4660"/>
                  </a:lnTo>
                  <a:lnTo>
                    <a:pt x="392150" y="3517"/>
                  </a:lnTo>
                  <a:lnTo>
                    <a:pt x="390436" y="2374"/>
                  </a:lnTo>
                  <a:lnTo>
                    <a:pt x="388810" y="1143"/>
                  </a:lnTo>
                  <a:lnTo>
                    <a:pt x="387096" y="0"/>
                  </a:lnTo>
                  <a:lnTo>
                    <a:pt x="385381" y="0"/>
                  </a:lnTo>
                  <a:lnTo>
                    <a:pt x="383667" y="1143"/>
                  </a:lnTo>
                  <a:lnTo>
                    <a:pt x="382054" y="2374"/>
                  </a:lnTo>
                  <a:lnTo>
                    <a:pt x="382054" y="5905"/>
                  </a:lnTo>
                  <a:lnTo>
                    <a:pt x="383667" y="7048"/>
                  </a:lnTo>
                  <a:lnTo>
                    <a:pt x="385381" y="7048"/>
                  </a:lnTo>
                  <a:lnTo>
                    <a:pt x="385381" y="8191"/>
                  </a:lnTo>
                  <a:lnTo>
                    <a:pt x="386245" y="8813"/>
                  </a:lnTo>
                  <a:lnTo>
                    <a:pt x="385394" y="9423"/>
                  </a:lnTo>
                  <a:lnTo>
                    <a:pt x="388823" y="11709"/>
                  </a:lnTo>
                  <a:lnTo>
                    <a:pt x="390436" y="12954"/>
                  </a:lnTo>
                  <a:lnTo>
                    <a:pt x="392150" y="11709"/>
                  </a:lnTo>
                  <a:lnTo>
                    <a:pt x="395579" y="9423"/>
                  </a:lnTo>
                  <a:lnTo>
                    <a:pt x="393865" y="8191"/>
                  </a:lnTo>
                  <a:lnTo>
                    <a:pt x="395579" y="7048"/>
                  </a:lnTo>
                  <a:lnTo>
                    <a:pt x="395579" y="5905"/>
                  </a:lnTo>
                  <a:close/>
                </a:path>
                <a:path w="476885" h="13335">
                  <a:moveTo>
                    <a:pt x="415874" y="9423"/>
                  </a:moveTo>
                  <a:lnTo>
                    <a:pt x="414159" y="8191"/>
                  </a:lnTo>
                  <a:lnTo>
                    <a:pt x="415861" y="7048"/>
                  </a:lnTo>
                  <a:lnTo>
                    <a:pt x="415861" y="5905"/>
                  </a:lnTo>
                  <a:lnTo>
                    <a:pt x="414147" y="4660"/>
                  </a:lnTo>
                  <a:lnTo>
                    <a:pt x="412432" y="3517"/>
                  </a:lnTo>
                  <a:lnTo>
                    <a:pt x="410718" y="2374"/>
                  </a:lnTo>
                  <a:lnTo>
                    <a:pt x="409105" y="1143"/>
                  </a:lnTo>
                  <a:lnTo>
                    <a:pt x="407390" y="0"/>
                  </a:lnTo>
                  <a:lnTo>
                    <a:pt x="405676" y="0"/>
                  </a:lnTo>
                  <a:lnTo>
                    <a:pt x="403961" y="1143"/>
                  </a:lnTo>
                  <a:lnTo>
                    <a:pt x="402336" y="2374"/>
                  </a:lnTo>
                  <a:lnTo>
                    <a:pt x="402336" y="5905"/>
                  </a:lnTo>
                  <a:lnTo>
                    <a:pt x="403961" y="7048"/>
                  </a:lnTo>
                  <a:lnTo>
                    <a:pt x="405676" y="7048"/>
                  </a:lnTo>
                  <a:lnTo>
                    <a:pt x="405676" y="8191"/>
                  </a:lnTo>
                  <a:lnTo>
                    <a:pt x="406527" y="8813"/>
                  </a:lnTo>
                  <a:lnTo>
                    <a:pt x="405676" y="9423"/>
                  </a:lnTo>
                  <a:lnTo>
                    <a:pt x="409105" y="11709"/>
                  </a:lnTo>
                  <a:lnTo>
                    <a:pt x="410730" y="12954"/>
                  </a:lnTo>
                  <a:lnTo>
                    <a:pt x="412445" y="11709"/>
                  </a:lnTo>
                  <a:lnTo>
                    <a:pt x="415874" y="9423"/>
                  </a:lnTo>
                  <a:close/>
                </a:path>
                <a:path w="476885" h="13335">
                  <a:moveTo>
                    <a:pt x="436156" y="5905"/>
                  </a:moveTo>
                  <a:lnTo>
                    <a:pt x="434441" y="4660"/>
                  </a:lnTo>
                  <a:lnTo>
                    <a:pt x="432727" y="3517"/>
                  </a:lnTo>
                  <a:lnTo>
                    <a:pt x="431012" y="2374"/>
                  </a:lnTo>
                  <a:lnTo>
                    <a:pt x="429399" y="1143"/>
                  </a:lnTo>
                  <a:lnTo>
                    <a:pt x="427685" y="0"/>
                  </a:lnTo>
                  <a:lnTo>
                    <a:pt x="425970" y="0"/>
                  </a:lnTo>
                  <a:lnTo>
                    <a:pt x="424256" y="1143"/>
                  </a:lnTo>
                  <a:lnTo>
                    <a:pt x="422630" y="2374"/>
                  </a:lnTo>
                  <a:lnTo>
                    <a:pt x="422630" y="5905"/>
                  </a:lnTo>
                  <a:lnTo>
                    <a:pt x="424256" y="7048"/>
                  </a:lnTo>
                  <a:lnTo>
                    <a:pt x="425970" y="7048"/>
                  </a:lnTo>
                  <a:lnTo>
                    <a:pt x="425970" y="8191"/>
                  </a:lnTo>
                  <a:lnTo>
                    <a:pt x="426770" y="8775"/>
                  </a:lnTo>
                  <a:lnTo>
                    <a:pt x="425869" y="9423"/>
                  </a:lnTo>
                  <a:lnTo>
                    <a:pt x="429298" y="11709"/>
                  </a:lnTo>
                  <a:lnTo>
                    <a:pt x="430923" y="12954"/>
                  </a:lnTo>
                  <a:lnTo>
                    <a:pt x="432638" y="11709"/>
                  </a:lnTo>
                  <a:lnTo>
                    <a:pt x="436067" y="9423"/>
                  </a:lnTo>
                  <a:lnTo>
                    <a:pt x="434390" y="8229"/>
                  </a:lnTo>
                  <a:lnTo>
                    <a:pt x="436156" y="7048"/>
                  </a:lnTo>
                  <a:lnTo>
                    <a:pt x="436156" y="5905"/>
                  </a:lnTo>
                  <a:close/>
                </a:path>
                <a:path w="476885" h="13335">
                  <a:moveTo>
                    <a:pt x="456438" y="5905"/>
                  </a:moveTo>
                  <a:lnTo>
                    <a:pt x="454723" y="4660"/>
                  </a:lnTo>
                  <a:lnTo>
                    <a:pt x="453009" y="3517"/>
                  </a:lnTo>
                  <a:lnTo>
                    <a:pt x="451294" y="2374"/>
                  </a:lnTo>
                  <a:lnTo>
                    <a:pt x="449681" y="1143"/>
                  </a:lnTo>
                  <a:lnTo>
                    <a:pt x="447967" y="0"/>
                  </a:lnTo>
                  <a:lnTo>
                    <a:pt x="446252" y="0"/>
                  </a:lnTo>
                  <a:lnTo>
                    <a:pt x="444538" y="1143"/>
                  </a:lnTo>
                  <a:lnTo>
                    <a:pt x="442912" y="2374"/>
                  </a:lnTo>
                  <a:lnTo>
                    <a:pt x="442912" y="5905"/>
                  </a:lnTo>
                  <a:lnTo>
                    <a:pt x="444538" y="7048"/>
                  </a:lnTo>
                  <a:lnTo>
                    <a:pt x="446252" y="7048"/>
                  </a:lnTo>
                  <a:lnTo>
                    <a:pt x="446252" y="8191"/>
                  </a:lnTo>
                  <a:lnTo>
                    <a:pt x="447065" y="8775"/>
                  </a:lnTo>
                  <a:lnTo>
                    <a:pt x="446163" y="9423"/>
                  </a:lnTo>
                  <a:lnTo>
                    <a:pt x="449592" y="11709"/>
                  </a:lnTo>
                  <a:lnTo>
                    <a:pt x="451205" y="12954"/>
                  </a:lnTo>
                  <a:lnTo>
                    <a:pt x="452920" y="11709"/>
                  </a:lnTo>
                  <a:lnTo>
                    <a:pt x="456349" y="9423"/>
                  </a:lnTo>
                  <a:lnTo>
                    <a:pt x="454672" y="8229"/>
                  </a:lnTo>
                  <a:lnTo>
                    <a:pt x="456438" y="7048"/>
                  </a:lnTo>
                  <a:lnTo>
                    <a:pt x="456438" y="5905"/>
                  </a:lnTo>
                  <a:close/>
                </a:path>
                <a:path w="476885" h="13335">
                  <a:moveTo>
                    <a:pt x="476732" y="5905"/>
                  </a:moveTo>
                  <a:lnTo>
                    <a:pt x="475018" y="4660"/>
                  </a:lnTo>
                  <a:lnTo>
                    <a:pt x="473303" y="3517"/>
                  </a:lnTo>
                  <a:lnTo>
                    <a:pt x="471589" y="2374"/>
                  </a:lnTo>
                  <a:lnTo>
                    <a:pt x="469963" y="1143"/>
                  </a:lnTo>
                  <a:lnTo>
                    <a:pt x="468249" y="0"/>
                  </a:lnTo>
                  <a:lnTo>
                    <a:pt x="466534" y="0"/>
                  </a:lnTo>
                  <a:lnTo>
                    <a:pt x="464820" y="1143"/>
                  </a:lnTo>
                  <a:lnTo>
                    <a:pt x="463207" y="2374"/>
                  </a:lnTo>
                  <a:lnTo>
                    <a:pt x="463207" y="5905"/>
                  </a:lnTo>
                  <a:lnTo>
                    <a:pt x="464820" y="7048"/>
                  </a:lnTo>
                  <a:lnTo>
                    <a:pt x="466534" y="7048"/>
                  </a:lnTo>
                  <a:lnTo>
                    <a:pt x="466534" y="8191"/>
                  </a:lnTo>
                  <a:lnTo>
                    <a:pt x="467347" y="8775"/>
                  </a:lnTo>
                  <a:lnTo>
                    <a:pt x="466445" y="9423"/>
                  </a:lnTo>
                  <a:lnTo>
                    <a:pt x="469874" y="11709"/>
                  </a:lnTo>
                  <a:lnTo>
                    <a:pt x="471487" y="12954"/>
                  </a:lnTo>
                  <a:lnTo>
                    <a:pt x="473202" y="11709"/>
                  </a:lnTo>
                  <a:lnTo>
                    <a:pt x="476631" y="9423"/>
                  </a:lnTo>
                  <a:lnTo>
                    <a:pt x="474967" y="8229"/>
                  </a:lnTo>
                  <a:lnTo>
                    <a:pt x="476732" y="7048"/>
                  </a:lnTo>
                  <a:lnTo>
                    <a:pt x="476732" y="59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36777" y="4455705"/>
              <a:ext cx="480059" cy="13335"/>
            </a:xfrm>
            <a:custGeom>
              <a:avLst/>
              <a:gdLst/>
              <a:ahLst/>
              <a:cxnLst/>
              <a:rect l="l" t="t" r="r" b="b"/>
              <a:pathLst>
                <a:path w="480059" h="13335">
                  <a:moveTo>
                    <a:pt x="13525" y="5905"/>
                  </a:moveTo>
                  <a:lnTo>
                    <a:pt x="11811" y="4660"/>
                  </a:lnTo>
                  <a:lnTo>
                    <a:pt x="10096" y="3517"/>
                  </a:lnTo>
                  <a:lnTo>
                    <a:pt x="8382" y="2374"/>
                  </a:lnTo>
                  <a:lnTo>
                    <a:pt x="6769" y="1143"/>
                  </a:lnTo>
                  <a:lnTo>
                    <a:pt x="5054" y="0"/>
                  </a:lnTo>
                  <a:lnTo>
                    <a:pt x="3340" y="0"/>
                  </a:lnTo>
                  <a:lnTo>
                    <a:pt x="1625" y="1143"/>
                  </a:lnTo>
                  <a:lnTo>
                    <a:pt x="0" y="2374"/>
                  </a:lnTo>
                  <a:lnTo>
                    <a:pt x="0" y="5905"/>
                  </a:lnTo>
                  <a:lnTo>
                    <a:pt x="1625" y="7048"/>
                  </a:lnTo>
                  <a:lnTo>
                    <a:pt x="3340" y="7048"/>
                  </a:lnTo>
                  <a:lnTo>
                    <a:pt x="3340" y="8191"/>
                  </a:lnTo>
                  <a:lnTo>
                    <a:pt x="4191" y="8813"/>
                  </a:lnTo>
                  <a:lnTo>
                    <a:pt x="3340" y="9423"/>
                  </a:lnTo>
                  <a:lnTo>
                    <a:pt x="6769" y="11709"/>
                  </a:lnTo>
                  <a:lnTo>
                    <a:pt x="8382" y="12954"/>
                  </a:lnTo>
                  <a:lnTo>
                    <a:pt x="10096" y="11709"/>
                  </a:lnTo>
                  <a:lnTo>
                    <a:pt x="13525" y="9423"/>
                  </a:lnTo>
                  <a:lnTo>
                    <a:pt x="11811" y="8191"/>
                  </a:lnTo>
                  <a:lnTo>
                    <a:pt x="13525" y="7048"/>
                  </a:lnTo>
                  <a:lnTo>
                    <a:pt x="13525" y="5905"/>
                  </a:lnTo>
                  <a:close/>
                </a:path>
                <a:path w="480059" h="13335">
                  <a:moveTo>
                    <a:pt x="33820" y="5905"/>
                  </a:moveTo>
                  <a:lnTo>
                    <a:pt x="32105" y="4660"/>
                  </a:lnTo>
                  <a:lnTo>
                    <a:pt x="30391" y="3517"/>
                  </a:lnTo>
                  <a:lnTo>
                    <a:pt x="28676" y="2374"/>
                  </a:lnTo>
                  <a:lnTo>
                    <a:pt x="27051" y="1143"/>
                  </a:lnTo>
                  <a:lnTo>
                    <a:pt x="25336" y="0"/>
                  </a:lnTo>
                  <a:lnTo>
                    <a:pt x="23622" y="0"/>
                  </a:lnTo>
                  <a:lnTo>
                    <a:pt x="21907" y="1143"/>
                  </a:lnTo>
                  <a:lnTo>
                    <a:pt x="20294" y="2374"/>
                  </a:lnTo>
                  <a:lnTo>
                    <a:pt x="20294" y="5905"/>
                  </a:lnTo>
                  <a:lnTo>
                    <a:pt x="21907" y="7048"/>
                  </a:lnTo>
                  <a:lnTo>
                    <a:pt x="23622" y="7048"/>
                  </a:lnTo>
                  <a:lnTo>
                    <a:pt x="23622" y="8191"/>
                  </a:lnTo>
                  <a:lnTo>
                    <a:pt x="24472" y="8813"/>
                  </a:lnTo>
                  <a:lnTo>
                    <a:pt x="23622" y="9423"/>
                  </a:lnTo>
                  <a:lnTo>
                    <a:pt x="27051" y="11709"/>
                  </a:lnTo>
                  <a:lnTo>
                    <a:pt x="28676" y="12954"/>
                  </a:lnTo>
                  <a:lnTo>
                    <a:pt x="30391" y="11709"/>
                  </a:lnTo>
                  <a:lnTo>
                    <a:pt x="33820" y="9423"/>
                  </a:lnTo>
                  <a:lnTo>
                    <a:pt x="32105" y="8191"/>
                  </a:lnTo>
                  <a:lnTo>
                    <a:pt x="33820" y="7048"/>
                  </a:lnTo>
                  <a:lnTo>
                    <a:pt x="33820" y="5905"/>
                  </a:lnTo>
                  <a:close/>
                </a:path>
                <a:path w="480059" h="13335">
                  <a:moveTo>
                    <a:pt x="54102" y="5905"/>
                  </a:moveTo>
                  <a:lnTo>
                    <a:pt x="52387" y="4660"/>
                  </a:lnTo>
                  <a:lnTo>
                    <a:pt x="50673" y="3517"/>
                  </a:lnTo>
                  <a:lnTo>
                    <a:pt x="48958" y="2374"/>
                  </a:lnTo>
                  <a:lnTo>
                    <a:pt x="47332" y="1143"/>
                  </a:lnTo>
                  <a:lnTo>
                    <a:pt x="45618" y="0"/>
                  </a:lnTo>
                  <a:lnTo>
                    <a:pt x="43903" y="0"/>
                  </a:lnTo>
                  <a:lnTo>
                    <a:pt x="42189" y="1143"/>
                  </a:lnTo>
                  <a:lnTo>
                    <a:pt x="40576" y="2374"/>
                  </a:lnTo>
                  <a:lnTo>
                    <a:pt x="40576" y="5905"/>
                  </a:lnTo>
                  <a:lnTo>
                    <a:pt x="42189" y="7048"/>
                  </a:lnTo>
                  <a:lnTo>
                    <a:pt x="43903" y="7048"/>
                  </a:lnTo>
                  <a:lnTo>
                    <a:pt x="43903" y="8191"/>
                  </a:lnTo>
                  <a:lnTo>
                    <a:pt x="44716" y="8775"/>
                  </a:lnTo>
                  <a:lnTo>
                    <a:pt x="43815" y="9423"/>
                  </a:lnTo>
                  <a:lnTo>
                    <a:pt x="47244" y="11709"/>
                  </a:lnTo>
                  <a:lnTo>
                    <a:pt x="48869" y="12954"/>
                  </a:lnTo>
                  <a:lnTo>
                    <a:pt x="50584" y="11709"/>
                  </a:lnTo>
                  <a:lnTo>
                    <a:pt x="54013" y="9423"/>
                  </a:lnTo>
                  <a:lnTo>
                    <a:pt x="52336" y="8229"/>
                  </a:lnTo>
                  <a:lnTo>
                    <a:pt x="54102" y="7048"/>
                  </a:lnTo>
                  <a:lnTo>
                    <a:pt x="54102" y="5905"/>
                  </a:lnTo>
                  <a:close/>
                </a:path>
                <a:path w="480059" h="13335">
                  <a:moveTo>
                    <a:pt x="74396" y="5905"/>
                  </a:moveTo>
                  <a:lnTo>
                    <a:pt x="72682" y="4660"/>
                  </a:lnTo>
                  <a:lnTo>
                    <a:pt x="70967" y="3517"/>
                  </a:lnTo>
                  <a:lnTo>
                    <a:pt x="69253" y="2374"/>
                  </a:lnTo>
                  <a:lnTo>
                    <a:pt x="67627" y="1143"/>
                  </a:lnTo>
                  <a:lnTo>
                    <a:pt x="65913" y="0"/>
                  </a:lnTo>
                  <a:lnTo>
                    <a:pt x="64198" y="0"/>
                  </a:lnTo>
                  <a:lnTo>
                    <a:pt x="62484" y="1143"/>
                  </a:lnTo>
                  <a:lnTo>
                    <a:pt x="60871" y="2374"/>
                  </a:lnTo>
                  <a:lnTo>
                    <a:pt x="60871" y="5905"/>
                  </a:lnTo>
                  <a:lnTo>
                    <a:pt x="62484" y="7048"/>
                  </a:lnTo>
                  <a:lnTo>
                    <a:pt x="64198" y="7048"/>
                  </a:lnTo>
                  <a:lnTo>
                    <a:pt x="64198" y="8191"/>
                  </a:lnTo>
                  <a:lnTo>
                    <a:pt x="65011" y="8775"/>
                  </a:lnTo>
                  <a:lnTo>
                    <a:pt x="64109" y="9423"/>
                  </a:lnTo>
                  <a:lnTo>
                    <a:pt x="67538" y="11709"/>
                  </a:lnTo>
                  <a:lnTo>
                    <a:pt x="69151" y="12954"/>
                  </a:lnTo>
                  <a:lnTo>
                    <a:pt x="70866" y="11709"/>
                  </a:lnTo>
                  <a:lnTo>
                    <a:pt x="74295" y="9423"/>
                  </a:lnTo>
                  <a:lnTo>
                    <a:pt x="72631" y="8229"/>
                  </a:lnTo>
                  <a:lnTo>
                    <a:pt x="74396" y="7048"/>
                  </a:lnTo>
                  <a:lnTo>
                    <a:pt x="74396" y="5905"/>
                  </a:lnTo>
                  <a:close/>
                </a:path>
                <a:path w="480059" h="13335">
                  <a:moveTo>
                    <a:pt x="94576" y="5905"/>
                  </a:moveTo>
                  <a:lnTo>
                    <a:pt x="92862" y="4660"/>
                  </a:lnTo>
                  <a:lnTo>
                    <a:pt x="91147" y="3517"/>
                  </a:lnTo>
                  <a:lnTo>
                    <a:pt x="89433" y="2374"/>
                  </a:lnTo>
                  <a:lnTo>
                    <a:pt x="87820" y="1143"/>
                  </a:lnTo>
                  <a:lnTo>
                    <a:pt x="86106" y="0"/>
                  </a:lnTo>
                  <a:lnTo>
                    <a:pt x="84391" y="0"/>
                  </a:lnTo>
                  <a:lnTo>
                    <a:pt x="82677" y="1143"/>
                  </a:lnTo>
                  <a:lnTo>
                    <a:pt x="81051" y="2374"/>
                  </a:lnTo>
                  <a:lnTo>
                    <a:pt x="81051" y="5905"/>
                  </a:lnTo>
                  <a:lnTo>
                    <a:pt x="82677" y="7048"/>
                  </a:lnTo>
                  <a:lnTo>
                    <a:pt x="84391" y="7048"/>
                  </a:lnTo>
                  <a:lnTo>
                    <a:pt x="84391" y="8191"/>
                  </a:lnTo>
                  <a:lnTo>
                    <a:pt x="85242" y="8813"/>
                  </a:lnTo>
                  <a:lnTo>
                    <a:pt x="84391" y="9423"/>
                  </a:lnTo>
                  <a:lnTo>
                    <a:pt x="87820" y="11709"/>
                  </a:lnTo>
                  <a:lnTo>
                    <a:pt x="89433" y="12954"/>
                  </a:lnTo>
                  <a:lnTo>
                    <a:pt x="91147" y="11709"/>
                  </a:lnTo>
                  <a:lnTo>
                    <a:pt x="94576" y="9423"/>
                  </a:lnTo>
                  <a:lnTo>
                    <a:pt x="92862" y="8191"/>
                  </a:lnTo>
                  <a:lnTo>
                    <a:pt x="94576" y="7048"/>
                  </a:lnTo>
                  <a:lnTo>
                    <a:pt x="94576" y="5905"/>
                  </a:lnTo>
                  <a:close/>
                </a:path>
                <a:path w="480059" h="13335">
                  <a:moveTo>
                    <a:pt x="114871" y="5905"/>
                  </a:moveTo>
                  <a:lnTo>
                    <a:pt x="113157" y="4660"/>
                  </a:lnTo>
                  <a:lnTo>
                    <a:pt x="111442" y="3517"/>
                  </a:lnTo>
                  <a:lnTo>
                    <a:pt x="109728" y="2374"/>
                  </a:lnTo>
                  <a:lnTo>
                    <a:pt x="108115" y="1143"/>
                  </a:lnTo>
                  <a:lnTo>
                    <a:pt x="106400" y="0"/>
                  </a:lnTo>
                  <a:lnTo>
                    <a:pt x="104686" y="0"/>
                  </a:lnTo>
                  <a:lnTo>
                    <a:pt x="102971" y="1143"/>
                  </a:lnTo>
                  <a:lnTo>
                    <a:pt x="101346" y="2374"/>
                  </a:lnTo>
                  <a:lnTo>
                    <a:pt x="101346" y="5905"/>
                  </a:lnTo>
                  <a:lnTo>
                    <a:pt x="102971" y="7048"/>
                  </a:lnTo>
                  <a:lnTo>
                    <a:pt x="104686" y="7048"/>
                  </a:lnTo>
                  <a:lnTo>
                    <a:pt x="104686" y="8191"/>
                  </a:lnTo>
                  <a:lnTo>
                    <a:pt x="105537" y="8813"/>
                  </a:lnTo>
                  <a:lnTo>
                    <a:pt x="104686" y="9423"/>
                  </a:lnTo>
                  <a:lnTo>
                    <a:pt x="108115" y="11709"/>
                  </a:lnTo>
                  <a:lnTo>
                    <a:pt x="109728" y="12954"/>
                  </a:lnTo>
                  <a:lnTo>
                    <a:pt x="111442" y="11709"/>
                  </a:lnTo>
                  <a:lnTo>
                    <a:pt x="114871" y="9423"/>
                  </a:lnTo>
                  <a:lnTo>
                    <a:pt x="113157" y="8191"/>
                  </a:lnTo>
                  <a:lnTo>
                    <a:pt x="114871" y="7048"/>
                  </a:lnTo>
                  <a:lnTo>
                    <a:pt x="114871" y="5905"/>
                  </a:lnTo>
                  <a:close/>
                </a:path>
                <a:path w="480059" h="13335">
                  <a:moveTo>
                    <a:pt x="135166" y="5905"/>
                  </a:moveTo>
                  <a:lnTo>
                    <a:pt x="133451" y="4660"/>
                  </a:lnTo>
                  <a:lnTo>
                    <a:pt x="131737" y="3517"/>
                  </a:lnTo>
                  <a:lnTo>
                    <a:pt x="130022" y="2374"/>
                  </a:lnTo>
                  <a:lnTo>
                    <a:pt x="128397" y="1143"/>
                  </a:lnTo>
                  <a:lnTo>
                    <a:pt x="126682" y="0"/>
                  </a:lnTo>
                  <a:lnTo>
                    <a:pt x="124968" y="0"/>
                  </a:lnTo>
                  <a:lnTo>
                    <a:pt x="123253" y="1143"/>
                  </a:lnTo>
                  <a:lnTo>
                    <a:pt x="121627" y="2374"/>
                  </a:lnTo>
                  <a:lnTo>
                    <a:pt x="121627" y="5905"/>
                  </a:lnTo>
                  <a:lnTo>
                    <a:pt x="123253" y="7048"/>
                  </a:lnTo>
                  <a:lnTo>
                    <a:pt x="124968" y="7048"/>
                  </a:lnTo>
                  <a:lnTo>
                    <a:pt x="124968" y="8191"/>
                  </a:lnTo>
                  <a:lnTo>
                    <a:pt x="125818" y="8813"/>
                  </a:lnTo>
                  <a:lnTo>
                    <a:pt x="124968" y="9423"/>
                  </a:lnTo>
                  <a:lnTo>
                    <a:pt x="128397" y="11709"/>
                  </a:lnTo>
                  <a:lnTo>
                    <a:pt x="130009" y="12954"/>
                  </a:lnTo>
                  <a:lnTo>
                    <a:pt x="131737" y="11709"/>
                  </a:lnTo>
                  <a:lnTo>
                    <a:pt x="135166" y="9423"/>
                  </a:lnTo>
                  <a:lnTo>
                    <a:pt x="133451" y="8191"/>
                  </a:lnTo>
                  <a:lnTo>
                    <a:pt x="135166" y="7048"/>
                  </a:lnTo>
                  <a:lnTo>
                    <a:pt x="135166" y="5905"/>
                  </a:lnTo>
                  <a:close/>
                </a:path>
                <a:path w="480059" h="13335">
                  <a:moveTo>
                    <a:pt x="155448" y="5905"/>
                  </a:moveTo>
                  <a:lnTo>
                    <a:pt x="153733" y="4660"/>
                  </a:lnTo>
                  <a:lnTo>
                    <a:pt x="152019" y="3517"/>
                  </a:lnTo>
                  <a:lnTo>
                    <a:pt x="150304" y="2374"/>
                  </a:lnTo>
                  <a:lnTo>
                    <a:pt x="148678" y="1143"/>
                  </a:lnTo>
                  <a:lnTo>
                    <a:pt x="146964" y="0"/>
                  </a:lnTo>
                  <a:lnTo>
                    <a:pt x="145249" y="0"/>
                  </a:lnTo>
                  <a:lnTo>
                    <a:pt x="143535" y="1143"/>
                  </a:lnTo>
                  <a:lnTo>
                    <a:pt x="141922" y="2374"/>
                  </a:lnTo>
                  <a:lnTo>
                    <a:pt x="141922" y="5905"/>
                  </a:lnTo>
                  <a:lnTo>
                    <a:pt x="143535" y="7048"/>
                  </a:lnTo>
                  <a:lnTo>
                    <a:pt x="145249" y="7048"/>
                  </a:lnTo>
                  <a:lnTo>
                    <a:pt x="145249" y="8191"/>
                  </a:lnTo>
                  <a:lnTo>
                    <a:pt x="146100" y="8813"/>
                  </a:lnTo>
                  <a:lnTo>
                    <a:pt x="145249" y="9423"/>
                  </a:lnTo>
                  <a:lnTo>
                    <a:pt x="148678" y="11709"/>
                  </a:lnTo>
                  <a:lnTo>
                    <a:pt x="150304" y="12954"/>
                  </a:lnTo>
                  <a:lnTo>
                    <a:pt x="152019" y="11709"/>
                  </a:lnTo>
                  <a:lnTo>
                    <a:pt x="155448" y="9423"/>
                  </a:lnTo>
                  <a:lnTo>
                    <a:pt x="153733" y="8191"/>
                  </a:lnTo>
                  <a:lnTo>
                    <a:pt x="155448" y="7048"/>
                  </a:lnTo>
                  <a:lnTo>
                    <a:pt x="155448" y="5905"/>
                  </a:lnTo>
                  <a:close/>
                </a:path>
                <a:path w="480059" h="13335">
                  <a:moveTo>
                    <a:pt x="175742" y="5905"/>
                  </a:moveTo>
                  <a:lnTo>
                    <a:pt x="174028" y="4660"/>
                  </a:lnTo>
                  <a:lnTo>
                    <a:pt x="172313" y="3517"/>
                  </a:lnTo>
                  <a:lnTo>
                    <a:pt x="170599" y="2374"/>
                  </a:lnTo>
                  <a:lnTo>
                    <a:pt x="168973" y="1143"/>
                  </a:lnTo>
                  <a:lnTo>
                    <a:pt x="167259" y="0"/>
                  </a:lnTo>
                  <a:lnTo>
                    <a:pt x="165544" y="0"/>
                  </a:lnTo>
                  <a:lnTo>
                    <a:pt x="163830" y="1143"/>
                  </a:lnTo>
                  <a:lnTo>
                    <a:pt x="162217" y="2374"/>
                  </a:lnTo>
                  <a:lnTo>
                    <a:pt x="162217" y="5905"/>
                  </a:lnTo>
                  <a:lnTo>
                    <a:pt x="163830" y="7048"/>
                  </a:lnTo>
                  <a:lnTo>
                    <a:pt x="165544" y="7048"/>
                  </a:lnTo>
                  <a:lnTo>
                    <a:pt x="165544" y="8191"/>
                  </a:lnTo>
                  <a:lnTo>
                    <a:pt x="166395" y="8813"/>
                  </a:lnTo>
                  <a:lnTo>
                    <a:pt x="165544" y="9423"/>
                  </a:lnTo>
                  <a:lnTo>
                    <a:pt x="168973" y="11709"/>
                  </a:lnTo>
                  <a:lnTo>
                    <a:pt x="170599" y="12954"/>
                  </a:lnTo>
                  <a:lnTo>
                    <a:pt x="172313" y="11709"/>
                  </a:lnTo>
                  <a:lnTo>
                    <a:pt x="175742" y="9423"/>
                  </a:lnTo>
                  <a:lnTo>
                    <a:pt x="174028" y="8191"/>
                  </a:lnTo>
                  <a:lnTo>
                    <a:pt x="175742" y="7048"/>
                  </a:lnTo>
                  <a:lnTo>
                    <a:pt x="175742" y="5905"/>
                  </a:lnTo>
                  <a:close/>
                </a:path>
                <a:path w="480059" h="13335">
                  <a:moveTo>
                    <a:pt x="196024" y="5905"/>
                  </a:moveTo>
                  <a:lnTo>
                    <a:pt x="194310" y="4660"/>
                  </a:lnTo>
                  <a:lnTo>
                    <a:pt x="192595" y="3517"/>
                  </a:lnTo>
                  <a:lnTo>
                    <a:pt x="190881" y="2374"/>
                  </a:lnTo>
                  <a:lnTo>
                    <a:pt x="189255" y="1143"/>
                  </a:lnTo>
                  <a:lnTo>
                    <a:pt x="187540" y="0"/>
                  </a:lnTo>
                  <a:lnTo>
                    <a:pt x="185826" y="0"/>
                  </a:lnTo>
                  <a:lnTo>
                    <a:pt x="184111" y="1143"/>
                  </a:lnTo>
                  <a:lnTo>
                    <a:pt x="182499" y="2374"/>
                  </a:lnTo>
                  <a:lnTo>
                    <a:pt x="182499" y="5905"/>
                  </a:lnTo>
                  <a:lnTo>
                    <a:pt x="184111" y="7048"/>
                  </a:lnTo>
                  <a:lnTo>
                    <a:pt x="185826" y="7048"/>
                  </a:lnTo>
                  <a:lnTo>
                    <a:pt x="185826" y="8191"/>
                  </a:lnTo>
                  <a:lnTo>
                    <a:pt x="186677" y="8813"/>
                  </a:lnTo>
                  <a:lnTo>
                    <a:pt x="185826" y="9423"/>
                  </a:lnTo>
                  <a:lnTo>
                    <a:pt x="189255" y="11709"/>
                  </a:lnTo>
                  <a:lnTo>
                    <a:pt x="190881" y="12954"/>
                  </a:lnTo>
                  <a:lnTo>
                    <a:pt x="192595" y="11709"/>
                  </a:lnTo>
                  <a:lnTo>
                    <a:pt x="196024" y="9423"/>
                  </a:lnTo>
                  <a:lnTo>
                    <a:pt x="194310" y="8191"/>
                  </a:lnTo>
                  <a:lnTo>
                    <a:pt x="196024" y="7048"/>
                  </a:lnTo>
                  <a:lnTo>
                    <a:pt x="196024" y="5905"/>
                  </a:lnTo>
                  <a:close/>
                </a:path>
                <a:path w="480059" h="13335">
                  <a:moveTo>
                    <a:pt x="216306" y="5905"/>
                  </a:moveTo>
                  <a:lnTo>
                    <a:pt x="214591" y="4660"/>
                  </a:lnTo>
                  <a:lnTo>
                    <a:pt x="212877" y="3517"/>
                  </a:lnTo>
                  <a:lnTo>
                    <a:pt x="211162" y="2374"/>
                  </a:lnTo>
                  <a:lnTo>
                    <a:pt x="209550" y="1143"/>
                  </a:lnTo>
                  <a:lnTo>
                    <a:pt x="207835" y="0"/>
                  </a:lnTo>
                  <a:lnTo>
                    <a:pt x="206121" y="0"/>
                  </a:lnTo>
                  <a:lnTo>
                    <a:pt x="204406" y="1143"/>
                  </a:lnTo>
                  <a:lnTo>
                    <a:pt x="202780" y="2374"/>
                  </a:lnTo>
                  <a:lnTo>
                    <a:pt x="202780" y="5905"/>
                  </a:lnTo>
                  <a:lnTo>
                    <a:pt x="204406" y="7048"/>
                  </a:lnTo>
                  <a:lnTo>
                    <a:pt x="206121" y="7048"/>
                  </a:lnTo>
                  <a:lnTo>
                    <a:pt x="206121" y="8191"/>
                  </a:lnTo>
                  <a:lnTo>
                    <a:pt x="206971" y="8813"/>
                  </a:lnTo>
                  <a:lnTo>
                    <a:pt x="206121" y="9423"/>
                  </a:lnTo>
                  <a:lnTo>
                    <a:pt x="209550" y="11709"/>
                  </a:lnTo>
                  <a:lnTo>
                    <a:pt x="211162" y="12954"/>
                  </a:lnTo>
                  <a:lnTo>
                    <a:pt x="212877" y="11709"/>
                  </a:lnTo>
                  <a:lnTo>
                    <a:pt x="216306" y="9423"/>
                  </a:lnTo>
                  <a:lnTo>
                    <a:pt x="214591" y="8191"/>
                  </a:lnTo>
                  <a:lnTo>
                    <a:pt x="216306" y="7048"/>
                  </a:lnTo>
                  <a:lnTo>
                    <a:pt x="216306" y="5905"/>
                  </a:lnTo>
                  <a:close/>
                </a:path>
                <a:path w="480059" h="13335">
                  <a:moveTo>
                    <a:pt x="236601" y="5905"/>
                  </a:moveTo>
                  <a:lnTo>
                    <a:pt x="234886" y="4660"/>
                  </a:lnTo>
                  <a:lnTo>
                    <a:pt x="233172" y="3517"/>
                  </a:lnTo>
                  <a:lnTo>
                    <a:pt x="231457" y="2374"/>
                  </a:lnTo>
                  <a:lnTo>
                    <a:pt x="229844" y="1143"/>
                  </a:lnTo>
                  <a:lnTo>
                    <a:pt x="228130" y="0"/>
                  </a:lnTo>
                  <a:lnTo>
                    <a:pt x="226415" y="0"/>
                  </a:lnTo>
                  <a:lnTo>
                    <a:pt x="224701" y="1143"/>
                  </a:lnTo>
                  <a:lnTo>
                    <a:pt x="223075" y="2374"/>
                  </a:lnTo>
                  <a:lnTo>
                    <a:pt x="223075" y="5905"/>
                  </a:lnTo>
                  <a:lnTo>
                    <a:pt x="224701" y="7048"/>
                  </a:lnTo>
                  <a:lnTo>
                    <a:pt x="226415" y="7048"/>
                  </a:lnTo>
                  <a:lnTo>
                    <a:pt x="226415" y="8191"/>
                  </a:lnTo>
                  <a:lnTo>
                    <a:pt x="227266" y="8813"/>
                  </a:lnTo>
                  <a:lnTo>
                    <a:pt x="226415" y="9423"/>
                  </a:lnTo>
                  <a:lnTo>
                    <a:pt x="229844" y="11709"/>
                  </a:lnTo>
                  <a:lnTo>
                    <a:pt x="231457" y="12954"/>
                  </a:lnTo>
                  <a:lnTo>
                    <a:pt x="233172" y="11709"/>
                  </a:lnTo>
                  <a:lnTo>
                    <a:pt x="236601" y="9423"/>
                  </a:lnTo>
                  <a:lnTo>
                    <a:pt x="234886" y="8191"/>
                  </a:lnTo>
                  <a:lnTo>
                    <a:pt x="236601" y="7048"/>
                  </a:lnTo>
                  <a:lnTo>
                    <a:pt x="236601" y="5905"/>
                  </a:lnTo>
                  <a:close/>
                </a:path>
                <a:path w="480059" h="13335">
                  <a:moveTo>
                    <a:pt x="256882" y="5905"/>
                  </a:moveTo>
                  <a:lnTo>
                    <a:pt x="255168" y="4660"/>
                  </a:lnTo>
                  <a:lnTo>
                    <a:pt x="253453" y="3517"/>
                  </a:lnTo>
                  <a:lnTo>
                    <a:pt x="251739" y="2374"/>
                  </a:lnTo>
                  <a:lnTo>
                    <a:pt x="250126" y="1143"/>
                  </a:lnTo>
                  <a:lnTo>
                    <a:pt x="248412" y="0"/>
                  </a:lnTo>
                  <a:lnTo>
                    <a:pt x="246697" y="0"/>
                  </a:lnTo>
                  <a:lnTo>
                    <a:pt x="244983" y="1143"/>
                  </a:lnTo>
                  <a:lnTo>
                    <a:pt x="243357" y="2374"/>
                  </a:lnTo>
                  <a:lnTo>
                    <a:pt x="243357" y="5905"/>
                  </a:lnTo>
                  <a:lnTo>
                    <a:pt x="244983" y="7048"/>
                  </a:lnTo>
                  <a:lnTo>
                    <a:pt x="246697" y="7048"/>
                  </a:lnTo>
                  <a:lnTo>
                    <a:pt x="246697" y="8191"/>
                  </a:lnTo>
                  <a:lnTo>
                    <a:pt x="247497" y="8775"/>
                  </a:lnTo>
                  <a:lnTo>
                    <a:pt x="246595" y="9423"/>
                  </a:lnTo>
                  <a:lnTo>
                    <a:pt x="250024" y="11709"/>
                  </a:lnTo>
                  <a:lnTo>
                    <a:pt x="251650" y="12954"/>
                  </a:lnTo>
                  <a:lnTo>
                    <a:pt x="253365" y="11709"/>
                  </a:lnTo>
                  <a:lnTo>
                    <a:pt x="256794" y="9423"/>
                  </a:lnTo>
                  <a:lnTo>
                    <a:pt x="255117" y="8229"/>
                  </a:lnTo>
                  <a:lnTo>
                    <a:pt x="256882" y="7048"/>
                  </a:lnTo>
                  <a:lnTo>
                    <a:pt x="256882" y="5905"/>
                  </a:lnTo>
                  <a:close/>
                </a:path>
                <a:path w="480059" h="13335">
                  <a:moveTo>
                    <a:pt x="277177" y="5905"/>
                  </a:moveTo>
                  <a:lnTo>
                    <a:pt x="275463" y="4660"/>
                  </a:lnTo>
                  <a:lnTo>
                    <a:pt x="273748" y="3517"/>
                  </a:lnTo>
                  <a:lnTo>
                    <a:pt x="272034" y="2374"/>
                  </a:lnTo>
                  <a:lnTo>
                    <a:pt x="270421" y="1143"/>
                  </a:lnTo>
                  <a:lnTo>
                    <a:pt x="268706" y="0"/>
                  </a:lnTo>
                  <a:lnTo>
                    <a:pt x="266992" y="0"/>
                  </a:lnTo>
                  <a:lnTo>
                    <a:pt x="265277" y="1143"/>
                  </a:lnTo>
                  <a:lnTo>
                    <a:pt x="263652" y="2374"/>
                  </a:lnTo>
                  <a:lnTo>
                    <a:pt x="263652" y="5905"/>
                  </a:lnTo>
                  <a:lnTo>
                    <a:pt x="265277" y="7048"/>
                  </a:lnTo>
                  <a:lnTo>
                    <a:pt x="266992" y="7048"/>
                  </a:lnTo>
                  <a:lnTo>
                    <a:pt x="266992" y="8191"/>
                  </a:lnTo>
                  <a:lnTo>
                    <a:pt x="267792" y="8775"/>
                  </a:lnTo>
                  <a:lnTo>
                    <a:pt x="266890" y="9423"/>
                  </a:lnTo>
                  <a:lnTo>
                    <a:pt x="270319" y="11709"/>
                  </a:lnTo>
                  <a:lnTo>
                    <a:pt x="271945" y="12954"/>
                  </a:lnTo>
                  <a:lnTo>
                    <a:pt x="273659" y="11709"/>
                  </a:lnTo>
                  <a:lnTo>
                    <a:pt x="277088" y="9423"/>
                  </a:lnTo>
                  <a:lnTo>
                    <a:pt x="275412" y="8229"/>
                  </a:lnTo>
                  <a:lnTo>
                    <a:pt x="277177" y="7048"/>
                  </a:lnTo>
                  <a:lnTo>
                    <a:pt x="277177" y="5905"/>
                  </a:lnTo>
                  <a:close/>
                </a:path>
                <a:path w="480059" h="13335">
                  <a:moveTo>
                    <a:pt x="297459" y="5905"/>
                  </a:moveTo>
                  <a:lnTo>
                    <a:pt x="295744" y="4660"/>
                  </a:lnTo>
                  <a:lnTo>
                    <a:pt x="294030" y="3517"/>
                  </a:lnTo>
                  <a:lnTo>
                    <a:pt x="292315" y="2374"/>
                  </a:lnTo>
                  <a:lnTo>
                    <a:pt x="290703" y="1143"/>
                  </a:lnTo>
                  <a:lnTo>
                    <a:pt x="288988" y="0"/>
                  </a:lnTo>
                  <a:lnTo>
                    <a:pt x="287274" y="0"/>
                  </a:lnTo>
                  <a:lnTo>
                    <a:pt x="285559" y="1143"/>
                  </a:lnTo>
                  <a:lnTo>
                    <a:pt x="283933" y="2374"/>
                  </a:lnTo>
                  <a:lnTo>
                    <a:pt x="283933" y="5905"/>
                  </a:lnTo>
                  <a:lnTo>
                    <a:pt x="285559" y="7048"/>
                  </a:lnTo>
                  <a:lnTo>
                    <a:pt x="287274" y="7048"/>
                  </a:lnTo>
                  <a:lnTo>
                    <a:pt x="287274" y="8191"/>
                  </a:lnTo>
                  <a:lnTo>
                    <a:pt x="288086" y="8775"/>
                  </a:lnTo>
                  <a:lnTo>
                    <a:pt x="287185" y="9423"/>
                  </a:lnTo>
                  <a:lnTo>
                    <a:pt x="290614" y="11709"/>
                  </a:lnTo>
                  <a:lnTo>
                    <a:pt x="292227" y="12954"/>
                  </a:lnTo>
                  <a:lnTo>
                    <a:pt x="293941" y="11709"/>
                  </a:lnTo>
                  <a:lnTo>
                    <a:pt x="297370" y="9423"/>
                  </a:lnTo>
                  <a:lnTo>
                    <a:pt x="295694" y="8229"/>
                  </a:lnTo>
                  <a:lnTo>
                    <a:pt x="297459" y="7048"/>
                  </a:lnTo>
                  <a:lnTo>
                    <a:pt x="297459" y="5905"/>
                  </a:lnTo>
                  <a:close/>
                </a:path>
                <a:path w="480059" h="13335">
                  <a:moveTo>
                    <a:pt x="317665" y="5905"/>
                  </a:moveTo>
                  <a:lnTo>
                    <a:pt x="315950" y="4660"/>
                  </a:lnTo>
                  <a:lnTo>
                    <a:pt x="314236" y="3517"/>
                  </a:lnTo>
                  <a:lnTo>
                    <a:pt x="312521" y="2374"/>
                  </a:lnTo>
                  <a:lnTo>
                    <a:pt x="310896" y="1143"/>
                  </a:lnTo>
                  <a:lnTo>
                    <a:pt x="309181" y="0"/>
                  </a:lnTo>
                  <a:lnTo>
                    <a:pt x="307467" y="0"/>
                  </a:lnTo>
                  <a:lnTo>
                    <a:pt x="305752" y="1143"/>
                  </a:lnTo>
                  <a:lnTo>
                    <a:pt x="304139" y="2374"/>
                  </a:lnTo>
                  <a:lnTo>
                    <a:pt x="304139" y="5905"/>
                  </a:lnTo>
                  <a:lnTo>
                    <a:pt x="305752" y="7048"/>
                  </a:lnTo>
                  <a:lnTo>
                    <a:pt x="307467" y="7048"/>
                  </a:lnTo>
                  <a:lnTo>
                    <a:pt x="307467" y="8191"/>
                  </a:lnTo>
                  <a:lnTo>
                    <a:pt x="308317" y="8813"/>
                  </a:lnTo>
                  <a:lnTo>
                    <a:pt x="307467" y="9423"/>
                  </a:lnTo>
                  <a:lnTo>
                    <a:pt x="310896" y="11709"/>
                  </a:lnTo>
                  <a:lnTo>
                    <a:pt x="312508" y="12954"/>
                  </a:lnTo>
                  <a:lnTo>
                    <a:pt x="314223" y="11709"/>
                  </a:lnTo>
                  <a:lnTo>
                    <a:pt x="317652" y="9423"/>
                  </a:lnTo>
                  <a:lnTo>
                    <a:pt x="315937" y="8204"/>
                  </a:lnTo>
                  <a:lnTo>
                    <a:pt x="317665" y="7048"/>
                  </a:lnTo>
                  <a:lnTo>
                    <a:pt x="317665" y="5905"/>
                  </a:lnTo>
                  <a:close/>
                </a:path>
                <a:path w="480059" h="13335">
                  <a:moveTo>
                    <a:pt x="337947" y="5905"/>
                  </a:moveTo>
                  <a:lnTo>
                    <a:pt x="336232" y="4660"/>
                  </a:lnTo>
                  <a:lnTo>
                    <a:pt x="334518" y="3517"/>
                  </a:lnTo>
                  <a:lnTo>
                    <a:pt x="332803" y="2374"/>
                  </a:lnTo>
                  <a:lnTo>
                    <a:pt x="331177" y="1143"/>
                  </a:lnTo>
                  <a:lnTo>
                    <a:pt x="329463" y="0"/>
                  </a:lnTo>
                  <a:lnTo>
                    <a:pt x="327748" y="0"/>
                  </a:lnTo>
                  <a:lnTo>
                    <a:pt x="326034" y="1143"/>
                  </a:lnTo>
                  <a:lnTo>
                    <a:pt x="324421" y="2374"/>
                  </a:lnTo>
                  <a:lnTo>
                    <a:pt x="324421" y="5905"/>
                  </a:lnTo>
                  <a:lnTo>
                    <a:pt x="326034" y="7048"/>
                  </a:lnTo>
                  <a:lnTo>
                    <a:pt x="327748" y="7048"/>
                  </a:lnTo>
                  <a:lnTo>
                    <a:pt x="327748" y="8191"/>
                  </a:lnTo>
                  <a:lnTo>
                    <a:pt x="328612" y="8813"/>
                  </a:lnTo>
                  <a:lnTo>
                    <a:pt x="327761" y="9423"/>
                  </a:lnTo>
                  <a:lnTo>
                    <a:pt x="331190" y="11709"/>
                  </a:lnTo>
                  <a:lnTo>
                    <a:pt x="332803" y="12954"/>
                  </a:lnTo>
                  <a:lnTo>
                    <a:pt x="334518" y="11709"/>
                  </a:lnTo>
                  <a:lnTo>
                    <a:pt x="337947" y="9423"/>
                  </a:lnTo>
                  <a:lnTo>
                    <a:pt x="336232" y="8191"/>
                  </a:lnTo>
                  <a:lnTo>
                    <a:pt x="337947" y="7048"/>
                  </a:lnTo>
                  <a:lnTo>
                    <a:pt x="337947" y="5905"/>
                  </a:lnTo>
                  <a:close/>
                </a:path>
                <a:path w="480059" h="13335">
                  <a:moveTo>
                    <a:pt x="358241" y="9423"/>
                  </a:moveTo>
                  <a:lnTo>
                    <a:pt x="356527" y="8191"/>
                  </a:lnTo>
                  <a:lnTo>
                    <a:pt x="358228" y="7048"/>
                  </a:lnTo>
                  <a:lnTo>
                    <a:pt x="358228" y="5905"/>
                  </a:lnTo>
                  <a:lnTo>
                    <a:pt x="356514" y="4660"/>
                  </a:lnTo>
                  <a:lnTo>
                    <a:pt x="354799" y="3517"/>
                  </a:lnTo>
                  <a:lnTo>
                    <a:pt x="353085" y="2374"/>
                  </a:lnTo>
                  <a:lnTo>
                    <a:pt x="351472" y="1143"/>
                  </a:lnTo>
                  <a:lnTo>
                    <a:pt x="349758" y="0"/>
                  </a:lnTo>
                  <a:lnTo>
                    <a:pt x="348043" y="0"/>
                  </a:lnTo>
                  <a:lnTo>
                    <a:pt x="346329" y="1143"/>
                  </a:lnTo>
                  <a:lnTo>
                    <a:pt x="344703" y="2374"/>
                  </a:lnTo>
                  <a:lnTo>
                    <a:pt x="344703" y="5905"/>
                  </a:lnTo>
                  <a:lnTo>
                    <a:pt x="346329" y="7048"/>
                  </a:lnTo>
                  <a:lnTo>
                    <a:pt x="348043" y="7048"/>
                  </a:lnTo>
                  <a:lnTo>
                    <a:pt x="348043" y="8191"/>
                  </a:lnTo>
                  <a:lnTo>
                    <a:pt x="348894" y="8813"/>
                  </a:lnTo>
                  <a:lnTo>
                    <a:pt x="348043" y="9423"/>
                  </a:lnTo>
                  <a:lnTo>
                    <a:pt x="351472" y="11709"/>
                  </a:lnTo>
                  <a:lnTo>
                    <a:pt x="353098" y="12954"/>
                  </a:lnTo>
                  <a:lnTo>
                    <a:pt x="354812" y="11709"/>
                  </a:lnTo>
                  <a:lnTo>
                    <a:pt x="358241" y="9423"/>
                  </a:lnTo>
                  <a:close/>
                </a:path>
                <a:path w="480059" h="13335">
                  <a:moveTo>
                    <a:pt x="378523" y="5905"/>
                  </a:moveTo>
                  <a:lnTo>
                    <a:pt x="376809" y="4660"/>
                  </a:lnTo>
                  <a:lnTo>
                    <a:pt x="375094" y="3517"/>
                  </a:lnTo>
                  <a:lnTo>
                    <a:pt x="373380" y="2374"/>
                  </a:lnTo>
                  <a:lnTo>
                    <a:pt x="371767" y="1143"/>
                  </a:lnTo>
                  <a:lnTo>
                    <a:pt x="370052" y="0"/>
                  </a:lnTo>
                  <a:lnTo>
                    <a:pt x="368338" y="0"/>
                  </a:lnTo>
                  <a:lnTo>
                    <a:pt x="366623" y="1143"/>
                  </a:lnTo>
                  <a:lnTo>
                    <a:pt x="364998" y="2374"/>
                  </a:lnTo>
                  <a:lnTo>
                    <a:pt x="364998" y="5905"/>
                  </a:lnTo>
                  <a:lnTo>
                    <a:pt x="366623" y="7048"/>
                  </a:lnTo>
                  <a:lnTo>
                    <a:pt x="368338" y="7048"/>
                  </a:lnTo>
                  <a:lnTo>
                    <a:pt x="368338" y="8191"/>
                  </a:lnTo>
                  <a:lnTo>
                    <a:pt x="369189" y="8813"/>
                  </a:lnTo>
                  <a:lnTo>
                    <a:pt x="368325" y="9423"/>
                  </a:lnTo>
                  <a:lnTo>
                    <a:pt x="371754" y="11709"/>
                  </a:lnTo>
                  <a:lnTo>
                    <a:pt x="373380" y="12954"/>
                  </a:lnTo>
                  <a:lnTo>
                    <a:pt x="375094" y="11709"/>
                  </a:lnTo>
                  <a:lnTo>
                    <a:pt x="378523" y="9423"/>
                  </a:lnTo>
                  <a:lnTo>
                    <a:pt x="376809" y="8191"/>
                  </a:lnTo>
                  <a:lnTo>
                    <a:pt x="378523" y="7048"/>
                  </a:lnTo>
                  <a:lnTo>
                    <a:pt x="378523" y="5905"/>
                  </a:lnTo>
                  <a:close/>
                </a:path>
                <a:path w="480059" h="13335">
                  <a:moveTo>
                    <a:pt x="398818" y="9423"/>
                  </a:moveTo>
                  <a:lnTo>
                    <a:pt x="397103" y="8191"/>
                  </a:lnTo>
                  <a:lnTo>
                    <a:pt x="398805" y="7048"/>
                  </a:lnTo>
                  <a:lnTo>
                    <a:pt x="398805" y="5905"/>
                  </a:lnTo>
                  <a:lnTo>
                    <a:pt x="397090" y="4660"/>
                  </a:lnTo>
                  <a:lnTo>
                    <a:pt x="395376" y="3517"/>
                  </a:lnTo>
                  <a:lnTo>
                    <a:pt x="393661" y="2374"/>
                  </a:lnTo>
                  <a:lnTo>
                    <a:pt x="392049" y="1143"/>
                  </a:lnTo>
                  <a:lnTo>
                    <a:pt x="390334" y="0"/>
                  </a:lnTo>
                  <a:lnTo>
                    <a:pt x="388620" y="0"/>
                  </a:lnTo>
                  <a:lnTo>
                    <a:pt x="386905" y="1143"/>
                  </a:lnTo>
                  <a:lnTo>
                    <a:pt x="385279" y="2374"/>
                  </a:lnTo>
                  <a:lnTo>
                    <a:pt x="385279" y="5905"/>
                  </a:lnTo>
                  <a:lnTo>
                    <a:pt x="386905" y="7048"/>
                  </a:lnTo>
                  <a:lnTo>
                    <a:pt x="388620" y="7048"/>
                  </a:lnTo>
                  <a:lnTo>
                    <a:pt x="388620" y="8191"/>
                  </a:lnTo>
                  <a:lnTo>
                    <a:pt x="389470" y="8813"/>
                  </a:lnTo>
                  <a:lnTo>
                    <a:pt x="388620" y="9423"/>
                  </a:lnTo>
                  <a:lnTo>
                    <a:pt x="392049" y="11709"/>
                  </a:lnTo>
                  <a:lnTo>
                    <a:pt x="393674" y="12954"/>
                  </a:lnTo>
                  <a:lnTo>
                    <a:pt x="395389" y="11709"/>
                  </a:lnTo>
                  <a:lnTo>
                    <a:pt x="398818" y="9423"/>
                  </a:lnTo>
                  <a:close/>
                </a:path>
                <a:path w="480059" h="13335">
                  <a:moveTo>
                    <a:pt x="419100" y="5905"/>
                  </a:moveTo>
                  <a:lnTo>
                    <a:pt x="417385" y="4660"/>
                  </a:lnTo>
                  <a:lnTo>
                    <a:pt x="415671" y="3517"/>
                  </a:lnTo>
                  <a:lnTo>
                    <a:pt x="413956" y="2374"/>
                  </a:lnTo>
                  <a:lnTo>
                    <a:pt x="412330" y="1143"/>
                  </a:lnTo>
                  <a:lnTo>
                    <a:pt x="410616" y="0"/>
                  </a:lnTo>
                  <a:lnTo>
                    <a:pt x="408901" y="0"/>
                  </a:lnTo>
                  <a:lnTo>
                    <a:pt x="407187" y="1143"/>
                  </a:lnTo>
                  <a:lnTo>
                    <a:pt x="405574" y="2374"/>
                  </a:lnTo>
                  <a:lnTo>
                    <a:pt x="405574" y="5905"/>
                  </a:lnTo>
                  <a:lnTo>
                    <a:pt x="407187" y="7048"/>
                  </a:lnTo>
                  <a:lnTo>
                    <a:pt x="408901" y="7048"/>
                  </a:lnTo>
                  <a:lnTo>
                    <a:pt x="408901" y="8191"/>
                  </a:lnTo>
                  <a:lnTo>
                    <a:pt x="409765" y="8813"/>
                  </a:lnTo>
                  <a:lnTo>
                    <a:pt x="408914" y="9423"/>
                  </a:lnTo>
                  <a:lnTo>
                    <a:pt x="412343" y="11709"/>
                  </a:lnTo>
                  <a:lnTo>
                    <a:pt x="413956" y="12954"/>
                  </a:lnTo>
                  <a:lnTo>
                    <a:pt x="415671" y="11709"/>
                  </a:lnTo>
                  <a:lnTo>
                    <a:pt x="419100" y="9423"/>
                  </a:lnTo>
                  <a:lnTo>
                    <a:pt x="417385" y="8191"/>
                  </a:lnTo>
                  <a:lnTo>
                    <a:pt x="419100" y="7048"/>
                  </a:lnTo>
                  <a:lnTo>
                    <a:pt x="419100" y="5905"/>
                  </a:lnTo>
                  <a:close/>
                </a:path>
                <a:path w="480059" h="13335">
                  <a:moveTo>
                    <a:pt x="439394" y="5905"/>
                  </a:moveTo>
                  <a:lnTo>
                    <a:pt x="437680" y="4660"/>
                  </a:lnTo>
                  <a:lnTo>
                    <a:pt x="435965" y="3517"/>
                  </a:lnTo>
                  <a:lnTo>
                    <a:pt x="434251" y="2374"/>
                  </a:lnTo>
                  <a:lnTo>
                    <a:pt x="432625" y="1143"/>
                  </a:lnTo>
                  <a:lnTo>
                    <a:pt x="430911" y="0"/>
                  </a:lnTo>
                  <a:lnTo>
                    <a:pt x="429196" y="0"/>
                  </a:lnTo>
                  <a:lnTo>
                    <a:pt x="427482" y="1143"/>
                  </a:lnTo>
                  <a:lnTo>
                    <a:pt x="425869" y="2374"/>
                  </a:lnTo>
                  <a:lnTo>
                    <a:pt x="425869" y="5905"/>
                  </a:lnTo>
                  <a:lnTo>
                    <a:pt x="427482" y="7048"/>
                  </a:lnTo>
                  <a:lnTo>
                    <a:pt x="429196" y="7048"/>
                  </a:lnTo>
                  <a:lnTo>
                    <a:pt x="429196" y="8191"/>
                  </a:lnTo>
                  <a:lnTo>
                    <a:pt x="430047" y="8813"/>
                  </a:lnTo>
                  <a:lnTo>
                    <a:pt x="429196" y="9423"/>
                  </a:lnTo>
                  <a:lnTo>
                    <a:pt x="432625" y="11709"/>
                  </a:lnTo>
                  <a:lnTo>
                    <a:pt x="434238" y="12954"/>
                  </a:lnTo>
                  <a:lnTo>
                    <a:pt x="435952" y="11709"/>
                  </a:lnTo>
                  <a:lnTo>
                    <a:pt x="439381" y="9423"/>
                  </a:lnTo>
                  <a:lnTo>
                    <a:pt x="437667" y="8204"/>
                  </a:lnTo>
                  <a:lnTo>
                    <a:pt x="439394" y="7048"/>
                  </a:lnTo>
                  <a:lnTo>
                    <a:pt x="439394" y="5905"/>
                  </a:lnTo>
                  <a:close/>
                </a:path>
                <a:path w="480059" h="13335">
                  <a:moveTo>
                    <a:pt x="459676" y="5905"/>
                  </a:moveTo>
                  <a:lnTo>
                    <a:pt x="457962" y="4660"/>
                  </a:lnTo>
                  <a:lnTo>
                    <a:pt x="456247" y="3517"/>
                  </a:lnTo>
                  <a:lnTo>
                    <a:pt x="454533" y="2374"/>
                  </a:lnTo>
                  <a:lnTo>
                    <a:pt x="452920" y="1143"/>
                  </a:lnTo>
                  <a:lnTo>
                    <a:pt x="451205" y="0"/>
                  </a:lnTo>
                  <a:lnTo>
                    <a:pt x="449491" y="0"/>
                  </a:lnTo>
                  <a:lnTo>
                    <a:pt x="447776" y="1143"/>
                  </a:lnTo>
                  <a:lnTo>
                    <a:pt x="446151" y="2374"/>
                  </a:lnTo>
                  <a:lnTo>
                    <a:pt x="446151" y="5905"/>
                  </a:lnTo>
                  <a:lnTo>
                    <a:pt x="447776" y="7048"/>
                  </a:lnTo>
                  <a:lnTo>
                    <a:pt x="449491" y="7048"/>
                  </a:lnTo>
                  <a:lnTo>
                    <a:pt x="449491" y="8191"/>
                  </a:lnTo>
                  <a:lnTo>
                    <a:pt x="450342" y="8813"/>
                  </a:lnTo>
                  <a:lnTo>
                    <a:pt x="449478" y="9423"/>
                  </a:lnTo>
                  <a:lnTo>
                    <a:pt x="452907" y="11709"/>
                  </a:lnTo>
                  <a:lnTo>
                    <a:pt x="454533" y="12954"/>
                  </a:lnTo>
                  <a:lnTo>
                    <a:pt x="456247" y="11709"/>
                  </a:lnTo>
                  <a:lnTo>
                    <a:pt x="459676" y="9423"/>
                  </a:lnTo>
                  <a:lnTo>
                    <a:pt x="457962" y="8191"/>
                  </a:lnTo>
                  <a:lnTo>
                    <a:pt x="459676" y="7048"/>
                  </a:lnTo>
                  <a:lnTo>
                    <a:pt x="459676" y="5905"/>
                  </a:lnTo>
                  <a:close/>
                </a:path>
                <a:path w="480059" h="13335">
                  <a:moveTo>
                    <a:pt x="479869" y="9423"/>
                  </a:moveTo>
                  <a:lnTo>
                    <a:pt x="478155" y="8191"/>
                  </a:lnTo>
                  <a:lnTo>
                    <a:pt x="476440" y="7048"/>
                  </a:lnTo>
                  <a:lnTo>
                    <a:pt x="476440" y="5905"/>
                  </a:lnTo>
                  <a:lnTo>
                    <a:pt x="474789" y="5905"/>
                  </a:lnTo>
                  <a:lnTo>
                    <a:pt x="476529" y="4660"/>
                  </a:lnTo>
                  <a:lnTo>
                    <a:pt x="476529" y="3517"/>
                  </a:lnTo>
                  <a:lnTo>
                    <a:pt x="474814" y="2374"/>
                  </a:lnTo>
                  <a:lnTo>
                    <a:pt x="473202" y="1143"/>
                  </a:lnTo>
                  <a:lnTo>
                    <a:pt x="471487" y="0"/>
                  </a:lnTo>
                  <a:lnTo>
                    <a:pt x="469773" y="0"/>
                  </a:lnTo>
                  <a:lnTo>
                    <a:pt x="468058" y="1143"/>
                  </a:lnTo>
                  <a:lnTo>
                    <a:pt x="466432" y="2374"/>
                  </a:lnTo>
                  <a:lnTo>
                    <a:pt x="466432" y="5905"/>
                  </a:lnTo>
                  <a:lnTo>
                    <a:pt x="468058" y="7048"/>
                  </a:lnTo>
                  <a:lnTo>
                    <a:pt x="473100" y="7048"/>
                  </a:lnTo>
                  <a:lnTo>
                    <a:pt x="471385" y="8191"/>
                  </a:lnTo>
                  <a:lnTo>
                    <a:pt x="469671" y="9423"/>
                  </a:lnTo>
                  <a:lnTo>
                    <a:pt x="473100" y="11709"/>
                  </a:lnTo>
                  <a:lnTo>
                    <a:pt x="474726" y="12954"/>
                  </a:lnTo>
                  <a:lnTo>
                    <a:pt x="476440" y="11709"/>
                  </a:lnTo>
                  <a:lnTo>
                    <a:pt x="479869" y="9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55522" y="4455705"/>
              <a:ext cx="91440" cy="291465"/>
            </a:xfrm>
            <a:custGeom>
              <a:avLst/>
              <a:gdLst/>
              <a:ahLst/>
              <a:cxnLst/>
              <a:rect l="l" t="t" r="r" b="b"/>
              <a:pathLst>
                <a:path w="91440" h="291464">
                  <a:moveTo>
                    <a:pt x="13525" y="285076"/>
                  </a:moveTo>
                  <a:lnTo>
                    <a:pt x="11912" y="283933"/>
                  </a:lnTo>
                  <a:lnTo>
                    <a:pt x="6858" y="283933"/>
                  </a:lnTo>
                  <a:lnTo>
                    <a:pt x="3429" y="286219"/>
                  </a:lnTo>
                  <a:lnTo>
                    <a:pt x="3429" y="287362"/>
                  </a:lnTo>
                  <a:lnTo>
                    <a:pt x="5143" y="288607"/>
                  </a:lnTo>
                  <a:lnTo>
                    <a:pt x="6858" y="289750"/>
                  </a:lnTo>
                  <a:lnTo>
                    <a:pt x="8483" y="290893"/>
                  </a:lnTo>
                  <a:lnTo>
                    <a:pt x="11912" y="288607"/>
                  </a:lnTo>
                  <a:lnTo>
                    <a:pt x="13525" y="287362"/>
                  </a:lnTo>
                  <a:lnTo>
                    <a:pt x="13525" y="285076"/>
                  </a:lnTo>
                  <a:close/>
                </a:path>
                <a:path w="91440" h="291464">
                  <a:moveTo>
                    <a:pt x="18669" y="270891"/>
                  </a:moveTo>
                  <a:lnTo>
                    <a:pt x="16954" y="269748"/>
                  </a:lnTo>
                  <a:lnTo>
                    <a:pt x="11912" y="269748"/>
                  </a:lnTo>
                  <a:lnTo>
                    <a:pt x="11760" y="269849"/>
                  </a:lnTo>
                  <a:lnTo>
                    <a:pt x="6858" y="269849"/>
                  </a:lnTo>
                  <a:lnTo>
                    <a:pt x="5295" y="270891"/>
                  </a:lnTo>
                  <a:lnTo>
                    <a:pt x="5143" y="270891"/>
                  </a:lnTo>
                  <a:lnTo>
                    <a:pt x="3429" y="272135"/>
                  </a:lnTo>
                  <a:lnTo>
                    <a:pt x="0" y="274421"/>
                  </a:lnTo>
                  <a:lnTo>
                    <a:pt x="0" y="275653"/>
                  </a:lnTo>
                  <a:lnTo>
                    <a:pt x="3429" y="277939"/>
                  </a:lnTo>
                  <a:lnTo>
                    <a:pt x="8483" y="277939"/>
                  </a:lnTo>
                  <a:lnTo>
                    <a:pt x="10198" y="276796"/>
                  </a:lnTo>
                  <a:lnTo>
                    <a:pt x="10198" y="275653"/>
                  </a:lnTo>
                  <a:lnTo>
                    <a:pt x="11125" y="275031"/>
                  </a:lnTo>
                  <a:lnTo>
                    <a:pt x="11912" y="275551"/>
                  </a:lnTo>
                  <a:lnTo>
                    <a:pt x="13525" y="276694"/>
                  </a:lnTo>
                  <a:lnTo>
                    <a:pt x="16954" y="274408"/>
                  </a:lnTo>
                  <a:lnTo>
                    <a:pt x="18669" y="273177"/>
                  </a:lnTo>
                  <a:lnTo>
                    <a:pt x="18669" y="270891"/>
                  </a:lnTo>
                  <a:close/>
                </a:path>
                <a:path w="91440" h="291464">
                  <a:moveTo>
                    <a:pt x="18669" y="256882"/>
                  </a:moveTo>
                  <a:lnTo>
                    <a:pt x="16954" y="255739"/>
                  </a:lnTo>
                  <a:lnTo>
                    <a:pt x="11912" y="255739"/>
                  </a:lnTo>
                  <a:lnTo>
                    <a:pt x="6858" y="255739"/>
                  </a:lnTo>
                  <a:lnTo>
                    <a:pt x="5270" y="256794"/>
                  </a:lnTo>
                  <a:lnTo>
                    <a:pt x="5143" y="256794"/>
                  </a:lnTo>
                  <a:lnTo>
                    <a:pt x="3429" y="258025"/>
                  </a:lnTo>
                  <a:lnTo>
                    <a:pt x="0" y="260311"/>
                  </a:lnTo>
                  <a:lnTo>
                    <a:pt x="0" y="261556"/>
                  </a:lnTo>
                  <a:lnTo>
                    <a:pt x="3429" y="263842"/>
                  </a:lnTo>
                  <a:lnTo>
                    <a:pt x="8483" y="263842"/>
                  </a:lnTo>
                  <a:lnTo>
                    <a:pt x="10198" y="262699"/>
                  </a:lnTo>
                  <a:lnTo>
                    <a:pt x="10198" y="261556"/>
                  </a:lnTo>
                  <a:lnTo>
                    <a:pt x="11049" y="260985"/>
                  </a:lnTo>
                  <a:lnTo>
                    <a:pt x="11912" y="261556"/>
                  </a:lnTo>
                  <a:lnTo>
                    <a:pt x="13525" y="262699"/>
                  </a:lnTo>
                  <a:lnTo>
                    <a:pt x="16954" y="260413"/>
                  </a:lnTo>
                  <a:lnTo>
                    <a:pt x="18669" y="259168"/>
                  </a:lnTo>
                  <a:lnTo>
                    <a:pt x="18669" y="256882"/>
                  </a:lnTo>
                  <a:close/>
                </a:path>
                <a:path w="91440" h="291464">
                  <a:moveTo>
                    <a:pt x="18669" y="242785"/>
                  </a:moveTo>
                  <a:lnTo>
                    <a:pt x="16954" y="241642"/>
                  </a:lnTo>
                  <a:lnTo>
                    <a:pt x="11912" y="241642"/>
                  </a:lnTo>
                  <a:lnTo>
                    <a:pt x="11760" y="241744"/>
                  </a:lnTo>
                  <a:lnTo>
                    <a:pt x="6858" y="241744"/>
                  </a:lnTo>
                  <a:lnTo>
                    <a:pt x="5295" y="242785"/>
                  </a:lnTo>
                  <a:lnTo>
                    <a:pt x="5143" y="242785"/>
                  </a:lnTo>
                  <a:lnTo>
                    <a:pt x="3429" y="244030"/>
                  </a:lnTo>
                  <a:lnTo>
                    <a:pt x="0" y="246316"/>
                  </a:lnTo>
                  <a:lnTo>
                    <a:pt x="0" y="247548"/>
                  </a:lnTo>
                  <a:lnTo>
                    <a:pt x="3429" y="249834"/>
                  </a:lnTo>
                  <a:lnTo>
                    <a:pt x="8483" y="249834"/>
                  </a:lnTo>
                  <a:lnTo>
                    <a:pt x="10198" y="248691"/>
                  </a:lnTo>
                  <a:lnTo>
                    <a:pt x="10198" y="247548"/>
                  </a:lnTo>
                  <a:lnTo>
                    <a:pt x="11112" y="246938"/>
                  </a:lnTo>
                  <a:lnTo>
                    <a:pt x="11912" y="247459"/>
                  </a:lnTo>
                  <a:lnTo>
                    <a:pt x="13525" y="248602"/>
                  </a:lnTo>
                  <a:lnTo>
                    <a:pt x="16954" y="246316"/>
                  </a:lnTo>
                  <a:lnTo>
                    <a:pt x="18669" y="245071"/>
                  </a:lnTo>
                  <a:lnTo>
                    <a:pt x="18669" y="242785"/>
                  </a:lnTo>
                  <a:close/>
                </a:path>
                <a:path w="91440" h="291464">
                  <a:moveTo>
                    <a:pt x="18669" y="228701"/>
                  </a:moveTo>
                  <a:lnTo>
                    <a:pt x="16954" y="227558"/>
                  </a:lnTo>
                  <a:lnTo>
                    <a:pt x="11912" y="227558"/>
                  </a:lnTo>
                  <a:lnTo>
                    <a:pt x="11772" y="227647"/>
                  </a:lnTo>
                  <a:lnTo>
                    <a:pt x="6858" y="227647"/>
                  </a:lnTo>
                  <a:lnTo>
                    <a:pt x="5295" y="228688"/>
                  </a:lnTo>
                  <a:lnTo>
                    <a:pt x="5143" y="228688"/>
                  </a:lnTo>
                  <a:lnTo>
                    <a:pt x="3429" y="229933"/>
                  </a:lnTo>
                  <a:lnTo>
                    <a:pt x="0" y="232219"/>
                  </a:lnTo>
                  <a:lnTo>
                    <a:pt x="0" y="233451"/>
                  </a:lnTo>
                  <a:lnTo>
                    <a:pt x="3429" y="235737"/>
                  </a:lnTo>
                  <a:lnTo>
                    <a:pt x="8483" y="235737"/>
                  </a:lnTo>
                  <a:lnTo>
                    <a:pt x="10198" y="234594"/>
                  </a:lnTo>
                  <a:lnTo>
                    <a:pt x="10198" y="233451"/>
                  </a:lnTo>
                  <a:lnTo>
                    <a:pt x="11112" y="232841"/>
                  </a:lnTo>
                  <a:lnTo>
                    <a:pt x="11912" y="233362"/>
                  </a:lnTo>
                  <a:lnTo>
                    <a:pt x="13525" y="234505"/>
                  </a:lnTo>
                  <a:lnTo>
                    <a:pt x="16954" y="232219"/>
                  </a:lnTo>
                  <a:lnTo>
                    <a:pt x="18669" y="230987"/>
                  </a:lnTo>
                  <a:lnTo>
                    <a:pt x="18669" y="228701"/>
                  </a:lnTo>
                  <a:close/>
                </a:path>
                <a:path w="91440" h="291464">
                  <a:moveTo>
                    <a:pt x="18669" y="214591"/>
                  </a:moveTo>
                  <a:lnTo>
                    <a:pt x="16954" y="213448"/>
                  </a:lnTo>
                  <a:lnTo>
                    <a:pt x="11912" y="213448"/>
                  </a:lnTo>
                  <a:lnTo>
                    <a:pt x="11760" y="213550"/>
                  </a:lnTo>
                  <a:lnTo>
                    <a:pt x="6858" y="213550"/>
                  </a:lnTo>
                  <a:lnTo>
                    <a:pt x="5295" y="214591"/>
                  </a:lnTo>
                  <a:lnTo>
                    <a:pt x="5143" y="214591"/>
                  </a:lnTo>
                  <a:lnTo>
                    <a:pt x="3429" y="215836"/>
                  </a:lnTo>
                  <a:lnTo>
                    <a:pt x="0" y="218122"/>
                  </a:lnTo>
                  <a:lnTo>
                    <a:pt x="0" y="219354"/>
                  </a:lnTo>
                  <a:lnTo>
                    <a:pt x="3429" y="221640"/>
                  </a:lnTo>
                  <a:lnTo>
                    <a:pt x="8483" y="221640"/>
                  </a:lnTo>
                  <a:lnTo>
                    <a:pt x="10198" y="220497"/>
                  </a:lnTo>
                  <a:lnTo>
                    <a:pt x="10198" y="219354"/>
                  </a:lnTo>
                  <a:lnTo>
                    <a:pt x="11112" y="218744"/>
                  </a:lnTo>
                  <a:lnTo>
                    <a:pt x="11912" y="219265"/>
                  </a:lnTo>
                  <a:lnTo>
                    <a:pt x="13525" y="220408"/>
                  </a:lnTo>
                  <a:lnTo>
                    <a:pt x="16954" y="218122"/>
                  </a:lnTo>
                  <a:lnTo>
                    <a:pt x="18669" y="216877"/>
                  </a:lnTo>
                  <a:lnTo>
                    <a:pt x="18669" y="214591"/>
                  </a:lnTo>
                  <a:close/>
                </a:path>
                <a:path w="91440" h="291464">
                  <a:moveTo>
                    <a:pt x="18669" y="200596"/>
                  </a:moveTo>
                  <a:lnTo>
                    <a:pt x="16954" y="199453"/>
                  </a:lnTo>
                  <a:lnTo>
                    <a:pt x="11912" y="199453"/>
                  </a:lnTo>
                  <a:lnTo>
                    <a:pt x="6858" y="199453"/>
                  </a:lnTo>
                  <a:lnTo>
                    <a:pt x="5295" y="200494"/>
                  </a:lnTo>
                  <a:lnTo>
                    <a:pt x="5143" y="200494"/>
                  </a:lnTo>
                  <a:lnTo>
                    <a:pt x="3429" y="201739"/>
                  </a:lnTo>
                  <a:lnTo>
                    <a:pt x="0" y="204025"/>
                  </a:lnTo>
                  <a:lnTo>
                    <a:pt x="0" y="205257"/>
                  </a:lnTo>
                  <a:lnTo>
                    <a:pt x="3429" y="207543"/>
                  </a:lnTo>
                  <a:lnTo>
                    <a:pt x="8483" y="207543"/>
                  </a:lnTo>
                  <a:lnTo>
                    <a:pt x="10198" y="206400"/>
                  </a:lnTo>
                  <a:lnTo>
                    <a:pt x="10198" y="205257"/>
                  </a:lnTo>
                  <a:lnTo>
                    <a:pt x="11049" y="204685"/>
                  </a:lnTo>
                  <a:lnTo>
                    <a:pt x="11912" y="205257"/>
                  </a:lnTo>
                  <a:lnTo>
                    <a:pt x="13525" y="206400"/>
                  </a:lnTo>
                  <a:lnTo>
                    <a:pt x="16954" y="204114"/>
                  </a:lnTo>
                  <a:lnTo>
                    <a:pt x="18669" y="202882"/>
                  </a:lnTo>
                  <a:lnTo>
                    <a:pt x="18669" y="200596"/>
                  </a:lnTo>
                  <a:close/>
                </a:path>
                <a:path w="91440" h="291464">
                  <a:moveTo>
                    <a:pt x="18669" y="186499"/>
                  </a:moveTo>
                  <a:lnTo>
                    <a:pt x="16954" y="185356"/>
                  </a:lnTo>
                  <a:lnTo>
                    <a:pt x="11912" y="185356"/>
                  </a:lnTo>
                  <a:lnTo>
                    <a:pt x="11772" y="185445"/>
                  </a:lnTo>
                  <a:lnTo>
                    <a:pt x="6858" y="185445"/>
                  </a:lnTo>
                  <a:lnTo>
                    <a:pt x="5270" y="186499"/>
                  </a:lnTo>
                  <a:lnTo>
                    <a:pt x="5143" y="186499"/>
                  </a:lnTo>
                  <a:lnTo>
                    <a:pt x="3429" y="187731"/>
                  </a:lnTo>
                  <a:lnTo>
                    <a:pt x="0" y="190017"/>
                  </a:lnTo>
                  <a:lnTo>
                    <a:pt x="0" y="191262"/>
                  </a:lnTo>
                  <a:lnTo>
                    <a:pt x="3429" y="193548"/>
                  </a:lnTo>
                  <a:lnTo>
                    <a:pt x="8483" y="193548"/>
                  </a:lnTo>
                  <a:lnTo>
                    <a:pt x="10198" y="192405"/>
                  </a:lnTo>
                  <a:lnTo>
                    <a:pt x="10198" y="191262"/>
                  </a:lnTo>
                  <a:lnTo>
                    <a:pt x="11125" y="190639"/>
                  </a:lnTo>
                  <a:lnTo>
                    <a:pt x="11912" y="191160"/>
                  </a:lnTo>
                  <a:lnTo>
                    <a:pt x="13525" y="192303"/>
                  </a:lnTo>
                  <a:lnTo>
                    <a:pt x="16954" y="190017"/>
                  </a:lnTo>
                  <a:lnTo>
                    <a:pt x="18669" y="188785"/>
                  </a:lnTo>
                  <a:lnTo>
                    <a:pt x="18669" y="186499"/>
                  </a:lnTo>
                  <a:close/>
                </a:path>
                <a:path w="91440" h="291464">
                  <a:moveTo>
                    <a:pt x="18669" y="172402"/>
                  </a:moveTo>
                  <a:lnTo>
                    <a:pt x="16954" y="171259"/>
                  </a:lnTo>
                  <a:lnTo>
                    <a:pt x="11912" y="171259"/>
                  </a:lnTo>
                  <a:lnTo>
                    <a:pt x="11760" y="171361"/>
                  </a:lnTo>
                  <a:lnTo>
                    <a:pt x="6858" y="171361"/>
                  </a:lnTo>
                  <a:lnTo>
                    <a:pt x="5295" y="172402"/>
                  </a:lnTo>
                  <a:lnTo>
                    <a:pt x="5143" y="172402"/>
                  </a:lnTo>
                  <a:lnTo>
                    <a:pt x="3429" y="173647"/>
                  </a:lnTo>
                  <a:lnTo>
                    <a:pt x="0" y="175933"/>
                  </a:lnTo>
                  <a:lnTo>
                    <a:pt x="0" y="177165"/>
                  </a:lnTo>
                  <a:lnTo>
                    <a:pt x="3429" y="179451"/>
                  </a:lnTo>
                  <a:lnTo>
                    <a:pt x="8483" y="179451"/>
                  </a:lnTo>
                  <a:lnTo>
                    <a:pt x="10198" y="178308"/>
                  </a:lnTo>
                  <a:lnTo>
                    <a:pt x="10198" y="177165"/>
                  </a:lnTo>
                  <a:lnTo>
                    <a:pt x="11112" y="176555"/>
                  </a:lnTo>
                  <a:lnTo>
                    <a:pt x="11912" y="177076"/>
                  </a:lnTo>
                  <a:lnTo>
                    <a:pt x="13525" y="178219"/>
                  </a:lnTo>
                  <a:lnTo>
                    <a:pt x="16954" y="175933"/>
                  </a:lnTo>
                  <a:lnTo>
                    <a:pt x="18669" y="174688"/>
                  </a:lnTo>
                  <a:lnTo>
                    <a:pt x="18669" y="172402"/>
                  </a:lnTo>
                  <a:close/>
                </a:path>
                <a:path w="91440" h="291464">
                  <a:moveTo>
                    <a:pt x="18669" y="158305"/>
                  </a:moveTo>
                  <a:lnTo>
                    <a:pt x="16954" y="157162"/>
                  </a:lnTo>
                  <a:lnTo>
                    <a:pt x="11912" y="157162"/>
                  </a:lnTo>
                  <a:lnTo>
                    <a:pt x="11772" y="157251"/>
                  </a:lnTo>
                  <a:lnTo>
                    <a:pt x="6858" y="157251"/>
                  </a:lnTo>
                  <a:lnTo>
                    <a:pt x="5270" y="158305"/>
                  </a:lnTo>
                  <a:lnTo>
                    <a:pt x="5143" y="158305"/>
                  </a:lnTo>
                  <a:lnTo>
                    <a:pt x="3429" y="159537"/>
                  </a:lnTo>
                  <a:lnTo>
                    <a:pt x="0" y="161823"/>
                  </a:lnTo>
                  <a:lnTo>
                    <a:pt x="0" y="163068"/>
                  </a:lnTo>
                  <a:lnTo>
                    <a:pt x="3429" y="165354"/>
                  </a:lnTo>
                  <a:lnTo>
                    <a:pt x="8483" y="165354"/>
                  </a:lnTo>
                  <a:lnTo>
                    <a:pt x="10198" y="164211"/>
                  </a:lnTo>
                  <a:lnTo>
                    <a:pt x="10198" y="163068"/>
                  </a:lnTo>
                  <a:lnTo>
                    <a:pt x="11125" y="162445"/>
                  </a:lnTo>
                  <a:lnTo>
                    <a:pt x="11912" y="162966"/>
                  </a:lnTo>
                  <a:lnTo>
                    <a:pt x="13525" y="164109"/>
                  </a:lnTo>
                  <a:lnTo>
                    <a:pt x="16954" y="161823"/>
                  </a:lnTo>
                  <a:lnTo>
                    <a:pt x="18669" y="160591"/>
                  </a:lnTo>
                  <a:lnTo>
                    <a:pt x="18669" y="158305"/>
                  </a:lnTo>
                  <a:close/>
                </a:path>
                <a:path w="91440" h="291464">
                  <a:moveTo>
                    <a:pt x="18669" y="144297"/>
                  </a:moveTo>
                  <a:lnTo>
                    <a:pt x="16954" y="143154"/>
                  </a:lnTo>
                  <a:lnTo>
                    <a:pt x="11912" y="143154"/>
                  </a:lnTo>
                  <a:lnTo>
                    <a:pt x="6858" y="143154"/>
                  </a:lnTo>
                  <a:lnTo>
                    <a:pt x="5270" y="144208"/>
                  </a:lnTo>
                  <a:lnTo>
                    <a:pt x="5143" y="144208"/>
                  </a:lnTo>
                  <a:lnTo>
                    <a:pt x="3429" y="145440"/>
                  </a:lnTo>
                  <a:lnTo>
                    <a:pt x="0" y="147726"/>
                  </a:lnTo>
                  <a:lnTo>
                    <a:pt x="0" y="148971"/>
                  </a:lnTo>
                  <a:lnTo>
                    <a:pt x="3429" y="151257"/>
                  </a:lnTo>
                  <a:lnTo>
                    <a:pt x="8483" y="151257"/>
                  </a:lnTo>
                  <a:lnTo>
                    <a:pt x="10198" y="150114"/>
                  </a:lnTo>
                  <a:lnTo>
                    <a:pt x="10198" y="148971"/>
                  </a:lnTo>
                  <a:lnTo>
                    <a:pt x="11049" y="148399"/>
                  </a:lnTo>
                  <a:lnTo>
                    <a:pt x="11912" y="148971"/>
                  </a:lnTo>
                  <a:lnTo>
                    <a:pt x="13525" y="150114"/>
                  </a:lnTo>
                  <a:lnTo>
                    <a:pt x="16954" y="147828"/>
                  </a:lnTo>
                  <a:lnTo>
                    <a:pt x="18669" y="146583"/>
                  </a:lnTo>
                  <a:lnTo>
                    <a:pt x="18669" y="144297"/>
                  </a:lnTo>
                  <a:close/>
                </a:path>
                <a:path w="91440" h="291464">
                  <a:moveTo>
                    <a:pt x="18669" y="130200"/>
                  </a:moveTo>
                  <a:lnTo>
                    <a:pt x="16954" y="129057"/>
                  </a:lnTo>
                  <a:lnTo>
                    <a:pt x="11912" y="129057"/>
                  </a:lnTo>
                  <a:lnTo>
                    <a:pt x="11760" y="129159"/>
                  </a:lnTo>
                  <a:lnTo>
                    <a:pt x="6858" y="129159"/>
                  </a:lnTo>
                  <a:lnTo>
                    <a:pt x="5295" y="130200"/>
                  </a:lnTo>
                  <a:lnTo>
                    <a:pt x="5143" y="130200"/>
                  </a:lnTo>
                  <a:lnTo>
                    <a:pt x="3429" y="131445"/>
                  </a:lnTo>
                  <a:lnTo>
                    <a:pt x="0" y="133731"/>
                  </a:lnTo>
                  <a:lnTo>
                    <a:pt x="0" y="134962"/>
                  </a:lnTo>
                  <a:lnTo>
                    <a:pt x="3429" y="137248"/>
                  </a:lnTo>
                  <a:lnTo>
                    <a:pt x="8483" y="137248"/>
                  </a:lnTo>
                  <a:lnTo>
                    <a:pt x="10198" y="136105"/>
                  </a:lnTo>
                  <a:lnTo>
                    <a:pt x="10198" y="134962"/>
                  </a:lnTo>
                  <a:lnTo>
                    <a:pt x="11112" y="134353"/>
                  </a:lnTo>
                  <a:lnTo>
                    <a:pt x="11912" y="134874"/>
                  </a:lnTo>
                  <a:lnTo>
                    <a:pt x="13525" y="136017"/>
                  </a:lnTo>
                  <a:lnTo>
                    <a:pt x="16954" y="133731"/>
                  </a:lnTo>
                  <a:lnTo>
                    <a:pt x="18669" y="132486"/>
                  </a:lnTo>
                  <a:lnTo>
                    <a:pt x="18669" y="130200"/>
                  </a:lnTo>
                  <a:close/>
                </a:path>
                <a:path w="91440" h="291464">
                  <a:moveTo>
                    <a:pt x="18669" y="116103"/>
                  </a:moveTo>
                  <a:lnTo>
                    <a:pt x="16954" y="114960"/>
                  </a:lnTo>
                  <a:lnTo>
                    <a:pt x="11912" y="114960"/>
                  </a:lnTo>
                  <a:lnTo>
                    <a:pt x="11760" y="115062"/>
                  </a:lnTo>
                  <a:lnTo>
                    <a:pt x="6858" y="115062"/>
                  </a:lnTo>
                  <a:lnTo>
                    <a:pt x="5270" y="116116"/>
                  </a:lnTo>
                  <a:lnTo>
                    <a:pt x="5143" y="116116"/>
                  </a:lnTo>
                  <a:lnTo>
                    <a:pt x="3429" y="117348"/>
                  </a:lnTo>
                  <a:lnTo>
                    <a:pt x="0" y="119634"/>
                  </a:lnTo>
                  <a:lnTo>
                    <a:pt x="0" y="120878"/>
                  </a:lnTo>
                  <a:lnTo>
                    <a:pt x="3429" y="123164"/>
                  </a:lnTo>
                  <a:lnTo>
                    <a:pt x="8483" y="123164"/>
                  </a:lnTo>
                  <a:lnTo>
                    <a:pt x="10198" y="122021"/>
                  </a:lnTo>
                  <a:lnTo>
                    <a:pt x="10198" y="120878"/>
                  </a:lnTo>
                  <a:lnTo>
                    <a:pt x="11125" y="120256"/>
                  </a:lnTo>
                  <a:lnTo>
                    <a:pt x="11912" y="120777"/>
                  </a:lnTo>
                  <a:lnTo>
                    <a:pt x="13525" y="121920"/>
                  </a:lnTo>
                  <a:lnTo>
                    <a:pt x="16954" y="119634"/>
                  </a:lnTo>
                  <a:lnTo>
                    <a:pt x="18669" y="118389"/>
                  </a:lnTo>
                  <a:lnTo>
                    <a:pt x="18669" y="116103"/>
                  </a:lnTo>
                  <a:close/>
                </a:path>
                <a:path w="91440" h="291464">
                  <a:moveTo>
                    <a:pt x="18669" y="102006"/>
                  </a:moveTo>
                  <a:lnTo>
                    <a:pt x="16954" y="100863"/>
                  </a:lnTo>
                  <a:lnTo>
                    <a:pt x="11912" y="100863"/>
                  </a:lnTo>
                  <a:lnTo>
                    <a:pt x="11760" y="100965"/>
                  </a:lnTo>
                  <a:lnTo>
                    <a:pt x="6858" y="100965"/>
                  </a:lnTo>
                  <a:lnTo>
                    <a:pt x="5295" y="102006"/>
                  </a:lnTo>
                  <a:lnTo>
                    <a:pt x="5143" y="102006"/>
                  </a:lnTo>
                  <a:lnTo>
                    <a:pt x="3429" y="103251"/>
                  </a:lnTo>
                  <a:lnTo>
                    <a:pt x="0" y="105537"/>
                  </a:lnTo>
                  <a:lnTo>
                    <a:pt x="0" y="106768"/>
                  </a:lnTo>
                  <a:lnTo>
                    <a:pt x="3429" y="109054"/>
                  </a:lnTo>
                  <a:lnTo>
                    <a:pt x="8483" y="109054"/>
                  </a:lnTo>
                  <a:lnTo>
                    <a:pt x="10198" y="107911"/>
                  </a:lnTo>
                  <a:lnTo>
                    <a:pt x="10198" y="106768"/>
                  </a:lnTo>
                  <a:lnTo>
                    <a:pt x="11112" y="106159"/>
                  </a:lnTo>
                  <a:lnTo>
                    <a:pt x="11912" y="106680"/>
                  </a:lnTo>
                  <a:lnTo>
                    <a:pt x="13525" y="107823"/>
                  </a:lnTo>
                  <a:lnTo>
                    <a:pt x="16954" y="105537"/>
                  </a:lnTo>
                  <a:lnTo>
                    <a:pt x="18669" y="104292"/>
                  </a:lnTo>
                  <a:lnTo>
                    <a:pt x="18669" y="102006"/>
                  </a:lnTo>
                  <a:close/>
                </a:path>
                <a:path w="91440" h="291464">
                  <a:moveTo>
                    <a:pt x="18669" y="88011"/>
                  </a:moveTo>
                  <a:lnTo>
                    <a:pt x="16954" y="86868"/>
                  </a:lnTo>
                  <a:lnTo>
                    <a:pt x="11912" y="86868"/>
                  </a:lnTo>
                  <a:lnTo>
                    <a:pt x="6858" y="86868"/>
                  </a:lnTo>
                  <a:lnTo>
                    <a:pt x="5295" y="87909"/>
                  </a:lnTo>
                  <a:lnTo>
                    <a:pt x="5143" y="87909"/>
                  </a:lnTo>
                  <a:lnTo>
                    <a:pt x="3429" y="89154"/>
                  </a:lnTo>
                  <a:lnTo>
                    <a:pt x="0" y="91440"/>
                  </a:lnTo>
                  <a:lnTo>
                    <a:pt x="0" y="92671"/>
                  </a:lnTo>
                  <a:lnTo>
                    <a:pt x="3429" y="94957"/>
                  </a:lnTo>
                  <a:lnTo>
                    <a:pt x="8483" y="94957"/>
                  </a:lnTo>
                  <a:lnTo>
                    <a:pt x="10198" y="93814"/>
                  </a:lnTo>
                  <a:lnTo>
                    <a:pt x="10198" y="92671"/>
                  </a:lnTo>
                  <a:lnTo>
                    <a:pt x="11049" y="92100"/>
                  </a:lnTo>
                  <a:lnTo>
                    <a:pt x="11912" y="92671"/>
                  </a:lnTo>
                  <a:lnTo>
                    <a:pt x="13525" y="93814"/>
                  </a:lnTo>
                  <a:lnTo>
                    <a:pt x="16954" y="91528"/>
                  </a:lnTo>
                  <a:lnTo>
                    <a:pt x="18669" y="90297"/>
                  </a:lnTo>
                  <a:lnTo>
                    <a:pt x="18669" y="88011"/>
                  </a:lnTo>
                  <a:close/>
                </a:path>
                <a:path w="91440" h="291464">
                  <a:moveTo>
                    <a:pt x="18669" y="73914"/>
                  </a:moveTo>
                  <a:lnTo>
                    <a:pt x="16954" y="72771"/>
                  </a:lnTo>
                  <a:lnTo>
                    <a:pt x="11912" y="72771"/>
                  </a:lnTo>
                  <a:lnTo>
                    <a:pt x="11772" y="72859"/>
                  </a:lnTo>
                  <a:lnTo>
                    <a:pt x="6858" y="72859"/>
                  </a:lnTo>
                  <a:lnTo>
                    <a:pt x="5270" y="73914"/>
                  </a:lnTo>
                  <a:lnTo>
                    <a:pt x="5143" y="73914"/>
                  </a:lnTo>
                  <a:lnTo>
                    <a:pt x="3429" y="75145"/>
                  </a:lnTo>
                  <a:lnTo>
                    <a:pt x="0" y="77431"/>
                  </a:lnTo>
                  <a:lnTo>
                    <a:pt x="0" y="78676"/>
                  </a:lnTo>
                  <a:lnTo>
                    <a:pt x="3429" y="80962"/>
                  </a:lnTo>
                  <a:lnTo>
                    <a:pt x="8483" y="80962"/>
                  </a:lnTo>
                  <a:lnTo>
                    <a:pt x="10198" y="79819"/>
                  </a:lnTo>
                  <a:lnTo>
                    <a:pt x="10198" y="78676"/>
                  </a:lnTo>
                  <a:lnTo>
                    <a:pt x="11112" y="78066"/>
                  </a:lnTo>
                  <a:lnTo>
                    <a:pt x="11912" y="78587"/>
                  </a:lnTo>
                  <a:lnTo>
                    <a:pt x="13525" y="79730"/>
                  </a:lnTo>
                  <a:lnTo>
                    <a:pt x="16954" y="77444"/>
                  </a:lnTo>
                  <a:lnTo>
                    <a:pt x="18669" y="76200"/>
                  </a:lnTo>
                  <a:lnTo>
                    <a:pt x="18669" y="73914"/>
                  </a:lnTo>
                  <a:close/>
                </a:path>
                <a:path w="91440" h="291464">
                  <a:moveTo>
                    <a:pt x="18669" y="59817"/>
                  </a:moveTo>
                  <a:lnTo>
                    <a:pt x="16954" y="58674"/>
                  </a:lnTo>
                  <a:lnTo>
                    <a:pt x="11912" y="58674"/>
                  </a:lnTo>
                  <a:lnTo>
                    <a:pt x="11772" y="58762"/>
                  </a:lnTo>
                  <a:lnTo>
                    <a:pt x="6858" y="58762"/>
                  </a:lnTo>
                  <a:lnTo>
                    <a:pt x="5270" y="59817"/>
                  </a:lnTo>
                  <a:lnTo>
                    <a:pt x="5143" y="59817"/>
                  </a:lnTo>
                  <a:lnTo>
                    <a:pt x="3429" y="61048"/>
                  </a:lnTo>
                  <a:lnTo>
                    <a:pt x="0" y="63334"/>
                  </a:lnTo>
                  <a:lnTo>
                    <a:pt x="0" y="64579"/>
                  </a:lnTo>
                  <a:lnTo>
                    <a:pt x="3429" y="66865"/>
                  </a:lnTo>
                  <a:lnTo>
                    <a:pt x="8483" y="66865"/>
                  </a:lnTo>
                  <a:lnTo>
                    <a:pt x="10198" y="65722"/>
                  </a:lnTo>
                  <a:lnTo>
                    <a:pt x="10198" y="64579"/>
                  </a:lnTo>
                  <a:lnTo>
                    <a:pt x="11125" y="63957"/>
                  </a:lnTo>
                  <a:lnTo>
                    <a:pt x="11912" y="64477"/>
                  </a:lnTo>
                  <a:lnTo>
                    <a:pt x="13525" y="65620"/>
                  </a:lnTo>
                  <a:lnTo>
                    <a:pt x="16954" y="63334"/>
                  </a:lnTo>
                  <a:lnTo>
                    <a:pt x="18669" y="62103"/>
                  </a:lnTo>
                  <a:lnTo>
                    <a:pt x="18669" y="59817"/>
                  </a:lnTo>
                  <a:close/>
                </a:path>
                <a:path w="91440" h="291464">
                  <a:moveTo>
                    <a:pt x="18669" y="45720"/>
                  </a:moveTo>
                  <a:lnTo>
                    <a:pt x="16954" y="44577"/>
                  </a:lnTo>
                  <a:lnTo>
                    <a:pt x="11912" y="44577"/>
                  </a:lnTo>
                  <a:lnTo>
                    <a:pt x="11772" y="44665"/>
                  </a:lnTo>
                  <a:lnTo>
                    <a:pt x="6858" y="44665"/>
                  </a:lnTo>
                  <a:lnTo>
                    <a:pt x="5270" y="45720"/>
                  </a:lnTo>
                  <a:lnTo>
                    <a:pt x="5143" y="45720"/>
                  </a:lnTo>
                  <a:lnTo>
                    <a:pt x="3429" y="46951"/>
                  </a:lnTo>
                  <a:lnTo>
                    <a:pt x="0" y="49237"/>
                  </a:lnTo>
                  <a:lnTo>
                    <a:pt x="0" y="50482"/>
                  </a:lnTo>
                  <a:lnTo>
                    <a:pt x="3429" y="52768"/>
                  </a:lnTo>
                  <a:lnTo>
                    <a:pt x="8483" y="52768"/>
                  </a:lnTo>
                  <a:lnTo>
                    <a:pt x="10198" y="51625"/>
                  </a:lnTo>
                  <a:lnTo>
                    <a:pt x="10198" y="50482"/>
                  </a:lnTo>
                  <a:lnTo>
                    <a:pt x="11125" y="49860"/>
                  </a:lnTo>
                  <a:lnTo>
                    <a:pt x="11912" y="50380"/>
                  </a:lnTo>
                  <a:lnTo>
                    <a:pt x="13525" y="51523"/>
                  </a:lnTo>
                  <a:lnTo>
                    <a:pt x="16954" y="49237"/>
                  </a:lnTo>
                  <a:lnTo>
                    <a:pt x="18669" y="48006"/>
                  </a:lnTo>
                  <a:lnTo>
                    <a:pt x="18669" y="45720"/>
                  </a:lnTo>
                  <a:close/>
                </a:path>
                <a:path w="91440" h="291464">
                  <a:moveTo>
                    <a:pt x="18669" y="31711"/>
                  </a:moveTo>
                  <a:lnTo>
                    <a:pt x="16954" y="30568"/>
                  </a:lnTo>
                  <a:lnTo>
                    <a:pt x="11912" y="30568"/>
                  </a:lnTo>
                  <a:lnTo>
                    <a:pt x="6858" y="30568"/>
                  </a:lnTo>
                  <a:lnTo>
                    <a:pt x="5270" y="31623"/>
                  </a:lnTo>
                  <a:lnTo>
                    <a:pt x="5143" y="31623"/>
                  </a:lnTo>
                  <a:lnTo>
                    <a:pt x="3429" y="32854"/>
                  </a:lnTo>
                  <a:lnTo>
                    <a:pt x="0" y="35140"/>
                  </a:lnTo>
                  <a:lnTo>
                    <a:pt x="0" y="36385"/>
                  </a:lnTo>
                  <a:lnTo>
                    <a:pt x="3429" y="38671"/>
                  </a:lnTo>
                  <a:lnTo>
                    <a:pt x="8483" y="38671"/>
                  </a:lnTo>
                  <a:lnTo>
                    <a:pt x="10198" y="37528"/>
                  </a:lnTo>
                  <a:lnTo>
                    <a:pt x="10198" y="36385"/>
                  </a:lnTo>
                  <a:lnTo>
                    <a:pt x="11049" y="35814"/>
                  </a:lnTo>
                  <a:lnTo>
                    <a:pt x="11912" y="36385"/>
                  </a:lnTo>
                  <a:lnTo>
                    <a:pt x="13525" y="37528"/>
                  </a:lnTo>
                  <a:lnTo>
                    <a:pt x="16954" y="35242"/>
                  </a:lnTo>
                  <a:lnTo>
                    <a:pt x="18669" y="33997"/>
                  </a:lnTo>
                  <a:lnTo>
                    <a:pt x="18669" y="31711"/>
                  </a:lnTo>
                  <a:close/>
                </a:path>
                <a:path w="91440" h="291464">
                  <a:moveTo>
                    <a:pt x="18669" y="17627"/>
                  </a:moveTo>
                  <a:lnTo>
                    <a:pt x="16954" y="16484"/>
                  </a:lnTo>
                  <a:lnTo>
                    <a:pt x="11925" y="16484"/>
                  </a:lnTo>
                  <a:lnTo>
                    <a:pt x="6858" y="16471"/>
                  </a:lnTo>
                  <a:lnTo>
                    <a:pt x="5270" y="17526"/>
                  </a:lnTo>
                  <a:lnTo>
                    <a:pt x="5143" y="17526"/>
                  </a:lnTo>
                  <a:lnTo>
                    <a:pt x="3429" y="18757"/>
                  </a:lnTo>
                  <a:lnTo>
                    <a:pt x="0" y="21043"/>
                  </a:lnTo>
                  <a:lnTo>
                    <a:pt x="0" y="22288"/>
                  </a:lnTo>
                  <a:lnTo>
                    <a:pt x="3429" y="24574"/>
                  </a:lnTo>
                  <a:lnTo>
                    <a:pt x="8483" y="24574"/>
                  </a:lnTo>
                  <a:lnTo>
                    <a:pt x="10198" y="23431"/>
                  </a:lnTo>
                  <a:lnTo>
                    <a:pt x="10198" y="22288"/>
                  </a:lnTo>
                  <a:lnTo>
                    <a:pt x="11049" y="21717"/>
                  </a:lnTo>
                  <a:lnTo>
                    <a:pt x="11912" y="22288"/>
                  </a:lnTo>
                  <a:lnTo>
                    <a:pt x="13525" y="23431"/>
                  </a:lnTo>
                  <a:lnTo>
                    <a:pt x="16954" y="21145"/>
                  </a:lnTo>
                  <a:lnTo>
                    <a:pt x="18669" y="19913"/>
                  </a:lnTo>
                  <a:lnTo>
                    <a:pt x="18669" y="17627"/>
                  </a:lnTo>
                  <a:close/>
                </a:path>
                <a:path w="91440" h="291464">
                  <a:moveTo>
                    <a:pt x="18681" y="5905"/>
                  </a:moveTo>
                  <a:lnTo>
                    <a:pt x="16967" y="4660"/>
                  </a:lnTo>
                  <a:lnTo>
                    <a:pt x="16967" y="3517"/>
                  </a:lnTo>
                  <a:lnTo>
                    <a:pt x="15252" y="2374"/>
                  </a:lnTo>
                  <a:lnTo>
                    <a:pt x="10198" y="2374"/>
                  </a:lnTo>
                  <a:lnTo>
                    <a:pt x="9334" y="2946"/>
                  </a:lnTo>
                  <a:lnTo>
                    <a:pt x="8483" y="2374"/>
                  </a:lnTo>
                  <a:lnTo>
                    <a:pt x="6858" y="3517"/>
                  </a:lnTo>
                  <a:lnTo>
                    <a:pt x="5143" y="4660"/>
                  </a:lnTo>
                  <a:lnTo>
                    <a:pt x="3429" y="5905"/>
                  </a:lnTo>
                  <a:lnTo>
                    <a:pt x="4292" y="6489"/>
                  </a:lnTo>
                  <a:lnTo>
                    <a:pt x="1727" y="8191"/>
                  </a:lnTo>
                  <a:lnTo>
                    <a:pt x="1727" y="9423"/>
                  </a:lnTo>
                  <a:lnTo>
                    <a:pt x="5156" y="11709"/>
                  </a:lnTo>
                  <a:lnTo>
                    <a:pt x="10198" y="11709"/>
                  </a:lnTo>
                  <a:lnTo>
                    <a:pt x="11912" y="10566"/>
                  </a:lnTo>
                  <a:lnTo>
                    <a:pt x="11912" y="9423"/>
                  </a:lnTo>
                  <a:lnTo>
                    <a:pt x="13538" y="9423"/>
                  </a:lnTo>
                  <a:lnTo>
                    <a:pt x="15252" y="8191"/>
                  </a:lnTo>
                  <a:lnTo>
                    <a:pt x="18681" y="5905"/>
                  </a:lnTo>
                  <a:close/>
                </a:path>
                <a:path w="91440" h="291464">
                  <a:moveTo>
                    <a:pt x="33909" y="5905"/>
                  </a:moveTo>
                  <a:lnTo>
                    <a:pt x="32194" y="4660"/>
                  </a:lnTo>
                  <a:lnTo>
                    <a:pt x="30480" y="3517"/>
                  </a:lnTo>
                  <a:lnTo>
                    <a:pt x="28765" y="2374"/>
                  </a:lnTo>
                  <a:lnTo>
                    <a:pt x="27152" y="1143"/>
                  </a:lnTo>
                  <a:lnTo>
                    <a:pt x="25438" y="0"/>
                  </a:lnTo>
                  <a:lnTo>
                    <a:pt x="23723" y="0"/>
                  </a:lnTo>
                  <a:lnTo>
                    <a:pt x="22009" y="1143"/>
                  </a:lnTo>
                  <a:lnTo>
                    <a:pt x="20383" y="2374"/>
                  </a:lnTo>
                  <a:lnTo>
                    <a:pt x="20383" y="5905"/>
                  </a:lnTo>
                  <a:lnTo>
                    <a:pt x="22009" y="7048"/>
                  </a:lnTo>
                  <a:lnTo>
                    <a:pt x="23723" y="7048"/>
                  </a:lnTo>
                  <a:lnTo>
                    <a:pt x="23723" y="8191"/>
                  </a:lnTo>
                  <a:lnTo>
                    <a:pt x="24574" y="8813"/>
                  </a:lnTo>
                  <a:lnTo>
                    <a:pt x="23723" y="9423"/>
                  </a:lnTo>
                  <a:lnTo>
                    <a:pt x="27152" y="11709"/>
                  </a:lnTo>
                  <a:lnTo>
                    <a:pt x="28765" y="12954"/>
                  </a:lnTo>
                  <a:lnTo>
                    <a:pt x="30480" y="11709"/>
                  </a:lnTo>
                  <a:lnTo>
                    <a:pt x="33909" y="9423"/>
                  </a:lnTo>
                  <a:lnTo>
                    <a:pt x="32194" y="8191"/>
                  </a:lnTo>
                  <a:lnTo>
                    <a:pt x="33909" y="7048"/>
                  </a:lnTo>
                  <a:lnTo>
                    <a:pt x="33909" y="5905"/>
                  </a:lnTo>
                  <a:close/>
                </a:path>
                <a:path w="91440" h="291464">
                  <a:moveTo>
                    <a:pt x="54203" y="5905"/>
                  </a:moveTo>
                  <a:lnTo>
                    <a:pt x="52489" y="4660"/>
                  </a:lnTo>
                  <a:lnTo>
                    <a:pt x="50774" y="3517"/>
                  </a:lnTo>
                  <a:lnTo>
                    <a:pt x="49060" y="2374"/>
                  </a:lnTo>
                  <a:lnTo>
                    <a:pt x="47447" y="1143"/>
                  </a:lnTo>
                  <a:lnTo>
                    <a:pt x="45732" y="0"/>
                  </a:lnTo>
                  <a:lnTo>
                    <a:pt x="44018" y="0"/>
                  </a:lnTo>
                  <a:lnTo>
                    <a:pt x="42303" y="1143"/>
                  </a:lnTo>
                  <a:lnTo>
                    <a:pt x="40678" y="2374"/>
                  </a:lnTo>
                  <a:lnTo>
                    <a:pt x="40678" y="5905"/>
                  </a:lnTo>
                  <a:lnTo>
                    <a:pt x="42303" y="7048"/>
                  </a:lnTo>
                  <a:lnTo>
                    <a:pt x="44018" y="7048"/>
                  </a:lnTo>
                  <a:lnTo>
                    <a:pt x="44018" y="8191"/>
                  </a:lnTo>
                  <a:lnTo>
                    <a:pt x="44869" y="8813"/>
                  </a:lnTo>
                  <a:lnTo>
                    <a:pt x="44018" y="9423"/>
                  </a:lnTo>
                  <a:lnTo>
                    <a:pt x="47447" y="11709"/>
                  </a:lnTo>
                  <a:lnTo>
                    <a:pt x="49060" y="12954"/>
                  </a:lnTo>
                  <a:lnTo>
                    <a:pt x="50774" y="11709"/>
                  </a:lnTo>
                  <a:lnTo>
                    <a:pt x="54203" y="9423"/>
                  </a:lnTo>
                  <a:lnTo>
                    <a:pt x="52489" y="8191"/>
                  </a:lnTo>
                  <a:lnTo>
                    <a:pt x="54203" y="7048"/>
                  </a:lnTo>
                  <a:lnTo>
                    <a:pt x="54203" y="5905"/>
                  </a:lnTo>
                  <a:close/>
                </a:path>
                <a:path w="91440" h="291464">
                  <a:moveTo>
                    <a:pt x="74485" y="5905"/>
                  </a:moveTo>
                  <a:lnTo>
                    <a:pt x="72771" y="4660"/>
                  </a:lnTo>
                  <a:lnTo>
                    <a:pt x="71056" y="3517"/>
                  </a:lnTo>
                  <a:lnTo>
                    <a:pt x="69342" y="2374"/>
                  </a:lnTo>
                  <a:lnTo>
                    <a:pt x="67729" y="1143"/>
                  </a:lnTo>
                  <a:lnTo>
                    <a:pt x="66014" y="0"/>
                  </a:lnTo>
                  <a:lnTo>
                    <a:pt x="64300" y="0"/>
                  </a:lnTo>
                  <a:lnTo>
                    <a:pt x="62585" y="1143"/>
                  </a:lnTo>
                  <a:lnTo>
                    <a:pt x="60960" y="2374"/>
                  </a:lnTo>
                  <a:lnTo>
                    <a:pt x="60960" y="5905"/>
                  </a:lnTo>
                  <a:lnTo>
                    <a:pt x="62585" y="7048"/>
                  </a:lnTo>
                  <a:lnTo>
                    <a:pt x="64300" y="7048"/>
                  </a:lnTo>
                  <a:lnTo>
                    <a:pt x="64300" y="8191"/>
                  </a:lnTo>
                  <a:lnTo>
                    <a:pt x="65151" y="8813"/>
                  </a:lnTo>
                  <a:lnTo>
                    <a:pt x="64300" y="9423"/>
                  </a:lnTo>
                  <a:lnTo>
                    <a:pt x="67729" y="11709"/>
                  </a:lnTo>
                  <a:lnTo>
                    <a:pt x="69342" y="12954"/>
                  </a:lnTo>
                  <a:lnTo>
                    <a:pt x="71056" y="11709"/>
                  </a:lnTo>
                  <a:lnTo>
                    <a:pt x="74485" y="9423"/>
                  </a:lnTo>
                  <a:lnTo>
                    <a:pt x="72771" y="8191"/>
                  </a:lnTo>
                  <a:lnTo>
                    <a:pt x="74485" y="7048"/>
                  </a:lnTo>
                  <a:lnTo>
                    <a:pt x="74485" y="5905"/>
                  </a:lnTo>
                  <a:close/>
                </a:path>
                <a:path w="91440" h="291464">
                  <a:moveTo>
                    <a:pt x="91351" y="3517"/>
                  </a:moveTo>
                  <a:lnTo>
                    <a:pt x="89636" y="2374"/>
                  </a:lnTo>
                  <a:lnTo>
                    <a:pt x="88023" y="1143"/>
                  </a:lnTo>
                  <a:lnTo>
                    <a:pt x="86309" y="0"/>
                  </a:lnTo>
                  <a:lnTo>
                    <a:pt x="84594" y="0"/>
                  </a:lnTo>
                  <a:lnTo>
                    <a:pt x="82880" y="1143"/>
                  </a:lnTo>
                  <a:lnTo>
                    <a:pt x="81254" y="2374"/>
                  </a:lnTo>
                  <a:lnTo>
                    <a:pt x="81254" y="5905"/>
                  </a:lnTo>
                  <a:lnTo>
                    <a:pt x="82880" y="7048"/>
                  </a:lnTo>
                  <a:lnTo>
                    <a:pt x="88023" y="7048"/>
                  </a:lnTo>
                  <a:lnTo>
                    <a:pt x="91351" y="4660"/>
                  </a:lnTo>
                  <a:lnTo>
                    <a:pt x="91351" y="35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55522" y="4739550"/>
              <a:ext cx="236854" cy="177165"/>
            </a:xfrm>
            <a:custGeom>
              <a:avLst/>
              <a:gdLst/>
              <a:ahLst/>
              <a:cxnLst/>
              <a:rect l="l" t="t" r="r" b="b"/>
              <a:pathLst>
                <a:path w="236855" h="177164">
                  <a:moveTo>
                    <a:pt x="16954" y="171259"/>
                  </a:moveTo>
                  <a:lnTo>
                    <a:pt x="15240" y="170014"/>
                  </a:lnTo>
                  <a:lnTo>
                    <a:pt x="13525" y="170014"/>
                  </a:lnTo>
                  <a:lnTo>
                    <a:pt x="13525" y="168871"/>
                  </a:lnTo>
                  <a:lnTo>
                    <a:pt x="10198" y="166497"/>
                  </a:lnTo>
                  <a:lnTo>
                    <a:pt x="8483" y="165354"/>
                  </a:lnTo>
                  <a:lnTo>
                    <a:pt x="5143" y="167728"/>
                  </a:lnTo>
                  <a:lnTo>
                    <a:pt x="3429" y="167728"/>
                  </a:lnTo>
                  <a:lnTo>
                    <a:pt x="3429" y="171259"/>
                  </a:lnTo>
                  <a:lnTo>
                    <a:pt x="4279" y="171831"/>
                  </a:lnTo>
                  <a:lnTo>
                    <a:pt x="3429" y="172402"/>
                  </a:lnTo>
                  <a:lnTo>
                    <a:pt x="6858" y="174688"/>
                  </a:lnTo>
                  <a:lnTo>
                    <a:pt x="8483" y="175920"/>
                  </a:lnTo>
                  <a:lnTo>
                    <a:pt x="9334" y="175310"/>
                  </a:lnTo>
                  <a:lnTo>
                    <a:pt x="10198" y="175920"/>
                  </a:lnTo>
                  <a:lnTo>
                    <a:pt x="11912" y="177063"/>
                  </a:lnTo>
                  <a:lnTo>
                    <a:pt x="13525" y="177063"/>
                  </a:lnTo>
                  <a:lnTo>
                    <a:pt x="15240" y="175920"/>
                  </a:lnTo>
                  <a:lnTo>
                    <a:pt x="16954" y="174688"/>
                  </a:lnTo>
                  <a:lnTo>
                    <a:pt x="16954" y="171259"/>
                  </a:lnTo>
                  <a:close/>
                </a:path>
                <a:path w="236855" h="177164">
                  <a:moveTo>
                    <a:pt x="18669" y="155930"/>
                  </a:moveTo>
                  <a:lnTo>
                    <a:pt x="16954" y="154787"/>
                  </a:lnTo>
                  <a:lnTo>
                    <a:pt x="11912" y="154787"/>
                  </a:lnTo>
                  <a:lnTo>
                    <a:pt x="11772" y="154876"/>
                  </a:lnTo>
                  <a:lnTo>
                    <a:pt x="6858" y="154876"/>
                  </a:lnTo>
                  <a:lnTo>
                    <a:pt x="5270" y="155930"/>
                  </a:lnTo>
                  <a:lnTo>
                    <a:pt x="5143" y="155930"/>
                  </a:lnTo>
                  <a:lnTo>
                    <a:pt x="3429" y="157162"/>
                  </a:lnTo>
                  <a:lnTo>
                    <a:pt x="0" y="159448"/>
                  </a:lnTo>
                  <a:lnTo>
                    <a:pt x="0" y="160693"/>
                  </a:lnTo>
                  <a:lnTo>
                    <a:pt x="3429" y="162979"/>
                  </a:lnTo>
                  <a:lnTo>
                    <a:pt x="8483" y="162979"/>
                  </a:lnTo>
                  <a:lnTo>
                    <a:pt x="10198" y="161836"/>
                  </a:lnTo>
                  <a:lnTo>
                    <a:pt x="10198" y="160693"/>
                  </a:lnTo>
                  <a:lnTo>
                    <a:pt x="11125" y="160070"/>
                  </a:lnTo>
                  <a:lnTo>
                    <a:pt x="11912" y="160591"/>
                  </a:lnTo>
                  <a:lnTo>
                    <a:pt x="13525" y="161734"/>
                  </a:lnTo>
                  <a:lnTo>
                    <a:pt x="16954" y="159448"/>
                  </a:lnTo>
                  <a:lnTo>
                    <a:pt x="18669" y="158216"/>
                  </a:lnTo>
                  <a:lnTo>
                    <a:pt x="18669" y="155930"/>
                  </a:lnTo>
                  <a:close/>
                </a:path>
                <a:path w="236855" h="177164">
                  <a:moveTo>
                    <a:pt x="18669" y="141922"/>
                  </a:moveTo>
                  <a:lnTo>
                    <a:pt x="16954" y="140779"/>
                  </a:lnTo>
                  <a:lnTo>
                    <a:pt x="11912" y="140779"/>
                  </a:lnTo>
                  <a:lnTo>
                    <a:pt x="6858" y="140779"/>
                  </a:lnTo>
                  <a:lnTo>
                    <a:pt x="5295" y="141820"/>
                  </a:lnTo>
                  <a:lnTo>
                    <a:pt x="5143" y="141820"/>
                  </a:lnTo>
                  <a:lnTo>
                    <a:pt x="3429" y="143065"/>
                  </a:lnTo>
                  <a:lnTo>
                    <a:pt x="0" y="145351"/>
                  </a:lnTo>
                  <a:lnTo>
                    <a:pt x="0" y="146583"/>
                  </a:lnTo>
                  <a:lnTo>
                    <a:pt x="3429" y="148869"/>
                  </a:lnTo>
                  <a:lnTo>
                    <a:pt x="8483" y="148869"/>
                  </a:lnTo>
                  <a:lnTo>
                    <a:pt x="10198" y="147726"/>
                  </a:lnTo>
                  <a:lnTo>
                    <a:pt x="10198" y="146583"/>
                  </a:lnTo>
                  <a:lnTo>
                    <a:pt x="11049" y="146011"/>
                  </a:lnTo>
                  <a:lnTo>
                    <a:pt x="11912" y="146583"/>
                  </a:lnTo>
                  <a:lnTo>
                    <a:pt x="13525" y="147726"/>
                  </a:lnTo>
                  <a:lnTo>
                    <a:pt x="16954" y="145440"/>
                  </a:lnTo>
                  <a:lnTo>
                    <a:pt x="18669" y="144208"/>
                  </a:lnTo>
                  <a:lnTo>
                    <a:pt x="18669" y="141922"/>
                  </a:lnTo>
                  <a:close/>
                </a:path>
                <a:path w="236855" h="177164">
                  <a:moveTo>
                    <a:pt x="18669" y="127825"/>
                  </a:moveTo>
                  <a:lnTo>
                    <a:pt x="16954" y="126682"/>
                  </a:lnTo>
                  <a:lnTo>
                    <a:pt x="11912" y="126682"/>
                  </a:lnTo>
                  <a:lnTo>
                    <a:pt x="11760" y="126784"/>
                  </a:lnTo>
                  <a:lnTo>
                    <a:pt x="6858" y="126784"/>
                  </a:lnTo>
                  <a:lnTo>
                    <a:pt x="5295" y="127825"/>
                  </a:lnTo>
                  <a:lnTo>
                    <a:pt x="5143" y="127825"/>
                  </a:lnTo>
                  <a:lnTo>
                    <a:pt x="3429" y="129070"/>
                  </a:lnTo>
                  <a:lnTo>
                    <a:pt x="0" y="131356"/>
                  </a:lnTo>
                  <a:lnTo>
                    <a:pt x="0" y="132588"/>
                  </a:lnTo>
                  <a:lnTo>
                    <a:pt x="3429" y="134874"/>
                  </a:lnTo>
                  <a:lnTo>
                    <a:pt x="8483" y="134874"/>
                  </a:lnTo>
                  <a:lnTo>
                    <a:pt x="10198" y="133731"/>
                  </a:lnTo>
                  <a:lnTo>
                    <a:pt x="10198" y="132588"/>
                  </a:lnTo>
                  <a:lnTo>
                    <a:pt x="11125" y="131965"/>
                  </a:lnTo>
                  <a:lnTo>
                    <a:pt x="11912" y="132486"/>
                  </a:lnTo>
                  <a:lnTo>
                    <a:pt x="13525" y="133629"/>
                  </a:lnTo>
                  <a:lnTo>
                    <a:pt x="16954" y="131343"/>
                  </a:lnTo>
                  <a:lnTo>
                    <a:pt x="18669" y="130111"/>
                  </a:lnTo>
                  <a:lnTo>
                    <a:pt x="18669" y="127825"/>
                  </a:lnTo>
                  <a:close/>
                </a:path>
                <a:path w="236855" h="177164">
                  <a:moveTo>
                    <a:pt x="18669" y="113728"/>
                  </a:moveTo>
                  <a:lnTo>
                    <a:pt x="16954" y="112585"/>
                  </a:lnTo>
                  <a:lnTo>
                    <a:pt x="11912" y="112585"/>
                  </a:lnTo>
                  <a:lnTo>
                    <a:pt x="11772" y="112674"/>
                  </a:lnTo>
                  <a:lnTo>
                    <a:pt x="6858" y="112674"/>
                  </a:lnTo>
                  <a:lnTo>
                    <a:pt x="5270" y="113728"/>
                  </a:lnTo>
                  <a:lnTo>
                    <a:pt x="5143" y="113728"/>
                  </a:lnTo>
                  <a:lnTo>
                    <a:pt x="3429" y="114960"/>
                  </a:lnTo>
                  <a:lnTo>
                    <a:pt x="0" y="117246"/>
                  </a:lnTo>
                  <a:lnTo>
                    <a:pt x="0" y="118491"/>
                  </a:lnTo>
                  <a:lnTo>
                    <a:pt x="3429" y="120777"/>
                  </a:lnTo>
                  <a:lnTo>
                    <a:pt x="8483" y="120777"/>
                  </a:lnTo>
                  <a:lnTo>
                    <a:pt x="10198" y="119634"/>
                  </a:lnTo>
                  <a:lnTo>
                    <a:pt x="10198" y="118491"/>
                  </a:lnTo>
                  <a:lnTo>
                    <a:pt x="11125" y="117868"/>
                  </a:lnTo>
                  <a:lnTo>
                    <a:pt x="11912" y="118389"/>
                  </a:lnTo>
                  <a:lnTo>
                    <a:pt x="13525" y="119532"/>
                  </a:lnTo>
                  <a:lnTo>
                    <a:pt x="16954" y="117246"/>
                  </a:lnTo>
                  <a:lnTo>
                    <a:pt x="18669" y="116014"/>
                  </a:lnTo>
                  <a:lnTo>
                    <a:pt x="18669" y="113728"/>
                  </a:lnTo>
                  <a:close/>
                </a:path>
                <a:path w="236855" h="177164">
                  <a:moveTo>
                    <a:pt x="18669" y="99631"/>
                  </a:moveTo>
                  <a:lnTo>
                    <a:pt x="16954" y="98488"/>
                  </a:lnTo>
                  <a:lnTo>
                    <a:pt x="11912" y="98488"/>
                  </a:lnTo>
                  <a:lnTo>
                    <a:pt x="11772" y="98577"/>
                  </a:lnTo>
                  <a:lnTo>
                    <a:pt x="6858" y="98577"/>
                  </a:lnTo>
                  <a:lnTo>
                    <a:pt x="5270" y="99631"/>
                  </a:lnTo>
                  <a:lnTo>
                    <a:pt x="5143" y="99631"/>
                  </a:lnTo>
                  <a:lnTo>
                    <a:pt x="3429" y="100863"/>
                  </a:lnTo>
                  <a:lnTo>
                    <a:pt x="0" y="103149"/>
                  </a:lnTo>
                  <a:lnTo>
                    <a:pt x="0" y="104394"/>
                  </a:lnTo>
                  <a:lnTo>
                    <a:pt x="3429" y="106680"/>
                  </a:lnTo>
                  <a:lnTo>
                    <a:pt x="8483" y="106680"/>
                  </a:lnTo>
                  <a:lnTo>
                    <a:pt x="10198" y="105537"/>
                  </a:lnTo>
                  <a:lnTo>
                    <a:pt x="10198" y="104394"/>
                  </a:lnTo>
                  <a:lnTo>
                    <a:pt x="11112" y="103784"/>
                  </a:lnTo>
                  <a:lnTo>
                    <a:pt x="11912" y="104305"/>
                  </a:lnTo>
                  <a:lnTo>
                    <a:pt x="13525" y="105448"/>
                  </a:lnTo>
                  <a:lnTo>
                    <a:pt x="16954" y="103162"/>
                  </a:lnTo>
                  <a:lnTo>
                    <a:pt x="18669" y="101917"/>
                  </a:lnTo>
                  <a:lnTo>
                    <a:pt x="18669" y="99631"/>
                  </a:lnTo>
                  <a:close/>
                </a:path>
                <a:path w="236855" h="177164">
                  <a:moveTo>
                    <a:pt x="18669" y="85636"/>
                  </a:moveTo>
                  <a:lnTo>
                    <a:pt x="16954" y="84493"/>
                  </a:lnTo>
                  <a:lnTo>
                    <a:pt x="11925" y="84493"/>
                  </a:lnTo>
                  <a:lnTo>
                    <a:pt x="6858" y="84480"/>
                  </a:lnTo>
                  <a:lnTo>
                    <a:pt x="5270" y="85534"/>
                  </a:lnTo>
                  <a:lnTo>
                    <a:pt x="5143" y="85534"/>
                  </a:lnTo>
                  <a:lnTo>
                    <a:pt x="3429" y="86766"/>
                  </a:lnTo>
                  <a:lnTo>
                    <a:pt x="0" y="89052"/>
                  </a:lnTo>
                  <a:lnTo>
                    <a:pt x="0" y="90297"/>
                  </a:lnTo>
                  <a:lnTo>
                    <a:pt x="3429" y="92583"/>
                  </a:lnTo>
                  <a:lnTo>
                    <a:pt x="8483" y="92583"/>
                  </a:lnTo>
                  <a:lnTo>
                    <a:pt x="10198" y="91440"/>
                  </a:lnTo>
                  <a:lnTo>
                    <a:pt x="10198" y="90297"/>
                  </a:lnTo>
                  <a:lnTo>
                    <a:pt x="11049" y="89725"/>
                  </a:lnTo>
                  <a:lnTo>
                    <a:pt x="11912" y="90297"/>
                  </a:lnTo>
                  <a:lnTo>
                    <a:pt x="13525" y="91440"/>
                  </a:lnTo>
                  <a:lnTo>
                    <a:pt x="16954" y="89154"/>
                  </a:lnTo>
                  <a:lnTo>
                    <a:pt x="18669" y="87922"/>
                  </a:lnTo>
                  <a:lnTo>
                    <a:pt x="18669" y="85636"/>
                  </a:lnTo>
                  <a:close/>
                </a:path>
                <a:path w="236855" h="177164">
                  <a:moveTo>
                    <a:pt x="18669" y="71526"/>
                  </a:moveTo>
                  <a:lnTo>
                    <a:pt x="16954" y="70383"/>
                  </a:lnTo>
                  <a:lnTo>
                    <a:pt x="11912" y="70383"/>
                  </a:lnTo>
                  <a:lnTo>
                    <a:pt x="11760" y="70485"/>
                  </a:lnTo>
                  <a:lnTo>
                    <a:pt x="6858" y="70485"/>
                  </a:lnTo>
                  <a:lnTo>
                    <a:pt x="5295" y="71526"/>
                  </a:lnTo>
                  <a:lnTo>
                    <a:pt x="5143" y="71526"/>
                  </a:lnTo>
                  <a:lnTo>
                    <a:pt x="3429" y="72771"/>
                  </a:lnTo>
                  <a:lnTo>
                    <a:pt x="0" y="75057"/>
                  </a:lnTo>
                  <a:lnTo>
                    <a:pt x="0" y="76288"/>
                  </a:lnTo>
                  <a:lnTo>
                    <a:pt x="3429" y="78574"/>
                  </a:lnTo>
                  <a:lnTo>
                    <a:pt x="8483" y="78574"/>
                  </a:lnTo>
                  <a:lnTo>
                    <a:pt x="10198" y="77431"/>
                  </a:lnTo>
                  <a:lnTo>
                    <a:pt x="10198" y="76288"/>
                  </a:lnTo>
                  <a:lnTo>
                    <a:pt x="11112" y="75679"/>
                  </a:lnTo>
                  <a:lnTo>
                    <a:pt x="11912" y="76200"/>
                  </a:lnTo>
                  <a:lnTo>
                    <a:pt x="13525" y="77343"/>
                  </a:lnTo>
                  <a:lnTo>
                    <a:pt x="16954" y="75057"/>
                  </a:lnTo>
                  <a:lnTo>
                    <a:pt x="18669" y="73812"/>
                  </a:lnTo>
                  <a:lnTo>
                    <a:pt x="18669" y="71526"/>
                  </a:lnTo>
                  <a:close/>
                </a:path>
                <a:path w="236855" h="177164">
                  <a:moveTo>
                    <a:pt x="18669" y="57429"/>
                  </a:moveTo>
                  <a:lnTo>
                    <a:pt x="16954" y="56286"/>
                  </a:lnTo>
                  <a:lnTo>
                    <a:pt x="11912" y="56286"/>
                  </a:lnTo>
                  <a:lnTo>
                    <a:pt x="11760" y="56388"/>
                  </a:lnTo>
                  <a:lnTo>
                    <a:pt x="6858" y="56388"/>
                  </a:lnTo>
                  <a:lnTo>
                    <a:pt x="5295" y="57429"/>
                  </a:lnTo>
                  <a:lnTo>
                    <a:pt x="5143" y="57429"/>
                  </a:lnTo>
                  <a:lnTo>
                    <a:pt x="3429" y="58674"/>
                  </a:lnTo>
                  <a:lnTo>
                    <a:pt x="0" y="60960"/>
                  </a:lnTo>
                  <a:lnTo>
                    <a:pt x="0" y="62191"/>
                  </a:lnTo>
                  <a:lnTo>
                    <a:pt x="3429" y="64477"/>
                  </a:lnTo>
                  <a:lnTo>
                    <a:pt x="8483" y="64477"/>
                  </a:lnTo>
                  <a:lnTo>
                    <a:pt x="10198" y="63334"/>
                  </a:lnTo>
                  <a:lnTo>
                    <a:pt x="10198" y="62191"/>
                  </a:lnTo>
                  <a:lnTo>
                    <a:pt x="11112" y="61582"/>
                  </a:lnTo>
                  <a:lnTo>
                    <a:pt x="11912" y="62103"/>
                  </a:lnTo>
                  <a:lnTo>
                    <a:pt x="13525" y="63246"/>
                  </a:lnTo>
                  <a:lnTo>
                    <a:pt x="16954" y="60960"/>
                  </a:lnTo>
                  <a:lnTo>
                    <a:pt x="18669" y="59715"/>
                  </a:lnTo>
                  <a:lnTo>
                    <a:pt x="18669" y="57429"/>
                  </a:lnTo>
                  <a:close/>
                </a:path>
                <a:path w="236855" h="177164">
                  <a:moveTo>
                    <a:pt x="18669" y="43345"/>
                  </a:moveTo>
                  <a:lnTo>
                    <a:pt x="16954" y="42202"/>
                  </a:lnTo>
                  <a:lnTo>
                    <a:pt x="11912" y="42202"/>
                  </a:lnTo>
                  <a:lnTo>
                    <a:pt x="11772" y="42291"/>
                  </a:lnTo>
                  <a:lnTo>
                    <a:pt x="6858" y="42291"/>
                  </a:lnTo>
                  <a:lnTo>
                    <a:pt x="5270" y="43345"/>
                  </a:lnTo>
                  <a:lnTo>
                    <a:pt x="5143" y="43345"/>
                  </a:lnTo>
                  <a:lnTo>
                    <a:pt x="3429" y="44577"/>
                  </a:lnTo>
                  <a:lnTo>
                    <a:pt x="0" y="46863"/>
                  </a:lnTo>
                  <a:lnTo>
                    <a:pt x="0" y="48107"/>
                  </a:lnTo>
                  <a:lnTo>
                    <a:pt x="3429" y="50393"/>
                  </a:lnTo>
                  <a:lnTo>
                    <a:pt x="8483" y="50393"/>
                  </a:lnTo>
                  <a:lnTo>
                    <a:pt x="10198" y="49250"/>
                  </a:lnTo>
                  <a:lnTo>
                    <a:pt x="10198" y="48107"/>
                  </a:lnTo>
                  <a:lnTo>
                    <a:pt x="11125" y="47485"/>
                  </a:lnTo>
                  <a:lnTo>
                    <a:pt x="11912" y="48006"/>
                  </a:lnTo>
                  <a:lnTo>
                    <a:pt x="13525" y="49149"/>
                  </a:lnTo>
                  <a:lnTo>
                    <a:pt x="16954" y="46863"/>
                  </a:lnTo>
                  <a:lnTo>
                    <a:pt x="18669" y="45631"/>
                  </a:lnTo>
                  <a:lnTo>
                    <a:pt x="18669" y="43345"/>
                  </a:lnTo>
                  <a:close/>
                </a:path>
                <a:path w="236855" h="177164">
                  <a:moveTo>
                    <a:pt x="18669" y="29337"/>
                  </a:moveTo>
                  <a:lnTo>
                    <a:pt x="16954" y="28194"/>
                  </a:lnTo>
                  <a:lnTo>
                    <a:pt x="11912" y="28194"/>
                  </a:lnTo>
                  <a:lnTo>
                    <a:pt x="6858" y="28194"/>
                  </a:lnTo>
                  <a:lnTo>
                    <a:pt x="5295" y="29235"/>
                  </a:lnTo>
                  <a:lnTo>
                    <a:pt x="5143" y="29235"/>
                  </a:lnTo>
                  <a:lnTo>
                    <a:pt x="3429" y="30480"/>
                  </a:lnTo>
                  <a:lnTo>
                    <a:pt x="0" y="32766"/>
                  </a:lnTo>
                  <a:lnTo>
                    <a:pt x="0" y="33997"/>
                  </a:lnTo>
                  <a:lnTo>
                    <a:pt x="3429" y="36283"/>
                  </a:lnTo>
                  <a:lnTo>
                    <a:pt x="8483" y="36283"/>
                  </a:lnTo>
                  <a:lnTo>
                    <a:pt x="10198" y="35140"/>
                  </a:lnTo>
                  <a:lnTo>
                    <a:pt x="10198" y="33997"/>
                  </a:lnTo>
                  <a:lnTo>
                    <a:pt x="11049" y="33426"/>
                  </a:lnTo>
                  <a:lnTo>
                    <a:pt x="11912" y="33997"/>
                  </a:lnTo>
                  <a:lnTo>
                    <a:pt x="13525" y="35140"/>
                  </a:lnTo>
                  <a:lnTo>
                    <a:pt x="16954" y="32854"/>
                  </a:lnTo>
                  <a:lnTo>
                    <a:pt x="18669" y="31623"/>
                  </a:lnTo>
                  <a:lnTo>
                    <a:pt x="18669" y="29337"/>
                  </a:lnTo>
                  <a:close/>
                </a:path>
                <a:path w="236855" h="177164">
                  <a:moveTo>
                    <a:pt x="18669" y="15240"/>
                  </a:moveTo>
                  <a:lnTo>
                    <a:pt x="16954" y="14097"/>
                  </a:lnTo>
                  <a:lnTo>
                    <a:pt x="11912" y="14097"/>
                  </a:lnTo>
                  <a:lnTo>
                    <a:pt x="11772" y="14185"/>
                  </a:lnTo>
                  <a:lnTo>
                    <a:pt x="6858" y="14185"/>
                  </a:lnTo>
                  <a:lnTo>
                    <a:pt x="5270" y="15240"/>
                  </a:lnTo>
                  <a:lnTo>
                    <a:pt x="5143" y="15240"/>
                  </a:lnTo>
                  <a:lnTo>
                    <a:pt x="3429" y="16471"/>
                  </a:lnTo>
                  <a:lnTo>
                    <a:pt x="0" y="18757"/>
                  </a:lnTo>
                  <a:lnTo>
                    <a:pt x="0" y="20002"/>
                  </a:lnTo>
                  <a:lnTo>
                    <a:pt x="3429" y="22288"/>
                  </a:lnTo>
                  <a:lnTo>
                    <a:pt x="8483" y="22288"/>
                  </a:lnTo>
                  <a:lnTo>
                    <a:pt x="10198" y="21145"/>
                  </a:lnTo>
                  <a:lnTo>
                    <a:pt x="10198" y="20002"/>
                  </a:lnTo>
                  <a:lnTo>
                    <a:pt x="11125" y="19380"/>
                  </a:lnTo>
                  <a:lnTo>
                    <a:pt x="11912" y="19900"/>
                  </a:lnTo>
                  <a:lnTo>
                    <a:pt x="13525" y="21043"/>
                  </a:lnTo>
                  <a:lnTo>
                    <a:pt x="16954" y="18757"/>
                  </a:lnTo>
                  <a:lnTo>
                    <a:pt x="18669" y="17526"/>
                  </a:lnTo>
                  <a:lnTo>
                    <a:pt x="18669" y="15240"/>
                  </a:lnTo>
                  <a:close/>
                </a:path>
                <a:path w="236855" h="177164">
                  <a:moveTo>
                    <a:pt x="18669" y="1143"/>
                  </a:moveTo>
                  <a:lnTo>
                    <a:pt x="16954" y="0"/>
                  </a:lnTo>
                  <a:lnTo>
                    <a:pt x="11912" y="0"/>
                  </a:lnTo>
                  <a:lnTo>
                    <a:pt x="11772" y="88"/>
                  </a:lnTo>
                  <a:lnTo>
                    <a:pt x="6858" y="88"/>
                  </a:lnTo>
                  <a:lnTo>
                    <a:pt x="5270" y="1143"/>
                  </a:lnTo>
                  <a:lnTo>
                    <a:pt x="5143" y="1143"/>
                  </a:lnTo>
                  <a:lnTo>
                    <a:pt x="3429" y="2374"/>
                  </a:lnTo>
                  <a:lnTo>
                    <a:pt x="0" y="4660"/>
                  </a:lnTo>
                  <a:lnTo>
                    <a:pt x="0" y="5905"/>
                  </a:lnTo>
                  <a:lnTo>
                    <a:pt x="3429" y="8191"/>
                  </a:lnTo>
                  <a:lnTo>
                    <a:pt x="8483" y="8191"/>
                  </a:lnTo>
                  <a:lnTo>
                    <a:pt x="10198" y="7048"/>
                  </a:lnTo>
                  <a:lnTo>
                    <a:pt x="10198" y="5905"/>
                  </a:lnTo>
                  <a:lnTo>
                    <a:pt x="11125" y="5283"/>
                  </a:lnTo>
                  <a:lnTo>
                    <a:pt x="11912" y="5803"/>
                  </a:lnTo>
                  <a:lnTo>
                    <a:pt x="13525" y="6946"/>
                  </a:lnTo>
                  <a:lnTo>
                    <a:pt x="16954" y="4660"/>
                  </a:lnTo>
                  <a:lnTo>
                    <a:pt x="18669" y="3429"/>
                  </a:lnTo>
                  <a:lnTo>
                    <a:pt x="18669" y="1143"/>
                  </a:lnTo>
                  <a:close/>
                </a:path>
                <a:path w="236855" h="177164">
                  <a:moveTo>
                    <a:pt x="37249" y="171259"/>
                  </a:moveTo>
                  <a:lnTo>
                    <a:pt x="35534" y="170014"/>
                  </a:lnTo>
                  <a:lnTo>
                    <a:pt x="33820" y="170014"/>
                  </a:lnTo>
                  <a:lnTo>
                    <a:pt x="33820" y="168871"/>
                  </a:lnTo>
                  <a:lnTo>
                    <a:pt x="30492" y="166497"/>
                  </a:lnTo>
                  <a:lnTo>
                    <a:pt x="28778" y="165354"/>
                  </a:lnTo>
                  <a:lnTo>
                    <a:pt x="25438" y="167728"/>
                  </a:lnTo>
                  <a:lnTo>
                    <a:pt x="23723" y="167728"/>
                  </a:lnTo>
                  <a:lnTo>
                    <a:pt x="23723" y="171259"/>
                  </a:lnTo>
                  <a:lnTo>
                    <a:pt x="24574" y="171831"/>
                  </a:lnTo>
                  <a:lnTo>
                    <a:pt x="23723" y="172402"/>
                  </a:lnTo>
                  <a:lnTo>
                    <a:pt x="27152" y="174688"/>
                  </a:lnTo>
                  <a:lnTo>
                    <a:pt x="28765" y="175920"/>
                  </a:lnTo>
                  <a:lnTo>
                    <a:pt x="29616" y="175310"/>
                  </a:lnTo>
                  <a:lnTo>
                    <a:pt x="30480" y="175920"/>
                  </a:lnTo>
                  <a:lnTo>
                    <a:pt x="32194" y="177063"/>
                  </a:lnTo>
                  <a:lnTo>
                    <a:pt x="33820" y="177063"/>
                  </a:lnTo>
                  <a:lnTo>
                    <a:pt x="35534" y="175920"/>
                  </a:lnTo>
                  <a:lnTo>
                    <a:pt x="37249" y="174688"/>
                  </a:lnTo>
                  <a:lnTo>
                    <a:pt x="37249" y="171259"/>
                  </a:lnTo>
                  <a:close/>
                </a:path>
                <a:path w="236855" h="177164">
                  <a:moveTo>
                    <a:pt x="57543" y="171259"/>
                  </a:moveTo>
                  <a:lnTo>
                    <a:pt x="55829" y="170014"/>
                  </a:lnTo>
                  <a:lnTo>
                    <a:pt x="54114" y="170014"/>
                  </a:lnTo>
                  <a:lnTo>
                    <a:pt x="54114" y="168871"/>
                  </a:lnTo>
                  <a:lnTo>
                    <a:pt x="50774" y="166497"/>
                  </a:lnTo>
                  <a:lnTo>
                    <a:pt x="49060" y="165354"/>
                  </a:lnTo>
                  <a:lnTo>
                    <a:pt x="45720" y="167728"/>
                  </a:lnTo>
                  <a:lnTo>
                    <a:pt x="44005" y="167728"/>
                  </a:lnTo>
                  <a:lnTo>
                    <a:pt x="44005" y="171259"/>
                  </a:lnTo>
                  <a:lnTo>
                    <a:pt x="44869" y="171843"/>
                  </a:lnTo>
                  <a:lnTo>
                    <a:pt x="44018" y="172402"/>
                  </a:lnTo>
                  <a:lnTo>
                    <a:pt x="47447" y="174688"/>
                  </a:lnTo>
                  <a:lnTo>
                    <a:pt x="49060" y="175920"/>
                  </a:lnTo>
                  <a:lnTo>
                    <a:pt x="49911" y="175310"/>
                  </a:lnTo>
                  <a:lnTo>
                    <a:pt x="50774" y="175920"/>
                  </a:lnTo>
                  <a:lnTo>
                    <a:pt x="52489" y="177063"/>
                  </a:lnTo>
                  <a:lnTo>
                    <a:pt x="54114" y="177063"/>
                  </a:lnTo>
                  <a:lnTo>
                    <a:pt x="55829" y="175920"/>
                  </a:lnTo>
                  <a:lnTo>
                    <a:pt x="57543" y="174688"/>
                  </a:lnTo>
                  <a:lnTo>
                    <a:pt x="57543" y="171259"/>
                  </a:lnTo>
                  <a:close/>
                </a:path>
                <a:path w="236855" h="177164">
                  <a:moveTo>
                    <a:pt x="77825" y="171259"/>
                  </a:moveTo>
                  <a:lnTo>
                    <a:pt x="76111" y="170014"/>
                  </a:lnTo>
                  <a:lnTo>
                    <a:pt x="74396" y="170014"/>
                  </a:lnTo>
                  <a:lnTo>
                    <a:pt x="74396" y="168871"/>
                  </a:lnTo>
                  <a:lnTo>
                    <a:pt x="71056" y="166497"/>
                  </a:lnTo>
                  <a:lnTo>
                    <a:pt x="69342" y="165354"/>
                  </a:lnTo>
                  <a:lnTo>
                    <a:pt x="66014" y="167728"/>
                  </a:lnTo>
                  <a:lnTo>
                    <a:pt x="64300" y="167728"/>
                  </a:lnTo>
                  <a:lnTo>
                    <a:pt x="64300" y="171259"/>
                  </a:lnTo>
                  <a:lnTo>
                    <a:pt x="65151" y="171831"/>
                  </a:lnTo>
                  <a:lnTo>
                    <a:pt x="64300" y="172402"/>
                  </a:lnTo>
                  <a:lnTo>
                    <a:pt x="67729" y="174688"/>
                  </a:lnTo>
                  <a:lnTo>
                    <a:pt x="69342" y="175920"/>
                  </a:lnTo>
                  <a:lnTo>
                    <a:pt x="70192" y="175310"/>
                  </a:lnTo>
                  <a:lnTo>
                    <a:pt x="71056" y="175920"/>
                  </a:lnTo>
                  <a:lnTo>
                    <a:pt x="72771" y="177063"/>
                  </a:lnTo>
                  <a:lnTo>
                    <a:pt x="74396" y="177063"/>
                  </a:lnTo>
                  <a:lnTo>
                    <a:pt x="76111" y="175920"/>
                  </a:lnTo>
                  <a:lnTo>
                    <a:pt x="77825" y="174688"/>
                  </a:lnTo>
                  <a:lnTo>
                    <a:pt x="77825" y="171259"/>
                  </a:lnTo>
                  <a:close/>
                </a:path>
                <a:path w="236855" h="177164">
                  <a:moveTo>
                    <a:pt x="98120" y="171259"/>
                  </a:moveTo>
                  <a:lnTo>
                    <a:pt x="96405" y="170014"/>
                  </a:lnTo>
                  <a:lnTo>
                    <a:pt x="94691" y="170014"/>
                  </a:lnTo>
                  <a:lnTo>
                    <a:pt x="94691" y="168871"/>
                  </a:lnTo>
                  <a:lnTo>
                    <a:pt x="91351" y="166497"/>
                  </a:lnTo>
                  <a:lnTo>
                    <a:pt x="89636" y="165354"/>
                  </a:lnTo>
                  <a:lnTo>
                    <a:pt x="86309" y="167728"/>
                  </a:lnTo>
                  <a:lnTo>
                    <a:pt x="84594" y="167728"/>
                  </a:lnTo>
                  <a:lnTo>
                    <a:pt x="84594" y="171259"/>
                  </a:lnTo>
                  <a:lnTo>
                    <a:pt x="85445" y="171831"/>
                  </a:lnTo>
                  <a:lnTo>
                    <a:pt x="84594" y="172402"/>
                  </a:lnTo>
                  <a:lnTo>
                    <a:pt x="88023" y="174688"/>
                  </a:lnTo>
                  <a:lnTo>
                    <a:pt x="89636" y="175920"/>
                  </a:lnTo>
                  <a:lnTo>
                    <a:pt x="90487" y="175310"/>
                  </a:lnTo>
                  <a:lnTo>
                    <a:pt x="91351" y="175920"/>
                  </a:lnTo>
                  <a:lnTo>
                    <a:pt x="93065" y="177063"/>
                  </a:lnTo>
                  <a:lnTo>
                    <a:pt x="94691" y="177063"/>
                  </a:lnTo>
                  <a:lnTo>
                    <a:pt x="96405" y="175920"/>
                  </a:lnTo>
                  <a:lnTo>
                    <a:pt x="98120" y="174688"/>
                  </a:lnTo>
                  <a:lnTo>
                    <a:pt x="98120" y="171259"/>
                  </a:lnTo>
                  <a:close/>
                </a:path>
                <a:path w="236855" h="177164">
                  <a:moveTo>
                    <a:pt x="118402" y="171259"/>
                  </a:moveTo>
                  <a:lnTo>
                    <a:pt x="116687" y="170014"/>
                  </a:lnTo>
                  <a:lnTo>
                    <a:pt x="114973" y="170014"/>
                  </a:lnTo>
                  <a:lnTo>
                    <a:pt x="114973" y="168871"/>
                  </a:lnTo>
                  <a:lnTo>
                    <a:pt x="111633" y="166497"/>
                  </a:lnTo>
                  <a:lnTo>
                    <a:pt x="109918" y="165354"/>
                  </a:lnTo>
                  <a:lnTo>
                    <a:pt x="106591" y="167728"/>
                  </a:lnTo>
                  <a:lnTo>
                    <a:pt x="104876" y="167728"/>
                  </a:lnTo>
                  <a:lnTo>
                    <a:pt x="104876" y="171259"/>
                  </a:lnTo>
                  <a:lnTo>
                    <a:pt x="105727" y="171831"/>
                  </a:lnTo>
                  <a:lnTo>
                    <a:pt x="104876" y="172402"/>
                  </a:lnTo>
                  <a:lnTo>
                    <a:pt x="108305" y="174688"/>
                  </a:lnTo>
                  <a:lnTo>
                    <a:pt x="109931" y="175920"/>
                  </a:lnTo>
                  <a:lnTo>
                    <a:pt x="110782" y="175310"/>
                  </a:lnTo>
                  <a:lnTo>
                    <a:pt x="111645" y="175920"/>
                  </a:lnTo>
                  <a:lnTo>
                    <a:pt x="113360" y="177063"/>
                  </a:lnTo>
                  <a:lnTo>
                    <a:pt x="114973" y="177063"/>
                  </a:lnTo>
                  <a:lnTo>
                    <a:pt x="116687" y="175920"/>
                  </a:lnTo>
                  <a:lnTo>
                    <a:pt x="118402" y="174688"/>
                  </a:lnTo>
                  <a:lnTo>
                    <a:pt x="118402" y="171259"/>
                  </a:lnTo>
                  <a:close/>
                </a:path>
                <a:path w="236855" h="177164">
                  <a:moveTo>
                    <a:pt x="138595" y="171259"/>
                  </a:moveTo>
                  <a:lnTo>
                    <a:pt x="136880" y="170014"/>
                  </a:lnTo>
                  <a:lnTo>
                    <a:pt x="135255" y="170014"/>
                  </a:lnTo>
                  <a:lnTo>
                    <a:pt x="135255" y="168871"/>
                  </a:lnTo>
                  <a:lnTo>
                    <a:pt x="131927" y="166497"/>
                  </a:lnTo>
                  <a:lnTo>
                    <a:pt x="130213" y="165354"/>
                  </a:lnTo>
                  <a:lnTo>
                    <a:pt x="126873" y="167728"/>
                  </a:lnTo>
                  <a:lnTo>
                    <a:pt x="125158" y="167728"/>
                  </a:lnTo>
                  <a:lnTo>
                    <a:pt x="125158" y="171259"/>
                  </a:lnTo>
                  <a:lnTo>
                    <a:pt x="126009" y="171831"/>
                  </a:lnTo>
                  <a:lnTo>
                    <a:pt x="125158" y="172402"/>
                  </a:lnTo>
                  <a:lnTo>
                    <a:pt x="128587" y="174688"/>
                  </a:lnTo>
                  <a:lnTo>
                    <a:pt x="130213" y="175920"/>
                  </a:lnTo>
                  <a:lnTo>
                    <a:pt x="131013" y="175348"/>
                  </a:lnTo>
                  <a:lnTo>
                    <a:pt x="131838" y="175920"/>
                  </a:lnTo>
                  <a:lnTo>
                    <a:pt x="133553" y="177063"/>
                  </a:lnTo>
                  <a:lnTo>
                    <a:pt x="135166" y="177063"/>
                  </a:lnTo>
                  <a:lnTo>
                    <a:pt x="136880" y="175920"/>
                  </a:lnTo>
                  <a:lnTo>
                    <a:pt x="138595" y="174688"/>
                  </a:lnTo>
                  <a:lnTo>
                    <a:pt x="138595" y="171259"/>
                  </a:lnTo>
                  <a:close/>
                </a:path>
                <a:path w="236855" h="177164">
                  <a:moveTo>
                    <a:pt x="158889" y="171259"/>
                  </a:moveTo>
                  <a:lnTo>
                    <a:pt x="157175" y="170014"/>
                  </a:lnTo>
                  <a:lnTo>
                    <a:pt x="155549" y="170014"/>
                  </a:lnTo>
                  <a:lnTo>
                    <a:pt x="155549" y="168871"/>
                  </a:lnTo>
                  <a:lnTo>
                    <a:pt x="152222" y="166497"/>
                  </a:lnTo>
                  <a:lnTo>
                    <a:pt x="150507" y="165354"/>
                  </a:lnTo>
                  <a:lnTo>
                    <a:pt x="147167" y="167728"/>
                  </a:lnTo>
                  <a:lnTo>
                    <a:pt x="145453" y="167728"/>
                  </a:lnTo>
                  <a:lnTo>
                    <a:pt x="145453" y="171259"/>
                  </a:lnTo>
                  <a:lnTo>
                    <a:pt x="146304" y="171831"/>
                  </a:lnTo>
                  <a:lnTo>
                    <a:pt x="145453" y="172402"/>
                  </a:lnTo>
                  <a:lnTo>
                    <a:pt x="148882" y="174688"/>
                  </a:lnTo>
                  <a:lnTo>
                    <a:pt x="150507" y="175920"/>
                  </a:lnTo>
                  <a:lnTo>
                    <a:pt x="151307" y="175348"/>
                  </a:lnTo>
                  <a:lnTo>
                    <a:pt x="152120" y="175920"/>
                  </a:lnTo>
                  <a:lnTo>
                    <a:pt x="153835" y="177063"/>
                  </a:lnTo>
                  <a:lnTo>
                    <a:pt x="155460" y="177063"/>
                  </a:lnTo>
                  <a:lnTo>
                    <a:pt x="157175" y="175920"/>
                  </a:lnTo>
                  <a:lnTo>
                    <a:pt x="158889" y="174688"/>
                  </a:lnTo>
                  <a:lnTo>
                    <a:pt x="158889" y="171259"/>
                  </a:lnTo>
                  <a:close/>
                </a:path>
                <a:path w="236855" h="177164">
                  <a:moveTo>
                    <a:pt x="179171" y="171259"/>
                  </a:moveTo>
                  <a:lnTo>
                    <a:pt x="177457" y="170014"/>
                  </a:lnTo>
                  <a:lnTo>
                    <a:pt x="175831" y="170014"/>
                  </a:lnTo>
                  <a:lnTo>
                    <a:pt x="175831" y="168871"/>
                  </a:lnTo>
                  <a:lnTo>
                    <a:pt x="172504" y="166497"/>
                  </a:lnTo>
                  <a:lnTo>
                    <a:pt x="170789" y="165354"/>
                  </a:lnTo>
                  <a:lnTo>
                    <a:pt x="167449" y="167728"/>
                  </a:lnTo>
                  <a:lnTo>
                    <a:pt x="165735" y="167728"/>
                  </a:lnTo>
                  <a:lnTo>
                    <a:pt x="165735" y="171259"/>
                  </a:lnTo>
                  <a:lnTo>
                    <a:pt x="166547" y="171805"/>
                  </a:lnTo>
                  <a:lnTo>
                    <a:pt x="165646" y="172402"/>
                  </a:lnTo>
                  <a:lnTo>
                    <a:pt x="169075" y="174688"/>
                  </a:lnTo>
                  <a:lnTo>
                    <a:pt x="170688" y="175920"/>
                  </a:lnTo>
                  <a:lnTo>
                    <a:pt x="171538" y="175310"/>
                  </a:lnTo>
                  <a:lnTo>
                    <a:pt x="172402" y="175920"/>
                  </a:lnTo>
                  <a:lnTo>
                    <a:pt x="174117" y="177063"/>
                  </a:lnTo>
                  <a:lnTo>
                    <a:pt x="175742" y="177063"/>
                  </a:lnTo>
                  <a:lnTo>
                    <a:pt x="177457" y="175920"/>
                  </a:lnTo>
                  <a:lnTo>
                    <a:pt x="179171" y="174688"/>
                  </a:lnTo>
                  <a:lnTo>
                    <a:pt x="179171" y="171259"/>
                  </a:lnTo>
                  <a:close/>
                </a:path>
                <a:path w="236855" h="177164">
                  <a:moveTo>
                    <a:pt x="199466" y="171259"/>
                  </a:moveTo>
                  <a:lnTo>
                    <a:pt x="197751" y="170014"/>
                  </a:lnTo>
                  <a:lnTo>
                    <a:pt x="196126" y="170014"/>
                  </a:lnTo>
                  <a:lnTo>
                    <a:pt x="196126" y="168871"/>
                  </a:lnTo>
                  <a:lnTo>
                    <a:pt x="192798" y="166497"/>
                  </a:lnTo>
                  <a:lnTo>
                    <a:pt x="191084" y="165354"/>
                  </a:lnTo>
                  <a:lnTo>
                    <a:pt x="187744" y="167728"/>
                  </a:lnTo>
                  <a:lnTo>
                    <a:pt x="186029" y="167728"/>
                  </a:lnTo>
                  <a:lnTo>
                    <a:pt x="186029" y="171259"/>
                  </a:lnTo>
                  <a:lnTo>
                    <a:pt x="186842" y="171805"/>
                  </a:lnTo>
                  <a:lnTo>
                    <a:pt x="185940" y="172402"/>
                  </a:lnTo>
                  <a:lnTo>
                    <a:pt x="189369" y="174688"/>
                  </a:lnTo>
                  <a:lnTo>
                    <a:pt x="190982" y="175920"/>
                  </a:lnTo>
                  <a:lnTo>
                    <a:pt x="191833" y="175310"/>
                  </a:lnTo>
                  <a:lnTo>
                    <a:pt x="192697" y="175920"/>
                  </a:lnTo>
                  <a:lnTo>
                    <a:pt x="194411" y="177063"/>
                  </a:lnTo>
                  <a:lnTo>
                    <a:pt x="196037" y="177063"/>
                  </a:lnTo>
                  <a:lnTo>
                    <a:pt x="197751" y="175920"/>
                  </a:lnTo>
                  <a:lnTo>
                    <a:pt x="199466" y="174688"/>
                  </a:lnTo>
                  <a:lnTo>
                    <a:pt x="199466" y="171259"/>
                  </a:lnTo>
                  <a:close/>
                </a:path>
                <a:path w="236855" h="177164">
                  <a:moveTo>
                    <a:pt x="219748" y="171259"/>
                  </a:moveTo>
                  <a:lnTo>
                    <a:pt x="218033" y="170014"/>
                  </a:lnTo>
                  <a:lnTo>
                    <a:pt x="216420" y="170014"/>
                  </a:lnTo>
                  <a:lnTo>
                    <a:pt x="216420" y="168871"/>
                  </a:lnTo>
                  <a:lnTo>
                    <a:pt x="213080" y="166497"/>
                  </a:lnTo>
                  <a:lnTo>
                    <a:pt x="211366" y="165354"/>
                  </a:lnTo>
                  <a:lnTo>
                    <a:pt x="208038" y="167728"/>
                  </a:lnTo>
                  <a:lnTo>
                    <a:pt x="206324" y="167728"/>
                  </a:lnTo>
                  <a:lnTo>
                    <a:pt x="206324" y="171259"/>
                  </a:lnTo>
                  <a:lnTo>
                    <a:pt x="207124" y="171805"/>
                  </a:lnTo>
                  <a:lnTo>
                    <a:pt x="206222" y="172402"/>
                  </a:lnTo>
                  <a:lnTo>
                    <a:pt x="209651" y="174688"/>
                  </a:lnTo>
                  <a:lnTo>
                    <a:pt x="211277" y="175920"/>
                  </a:lnTo>
                  <a:lnTo>
                    <a:pt x="212128" y="175310"/>
                  </a:lnTo>
                  <a:lnTo>
                    <a:pt x="212991" y="175920"/>
                  </a:lnTo>
                  <a:lnTo>
                    <a:pt x="214706" y="177063"/>
                  </a:lnTo>
                  <a:lnTo>
                    <a:pt x="216319" y="177063"/>
                  </a:lnTo>
                  <a:lnTo>
                    <a:pt x="218033" y="175920"/>
                  </a:lnTo>
                  <a:lnTo>
                    <a:pt x="219748" y="174688"/>
                  </a:lnTo>
                  <a:lnTo>
                    <a:pt x="219748" y="171259"/>
                  </a:lnTo>
                  <a:close/>
                </a:path>
                <a:path w="236855" h="177164">
                  <a:moveTo>
                    <a:pt x="236613" y="168871"/>
                  </a:moveTo>
                  <a:lnTo>
                    <a:pt x="233273" y="166497"/>
                  </a:lnTo>
                  <a:lnTo>
                    <a:pt x="231559" y="165354"/>
                  </a:lnTo>
                  <a:lnTo>
                    <a:pt x="228231" y="167728"/>
                  </a:lnTo>
                  <a:lnTo>
                    <a:pt x="226517" y="167728"/>
                  </a:lnTo>
                  <a:lnTo>
                    <a:pt x="226517" y="171259"/>
                  </a:lnTo>
                  <a:lnTo>
                    <a:pt x="227368" y="171831"/>
                  </a:lnTo>
                  <a:lnTo>
                    <a:pt x="226504" y="172402"/>
                  </a:lnTo>
                  <a:lnTo>
                    <a:pt x="229933" y="174688"/>
                  </a:lnTo>
                  <a:lnTo>
                    <a:pt x="231559" y="175920"/>
                  </a:lnTo>
                  <a:lnTo>
                    <a:pt x="233273" y="174688"/>
                  </a:lnTo>
                  <a:lnTo>
                    <a:pt x="234988" y="173545"/>
                  </a:lnTo>
                  <a:lnTo>
                    <a:pt x="236601" y="172402"/>
                  </a:lnTo>
                  <a:lnTo>
                    <a:pt x="234988" y="171259"/>
                  </a:lnTo>
                  <a:lnTo>
                    <a:pt x="236613" y="171259"/>
                  </a:lnTo>
                  <a:lnTo>
                    <a:pt x="236613" y="1688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82040" y="4904904"/>
              <a:ext cx="478790" cy="13335"/>
            </a:xfrm>
            <a:custGeom>
              <a:avLst/>
              <a:gdLst/>
              <a:ahLst/>
              <a:cxnLst/>
              <a:rect l="l" t="t" r="r" b="b"/>
              <a:pathLst>
                <a:path w="478790" h="13335">
                  <a:moveTo>
                    <a:pt x="13512" y="5905"/>
                  </a:moveTo>
                  <a:lnTo>
                    <a:pt x="11798" y="4660"/>
                  </a:lnTo>
                  <a:lnTo>
                    <a:pt x="10096" y="4660"/>
                  </a:lnTo>
                  <a:lnTo>
                    <a:pt x="10096" y="3517"/>
                  </a:lnTo>
                  <a:lnTo>
                    <a:pt x="6756" y="1143"/>
                  </a:lnTo>
                  <a:lnTo>
                    <a:pt x="5041" y="0"/>
                  </a:lnTo>
                  <a:lnTo>
                    <a:pt x="1714" y="2374"/>
                  </a:lnTo>
                  <a:lnTo>
                    <a:pt x="0" y="2374"/>
                  </a:lnTo>
                  <a:lnTo>
                    <a:pt x="0" y="5905"/>
                  </a:lnTo>
                  <a:lnTo>
                    <a:pt x="1714" y="7048"/>
                  </a:lnTo>
                  <a:lnTo>
                    <a:pt x="3416" y="7048"/>
                  </a:lnTo>
                  <a:lnTo>
                    <a:pt x="3416" y="8191"/>
                  </a:lnTo>
                  <a:lnTo>
                    <a:pt x="6756" y="10566"/>
                  </a:lnTo>
                  <a:lnTo>
                    <a:pt x="8470" y="11709"/>
                  </a:lnTo>
                  <a:lnTo>
                    <a:pt x="10083" y="11709"/>
                  </a:lnTo>
                  <a:lnTo>
                    <a:pt x="11798" y="10566"/>
                  </a:lnTo>
                  <a:lnTo>
                    <a:pt x="13512" y="9334"/>
                  </a:lnTo>
                  <a:lnTo>
                    <a:pt x="13512" y="5905"/>
                  </a:lnTo>
                  <a:close/>
                </a:path>
                <a:path w="478790" h="13335">
                  <a:moveTo>
                    <a:pt x="33807" y="5905"/>
                  </a:moveTo>
                  <a:lnTo>
                    <a:pt x="32092" y="4660"/>
                  </a:lnTo>
                  <a:lnTo>
                    <a:pt x="30378" y="4660"/>
                  </a:lnTo>
                  <a:lnTo>
                    <a:pt x="30378" y="3517"/>
                  </a:lnTo>
                  <a:lnTo>
                    <a:pt x="27051" y="1143"/>
                  </a:lnTo>
                  <a:lnTo>
                    <a:pt x="25336" y="0"/>
                  </a:lnTo>
                  <a:lnTo>
                    <a:pt x="21996" y="2374"/>
                  </a:lnTo>
                  <a:lnTo>
                    <a:pt x="20281" y="2374"/>
                  </a:lnTo>
                  <a:lnTo>
                    <a:pt x="20281" y="5905"/>
                  </a:lnTo>
                  <a:lnTo>
                    <a:pt x="21132" y="6477"/>
                  </a:lnTo>
                  <a:lnTo>
                    <a:pt x="20281" y="7048"/>
                  </a:lnTo>
                  <a:lnTo>
                    <a:pt x="23710" y="9334"/>
                  </a:lnTo>
                  <a:lnTo>
                    <a:pt x="25336" y="10566"/>
                  </a:lnTo>
                  <a:lnTo>
                    <a:pt x="26187" y="9956"/>
                  </a:lnTo>
                  <a:lnTo>
                    <a:pt x="27051" y="10566"/>
                  </a:lnTo>
                  <a:lnTo>
                    <a:pt x="28765" y="11709"/>
                  </a:lnTo>
                  <a:lnTo>
                    <a:pt x="30378" y="11709"/>
                  </a:lnTo>
                  <a:lnTo>
                    <a:pt x="32092" y="10566"/>
                  </a:lnTo>
                  <a:lnTo>
                    <a:pt x="33807" y="9334"/>
                  </a:lnTo>
                  <a:lnTo>
                    <a:pt x="33807" y="5905"/>
                  </a:lnTo>
                  <a:close/>
                </a:path>
                <a:path w="478790" h="13335">
                  <a:moveTo>
                    <a:pt x="54102" y="5905"/>
                  </a:moveTo>
                  <a:lnTo>
                    <a:pt x="52387" y="4660"/>
                  </a:lnTo>
                  <a:lnTo>
                    <a:pt x="50660" y="4660"/>
                  </a:lnTo>
                  <a:lnTo>
                    <a:pt x="50660" y="3517"/>
                  </a:lnTo>
                  <a:lnTo>
                    <a:pt x="47332" y="1143"/>
                  </a:lnTo>
                  <a:lnTo>
                    <a:pt x="45618" y="0"/>
                  </a:lnTo>
                  <a:lnTo>
                    <a:pt x="42278" y="2374"/>
                  </a:lnTo>
                  <a:lnTo>
                    <a:pt x="40563" y="2374"/>
                  </a:lnTo>
                  <a:lnTo>
                    <a:pt x="40563" y="5905"/>
                  </a:lnTo>
                  <a:lnTo>
                    <a:pt x="41414" y="6477"/>
                  </a:lnTo>
                  <a:lnTo>
                    <a:pt x="40563" y="7048"/>
                  </a:lnTo>
                  <a:lnTo>
                    <a:pt x="43992" y="9334"/>
                  </a:lnTo>
                  <a:lnTo>
                    <a:pt x="45618" y="10566"/>
                  </a:lnTo>
                  <a:lnTo>
                    <a:pt x="46469" y="9956"/>
                  </a:lnTo>
                  <a:lnTo>
                    <a:pt x="47332" y="10566"/>
                  </a:lnTo>
                  <a:lnTo>
                    <a:pt x="49047" y="11709"/>
                  </a:lnTo>
                  <a:lnTo>
                    <a:pt x="50673" y="11709"/>
                  </a:lnTo>
                  <a:lnTo>
                    <a:pt x="52387" y="10566"/>
                  </a:lnTo>
                  <a:lnTo>
                    <a:pt x="54102" y="9334"/>
                  </a:lnTo>
                  <a:lnTo>
                    <a:pt x="54102" y="5905"/>
                  </a:lnTo>
                  <a:close/>
                </a:path>
                <a:path w="478790" h="13335">
                  <a:moveTo>
                    <a:pt x="74383" y="5905"/>
                  </a:moveTo>
                  <a:lnTo>
                    <a:pt x="72669" y="4660"/>
                  </a:lnTo>
                  <a:lnTo>
                    <a:pt x="70954" y="4660"/>
                  </a:lnTo>
                  <a:lnTo>
                    <a:pt x="70954" y="3517"/>
                  </a:lnTo>
                  <a:lnTo>
                    <a:pt x="67627" y="1143"/>
                  </a:lnTo>
                  <a:lnTo>
                    <a:pt x="65913" y="0"/>
                  </a:lnTo>
                  <a:lnTo>
                    <a:pt x="62572" y="2374"/>
                  </a:lnTo>
                  <a:lnTo>
                    <a:pt x="60858" y="2374"/>
                  </a:lnTo>
                  <a:lnTo>
                    <a:pt x="60858" y="5905"/>
                  </a:lnTo>
                  <a:lnTo>
                    <a:pt x="61709" y="6477"/>
                  </a:lnTo>
                  <a:lnTo>
                    <a:pt x="60858" y="7048"/>
                  </a:lnTo>
                  <a:lnTo>
                    <a:pt x="64287" y="9334"/>
                  </a:lnTo>
                  <a:lnTo>
                    <a:pt x="65900" y="10566"/>
                  </a:lnTo>
                  <a:lnTo>
                    <a:pt x="66751" y="9956"/>
                  </a:lnTo>
                  <a:lnTo>
                    <a:pt x="67614" y="10566"/>
                  </a:lnTo>
                  <a:lnTo>
                    <a:pt x="69329" y="11709"/>
                  </a:lnTo>
                  <a:lnTo>
                    <a:pt x="70954" y="11709"/>
                  </a:lnTo>
                  <a:lnTo>
                    <a:pt x="72669" y="10566"/>
                  </a:lnTo>
                  <a:lnTo>
                    <a:pt x="74383" y="9334"/>
                  </a:lnTo>
                  <a:lnTo>
                    <a:pt x="74383" y="5905"/>
                  </a:lnTo>
                  <a:close/>
                </a:path>
                <a:path w="478790" h="13335">
                  <a:moveTo>
                    <a:pt x="94678" y="5905"/>
                  </a:moveTo>
                  <a:lnTo>
                    <a:pt x="92964" y="4660"/>
                  </a:lnTo>
                  <a:lnTo>
                    <a:pt x="91249" y="4660"/>
                  </a:lnTo>
                  <a:lnTo>
                    <a:pt x="91249" y="3517"/>
                  </a:lnTo>
                  <a:lnTo>
                    <a:pt x="87909" y="1143"/>
                  </a:lnTo>
                  <a:lnTo>
                    <a:pt x="86194" y="0"/>
                  </a:lnTo>
                  <a:lnTo>
                    <a:pt x="82854" y="2374"/>
                  </a:lnTo>
                  <a:lnTo>
                    <a:pt x="81140" y="2374"/>
                  </a:lnTo>
                  <a:lnTo>
                    <a:pt x="81140" y="5905"/>
                  </a:lnTo>
                  <a:lnTo>
                    <a:pt x="82003" y="6489"/>
                  </a:lnTo>
                  <a:lnTo>
                    <a:pt x="81153" y="7048"/>
                  </a:lnTo>
                  <a:lnTo>
                    <a:pt x="84582" y="9334"/>
                  </a:lnTo>
                  <a:lnTo>
                    <a:pt x="86194" y="10566"/>
                  </a:lnTo>
                  <a:lnTo>
                    <a:pt x="87045" y="9956"/>
                  </a:lnTo>
                  <a:lnTo>
                    <a:pt x="87909" y="10566"/>
                  </a:lnTo>
                  <a:lnTo>
                    <a:pt x="89623" y="11709"/>
                  </a:lnTo>
                  <a:lnTo>
                    <a:pt x="91249" y="11709"/>
                  </a:lnTo>
                  <a:lnTo>
                    <a:pt x="92964" y="10566"/>
                  </a:lnTo>
                  <a:lnTo>
                    <a:pt x="94678" y="9334"/>
                  </a:lnTo>
                  <a:lnTo>
                    <a:pt x="94678" y="5905"/>
                  </a:lnTo>
                  <a:close/>
                </a:path>
                <a:path w="478790" h="13335">
                  <a:moveTo>
                    <a:pt x="114858" y="5905"/>
                  </a:moveTo>
                  <a:lnTo>
                    <a:pt x="113144" y="4660"/>
                  </a:lnTo>
                  <a:lnTo>
                    <a:pt x="111531" y="4660"/>
                  </a:lnTo>
                  <a:lnTo>
                    <a:pt x="111531" y="3517"/>
                  </a:lnTo>
                  <a:lnTo>
                    <a:pt x="108191" y="1143"/>
                  </a:lnTo>
                  <a:lnTo>
                    <a:pt x="106476" y="0"/>
                  </a:lnTo>
                  <a:lnTo>
                    <a:pt x="103149" y="2374"/>
                  </a:lnTo>
                  <a:lnTo>
                    <a:pt x="101434" y="2374"/>
                  </a:lnTo>
                  <a:lnTo>
                    <a:pt x="101434" y="5905"/>
                  </a:lnTo>
                  <a:lnTo>
                    <a:pt x="102285" y="6477"/>
                  </a:lnTo>
                  <a:lnTo>
                    <a:pt x="101434" y="7048"/>
                  </a:lnTo>
                  <a:lnTo>
                    <a:pt x="104863" y="9334"/>
                  </a:lnTo>
                  <a:lnTo>
                    <a:pt x="106476" y="10566"/>
                  </a:lnTo>
                  <a:lnTo>
                    <a:pt x="107276" y="9994"/>
                  </a:lnTo>
                  <a:lnTo>
                    <a:pt x="108102" y="10566"/>
                  </a:lnTo>
                  <a:lnTo>
                    <a:pt x="109816" y="11709"/>
                  </a:lnTo>
                  <a:lnTo>
                    <a:pt x="111429" y="11709"/>
                  </a:lnTo>
                  <a:lnTo>
                    <a:pt x="113144" y="10566"/>
                  </a:lnTo>
                  <a:lnTo>
                    <a:pt x="114858" y="9334"/>
                  </a:lnTo>
                  <a:lnTo>
                    <a:pt x="114858" y="5905"/>
                  </a:lnTo>
                  <a:close/>
                </a:path>
                <a:path w="478790" h="13335">
                  <a:moveTo>
                    <a:pt x="135153" y="5905"/>
                  </a:moveTo>
                  <a:lnTo>
                    <a:pt x="133438" y="4660"/>
                  </a:lnTo>
                  <a:lnTo>
                    <a:pt x="131826" y="4660"/>
                  </a:lnTo>
                  <a:lnTo>
                    <a:pt x="131826" y="3517"/>
                  </a:lnTo>
                  <a:lnTo>
                    <a:pt x="128485" y="1143"/>
                  </a:lnTo>
                  <a:lnTo>
                    <a:pt x="126771" y="0"/>
                  </a:lnTo>
                  <a:lnTo>
                    <a:pt x="123444" y="2374"/>
                  </a:lnTo>
                  <a:lnTo>
                    <a:pt x="121729" y="2374"/>
                  </a:lnTo>
                  <a:lnTo>
                    <a:pt x="121729" y="5905"/>
                  </a:lnTo>
                  <a:lnTo>
                    <a:pt x="122580" y="6477"/>
                  </a:lnTo>
                  <a:lnTo>
                    <a:pt x="121729" y="7048"/>
                  </a:lnTo>
                  <a:lnTo>
                    <a:pt x="125158" y="9334"/>
                  </a:lnTo>
                  <a:lnTo>
                    <a:pt x="126771" y="10566"/>
                  </a:lnTo>
                  <a:lnTo>
                    <a:pt x="127571" y="9994"/>
                  </a:lnTo>
                  <a:lnTo>
                    <a:pt x="128397" y="10566"/>
                  </a:lnTo>
                  <a:lnTo>
                    <a:pt x="130111" y="11709"/>
                  </a:lnTo>
                  <a:lnTo>
                    <a:pt x="131724" y="11709"/>
                  </a:lnTo>
                  <a:lnTo>
                    <a:pt x="133438" y="10566"/>
                  </a:lnTo>
                  <a:lnTo>
                    <a:pt x="135153" y="9334"/>
                  </a:lnTo>
                  <a:lnTo>
                    <a:pt x="135153" y="5905"/>
                  </a:lnTo>
                  <a:close/>
                </a:path>
                <a:path w="478790" h="13335">
                  <a:moveTo>
                    <a:pt x="155448" y="5905"/>
                  </a:moveTo>
                  <a:lnTo>
                    <a:pt x="153733" y="4660"/>
                  </a:lnTo>
                  <a:lnTo>
                    <a:pt x="152107" y="4660"/>
                  </a:lnTo>
                  <a:lnTo>
                    <a:pt x="152107" y="3517"/>
                  </a:lnTo>
                  <a:lnTo>
                    <a:pt x="148780" y="1143"/>
                  </a:lnTo>
                  <a:lnTo>
                    <a:pt x="147066" y="0"/>
                  </a:lnTo>
                  <a:lnTo>
                    <a:pt x="143725" y="2374"/>
                  </a:lnTo>
                  <a:lnTo>
                    <a:pt x="142011" y="2374"/>
                  </a:lnTo>
                  <a:lnTo>
                    <a:pt x="142011" y="5905"/>
                  </a:lnTo>
                  <a:lnTo>
                    <a:pt x="142862" y="6477"/>
                  </a:lnTo>
                  <a:lnTo>
                    <a:pt x="142011" y="7048"/>
                  </a:lnTo>
                  <a:lnTo>
                    <a:pt x="145440" y="9334"/>
                  </a:lnTo>
                  <a:lnTo>
                    <a:pt x="147053" y="10566"/>
                  </a:lnTo>
                  <a:lnTo>
                    <a:pt x="147853" y="9994"/>
                  </a:lnTo>
                  <a:lnTo>
                    <a:pt x="148678" y="10566"/>
                  </a:lnTo>
                  <a:lnTo>
                    <a:pt x="150393" y="11709"/>
                  </a:lnTo>
                  <a:lnTo>
                    <a:pt x="152019" y="11709"/>
                  </a:lnTo>
                  <a:lnTo>
                    <a:pt x="153733" y="10566"/>
                  </a:lnTo>
                  <a:lnTo>
                    <a:pt x="155448" y="9334"/>
                  </a:lnTo>
                  <a:lnTo>
                    <a:pt x="155448" y="5905"/>
                  </a:lnTo>
                  <a:close/>
                </a:path>
                <a:path w="478790" h="13335">
                  <a:moveTo>
                    <a:pt x="175729" y="5905"/>
                  </a:moveTo>
                  <a:lnTo>
                    <a:pt x="174015" y="4660"/>
                  </a:lnTo>
                  <a:lnTo>
                    <a:pt x="172389" y="4660"/>
                  </a:lnTo>
                  <a:lnTo>
                    <a:pt x="172389" y="3517"/>
                  </a:lnTo>
                  <a:lnTo>
                    <a:pt x="169062" y="1143"/>
                  </a:lnTo>
                  <a:lnTo>
                    <a:pt x="167347" y="0"/>
                  </a:lnTo>
                  <a:lnTo>
                    <a:pt x="164007" y="2374"/>
                  </a:lnTo>
                  <a:lnTo>
                    <a:pt x="162293" y="2374"/>
                  </a:lnTo>
                  <a:lnTo>
                    <a:pt x="162293" y="5905"/>
                  </a:lnTo>
                  <a:lnTo>
                    <a:pt x="163106" y="6451"/>
                  </a:lnTo>
                  <a:lnTo>
                    <a:pt x="162204" y="7048"/>
                  </a:lnTo>
                  <a:lnTo>
                    <a:pt x="165633" y="9334"/>
                  </a:lnTo>
                  <a:lnTo>
                    <a:pt x="167259" y="10566"/>
                  </a:lnTo>
                  <a:lnTo>
                    <a:pt x="168097" y="9969"/>
                  </a:lnTo>
                  <a:lnTo>
                    <a:pt x="168960" y="10566"/>
                  </a:lnTo>
                  <a:lnTo>
                    <a:pt x="170675" y="11709"/>
                  </a:lnTo>
                  <a:lnTo>
                    <a:pt x="172300" y="11709"/>
                  </a:lnTo>
                  <a:lnTo>
                    <a:pt x="174015" y="10566"/>
                  </a:lnTo>
                  <a:lnTo>
                    <a:pt x="175729" y="9334"/>
                  </a:lnTo>
                  <a:lnTo>
                    <a:pt x="175729" y="5905"/>
                  </a:lnTo>
                  <a:close/>
                </a:path>
                <a:path w="478790" h="13335">
                  <a:moveTo>
                    <a:pt x="196024" y="5905"/>
                  </a:moveTo>
                  <a:lnTo>
                    <a:pt x="194310" y="4660"/>
                  </a:lnTo>
                  <a:lnTo>
                    <a:pt x="192684" y="4660"/>
                  </a:lnTo>
                  <a:lnTo>
                    <a:pt x="192684" y="3517"/>
                  </a:lnTo>
                  <a:lnTo>
                    <a:pt x="189357" y="1143"/>
                  </a:lnTo>
                  <a:lnTo>
                    <a:pt x="187642" y="0"/>
                  </a:lnTo>
                  <a:lnTo>
                    <a:pt x="184302" y="2374"/>
                  </a:lnTo>
                  <a:lnTo>
                    <a:pt x="182587" y="2374"/>
                  </a:lnTo>
                  <a:lnTo>
                    <a:pt x="182587" y="5905"/>
                  </a:lnTo>
                  <a:lnTo>
                    <a:pt x="183388" y="6451"/>
                  </a:lnTo>
                  <a:lnTo>
                    <a:pt x="182486" y="7048"/>
                  </a:lnTo>
                  <a:lnTo>
                    <a:pt x="185915" y="9334"/>
                  </a:lnTo>
                  <a:lnTo>
                    <a:pt x="187540" y="10566"/>
                  </a:lnTo>
                  <a:lnTo>
                    <a:pt x="188391" y="9956"/>
                  </a:lnTo>
                  <a:lnTo>
                    <a:pt x="189255" y="10566"/>
                  </a:lnTo>
                  <a:lnTo>
                    <a:pt x="190969" y="11709"/>
                  </a:lnTo>
                  <a:lnTo>
                    <a:pt x="192595" y="11709"/>
                  </a:lnTo>
                  <a:lnTo>
                    <a:pt x="194310" y="10566"/>
                  </a:lnTo>
                  <a:lnTo>
                    <a:pt x="196024" y="9334"/>
                  </a:lnTo>
                  <a:lnTo>
                    <a:pt x="196024" y="5905"/>
                  </a:lnTo>
                  <a:close/>
                </a:path>
                <a:path w="478790" h="13335">
                  <a:moveTo>
                    <a:pt x="216306" y="5905"/>
                  </a:moveTo>
                  <a:lnTo>
                    <a:pt x="214591" y="4660"/>
                  </a:lnTo>
                  <a:lnTo>
                    <a:pt x="212877" y="4660"/>
                  </a:lnTo>
                  <a:lnTo>
                    <a:pt x="212877" y="3517"/>
                  </a:lnTo>
                  <a:lnTo>
                    <a:pt x="209537" y="1143"/>
                  </a:lnTo>
                  <a:lnTo>
                    <a:pt x="207822" y="0"/>
                  </a:lnTo>
                  <a:lnTo>
                    <a:pt x="204495" y="2374"/>
                  </a:lnTo>
                  <a:lnTo>
                    <a:pt x="202780" y="2374"/>
                  </a:lnTo>
                  <a:lnTo>
                    <a:pt x="202780" y="5905"/>
                  </a:lnTo>
                  <a:lnTo>
                    <a:pt x="203631" y="6477"/>
                  </a:lnTo>
                  <a:lnTo>
                    <a:pt x="202780" y="7048"/>
                  </a:lnTo>
                  <a:lnTo>
                    <a:pt x="206209" y="9334"/>
                  </a:lnTo>
                  <a:lnTo>
                    <a:pt x="207822" y="10566"/>
                  </a:lnTo>
                  <a:lnTo>
                    <a:pt x="208673" y="9956"/>
                  </a:lnTo>
                  <a:lnTo>
                    <a:pt x="209550" y="10566"/>
                  </a:lnTo>
                  <a:lnTo>
                    <a:pt x="211264" y="11709"/>
                  </a:lnTo>
                  <a:lnTo>
                    <a:pt x="212877" y="11709"/>
                  </a:lnTo>
                  <a:lnTo>
                    <a:pt x="214591" y="10566"/>
                  </a:lnTo>
                  <a:lnTo>
                    <a:pt x="216306" y="9334"/>
                  </a:lnTo>
                  <a:lnTo>
                    <a:pt x="216306" y="5905"/>
                  </a:lnTo>
                  <a:close/>
                </a:path>
                <a:path w="478790" h="13335">
                  <a:moveTo>
                    <a:pt x="236588" y="5905"/>
                  </a:moveTo>
                  <a:lnTo>
                    <a:pt x="234873" y="4660"/>
                  </a:lnTo>
                  <a:lnTo>
                    <a:pt x="233172" y="4660"/>
                  </a:lnTo>
                  <a:lnTo>
                    <a:pt x="233172" y="3517"/>
                  </a:lnTo>
                  <a:lnTo>
                    <a:pt x="229831" y="1143"/>
                  </a:lnTo>
                  <a:lnTo>
                    <a:pt x="228117" y="0"/>
                  </a:lnTo>
                  <a:lnTo>
                    <a:pt x="224790" y="2374"/>
                  </a:lnTo>
                  <a:lnTo>
                    <a:pt x="223075" y="2374"/>
                  </a:lnTo>
                  <a:lnTo>
                    <a:pt x="223075" y="5905"/>
                  </a:lnTo>
                  <a:lnTo>
                    <a:pt x="223926" y="6477"/>
                  </a:lnTo>
                  <a:lnTo>
                    <a:pt x="223075" y="7048"/>
                  </a:lnTo>
                  <a:lnTo>
                    <a:pt x="226504" y="9334"/>
                  </a:lnTo>
                  <a:lnTo>
                    <a:pt x="228117" y="10566"/>
                  </a:lnTo>
                  <a:lnTo>
                    <a:pt x="228968" y="9956"/>
                  </a:lnTo>
                  <a:lnTo>
                    <a:pt x="229831" y="10566"/>
                  </a:lnTo>
                  <a:lnTo>
                    <a:pt x="231546" y="11709"/>
                  </a:lnTo>
                  <a:lnTo>
                    <a:pt x="233159" y="11709"/>
                  </a:lnTo>
                  <a:lnTo>
                    <a:pt x="234873" y="10566"/>
                  </a:lnTo>
                  <a:lnTo>
                    <a:pt x="236588" y="9334"/>
                  </a:lnTo>
                  <a:lnTo>
                    <a:pt x="236588" y="5905"/>
                  </a:lnTo>
                  <a:close/>
                </a:path>
                <a:path w="478790" h="13335">
                  <a:moveTo>
                    <a:pt x="256882" y="5905"/>
                  </a:moveTo>
                  <a:lnTo>
                    <a:pt x="255168" y="4660"/>
                  </a:lnTo>
                  <a:lnTo>
                    <a:pt x="253453" y="4660"/>
                  </a:lnTo>
                  <a:lnTo>
                    <a:pt x="253453" y="3517"/>
                  </a:lnTo>
                  <a:lnTo>
                    <a:pt x="250126" y="1143"/>
                  </a:lnTo>
                  <a:lnTo>
                    <a:pt x="248412" y="0"/>
                  </a:lnTo>
                  <a:lnTo>
                    <a:pt x="245071" y="2374"/>
                  </a:lnTo>
                  <a:lnTo>
                    <a:pt x="243357" y="2374"/>
                  </a:lnTo>
                  <a:lnTo>
                    <a:pt x="243357" y="5905"/>
                  </a:lnTo>
                  <a:lnTo>
                    <a:pt x="244208" y="6477"/>
                  </a:lnTo>
                  <a:lnTo>
                    <a:pt x="243357" y="7048"/>
                  </a:lnTo>
                  <a:lnTo>
                    <a:pt x="246786" y="9334"/>
                  </a:lnTo>
                  <a:lnTo>
                    <a:pt x="248399" y="10566"/>
                  </a:lnTo>
                  <a:lnTo>
                    <a:pt x="249250" y="9956"/>
                  </a:lnTo>
                  <a:lnTo>
                    <a:pt x="250126" y="10566"/>
                  </a:lnTo>
                  <a:lnTo>
                    <a:pt x="251841" y="11709"/>
                  </a:lnTo>
                  <a:lnTo>
                    <a:pt x="253453" y="11709"/>
                  </a:lnTo>
                  <a:lnTo>
                    <a:pt x="255168" y="10566"/>
                  </a:lnTo>
                  <a:lnTo>
                    <a:pt x="256882" y="9334"/>
                  </a:lnTo>
                  <a:lnTo>
                    <a:pt x="256882" y="5905"/>
                  </a:lnTo>
                  <a:close/>
                </a:path>
                <a:path w="478790" h="13335">
                  <a:moveTo>
                    <a:pt x="277177" y="5905"/>
                  </a:moveTo>
                  <a:lnTo>
                    <a:pt x="275463" y="4660"/>
                  </a:lnTo>
                  <a:lnTo>
                    <a:pt x="273735" y="4660"/>
                  </a:lnTo>
                  <a:lnTo>
                    <a:pt x="273735" y="3517"/>
                  </a:lnTo>
                  <a:lnTo>
                    <a:pt x="270408" y="1143"/>
                  </a:lnTo>
                  <a:lnTo>
                    <a:pt x="268693" y="0"/>
                  </a:lnTo>
                  <a:lnTo>
                    <a:pt x="265353" y="2374"/>
                  </a:lnTo>
                  <a:lnTo>
                    <a:pt x="263639" y="2374"/>
                  </a:lnTo>
                  <a:lnTo>
                    <a:pt x="263639" y="5905"/>
                  </a:lnTo>
                  <a:lnTo>
                    <a:pt x="264490" y="6477"/>
                  </a:lnTo>
                  <a:lnTo>
                    <a:pt x="263639" y="7048"/>
                  </a:lnTo>
                  <a:lnTo>
                    <a:pt x="267068" y="9334"/>
                  </a:lnTo>
                  <a:lnTo>
                    <a:pt x="268693" y="10566"/>
                  </a:lnTo>
                  <a:lnTo>
                    <a:pt x="269544" y="9956"/>
                  </a:lnTo>
                  <a:lnTo>
                    <a:pt x="270408" y="10566"/>
                  </a:lnTo>
                  <a:lnTo>
                    <a:pt x="272122" y="11709"/>
                  </a:lnTo>
                  <a:lnTo>
                    <a:pt x="273748" y="11709"/>
                  </a:lnTo>
                  <a:lnTo>
                    <a:pt x="275463" y="10566"/>
                  </a:lnTo>
                  <a:lnTo>
                    <a:pt x="277177" y="9334"/>
                  </a:lnTo>
                  <a:lnTo>
                    <a:pt x="277177" y="5905"/>
                  </a:lnTo>
                  <a:close/>
                </a:path>
                <a:path w="478790" h="13335">
                  <a:moveTo>
                    <a:pt x="295744" y="7137"/>
                  </a:moveTo>
                  <a:lnTo>
                    <a:pt x="294030" y="5905"/>
                  </a:lnTo>
                  <a:lnTo>
                    <a:pt x="292315" y="5905"/>
                  </a:lnTo>
                  <a:lnTo>
                    <a:pt x="291503" y="5283"/>
                  </a:lnTo>
                  <a:lnTo>
                    <a:pt x="292315" y="4660"/>
                  </a:lnTo>
                  <a:lnTo>
                    <a:pt x="294030" y="3517"/>
                  </a:lnTo>
                  <a:lnTo>
                    <a:pt x="292315" y="2374"/>
                  </a:lnTo>
                  <a:lnTo>
                    <a:pt x="290690" y="1143"/>
                  </a:lnTo>
                  <a:lnTo>
                    <a:pt x="288975" y="0"/>
                  </a:lnTo>
                  <a:lnTo>
                    <a:pt x="287261" y="0"/>
                  </a:lnTo>
                  <a:lnTo>
                    <a:pt x="285546" y="1143"/>
                  </a:lnTo>
                  <a:lnTo>
                    <a:pt x="283933" y="2374"/>
                  </a:lnTo>
                  <a:lnTo>
                    <a:pt x="283933" y="5905"/>
                  </a:lnTo>
                  <a:lnTo>
                    <a:pt x="283933" y="9334"/>
                  </a:lnTo>
                  <a:lnTo>
                    <a:pt x="285559" y="10566"/>
                  </a:lnTo>
                  <a:lnTo>
                    <a:pt x="287235" y="10566"/>
                  </a:lnTo>
                  <a:lnTo>
                    <a:pt x="288988" y="11811"/>
                  </a:lnTo>
                  <a:lnTo>
                    <a:pt x="290703" y="12954"/>
                  </a:lnTo>
                  <a:lnTo>
                    <a:pt x="292315" y="12954"/>
                  </a:lnTo>
                  <a:lnTo>
                    <a:pt x="294030" y="11811"/>
                  </a:lnTo>
                  <a:lnTo>
                    <a:pt x="295744" y="10566"/>
                  </a:lnTo>
                  <a:lnTo>
                    <a:pt x="295744" y="7137"/>
                  </a:lnTo>
                  <a:close/>
                </a:path>
                <a:path w="478790" h="13335">
                  <a:moveTo>
                    <a:pt x="316039" y="7137"/>
                  </a:moveTo>
                  <a:lnTo>
                    <a:pt x="314325" y="5905"/>
                  </a:lnTo>
                  <a:lnTo>
                    <a:pt x="312610" y="5905"/>
                  </a:lnTo>
                  <a:lnTo>
                    <a:pt x="311797" y="5283"/>
                  </a:lnTo>
                  <a:lnTo>
                    <a:pt x="312610" y="4660"/>
                  </a:lnTo>
                  <a:lnTo>
                    <a:pt x="314325" y="3517"/>
                  </a:lnTo>
                  <a:lnTo>
                    <a:pt x="312610" y="2374"/>
                  </a:lnTo>
                  <a:lnTo>
                    <a:pt x="310984" y="1143"/>
                  </a:lnTo>
                  <a:lnTo>
                    <a:pt x="309270" y="0"/>
                  </a:lnTo>
                  <a:lnTo>
                    <a:pt x="307555" y="0"/>
                  </a:lnTo>
                  <a:lnTo>
                    <a:pt x="305841" y="1143"/>
                  </a:lnTo>
                  <a:lnTo>
                    <a:pt x="304215" y="2374"/>
                  </a:lnTo>
                  <a:lnTo>
                    <a:pt x="304215" y="5905"/>
                  </a:lnTo>
                  <a:lnTo>
                    <a:pt x="304228" y="9334"/>
                  </a:lnTo>
                  <a:lnTo>
                    <a:pt x="305841" y="10566"/>
                  </a:lnTo>
                  <a:lnTo>
                    <a:pt x="307530" y="10566"/>
                  </a:lnTo>
                  <a:lnTo>
                    <a:pt x="309270" y="11811"/>
                  </a:lnTo>
                  <a:lnTo>
                    <a:pt x="310984" y="12954"/>
                  </a:lnTo>
                  <a:lnTo>
                    <a:pt x="312610" y="12954"/>
                  </a:lnTo>
                  <a:lnTo>
                    <a:pt x="314325" y="11811"/>
                  </a:lnTo>
                  <a:lnTo>
                    <a:pt x="316039" y="10566"/>
                  </a:lnTo>
                  <a:lnTo>
                    <a:pt x="316039" y="7137"/>
                  </a:lnTo>
                  <a:close/>
                </a:path>
                <a:path w="478790" h="13335">
                  <a:moveTo>
                    <a:pt x="336321" y="7137"/>
                  </a:moveTo>
                  <a:lnTo>
                    <a:pt x="334606" y="5905"/>
                  </a:lnTo>
                  <a:lnTo>
                    <a:pt x="332892" y="5905"/>
                  </a:lnTo>
                  <a:lnTo>
                    <a:pt x="332028" y="5257"/>
                  </a:lnTo>
                  <a:lnTo>
                    <a:pt x="332790" y="4660"/>
                  </a:lnTo>
                  <a:lnTo>
                    <a:pt x="334505" y="3517"/>
                  </a:lnTo>
                  <a:lnTo>
                    <a:pt x="332790" y="2374"/>
                  </a:lnTo>
                  <a:lnTo>
                    <a:pt x="331177" y="1143"/>
                  </a:lnTo>
                  <a:lnTo>
                    <a:pt x="329463" y="0"/>
                  </a:lnTo>
                  <a:lnTo>
                    <a:pt x="327748" y="0"/>
                  </a:lnTo>
                  <a:lnTo>
                    <a:pt x="326034" y="1143"/>
                  </a:lnTo>
                  <a:lnTo>
                    <a:pt x="324408" y="2374"/>
                  </a:lnTo>
                  <a:lnTo>
                    <a:pt x="324408" y="5905"/>
                  </a:lnTo>
                  <a:lnTo>
                    <a:pt x="324510" y="9334"/>
                  </a:lnTo>
                  <a:lnTo>
                    <a:pt x="326123" y="10566"/>
                  </a:lnTo>
                  <a:lnTo>
                    <a:pt x="327812" y="10566"/>
                  </a:lnTo>
                  <a:lnTo>
                    <a:pt x="329552" y="11811"/>
                  </a:lnTo>
                  <a:lnTo>
                    <a:pt x="331266" y="12954"/>
                  </a:lnTo>
                  <a:lnTo>
                    <a:pt x="332892" y="12954"/>
                  </a:lnTo>
                  <a:lnTo>
                    <a:pt x="334606" y="11811"/>
                  </a:lnTo>
                  <a:lnTo>
                    <a:pt x="336321" y="10566"/>
                  </a:lnTo>
                  <a:lnTo>
                    <a:pt x="336321" y="7137"/>
                  </a:lnTo>
                  <a:close/>
                </a:path>
                <a:path w="478790" h="13335">
                  <a:moveTo>
                    <a:pt x="356616" y="7137"/>
                  </a:moveTo>
                  <a:lnTo>
                    <a:pt x="354901" y="5905"/>
                  </a:lnTo>
                  <a:lnTo>
                    <a:pt x="353187" y="5905"/>
                  </a:lnTo>
                  <a:lnTo>
                    <a:pt x="352323" y="5257"/>
                  </a:lnTo>
                  <a:lnTo>
                    <a:pt x="353085" y="4660"/>
                  </a:lnTo>
                  <a:lnTo>
                    <a:pt x="354799" y="3517"/>
                  </a:lnTo>
                  <a:lnTo>
                    <a:pt x="353085" y="2374"/>
                  </a:lnTo>
                  <a:lnTo>
                    <a:pt x="351472" y="1143"/>
                  </a:lnTo>
                  <a:lnTo>
                    <a:pt x="349745" y="0"/>
                  </a:lnTo>
                  <a:lnTo>
                    <a:pt x="348030" y="0"/>
                  </a:lnTo>
                  <a:lnTo>
                    <a:pt x="346316" y="1143"/>
                  </a:lnTo>
                  <a:lnTo>
                    <a:pt x="344703" y="2374"/>
                  </a:lnTo>
                  <a:lnTo>
                    <a:pt x="344703" y="5905"/>
                  </a:lnTo>
                  <a:lnTo>
                    <a:pt x="344805" y="9334"/>
                  </a:lnTo>
                  <a:lnTo>
                    <a:pt x="346417" y="10566"/>
                  </a:lnTo>
                  <a:lnTo>
                    <a:pt x="348107" y="10566"/>
                  </a:lnTo>
                  <a:lnTo>
                    <a:pt x="349846" y="11811"/>
                  </a:lnTo>
                  <a:lnTo>
                    <a:pt x="351561" y="12954"/>
                  </a:lnTo>
                  <a:lnTo>
                    <a:pt x="353187" y="12954"/>
                  </a:lnTo>
                  <a:lnTo>
                    <a:pt x="354901" y="11811"/>
                  </a:lnTo>
                  <a:lnTo>
                    <a:pt x="356616" y="10566"/>
                  </a:lnTo>
                  <a:lnTo>
                    <a:pt x="356616" y="7137"/>
                  </a:lnTo>
                  <a:close/>
                </a:path>
                <a:path w="478790" h="13335">
                  <a:moveTo>
                    <a:pt x="376897" y="7137"/>
                  </a:moveTo>
                  <a:lnTo>
                    <a:pt x="375183" y="5905"/>
                  </a:lnTo>
                  <a:lnTo>
                    <a:pt x="373468" y="5905"/>
                  </a:lnTo>
                  <a:lnTo>
                    <a:pt x="372605" y="5257"/>
                  </a:lnTo>
                  <a:lnTo>
                    <a:pt x="373380" y="4660"/>
                  </a:lnTo>
                  <a:lnTo>
                    <a:pt x="375094" y="3517"/>
                  </a:lnTo>
                  <a:lnTo>
                    <a:pt x="373380" y="2374"/>
                  </a:lnTo>
                  <a:lnTo>
                    <a:pt x="371754" y="1143"/>
                  </a:lnTo>
                  <a:lnTo>
                    <a:pt x="370039" y="0"/>
                  </a:lnTo>
                  <a:lnTo>
                    <a:pt x="368325" y="0"/>
                  </a:lnTo>
                  <a:lnTo>
                    <a:pt x="366610" y="1143"/>
                  </a:lnTo>
                  <a:lnTo>
                    <a:pt x="364998" y="2374"/>
                  </a:lnTo>
                  <a:lnTo>
                    <a:pt x="364998" y="5905"/>
                  </a:lnTo>
                  <a:lnTo>
                    <a:pt x="365086" y="9334"/>
                  </a:lnTo>
                  <a:lnTo>
                    <a:pt x="366712" y="10566"/>
                  </a:lnTo>
                  <a:lnTo>
                    <a:pt x="368388" y="10566"/>
                  </a:lnTo>
                  <a:lnTo>
                    <a:pt x="370141" y="11811"/>
                  </a:lnTo>
                  <a:lnTo>
                    <a:pt x="371856" y="12954"/>
                  </a:lnTo>
                  <a:lnTo>
                    <a:pt x="373468" y="12954"/>
                  </a:lnTo>
                  <a:lnTo>
                    <a:pt x="375183" y="11811"/>
                  </a:lnTo>
                  <a:lnTo>
                    <a:pt x="376897" y="10566"/>
                  </a:lnTo>
                  <a:lnTo>
                    <a:pt x="376897" y="7137"/>
                  </a:lnTo>
                  <a:close/>
                </a:path>
                <a:path w="478790" h="13335">
                  <a:moveTo>
                    <a:pt x="397090" y="7137"/>
                  </a:moveTo>
                  <a:lnTo>
                    <a:pt x="395376" y="5905"/>
                  </a:lnTo>
                  <a:lnTo>
                    <a:pt x="393661" y="5905"/>
                  </a:lnTo>
                  <a:lnTo>
                    <a:pt x="392849" y="5283"/>
                  </a:lnTo>
                  <a:lnTo>
                    <a:pt x="393661" y="4660"/>
                  </a:lnTo>
                  <a:lnTo>
                    <a:pt x="395376" y="3517"/>
                  </a:lnTo>
                  <a:lnTo>
                    <a:pt x="393661" y="2374"/>
                  </a:lnTo>
                  <a:lnTo>
                    <a:pt x="392036" y="1143"/>
                  </a:lnTo>
                  <a:lnTo>
                    <a:pt x="390321" y="0"/>
                  </a:lnTo>
                  <a:lnTo>
                    <a:pt x="388607" y="0"/>
                  </a:lnTo>
                  <a:lnTo>
                    <a:pt x="386892" y="1143"/>
                  </a:lnTo>
                  <a:lnTo>
                    <a:pt x="385279" y="2374"/>
                  </a:lnTo>
                  <a:lnTo>
                    <a:pt x="385279" y="5905"/>
                  </a:lnTo>
                  <a:lnTo>
                    <a:pt x="385279" y="9334"/>
                  </a:lnTo>
                  <a:lnTo>
                    <a:pt x="386905" y="10566"/>
                  </a:lnTo>
                  <a:lnTo>
                    <a:pt x="388581" y="10566"/>
                  </a:lnTo>
                  <a:lnTo>
                    <a:pt x="390334" y="11811"/>
                  </a:lnTo>
                  <a:lnTo>
                    <a:pt x="392049" y="12954"/>
                  </a:lnTo>
                  <a:lnTo>
                    <a:pt x="393661" y="12954"/>
                  </a:lnTo>
                  <a:lnTo>
                    <a:pt x="395376" y="11811"/>
                  </a:lnTo>
                  <a:lnTo>
                    <a:pt x="397090" y="10566"/>
                  </a:lnTo>
                  <a:lnTo>
                    <a:pt x="397090" y="7137"/>
                  </a:lnTo>
                  <a:close/>
                </a:path>
                <a:path w="478790" h="13335">
                  <a:moveTo>
                    <a:pt x="417385" y="7137"/>
                  </a:moveTo>
                  <a:lnTo>
                    <a:pt x="415671" y="5905"/>
                  </a:lnTo>
                  <a:lnTo>
                    <a:pt x="413956" y="5905"/>
                  </a:lnTo>
                  <a:lnTo>
                    <a:pt x="413131" y="5283"/>
                  </a:lnTo>
                  <a:lnTo>
                    <a:pt x="413943" y="4660"/>
                  </a:lnTo>
                  <a:lnTo>
                    <a:pt x="415658" y="3517"/>
                  </a:lnTo>
                  <a:lnTo>
                    <a:pt x="413943" y="2374"/>
                  </a:lnTo>
                  <a:lnTo>
                    <a:pt x="412330" y="1143"/>
                  </a:lnTo>
                  <a:lnTo>
                    <a:pt x="410616" y="0"/>
                  </a:lnTo>
                  <a:lnTo>
                    <a:pt x="408901" y="0"/>
                  </a:lnTo>
                  <a:lnTo>
                    <a:pt x="407187" y="1143"/>
                  </a:lnTo>
                  <a:lnTo>
                    <a:pt x="405561" y="2374"/>
                  </a:lnTo>
                  <a:lnTo>
                    <a:pt x="405561" y="5905"/>
                  </a:lnTo>
                  <a:lnTo>
                    <a:pt x="405574" y="9334"/>
                  </a:lnTo>
                  <a:lnTo>
                    <a:pt x="407187" y="10566"/>
                  </a:lnTo>
                  <a:lnTo>
                    <a:pt x="408876" y="10566"/>
                  </a:lnTo>
                  <a:lnTo>
                    <a:pt x="410616" y="11811"/>
                  </a:lnTo>
                  <a:lnTo>
                    <a:pt x="412330" y="12954"/>
                  </a:lnTo>
                  <a:lnTo>
                    <a:pt x="413956" y="12954"/>
                  </a:lnTo>
                  <a:lnTo>
                    <a:pt x="415671" y="11811"/>
                  </a:lnTo>
                  <a:lnTo>
                    <a:pt x="417385" y="10566"/>
                  </a:lnTo>
                  <a:lnTo>
                    <a:pt x="417385" y="7137"/>
                  </a:lnTo>
                  <a:close/>
                </a:path>
                <a:path w="478790" h="13335">
                  <a:moveTo>
                    <a:pt x="437667" y="7137"/>
                  </a:moveTo>
                  <a:lnTo>
                    <a:pt x="435952" y="5905"/>
                  </a:lnTo>
                  <a:lnTo>
                    <a:pt x="434238" y="5905"/>
                  </a:lnTo>
                  <a:lnTo>
                    <a:pt x="433425" y="5295"/>
                  </a:lnTo>
                  <a:lnTo>
                    <a:pt x="434238" y="4660"/>
                  </a:lnTo>
                  <a:lnTo>
                    <a:pt x="435952" y="3517"/>
                  </a:lnTo>
                  <a:lnTo>
                    <a:pt x="434238" y="2374"/>
                  </a:lnTo>
                  <a:lnTo>
                    <a:pt x="432625" y="1143"/>
                  </a:lnTo>
                  <a:lnTo>
                    <a:pt x="430911" y="0"/>
                  </a:lnTo>
                  <a:lnTo>
                    <a:pt x="429196" y="0"/>
                  </a:lnTo>
                  <a:lnTo>
                    <a:pt x="427482" y="1143"/>
                  </a:lnTo>
                  <a:lnTo>
                    <a:pt x="425856" y="2374"/>
                  </a:lnTo>
                  <a:lnTo>
                    <a:pt x="425856" y="5905"/>
                  </a:lnTo>
                  <a:lnTo>
                    <a:pt x="425856" y="9334"/>
                  </a:lnTo>
                  <a:lnTo>
                    <a:pt x="427469" y="10566"/>
                  </a:lnTo>
                  <a:lnTo>
                    <a:pt x="429158" y="10566"/>
                  </a:lnTo>
                  <a:lnTo>
                    <a:pt x="430898" y="11811"/>
                  </a:lnTo>
                  <a:lnTo>
                    <a:pt x="432612" y="12954"/>
                  </a:lnTo>
                  <a:lnTo>
                    <a:pt x="434238" y="12954"/>
                  </a:lnTo>
                  <a:lnTo>
                    <a:pt x="435952" y="11811"/>
                  </a:lnTo>
                  <a:lnTo>
                    <a:pt x="437667" y="10566"/>
                  </a:lnTo>
                  <a:lnTo>
                    <a:pt x="437667" y="7137"/>
                  </a:lnTo>
                  <a:close/>
                </a:path>
                <a:path w="478790" h="13335">
                  <a:moveTo>
                    <a:pt x="457962" y="7137"/>
                  </a:moveTo>
                  <a:lnTo>
                    <a:pt x="456247" y="5905"/>
                  </a:lnTo>
                  <a:lnTo>
                    <a:pt x="454533" y="5905"/>
                  </a:lnTo>
                  <a:lnTo>
                    <a:pt x="453707" y="5283"/>
                  </a:lnTo>
                  <a:lnTo>
                    <a:pt x="454520" y="4660"/>
                  </a:lnTo>
                  <a:lnTo>
                    <a:pt x="456234" y="3517"/>
                  </a:lnTo>
                  <a:lnTo>
                    <a:pt x="454520" y="2374"/>
                  </a:lnTo>
                  <a:lnTo>
                    <a:pt x="452907" y="1143"/>
                  </a:lnTo>
                  <a:lnTo>
                    <a:pt x="451192" y="0"/>
                  </a:lnTo>
                  <a:lnTo>
                    <a:pt x="449478" y="0"/>
                  </a:lnTo>
                  <a:lnTo>
                    <a:pt x="447763" y="1143"/>
                  </a:lnTo>
                  <a:lnTo>
                    <a:pt x="446138" y="2374"/>
                  </a:lnTo>
                  <a:lnTo>
                    <a:pt x="446138" y="5905"/>
                  </a:lnTo>
                  <a:lnTo>
                    <a:pt x="446151" y="9334"/>
                  </a:lnTo>
                  <a:lnTo>
                    <a:pt x="447763" y="10566"/>
                  </a:lnTo>
                  <a:lnTo>
                    <a:pt x="449453" y="10566"/>
                  </a:lnTo>
                  <a:lnTo>
                    <a:pt x="451192" y="11811"/>
                  </a:lnTo>
                  <a:lnTo>
                    <a:pt x="452907" y="12954"/>
                  </a:lnTo>
                  <a:lnTo>
                    <a:pt x="454533" y="12954"/>
                  </a:lnTo>
                  <a:lnTo>
                    <a:pt x="456247" y="11811"/>
                  </a:lnTo>
                  <a:lnTo>
                    <a:pt x="457962" y="10566"/>
                  </a:lnTo>
                  <a:lnTo>
                    <a:pt x="457962" y="7137"/>
                  </a:lnTo>
                  <a:close/>
                </a:path>
                <a:path w="478790" h="13335">
                  <a:moveTo>
                    <a:pt x="478243" y="7137"/>
                  </a:moveTo>
                  <a:lnTo>
                    <a:pt x="476529" y="5905"/>
                  </a:lnTo>
                  <a:lnTo>
                    <a:pt x="474814" y="5905"/>
                  </a:lnTo>
                  <a:lnTo>
                    <a:pt x="474002" y="5283"/>
                  </a:lnTo>
                  <a:lnTo>
                    <a:pt x="474814" y="4660"/>
                  </a:lnTo>
                  <a:lnTo>
                    <a:pt x="476529" y="3517"/>
                  </a:lnTo>
                  <a:lnTo>
                    <a:pt x="474814" y="2374"/>
                  </a:lnTo>
                  <a:lnTo>
                    <a:pt x="473189" y="1143"/>
                  </a:lnTo>
                  <a:lnTo>
                    <a:pt x="471474" y="0"/>
                  </a:lnTo>
                  <a:lnTo>
                    <a:pt x="469760" y="0"/>
                  </a:lnTo>
                  <a:lnTo>
                    <a:pt x="468045" y="1143"/>
                  </a:lnTo>
                  <a:lnTo>
                    <a:pt x="466432" y="2374"/>
                  </a:lnTo>
                  <a:lnTo>
                    <a:pt x="466432" y="5905"/>
                  </a:lnTo>
                  <a:lnTo>
                    <a:pt x="466432" y="9334"/>
                  </a:lnTo>
                  <a:lnTo>
                    <a:pt x="468058" y="10566"/>
                  </a:lnTo>
                  <a:lnTo>
                    <a:pt x="469734" y="10566"/>
                  </a:lnTo>
                  <a:lnTo>
                    <a:pt x="471487" y="11811"/>
                  </a:lnTo>
                  <a:lnTo>
                    <a:pt x="473202" y="12954"/>
                  </a:lnTo>
                  <a:lnTo>
                    <a:pt x="474814" y="12954"/>
                  </a:lnTo>
                  <a:lnTo>
                    <a:pt x="476529" y="11811"/>
                  </a:lnTo>
                  <a:lnTo>
                    <a:pt x="478243" y="10566"/>
                  </a:lnTo>
                  <a:lnTo>
                    <a:pt x="478243" y="71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550187" y="4904904"/>
              <a:ext cx="495300" cy="13335"/>
            </a:xfrm>
            <a:custGeom>
              <a:avLst/>
              <a:gdLst/>
              <a:ahLst/>
              <a:cxnLst/>
              <a:rect l="l" t="t" r="r" b="b"/>
              <a:pathLst>
                <a:path w="495300" h="13335">
                  <a:moveTo>
                    <a:pt x="10096" y="7137"/>
                  </a:moveTo>
                  <a:lnTo>
                    <a:pt x="8382" y="5905"/>
                  </a:lnTo>
                  <a:lnTo>
                    <a:pt x="3340" y="5905"/>
                  </a:lnTo>
                  <a:lnTo>
                    <a:pt x="0" y="8280"/>
                  </a:lnTo>
                  <a:lnTo>
                    <a:pt x="0" y="9423"/>
                  </a:lnTo>
                  <a:lnTo>
                    <a:pt x="3340" y="11811"/>
                  </a:lnTo>
                  <a:lnTo>
                    <a:pt x="5054" y="12954"/>
                  </a:lnTo>
                  <a:lnTo>
                    <a:pt x="6667" y="12954"/>
                  </a:lnTo>
                  <a:lnTo>
                    <a:pt x="8382" y="11811"/>
                  </a:lnTo>
                  <a:lnTo>
                    <a:pt x="10096" y="10566"/>
                  </a:lnTo>
                  <a:lnTo>
                    <a:pt x="10096" y="7137"/>
                  </a:lnTo>
                  <a:close/>
                </a:path>
                <a:path w="495300" h="13335">
                  <a:moveTo>
                    <a:pt x="30378" y="7137"/>
                  </a:moveTo>
                  <a:lnTo>
                    <a:pt x="28663" y="5905"/>
                  </a:lnTo>
                  <a:lnTo>
                    <a:pt x="26949" y="5905"/>
                  </a:lnTo>
                  <a:lnTo>
                    <a:pt x="26136" y="5295"/>
                  </a:lnTo>
                  <a:lnTo>
                    <a:pt x="26962" y="4660"/>
                  </a:lnTo>
                  <a:lnTo>
                    <a:pt x="28676" y="3517"/>
                  </a:lnTo>
                  <a:lnTo>
                    <a:pt x="26962" y="2374"/>
                  </a:lnTo>
                  <a:lnTo>
                    <a:pt x="25336" y="1143"/>
                  </a:lnTo>
                  <a:lnTo>
                    <a:pt x="23622" y="0"/>
                  </a:lnTo>
                  <a:lnTo>
                    <a:pt x="21907" y="0"/>
                  </a:lnTo>
                  <a:lnTo>
                    <a:pt x="20193" y="1143"/>
                  </a:lnTo>
                  <a:lnTo>
                    <a:pt x="18580" y="2374"/>
                  </a:lnTo>
                  <a:lnTo>
                    <a:pt x="18580" y="5905"/>
                  </a:lnTo>
                  <a:lnTo>
                    <a:pt x="18567" y="9334"/>
                  </a:lnTo>
                  <a:lnTo>
                    <a:pt x="20193" y="10566"/>
                  </a:lnTo>
                  <a:lnTo>
                    <a:pt x="21869" y="10566"/>
                  </a:lnTo>
                  <a:lnTo>
                    <a:pt x="23622" y="11811"/>
                  </a:lnTo>
                  <a:lnTo>
                    <a:pt x="25336" y="12954"/>
                  </a:lnTo>
                  <a:lnTo>
                    <a:pt x="26949" y="12954"/>
                  </a:lnTo>
                  <a:lnTo>
                    <a:pt x="28663" y="11811"/>
                  </a:lnTo>
                  <a:lnTo>
                    <a:pt x="30378" y="10566"/>
                  </a:lnTo>
                  <a:lnTo>
                    <a:pt x="30378" y="7137"/>
                  </a:lnTo>
                  <a:close/>
                </a:path>
                <a:path w="495300" h="13335">
                  <a:moveTo>
                    <a:pt x="50673" y="7137"/>
                  </a:moveTo>
                  <a:lnTo>
                    <a:pt x="48958" y="5905"/>
                  </a:lnTo>
                  <a:lnTo>
                    <a:pt x="47244" y="5905"/>
                  </a:lnTo>
                  <a:lnTo>
                    <a:pt x="46431" y="5283"/>
                  </a:lnTo>
                  <a:lnTo>
                    <a:pt x="47244" y="4660"/>
                  </a:lnTo>
                  <a:lnTo>
                    <a:pt x="48958" y="3517"/>
                  </a:lnTo>
                  <a:lnTo>
                    <a:pt x="47244" y="2374"/>
                  </a:lnTo>
                  <a:lnTo>
                    <a:pt x="45618" y="1143"/>
                  </a:lnTo>
                  <a:lnTo>
                    <a:pt x="43903" y="0"/>
                  </a:lnTo>
                  <a:lnTo>
                    <a:pt x="42189" y="0"/>
                  </a:lnTo>
                  <a:lnTo>
                    <a:pt x="40474" y="1143"/>
                  </a:lnTo>
                  <a:lnTo>
                    <a:pt x="38862" y="2374"/>
                  </a:lnTo>
                  <a:lnTo>
                    <a:pt x="38862" y="5905"/>
                  </a:lnTo>
                  <a:lnTo>
                    <a:pt x="38862" y="9334"/>
                  </a:lnTo>
                  <a:lnTo>
                    <a:pt x="40487" y="10566"/>
                  </a:lnTo>
                  <a:lnTo>
                    <a:pt x="42164" y="10566"/>
                  </a:lnTo>
                  <a:lnTo>
                    <a:pt x="43916" y="11811"/>
                  </a:lnTo>
                  <a:lnTo>
                    <a:pt x="45631" y="12954"/>
                  </a:lnTo>
                  <a:lnTo>
                    <a:pt x="47244" y="12954"/>
                  </a:lnTo>
                  <a:lnTo>
                    <a:pt x="48958" y="11811"/>
                  </a:lnTo>
                  <a:lnTo>
                    <a:pt x="50673" y="10566"/>
                  </a:lnTo>
                  <a:lnTo>
                    <a:pt x="50673" y="7137"/>
                  </a:lnTo>
                  <a:close/>
                </a:path>
                <a:path w="495300" h="13335">
                  <a:moveTo>
                    <a:pt x="70967" y="7137"/>
                  </a:moveTo>
                  <a:lnTo>
                    <a:pt x="69253" y="5905"/>
                  </a:lnTo>
                  <a:lnTo>
                    <a:pt x="67538" y="5905"/>
                  </a:lnTo>
                  <a:lnTo>
                    <a:pt x="66713" y="5283"/>
                  </a:lnTo>
                  <a:lnTo>
                    <a:pt x="67525" y="4660"/>
                  </a:lnTo>
                  <a:lnTo>
                    <a:pt x="69240" y="3517"/>
                  </a:lnTo>
                  <a:lnTo>
                    <a:pt x="67525" y="2374"/>
                  </a:lnTo>
                  <a:lnTo>
                    <a:pt x="65913" y="1143"/>
                  </a:lnTo>
                  <a:lnTo>
                    <a:pt x="64198" y="0"/>
                  </a:lnTo>
                  <a:lnTo>
                    <a:pt x="62484" y="0"/>
                  </a:lnTo>
                  <a:lnTo>
                    <a:pt x="60769" y="1143"/>
                  </a:lnTo>
                  <a:lnTo>
                    <a:pt x="59143" y="2374"/>
                  </a:lnTo>
                  <a:lnTo>
                    <a:pt x="59143" y="5905"/>
                  </a:lnTo>
                  <a:lnTo>
                    <a:pt x="59156" y="9334"/>
                  </a:lnTo>
                  <a:lnTo>
                    <a:pt x="60769" y="10566"/>
                  </a:lnTo>
                  <a:lnTo>
                    <a:pt x="62458" y="10566"/>
                  </a:lnTo>
                  <a:lnTo>
                    <a:pt x="64198" y="11811"/>
                  </a:lnTo>
                  <a:lnTo>
                    <a:pt x="65913" y="12954"/>
                  </a:lnTo>
                  <a:lnTo>
                    <a:pt x="67538" y="12954"/>
                  </a:lnTo>
                  <a:lnTo>
                    <a:pt x="69253" y="11811"/>
                  </a:lnTo>
                  <a:lnTo>
                    <a:pt x="70967" y="10566"/>
                  </a:lnTo>
                  <a:lnTo>
                    <a:pt x="70967" y="7137"/>
                  </a:lnTo>
                  <a:close/>
                </a:path>
                <a:path w="495300" h="13335">
                  <a:moveTo>
                    <a:pt x="91249" y="7137"/>
                  </a:moveTo>
                  <a:lnTo>
                    <a:pt x="89535" y="5905"/>
                  </a:lnTo>
                  <a:lnTo>
                    <a:pt x="87820" y="5905"/>
                  </a:lnTo>
                  <a:lnTo>
                    <a:pt x="86956" y="5257"/>
                  </a:lnTo>
                  <a:lnTo>
                    <a:pt x="87718" y="4660"/>
                  </a:lnTo>
                  <a:lnTo>
                    <a:pt x="89433" y="3517"/>
                  </a:lnTo>
                  <a:lnTo>
                    <a:pt x="87718" y="2374"/>
                  </a:lnTo>
                  <a:lnTo>
                    <a:pt x="86106" y="1143"/>
                  </a:lnTo>
                  <a:lnTo>
                    <a:pt x="84391" y="0"/>
                  </a:lnTo>
                  <a:lnTo>
                    <a:pt x="82677" y="0"/>
                  </a:lnTo>
                  <a:lnTo>
                    <a:pt x="80962" y="1143"/>
                  </a:lnTo>
                  <a:lnTo>
                    <a:pt x="79336" y="2374"/>
                  </a:lnTo>
                  <a:lnTo>
                    <a:pt x="79336" y="5905"/>
                  </a:lnTo>
                  <a:lnTo>
                    <a:pt x="79438" y="9334"/>
                  </a:lnTo>
                  <a:lnTo>
                    <a:pt x="81051" y="10566"/>
                  </a:lnTo>
                  <a:lnTo>
                    <a:pt x="82740" y="10566"/>
                  </a:lnTo>
                  <a:lnTo>
                    <a:pt x="84480" y="11811"/>
                  </a:lnTo>
                  <a:lnTo>
                    <a:pt x="86194" y="12954"/>
                  </a:lnTo>
                  <a:lnTo>
                    <a:pt x="87820" y="12954"/>
                  </a:lnTo>
                  <a:lnTo>
                    <a:pt x="89535" y="11811"/>
                  </a:lnTo>
                  <a:lnTo>
                    <a:pt x="91249" y="10566"/>
                  </a:lnTo>
                  <a:lnTo>
                    <a:pt x="91249" y="7137"/>
                  </a:lnTo>
                  <a:close/>
                </a:path>
                <a:path w="495300" h="13335">
                  <a:moveTo>
                    <a:pt x="111544" y="7137"/>
                  </a:moveTo>
                  <a:lnTo>
                    <a:pt x="109829" y="5905"/>
                  </a:lnTo>
                  <a:lnTo>
                    <a:pt x="108115" y="5905"/>
                  </a:lnTo>
                  <a:lnTo>
                    <a:pt x="107251" y="5245"/>
                  </a:lnTo>
                  <a:lnTo>
                    <a:pt x="108013" y="4660"/>
                  </a:lnTo>
                  <a:lnTo>
                    <a:pt x="109728" y="3517"/>
                  </a:lnTo>
                  <a:lnTo>
                    <a:pt x="108013" y="2374"/>
                  </a:lnTo>
                  <a:lnTo>
                    <a:pt x="106387" y="1143"/>
                  </a:lnTo>
                  <a:lnTo>
                    <a:pt x="104673" y="0"/>
                  </a:lnTo>
                  <a:lnTo>
                    <a:pt x="102958" y="0"/>
                  </a:lnTo>
                  <a:lnTo>
                    <a:pt x="101244" y="1143"/>
                  </a:lnTo>
                  <a:lnTo>
                    <a:pt x="99631" y="2374"/>
                  </a:lnTo>
                  <a:lnTo>
                    <a:pt x="99631" y="5905"/>
                  </a:lnTo>
                  <a:lnTo>
                    <a:pt x="99733" y="9334"/>
                  </a:lnTo>
                  <a:lnTo>
                    <a:pt x="101346" y="10566"/>
                  </a:lnTo>
                  <a:lnTo>
                    <a:pt x="103022" y="10566"/>
                  </a:lnTo>
                  <a:lnTo>
                    <a:pt x="104775" y="11811"/>
                  </a:lnTo>
                  <a:lnTo>
                    <a:pt x="106489" y="12954"/>
                  </a:lnTo>
                  <a:lnTo>
                    <a:pt x="108115" y="12954"/>
                  </a:lnTo>
                  <a:lnTo>
                    <a:pt x="109829" y="11811"/>
                  </a:lnTo>
                  <a:lnTo>
                    <a:pt x="111544" y="10566"/>
                  </a:lnTo>
                  <a:lnTo>
                    <a:pt x="111544" y="7137"/>
                  </a:lnTo>
                  <a:close/>
                </a:path>
                <a:path w="495300" h="13335">
                  <a:moveTo>
                    <a:pt x="131724" y="7137"/>
                  </a:moveTo>
                  <a:lnTo>
                    <a:pt x="130009" y="5905"/>
                  </a:lnTo>
                  <a:lnTo>
                    <a:pt x="128295" y="5905"/>
                  </a:lnTo>
                  <a:lnTo>
                    <a:pt x="127482" y="5295"/>
                  </a:lnTo>
                  <a:lnTo>
                    <a:pt x="128308" y="4660"/>
                  </a:lnTo>
                  <a:lnTo>
                    <a:pt x="130022" y="3517"/>
                  </a:lnTo>
                  <a:lnTo>
                    <a:pt x="128308" y="2374"/>
                  </a:lnTo>
                  <a:lnTo>
                    <a:pt x="126682" y="1143"/>
                  </a:lnTo>
                  <a:lnTo>
                    <a:pt x="124968" y="0"/>
                  </a:lnTo>
                  <a:lnTo>
                    <a:pt x="123253" y="0"/>
                  </a:lnTo>
                  <a:lnTo>
                    <a:pt x="121539" y="1143"/>
                  </a:lnTo>
                  <a:lnTo>
                    <a:pt x="119926" y="2374"/>
                  </a:lnTo>
                  <a:lnTo>
                    <a:pt x="119926" y="5905"/>
                  </a:lnTo>
                  <a:lnTo>
                    <a:pt x="119913" y="9334"/>
                  </a:lnTo>
                  <a:lnTo>
                    <a:pt x="121539" y="10566"/>
                  </a:lnTo>
                  <a:lnTo>
                    <a:pt x="123215" y="10566"/>
                  </a:lnTo>
                  <a:lnTo>
                    <a:pt x="124968" y="11811"/>
                  </a:lnTo>
                  <a:lnTo>
                    <a:pt x="126682" y="12954"/>
                  </a:lnTo>
                  <a:lnTo>
                    <a:pt x="128295" y="12954"/>
                  </a:lnTo>
                  <a:lnTo>
                    <a:pt x="130009" y="11811"/>
                  </a:lnTo>
                  <a:lnTo>
                    <a:pt x="131724" y="10566"/>
                  </a:lnTo>
                  <a:lnTo>
                    <a:pt x="131724" y="7137"/>
                  </a:lnTo>
                  <a:close/>
                </a:path>
                <a:path w="495300" h="13335">
                  <a:moveTo>
                    <a:pt x="152019" y="7137"/>
                  </a:moveTo>
                  <a:lnTo>
                    <a:pt x="150304" y="5905"/>
                  </a:lnTo>
                  <a:lnTo>
                    <a:pt x="148590" y="5905"/>
                  </a:lnTo>
                  <a:lnTo>
                    <a:pt x="147777" y="5283"/>
                  </a:lnTo>
                  <a:lnTo>
                    <a:pt x="148590" y="4660"/>
                  </a:lnTo>
                  <a:lnTo>
                    <a:pt x="150304" y="3517"/>
                  </a:lnTo>
                  <a:lnTo>
                    <a:pt x="148590" y="2374"/>
                  </a:lnTo>
                  <a:lnTo>
                    <a:pt x="146964" y="1143"/>
                  </a:lnTo>
                  <a:lnTo>
                    <a:pt x="145249" y="0"/>
                  </a:lnTo>
                  <a:lnTo>
                    <a:pt x="143535" y="0"/>
                  </a:lnTo>
                  <a:lnTo>
                    <a:pt x="141820" y="1143"/>
                  </a:lnTo>
                  <a:lnTo>
                    <a:pt x="140208" y="2374"/>
                  </a:lnTo>
                  <a:lnTo>
                    <a:pt x="140208" y="5905"/>
                  </a:lnTo>
                  <a:lnTo>
                    <a:pt x="140208" y="9334"/>
                  </a:lnTo>
                  <a:lnTo>
                    <a:pt x="141833" y="10566"/>
                  </a:lnTo>
                  <a:lnTo>
                    <a:pt x="143510" y="10566"/>
                  </a:lnTo>
                  <a:lnTo>
                    <a:pt x="145262" y="11811"/>
                  </a:lnTo>
                  <a:lnTo>
                    <a:pt x="146977" y="12954"/>
                  </a:lnTo>
                  <a:lnTo>
                    <a:pt x="148590" y="12954"/>
                  </a:lnTo>
                  <a:lnTo>
                    <a:pt x="150304" y="11811"/>
                  </a:lnTo>
                  <a:lnTo>
                    <a:pt x="152019" y="10566"/>
                  </a:lnTo>
                  <a:lnTo>
                    <a:pt x="152019" y="7137"/>
                  </a:lnTo>
                  <a:close/>
                </a:path>
                <a:path w="495300" h="13335">
                  <a:moveTo>
                    <a:pt x="172313" y="7137"/>
                  </a:moveTo>
                  <a:lnTo>
                    <a:pt x="170599" y="5905"/>
                  </a:lnTo>
                  <a:lnTo>
                    <a:pt x="168884" y="5905"/>
                  </a:lnTo>
                  <a:lnTo>
                    <a:pt x="168059" y="5283"/>
                  </a:lnTo>
                  <a:lnTo>
                    <a:pt x="168871" y="4660"/>
                  </a:lnTo>
                  <a:lnTo>
                    <a:pt x="170586" y="3517"/>
                  </a:lnTo>
                  <a:lnTo>
                    <a:pt x="168871" y="2374"/>
                  </a:lnTo>
                  <a:lnTo>
                    <a:pt x="167259" y="1143"/>
                  </a:lnTo>
                  <a:lnTo>
                    <a:pt x="165544" y="0"/>
                  </a:lnTo>
                  <a:lnTo>
                    <a:pt x="163830" y="0"/>
                  </a:lnTo>
                  <a:lnTo>
                    <a:pt x="162115" y="1143"/>
                  </a:lnTo>
                  <a:lnTo>
                    <a:pt x="160489" y="2374"/>
                  </a:lnTo>
                  <a:lnTo>
                    <a:pt x="160489" y="5905"/>
                  </a:lnTo>
                  <a:lnTo>
                    <a:pt x="160502" y="9334"/>
                  </a:lnTo>
                  <a:lnTo>
                    <a:pt x="162115" y="10566"/>
                  </a:lnTo>
                  <a:lnTo>
                    <a:pt x="163804" y="10566"/>
                  </a:lnTo>
                  <a:lnTo>
                    <a:pt x="165544" y="11811"/>
                  </a:lnTo>
                  <a:lnTo>
                    <a:pt x="167259" y="12954"/>
                  </a:lnTo>
                  <a:lnTo>
                    <a:pt x="168884" y="12954"/>
                  </a:lnTo>
                  <a:lnTo>
                    <a:pt x="170599" y="11811"/>
                  </a:lnTo>
                  <a:lnTo>
                    <a:pt x="172313" y="10566"/>
                  </a:lnTo>
                  <a:lnTo>
                    <a:pt x="172313" y="7137"/>
                  </a:lnTo>
                  <a:close/>
                </a:path>
                <a:path w="495300" h="13335">
                  <a:moveTo>
                    <a:pt x="192595" y="7137"/>
                  </a:moveTo>
                  <a:lnTo>
                    <a:pt x="190881" y="5905"/>
                  </a:lnTo>
                  <a:lnTo>
                    <a:pt x="189166" y="5905"/>
                  </a:lnTo>
                  <a:lnTo>
                    <a:pt x="188353" y="5295"/>
                  </a:lnTo>
                  <a:lnTo>
                    <a:pt x="189166" y="4660"/>
                  </a:lnTo>
                  <a:lnTo>
                    <a:pt x="190881" y="3517"/>
                  </a:lnTo>
                  <a:lnTo>
                    <a:pt x="189166" y="2374"/>
                  </a:lnTo>
                  <a:lnTo>
                    <a:pt x="187553" y="1143"/>
                  </a:lnTo>
                  <a:lnTo>
                    <a:pt x="185839" y="0"/>
                  </a:lnTo>
                  <a:lnTo>
                    <a:pt x="184124" y="0"/>
                  </a:lnTo>
                  <a:lnTo>
                    <a:pt x="182410" y="1143"/>
                  </a:lnTo>
                  <a:lnTo>
                    <a:pt x="180784" y="2374"/>
                  </a:lnTo>
                  <a:lnTo>
                    <a:pt x="180784" y="5905"/>
                  </a:lnTo>
                  <a:lnTo>
                    <a:pt x="180784" y="9334"/>
                  </a:lnTo>
                  <a:lnTo>
                    <a:pt x="182397" y="10566"/>
                  </a:lnTo>
                  <a:lnTo>
                    <a:pt x="184086" y="10566"/>
                  </a:lnTo>
                  <a:lnTo>
                    <a:pt x="185826" y="11811"/>
                  </a:lnTo>
                  <a:lnTo>
                    <a:pt x="187540" y="12954"/>
                  </a:lnTo>
                  <a:lnTo>
                    <a:pt x="189166" y="12954"/>
                  </a:lnTo>
                  <a:lnTo>
                    <a:pt x="190881" y="11811"/>
                  </a:lnTo>
                  <a:lnTo>
                    <a:pt x="192595" y="10566"/>
                  </a:lnTo>
                  <a:lnTo>
                    <a:pt x="192595" y="7137"/>
                  </a:lnTo>
                  <a:close/>
                </a:path>
                <a:path w="495300" h="13335">
                  <a:moveTo>
                    <a:pt x="212877" y="7137"/>
                  </a:moveTo>
                  <a:lnTo>
                    <a:pt x="211162" y="5905"/>
                  </a:lnTo>
                  <a:lnTo>
                    <a:pt x="209448" y="5905"/>
                  </a:lnTo>
                  <a:lnTo>
                    <a:pt x="208635" y="5295"/>
                  </a:lnTo>
                  <a:lnTo>
                    <a:pt x="209461" y="4660"/>
                  </a:lnTo>
                  <a:lnTo>
                    <a:pt x="211175" y="3517"/>
                  </a:lnTo>
                  <a:lnTo>
                    <a:pt x="209461" y="2374"/>
                  </a:lnTo>
                  <a:lnTo>
                    <a:pt x="207835" y="1143"/>
                  </a:lnTo>
                  <a:lnTo>
                    <a:pt x="206121" y="0"/>
                  </a:lnTo>
                  <a:lnTo>
                    <a:pt x="204406" y="0"/>
                  </a:lnTo>
                  <a:lnTo>
                    <a:pt x="202692" y="1143"/>
                  </a:lnTo>
                  <a:lnTo>
                    <a:pt x="201079" y="2374"/>
                  </a:lnTo>
                  <a:lnTo>
                    <a:pt x="201079" y="5905"/>
                  </a:lnTo>
                  <a:lnTo>
                    <a:pt x="201066" y="9334"/>
                  </a:lnTo>
                  <a:lnTo>
                    <a:pt x="202692" y="10566"/>
                  </a:lnTo>
                  <a:lnTo>
                    <a:pt x="204368" y="10566"/>
                  </a:lnTo>
                  <a:lnTo>
                    <a:pt x="206121" y="11811"/>
                  </a:lnTo>
                  <a:lnTo>
                    <a:pt x="207835" y="12954"/>
                  </a:lnTo>
                  <a:lnTo>
                    <a:pt x="209448" y="12954"/>
                  </a:lnTo>
                  <a:lnTo>
                    <a:pt x="211162" y="11811"/>
                  </a:lnTo>
                  <a:lnTo>
                    <a:pt x="212877" y="10566"/>
                  </a:lnTo>
                  <a:lnTo>
                    <a:pt x="212877" y="7137"/>
                  </a:lnTo>
                  <a:close/>
                </a:path>
                <a:path w="495300" h="13335">
                  <a:moveTo>
                    <a:pt x="233172" y="7137"/>
                  </a:moveTo>
                  <a:lnTo>
                    <a:pt x="231457" y="5905"/>
                  </a:lnTo>
                  <a:lnTo>
                    <a:pt x="229743" y="5905"/>
                  </a:lnTo>
                  <a:lnTo>
                    <a:pt x="228930" y="5283"/>
                  </a:lnTo>
                  <a:lnTo>
                    <a:pt x="229743" y="4660"/>
                  </a:lnTo>
                  <a:lnTo>
                    <a:pt x="231457" y="3517"/>
                  </a:lnTo>
                  <a:lnTo>
                    <a:pt x="229743" y="2374"/>
                  </a:lnTo>
                  <a:lnTo>
                    <a:pt x="228117" y="1143"/>
                  </a:lnTo>
                  <a:lnTo>
                    <a:pt x="226402" y="0"/>
                  </a:lnTo>
                  <a:lnTo>
                    <a:pt x="224688" y="0"/>
                  </a:lnTo>
                  <a:lnTo>
                    <a:pt x="222973" y="1143"/>
                  </a:lnTo>
                  <a:lnTo>
                    <a:pt x="221361" y="2374"/>
                  </a:lnTo>
                  <a:lnTo>
                    <a:pt x="221361" y="5905"/>
                  </a:lnTo>
                  <a:lnTo>
                    <a:pt x="221361" y="9334"/>
                  </a:lnTo>
                  <a:lnTo>
                    <a:pt x="222986" y="10566"/>
                  </a:lnTo>
                  <a:lnTo>
                    <a:pt x="224663" y="10566"/>
                  </a:lnTo>
                  <a:lnTo>
                    <a:pt x="226415" y="11811"/>
                  </a:lnTo>
                  <a:lnTo>
                    <a:pt x="228130" y="12954"/>
                  </a:lnTo>
                  <a:lnTo>
                    <a:pt x="229743" y="12954"/>
                  </a:lnTo>
                  <a:lnTo>
                    <a:pt x="231457" y="11811"/>
                  </a:lnTo>
                  <a:lnTo>
                    <a:pt x="233172" y="10566"/>
                  </a:lnTo>
                  <a:lnTo>
                    <a:pt x="233172" y="7137"/>
                  </a:lnTo>
                  <a:close/>
                </a:path>
                <a:path w="495300" h="13335">
                  <a:moveTo>
                    <a:pt x="253453" y="7137"/>
                  </a:moveTo>
                  <a:lnTo>
                    <a:pt x="251739" y="5905"/>
                  </a:lnTo>
                  <a:lnTo>
                    <a:pt x="250024" y="5905"/>
                  </a:lnTo>
                  <a:lnTo>
                    <a:pt x="249212" y="5295"/>
                  </a:lnTo>
                  <a:lnTo>
                    <a:pt x="250037" y="4660"/>
                  </a:lnTo>
                  <a:lnTo>
                    <a:pt x="251752" y="3517"/>
                  </a:lnTo>
                  <a:lnTo>
                    <a:pt x="250037" y="2374"/>
                  </a:lnTo>
                  <a:lnTo>
                    <a:pt x="248412" y="1143"/>
                  </a:lnTo>
                  <a:lnTo>
                    <a:pt x="246697" y="0"/>
                  </a:lnTo>
                  <a:lnTo>
                    <a:pt x="244983" y="0"/>
                  </a:lnTo>
                  <a:lnTo>
                    <a:pt x="243268" y="1143"/>
                  </a:lnTo>
                  <a:lnTo>
                    <a:pt x="241655" y="2374"/>
                  </a:lnTo>
                  <a:lnTo>
                    <a:pt x="241655" y="5905"/>
                  </a:lnTo>
                  <a:lnTo>
                    <a:pt x="241642" y="9334"/>
                  </a:lnTo>
                  <a:lnTo>
                    <a:pt x="243268" y="10566"/>
                  </a:lnTo>
                  <a:lnTo>
                    <a:pt x="244944" y="10566"/>
                  </a:lnTo>
                  <a:lnTo>
                    <a:pt x="246697" y="11811"/>
                  </a:lnTo>
                  <a:lnTo>
                    <a:pt x="248412" y="12954"/>
                  </a:lnTo>
                  <a:lnTo>
                    <a:pt x="250024" y="12954"/>
                  </a:lnTo>
                  <a:lnTo>
                    <a:pt x="251739" y="11811"/>
                  </a:lnTo>
                  <a:lnTo>
                    <a:pt x="253453" y="10566"/>
                  </a:lnTo>
                  <a:lnTo>
                    <a:pt x="253453" y="7137"/>
                  </a:lnTo>
                  <a:close/>
                </a:path>
                <a:path w="495300" h="13335">
                  <a:moveTo>
                    <a:pt x="273748" y="7137"/>
                  </a:moveTo>
                  <a:lnTo>
                    <a:pt x="272034" y="5905"/>
                  </a:lnTo>
                  <a:lnTo>
                    <a:pt x="270319" y="5905"/>
                  </a:lnTo>
                  <a:lnTo>
                    <a:pt x="269506" y="5295"/>
                  </a:lnTo>
                  <a:lnTo>
                    <a:pt x="270319" y="4660"/>
                  </a:lnTo>
                  <a:lnTo>
                    <a:pt x="272034" y="3517"/>
                  </a:lnTo>
                  <a:lnTo>
                    <a:pt x="270319" y="2374"/>
                  </a:lnTo>
                  <a:lnTo>
                    <a:pt x="268706" y="1143"/>
                  </a:lnTo>
                  <a:lnTo>
                    <a:pt x="266992" y="0"/>
                  </a:lnTo>
                  <a:lnTo>
                    <a:pt x="265277" y="0"/>
                  </a:lnTo>
                  <a:lnTo>
                    <a:pt x="263563" y="1143"/>
                  </a:lnTo>
                  <a:lnTo>
                    <a:pt x="261937" y="2374"/>
                  </a:lnTo>
                  <a:lnTo>
                    <a:pt x="261937" y="5905"/>
                  </a:lnTo>
                  <a:lnTo>
                    <a:pt x="261937" y="9334"/>
                  </a:lnTo>
                  <a:lnTo>
                    <a:pt x="263550" y="10566"/>
                  </a:lnTo>
                  <a:lnTo>
                    <a:pt x="265239" y="10566"/>
                  </a:lnTo>
                  <a:lnTo>
                    <a:pt x="266979" y="11811"/>
                  </a:lnTo>
                  <a:lnTo>
                    <a:pt x="268693" y="12954"/>
                  </a:lnTo>
                  <a:lnTo>
                    <a:pt x="270319" y="12954"/>
                  </a:lnTo>
                  <a:lnTo>
                    <a:pt x="272034" y="11811"/>
                  </a:lnTo>
                  <a:lnTo>
                    <a:pt x="273748" y="10566"/>
                  </a:lnTo>
                  <a:lnTo>
                    <a:pt x="273748" y="7137"/>
                  </a:lnTo>
                  <a:close/>
                </a:path>
                <a:path w="495300" h="13335">
                  <a:moveTo>
                    <a:pt x="294043" y="7137"/>
                  </a:moveTo>
                  <a:lnTo>
                    <a:pt x="292328" y="5905"/>
                  </a:lnTo>
                  <a:lnTo>
                    <a:pt x="290614" y="5905"/>
                  </a:lnTo>
                  <a:lnTo>
                    <a:pt x="289750" y="5257"/>
                  </a:lnTo>
                  <a:lnTo>
                    <a:pt x="290512" y="4660"/>
                  </a:lnTo>
                  <a:lnTo>
                    <a:pt x="292227" y="3517"/>
                  </a:lnTo>
                  <a:lnTo>
                    <a:pt x="290512" y="2374"/>
                  </a:lnTo>
                  <a:lnTo>
                    <a:pt x="288899" y="1143"/>
                  </a:lnTo>
                  <a:lnTo>
                    <a:pt x="287185" y="0"/>
                  </a:lnTo>
                  <a:lnTo>
                    <a:pt x="285470" y="0"/>
                  </a:lnTo>
                  <a:lnTo>
                    <a:pt x="283756" y="1143"/>
                  </a:lnTo>
                  <a:lnTo>
                    <a:pt x="282130" y="2374"/>
                  </a:lnTo>
                  <a:lnTo>
                    <a:pt x="282130" y="5905"/>
                  </a:lnTo>
                  <a:lnTo>
                    <a:pt x="282232" y="9334"/>
                  </a:lnTo>
                  <a:lnTo>
                    <a:pt x="283845" y="10566"/>
                  </a:lnTo>
                  <a:lnTo>
                    <a:pt x="285534" y="10566"/>
                  </a:lnTo>
                  <a:lnTo>
                    <a:pt x="287274" y="11811"/>
                  </a:lnTo>
                  <a:lnTo>
                    <a:pt x="288988" y="12954"/>
                  </a:lnTo>
                  <a:lnTo>
                    <a:pt x="290614" y="12954"/>
                  </a:lnTo>
                  <a:lnTo>
                    <a:pt x="292328" y="11811"/>
                  </a:lnTo>
                  <a:lnTo>
                    <a:pt x="294043" y="10566"/>
                  </a:lnTo>
                  <a:lnTo>
                    <a:pt x="294043" y="7137"/>
                  </a:lnTo>
                  <a:close/>
                </a:path>
                <a:path w="495300" h="13335">
                  <a:moveTo>
                    <a:pt x="314325" y="7137"/>
                  </a:moveTo>
                  <a:lnTo>
                    <a:pt x="312610" y="5905"/>
                  </a:lnTo>
                  <a:lnTo>
                    <a:pt x="310896" y="5905"/>
                  </a:lnTo>
                  <a:lnTo>
                    <a:pt x="310032" y="5257"/>
                  </a:lnTo>
                  <a:lnTo>
                    <a:pt x="310807" y="4660"/>
                  </a:lnTo>
                  <a:lnTo>
                    <a:pt x="312521" y="3517"/>
                  </a:lnTo>
                  <a:lnTo>
                    <a:pt x="310807" y="2374"/>
                  </a:lnTo>
                  <a:lnTo>
                    <a:pt x="309181" y="1143"/>
                  </a:lnTo>
                  <a:lnTo>
                    <a:pt x="307467" y="0"/>
                  </a:lnTo>
                  <a:lnTo>
                    <a:pt x="305752" y="0"/>
                  </a:lnTo>
                  <a:lnTo>
                    <a:pt x="304038" y="1143"/>
                  </a:lnTo>
                  <a:lnTo>
                    <a:pt x="302425" y="2374"/>
                  </a:lnTo>
                  <a:lnTo>
                    <a:pt x="302425" y="5905"/>
                  </a:lnTo>
                  <a:lnTo>
                    <a:pt x="302514" y="9334"/>
                  </a:lnTo>
                  <a:lnTo>
                    <a:pt x="304126" y="10566"/>
                  </a:lnTo>
                  <a:lnTo>
                    <a:pt x="305816" y="10566"/>
                  </a:lnTo>
                  <a:lnTo>
                    <a:pt x="307555" y="11811"/>
                  </a:lnTo>
                  <a:lnTo>
                    <a:pt x="309270" y="12954"/>
                  </a:lnTo>
                  <a:lnTo>
                    <a:pt x="310896" y="12954"/>
                  </a:lnTo>
                  <a:lnTo>
                    <a:pt x="312610" y="11811"/>
                  </a:lnTo>
                  <a:lnTo>
                    <a:pt x="314325" y="10566"/>
                  </a:lnTo>
                  <a:lnTo>
                    <a:pt x="314325" y="7137"/>
                  </a:lnTo>
                  <a:close/>
                </a:path>
                <a:path w="495300" h="13335">
                  <a:moveTo>
                    <a:pt x="334606" y="7137"/>
                  </a:moveTo>
                  <a:lnTo>
                    <a:pt x="332892" y="5905"/>
                  </a:lnTo>
                  <a:lnTo>
                    <a:pt x="331177" y="5905"/>
                  </a:lnTo>
                  <a:lnTo>
                    <a:pt x="330314" y="5257"/>
                  </a:lnTo>
                  <a:lnTo>
                    <a:pt x="331089" y="4660"/>
                  </a:lnTo>
                  <a:lnTo>
                    <a:pt x="332803" y="3517"/>
                  </a:lnTo>
                  <a:lnTo>
                    <a:pt x="331089" y="2374"/>
                  </a:lnTo>
                  <a:lnTo>
                    <a:pt x="329463" y="1143"/>
                  </a:lnTo>
                  <a:lnTo>
                    <a:pt x="327748" y="0"/>
                  </a:lnTo>
                  <a:lnTo>
                    <a:pt x="326034" y="0"/>
                  </a:lnTo>
                  <a:lnTo>
                    <a:pt x="324319" y="1143"/>
                  </a:lnTo>
                  <a:lnTo>
                    <a:pt x="322707" y="2374"/>
                  </a:lnTo>
                  <a:lnTo>
                    <a:pt x="322707" y="5905"/>
                  </a:lnTo>
                  <a:lnTo>
                    <a:pt x="322795" y="9334"/>
                  </a:lnTo>
                  <a:lnTo>
                    <a:pt x="324421" y="10566"/>
                  </a:lnTo>
                  <a:lnTo>
                    <a:pt x="326097" y="10566"/>
                  </a:lnTo>
                  <a:lnTo>
                    <a:pt x="327850" y="11811"/>
                  </a:lnTo>
                  <a:lnTo>
                    <a:pt x="329565" y="12954"/>
                  </a:lnTo>
                  <a:lnTo>
                    <a:pt x="331177" y="12954"/>
                  </a:lnTo>
                  <a:lnTo>
                    <a:pt x="332892" y="11811"/>
                  </a:lnTo>
                  <a:lnTo>
                    <a:pt x="334606" y="10566"/>
                  </a:lnTo>
                  <a:lnTo>
                    <a:pt x="334606" y="7137"/>
                  </a:lnTo>
                  <a:close/>
                </a:path>
                <a:path w="495300" h="13335">
                  <a:moveTo>
                    <a:pt x="354799" y="7137"/>
                  </a:moveTo>
                  <a:lnTo>
                    <a:pt x="353085" y="5905"/>
                  </a:lnTo>
                  <a:lnTo>
                    <a:pt x="351370" y="5905"/>
                  </a:lnTo>
                  <a:lnTo>
                    <a:pt x="350558" y="5295"/>
                  </a:lnTo>
                  <a:lnTo>
                    <a:pt x="351383" y="4660"/>
                  </a:lnTo>
                  <a:lnTo>
                    <a:pt x="353098" y="3517"/>
                  </a:lnTo>
                  <a:lnTo>
                    <a:pt x="351383" y="2374"/>
                  </a:lnTo>
                  <a:lnTo>
                    <a:pt x="349758" y="1143"/>
                  </a:lnTo>
                  <a:lnTo>
                    <a:pt x="348043" y="0"/>
                  </a:lnTo>
                  <a:lnTo>
                    <a:pt x="346329" y="0"/>
                  </a:lnTo>
                  <a:lnTo>
                    <a:pt x="344614" y="1143"/>
                  </a:lnTo>
                  <a:lnTo>
                    <a:pt x="343001" y="2374"/>
                  </a:lnTo>
                  <a:lnTo>
                    <a:pt x="343001" y="5905"/>
                  </a:lnTo>
                  <a:lnTo>
                    <a:pt x="342988" y="9334"/>
                  </a:lnTo>
                  <a:lnTo>
                    <a:pt x="344614" y="10566"/>
                  </a:lnTo>
                  <a:lnTo>
                    <a:pt x="346290" y="10566"/>
                  </a:lnTo>
                  <a:lnTo>
                    <a:pt x="348043" y="11811"/>
                  </a:lnTo>
                  <a:lnTo>
                    <a:pt x="349758" y="12954"/>
                  </a:lnTo>
                  <a:lnTo>
                    <a:pt x="351370" y="12954"/>
                  </a:lnTo>
                  <a:lnTo>
                    <a:pt x="353085" y="11811"/>
                  </a:lnTo>
                  <a:lnTo>
                    <a:pt x="354799" y="10566"/>
                  </a:lnTo>
                  <a:lnTo>
                    <a:pt x="354799" y="7137"/>
                  </a:lnTo>
                  <a:close/>
                </a:path>
                <a:path w="495300" h="13335">
                  <a:moveTo>
                    <a:pt x="375094" y="7137"/>
                  </a:moveTo>
                  <a:lnTo>
                    <a:pt x="373380" y="5905"/>
                  </a:lnTo>
                  <a:lnTo>
                    <a:pt x="371665" y="5905"/>
                  </a:lnTo>
                  <a:lnTo>
                    <a:pt x="370852" y="5295"/>
                  </a:lnTo>
                  <a:lnTo>
                    <a:pt x="371665" y="4660"/>
                  </a:lnTo>
                  <a:lnTo>
                    <a:pt x="373380" y="3517"/>
                  </a:lnTo>
                  <a:lnTo>
                    <a:pt x="371665" y="2374"/>
                  </a:lnTo>
                  <a:lnTo>
                    <a:pt x="370052" y="1143"/>
                  </a:lnTo>
                  <a:lnTo>
                    <a:pt x="368338" y="0"/>
                  </a:lnTo>
                  <a:lnTo>
                    <a:pt x="366623" y="0"/>
                  </a:lnTo>
                  <a:lnTo>
                    <a:pt x="364909" y="1143"/>
                  </a:lnTo>
                  <a:lnTo>
                    <a:pt x="363283" y="2374"/>
                  </a:lnTo>
                  <a:lnTo>
                    <a:pt x="363283" y="5905"/>
                  </a:lnTo>
                  <a:lnTo>
                    <a:pt x="363283" y="9334"/>
                  </a:lnTo>
                  <a:lnTo>
                    <a:pt x="364896" y="10566"/>
                  </a:lnTo>
                  <a:lnTo>
                    <a:pt x="366585" y="10566"/>
                  </a:lnTo>
                  <a:lnTo>
                    <a:pt x="368325" y="11811"/>
                  </a:lnTo>
                  <a:lnTo>
                    <a:pt x="370039" y="12954"/>
                  </a:lnTo>
                  <a:lnTo>
                    <a:pt x="371665" y="12954"/>
                  </a:lnTo>
                  <a:lnTo>
                    <a:pt x="373380" y="11811"/>
                  </a:lnTo>
                  <a:lnTo>
                    <a:pt x="375094" y="10566"/>
                  </a:lnTo>
                  <a:lnTo>
                    <a:pt x="375094" y="7137"/>
                  </a:lnTo>
                  <a:close/>
                </a:path>
                <a:path w="495300" h="13335">
                  <a:moveTo>
                    <a:pt x="395389" y="7137"/>
                  </a:moveTo>
                  <a:lnTo>
                    <a:pt x="393674" y="5905"/>
                  </a:lnTo>
                  <a:lnTo>
                    <a:pt x="391960" y="5905"/>
                  </a:lnTo>
                  <a:lnTo>
                    <a:pt x="391134" y="5283"/>
                  </a:lnTo>
                  <a:lnTo>
                    <a:pt x="391947" y="4660"/>
                  </a:lnTo>
                  <a:lnTo>
                    <a:pt x="393661" y="3517"/>
                  </a:lnTo>
                  <a:lnTo>
                    <a:pt x="391947" y="2374"/>
                  </a:lnTo>
                  <a:lnTo>
                    <a:pt x="390334" y="1143"/>
                  </a:lnTo>
                  <a:lnTo>
                    <a:pt x="388620" y="0"/>
                  </a:lnTo>
                  <a:lnTo>
                    <a:pt x="386905" y="0"/>
                  </a:lnTo>
                  <a:lnTo>
                    <a:pt x="385191" y="1143"/>
                  </a:lnTo>
                  <a:lnTo>
                    <a:pt x="383565" y="2374"/>
                  </a:lnTo>
                  <a:lnTo>
                    <a:pt x="383565" y="5905"/>
                  </a:lnTo>
                  <a:lnTo>
                    <a:pt x="383578" y="9334"/>
                  </a:lnTo>
                  <a:lnTo>
                    <a:pt x="385191" y="10566"/>
                  </a:lnTo>
                  <a:lnTo>
                    <a:pt x="386880" y="10566"/>
                  </a:lnTo>
                  <a:lnTo>
                    <a:pt x="388620" y="11811"/>
                  </a:lnTo>
                  <a:lnTo>
                    <a:pt x="390334" y="12954"/>
                  </a:lnTo>
                  <a:lnTo>
                    <a:pt x="391960" y="12954"/>
                  </a:lnTo>
                  <a:lnTo>
                    <a:pt x="393674" y="11811"/>
                  </a:lnTo>
                  <a:lnTo>
                    <a:pt x="395389" y="10566"/>
                  </a:lnTo>
                  <a:lnTo>
                    <a:pt x="395389" y="7137"/>
                  </a:lnTo>
                  <a:close/>
                </a:path>
                <a:path w="495300" h="13335">
                  <a:moveTo>
                    <a:pt x="415671" y="7137"/>
                  </a:moveTo>
                  <a:lnTo>
                    <a:pt x="413956" y="5905"/>
                  </a:lnTo>
                  <a:lnTo>
                    <a:pt x="412242" y="5905"/>
                  </a:lnTo>
                  <a:lnTo>
                    <a:pt x="411429" y="5295"/>
                  </a:lnTo>
                  <a:lnTo>
                    <a:pt x="412242" y="4660"/>
                  </a:lnTo>
                  <a:lnTo>
                    <a:pt x="413956" y="3517"/>
                  </a:lnTo>
                  <a:lnTo>
                    <a:pt x="412242" y="2374"/>
                  </a:lnTo>
                  <a:lnTo>
                    <a:pt x="410629" y="1143"/>
                  </a:lnTo>
                  <a:lnTo>
                    <a:pt x="408914" y="0"/>
                  </a:lnTo>
                  <a:lnTo>
                    <a:pt x="407200" y="0"/>
                  </a:lnTo>
                  <a:lnTo>
                    <a:pt x="405485" y="1143"/>
                  </a:lnTo>
                  <a:lnTo>
                    <a:pt x="403860" y="2374"/>
                  </a:lnTo>
                  <a:lnTo>
                    <a:pt x="403860" y="5905"/>
                  </a:lnTo>
                  <a:lnTo>
                    <a:pt x="403860" y="9334"/>
                  </a:lnTo>
                  <a:lnTo>
                    <a:pt x="405472" y="10566"/>
                  </a:lnTo>
                  <a:lnTo>
                    <a:pt x="407162" y="10566"/>
                  </a:lnTo>
                  <a:lnTo>
                    <a:pt x="408901" y="11811"/>
                  </a:lnTo>
                  <a:lnTo>
                    <a:pt x="410616" y="12954"/>
                  </a:lnTo>
                  <a:lnTo>
                    <a:pt x="412242" y="12954"/>
                  </a:lnTo>
                  <a:lnTo>
                    <a:pt x="413956" y="11811"/>
                  </a:lnTo>
                  <a:lnTo>
                    <a:pt x="415671" y="10566"/>
                  </a:lnTo>
                  <a:lnTo>
                    <a:pt x="415671" y="7137"/>
                  </a:lnTo>
                  <a:close/>
                </a:path>
                <a:path w="495300" h="13335">
                  <a:moveTo>
                    <a:pt x="435952" y="7137"/>
                  </a:moveTo>
                  <a:lnTo>
                    <a:pt x="434238" y="5905"/>
                  </a:lnTo>
                  <a:lnTo>
                    <a:pt x="432523" y="5905"/>
                  </a:lnTo>
                  <a:lnTo>
                    <a:pt x="431711" y="5295"/>
                  </a:lnTo>
                  <a:lnTo>
                    <a:pt x="432536" y="4660"/>
                  </a:lnTo>
                  <a:lnTo>
                    <a:pt x="434251" y="3517"/>
                  </a:lnTo>
                  <a:lnTo>
                    <a:pt x="432536" y="2374"/>
                  </a:lnTo>
                  <a:lnTo>
                    <a:pt x="430911" y="1143"/>
                  </a:lnTo>
                  <a:lnTo>
                    <a:pt x="429196" y="0"/>
                  </a:lnTo>
                  <a:lnTo>
                    <a:pt x="427482" y="0"/>
                  </a:lnTo>
                  <a:lnTo>
                    <a:pt x="425767" y="1143"/>
                  </a:lnTo>
                  <a:lnTo>
                    <a:pt x="424154" y="2374"/>
                  </a:lnTo>
                  <a:lnTo>
                    <a:pt x="424154" y="5905"/>
                  </a:lnTo>
                  <a:lnTo>
                    <a:pt x="424141" y="9334"/>
                  </a:lnTo>
                  <a:lnTo>
                    <a:pt x="425767" y="10566"/>
                  </a:lnTo>
                  <a:lnTo>
                    <a:pt x="427443" y="10566"/>
                  </a:lnTo>
                  <a:lnTo>
                    <a:pt x="429196" y="11811"/>
                  </a:lnTo>
                  <a:lnTo>
                    <a:pt x="430911" y="12954"/>
                  </a:lnTo>
                  <a:lnTo>
                    <a:pt x="432523" y="12954"/>
                  </a:lnTo>
                  <a:lnTo>
                    <a:pt x="434238" y="11811"/>
                  </a:lnTo>
                  <a:lnTo>
                    <a:pt x="435952" y="10566"/>
                  </a:lnTo>
                  <a:lnTo>
                    <a:pt x="435952" y="7137"/>
                  </a:lnTo>
                  <a:close/>
                </a:path>
                <a:path w="495300" h="13335">
                  <a:moveTo>
                    <a:pt x="456247" y="7137"/>
                  </a:moveTo>
                  <a:lnTo>
                    <a:pt x="454533" y="5905"/>
                  </a:lnTo>
                  <a:lnTo>
                    <a:pt x="452818" y="5905"/>
                  </a:lnTo>
                  <a:lnTo>
                    <a:pt x="452005" y="5283"/>
                  </a:lnTo>
                  <a:lnTo>
                    <a:pt x="452818" y="4660"/>
                  </a:lnTo>
                  <a:lnTo>
                    <a:pt x="454533" y="3517"/>
                  </a:lnTo>
                  <a:lnTo>
                    <a:pt x="452818" y="2374"/>
                  </a:lnTo>
                  <a:lnTo>
                    <a:pt x="451192" y="1143"/>
                  </a:lnTo>
                  <a:lnTo>
                    <a:pt x="449478" y="0"/>
                  </a:lnTo>
                  <a:lnTo>
                    <a:pt x="447763" y="0"/>
                  </a:lnTo>
                  <a:lnTo>
                    <a:pt x="446049" y="1143"/>
                  </a:lnTo>
                  <a:lnTo>
                    <a:pt x="444436" y="2374"/>
                  </a:lnTo>
                  <a:lnTo>
                    <a:pt x="444436" y="5905"/>
                  </a:lnTo>
                  <a:lnTo>
                    <a:pt x="444436" y="9334"/>
                  </a:lnTo>
                  <a:lnTo>
                    <a:pt x="446062" y="10566"/>
                  </a:lnTo>
                  <a:lnTo>
                    <a:pt x="447738" y="10566"/>
                  </a:lnTo>
                  <a:lnTo>
                    <a:pt x="449491" y="11811"/>
                  </a:lnTo>
                  <a:lnTo>
                    <a:pt x="451205" y="12954"/>
                  </a:lnTo>
                  <a:lnTo>
                    <a:pt x="452818" y="12954"/>
                  </a:lnTo>
                  <a:lnTo>
                    <a:pt x="454533" y="11811"/>
                  </a:lnTo>
                  <a:lnTo>
                    <a:pt x="456247" y="10566"/>
                  </a:lnTo>
                  <a:lnTo>
                    <a:pt x="456247" y="7137"/>
                  </a:lnTo>
                  <a:close/>
                </a:path>
                <a:path w="495300" h="13335">
                  <a:moveTo>
                    <a:pt x="476542" y="7137"/>
                  </a:moveTo>
                  <a:lnTo>
                    <a:pt x="474827" y="5905"/>
                  </a:lnTo>
                  <a:lnTo>
                    <a:pt x="473113" y="5905"/>
                  </a:lnTo>
                  <a:lnTo>
                    <a:pt x="472300" y="5283"/>
                  </a:lnTo>
                  <a:lnTo>
                    <a:pt x="473113" y="4660"/>
                  </a:lnTo>
                  <a:lnTo>
                    <a:pt x="474827" y="3517"/>
                  </a:lnTo>
                  <a:lnTo>
                    <a:pt x="473113" y="2374"/>
                  </a:lnTo>
                  <a:lnTo>
                    <a:pt x="471487" y="1143"/>
                  </a:lnTo>
                  <a:lnTo>
                    <a:pt x="469773" y="0"/>
                  </a:lnTo>
                  <a:lnTo>
                    <a:pt x="468058" y="0"/>
                  </a:lnTo>
                  <a:lnTo>
                    <a:pt x="466344" y="1143"/>
                  </a:lnTo>
                  <a:lnTo>
                    <a:pt x="464718" y="2374"/>
                  </a:lnTo>
                  <a:lnTo>
                    <a:pt x="464718" y="5905"/>
                  </a:lnTo>
                  <a:lnTo>
                    <a:pt x="464731" y="9334"/>
                  </a:lnTo>
                  <a:lnTo>
                    <a:pt x="466344" y="10566"/>
                  </a:lnTo>
                  <a:lnTo>
                    <a:pt x="468033" y="10566"/>
                  </a:lnTo>
                  <a:lnTo>
                    <a:pt x="469773" y="11811"/>
                  </a:lnTo>
                  <a:lnTo>
                    <a:pt x="471487" y="12954"/>
                  </a:lnTo>
                  <a:lnTo>
                    <a:pt x="473113" y="12954"/>
                  </a:lnTo>
                  <a:lnTo>
                    <a:pt x="474827" y="11811"/>
                  </a:lnTo>
                  <a:lnTo>
                    <a:pt x="476542" y="10566"/>
                  </a:lnTo>
                  <a:lnTo>
                    <a:pt x="476542" y="7137"/>
                  </a:lnTo>
                  <a:close/>
                </a:path>
                <a:path w="495300" h="13335">
                  <a:moveTo>
                    <a:pt x="495109" y="7048"/>
                  </a:moveTo>
                  <a:lnTo>
                    <a:pt x="493395" y="5905"/>
                  </a:lnTo>
                  <a:lnTo>
                    <a:pt x="491769" y="4660"/>
                  </a:lnTo>
                  <a:lnTo>
                    <a:pt x="490054" y="3517"/>
                  </a:lnTo>
                  <a:lnTo>
                    <a:pt x="488340" y="3517"/>
                  </a:lnTo>
                  <a:lnTo>
                    <a:pt x="486625" y="4660"/>
                  </a:lnTo>
                  <a:lnTo>
                    <a:pt x="485013" y="5905"/>
                  </a:lnTo>
                  <a:lnTo>
                    <a:pt x="485013" y="9334"/>
                  </a:lnTo>
                  <a:lnTo>
                    <a:pt x="486625" y="10566"/>
                  </a:lnTo>
                  <a:lnTo>
                    <a:pt x="490054" y="10566"/>
                  </a:lnTo>
                  <a:lnTo>
                    <a:pt x="491769" y="9334"/>
                  </a:lnTo>
                  <a:lnTo>
                    <a:pt x="493395" y="8191"/>
                  </a:lnTo>
                  <a:lnTo>
                    <a:pt x="495109" y="7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035200" y="4655057"/>
              <a:ext cx="114935" cy="262890"/>
            </a:xfrm>
            <a:custGeom>
              <a:avLst/>
              <a:gdLst/>
              <a:ahLst/>
              <a:cxnLst/>
              <a:rect l="l" t="t" r="r" b="b"/>
              <a:pathLst>
                <a:path w="114935" h="262889">
                  <a:moveTo>
                    <a:pt x="11811" y="256984"/>
                  </a:moveTo>
                  <a:lnTo>
                    <a:pt x="10096" y="255752"/>
                  </a:lnTo>
                  <a:lnTo>
                    <a:pt x="8382" y="255752"/>
                  </a:lnTo>
                  <a:lnTo>
                    <a:pt x="7569" y="255143"/>
                  </a:lnTo>
                  <a:lnTo>
                    <a:pt x="8382" y="254508"/>
                  </a:lnTo>
                  <a:lnTo>
                    <a:pt x="10096" y="253365"/>
                  </a:lnTo>
                  <a:lnTo>
                    <a:pt x="8382" y="252222"/>
                  </a:lnTo>
                  <a:lnTo>
                    <a:pt x="6769" y="250990"/>
                  </a:lnTo>
                  <a:lnTo>
                    <a:pt x="5054" y="249847"/>
                  </a:lnTo>
                  <a:lnTo>
                    <a:pt x="3340" y="249847"/>
                  </a:lnTo>
                  <a:lnTo>
                    <a:pt x="1625" y="250990"/>
                  </a:lnTo>
                  <a:lnTo>
                    <a:pt x="0" y="252222"/>
                  </a:lnTo>
                  <a:lnTo>
                    <a:pt x="0" y="255752"/>
                  </a:lnTo>
                  <a:lnTo>
                    <a:pt x="0" y="259181"/>
                  </a:lnTo>
                  <a:lnTo>
                    <a:pt x="1612" y="260413"/>
                  </a:lnTo>
                  <a:lnTo>
                    <a:pt x="3302" y="260413"/>
                  </a:lnTo>
                  <a:lnTo>
                    <a:pt x="5041" y="261658"/>
                  </a:lnTo>
                  <a:lnTo>
                    <a:pt x="6756" y="262801"/>
                  </a:lnTo>
                  <a:lnTo>
                    <a:pt x="8382" y="262801"/>
                  </a:lnTo>
                  <a:lnTo>
                    <a:pt x="10096" y="261658"/>
                  </a:lnTo>
                  <a:lnTo>
                    <a:pt x="11811" y="260413"/>
                  </a:lnTo>
                  <a:lnTo>
                    <a:pt x="11811" y="256984"/>
                  </a:lnTo>
                  <a:close/>
                </a:path>
                <a:path w="114935" h="262889">
                  <a:moveTo>
                    <a:pt x="32105" y="256984"/>
                  </a:moveTo>
                  <a:lnTo>
                    <a:pt x="30391" y="255752"/>
                  </a:lnTo>
                  <a:lnTo>
                    <a:pt x="28676" y="255752"/>
                  </a:lnTo>
                  <a:lnTo>
                    <a:pt x="27813" y="255104"/>
                  </a:lnTo>
                  <a:lnTo>
                    <a:pt x="28575" y="254508"/>
                  </a:lnTo>
                  <a:lnTo>
                    <a:pt x="30289" y="253365"/>
                  </a:lnTo>
                  <a:lnTo>
                    <a:pt x="28575" y="252222"/>
                  </a:lnTo>
                  <a:lnTo>
                    <a:pt x="26962" y="250990"/>
                  </a:lnTo>
                  <a:lnTo>
                    <a:pt x="25234" y="249847"/>
                  </a:lnTo>
                  <a:lnTo>
                    <a:pt x="23520" y="249847"/>
                  </a:lnTo>
                  <a:lnTo>
                    <a:pt x="21805" y="250990"/>
                  </a:lnTo>
                  <a:lnTo>
                    <a:pt x="20193" y="252222"/>
                  </a:lnTo>
                  <a:lnTo>
                    <a:pt x="20193" y="255752"/>
                  </a:lnTo>
                  <a:lnTo>
                    <a:pt x="20294" y="259181"/>
                  </a:lnTo>
                  <a:lnTo>
                    <a:pt x="21907" y="260413"/>
                  </a:lnTo>
                  <a:lnTo>
                    <a:pt x="23596" y="260413"/>
                  </a:lnTo>
                  <a:lnTo>
                    <a:pt x="25336" y="261658"/>
                  </a:lnTo>
                  <a:lnTo>
                    <a:pt x="27051" y="262801"/>
                  </a:lnTo>
                  <a:lnTo>
                    <a:pt x="28676" y="262801"/>
                  </a:lnTo>
                  <a:lnTo>
                    <a:pt x="30391" y="261658"/>
                  </a:lnTo>
                  <a:lnTo>
                    <a:pt x="32105" y="260413"/>
                  </a:lnTo>
                  <a:lnTo>
                    <a:pt x="32105" y="256984"/>
                  </a:lnTo>
                  <a:close/>
                </a:path>
                <a:path w="114935" h="262889">
                  <a:moveTo>
                    <a:pt x="52387" y="256984"/>
                  </a:moveTo>
                  <a:lnTo>
                    <a:pt x="50673" y="255752"/>
                  </a:lnTo>
                  <a:lnTo>
                    <a:pt x="48958" y="255752"/>
                  </a:lnTo>
                  <a:lnTo>
                    <a:pt x="48094" y="255104"/>
                  </a:lnTo>
                  <a:lnTo>
                    <a:pt x="48869" y="254508"/>
                  </a:lnTo>
                  <a:lnTo>
                    <a:pt x="50584" y="253365"/>
                  </a:lnTo>
                  <a:lnTo>
                    <a:pt x="48869" y="252222"/>
                  </a:lnTo>
                  <a:lnTo>
                    <a:pt x="47244" y="250990"/>
                  </a:lnTo>
                  <a:lnTo>
                    <a:pt x="45529" y="249847"/>
                  </a:lnTo>
                  <a:lnTo>
                    <a:pt x="43815" y="249847"/>
                  </a:lnTo>
                  <a:lnTo>
                    <a:pt x="42100" y="250990"/>
                  </a:lnTo>
                  <a:lnTo>
                    <a:pt x="40487" y="252222"/>
                  </a:lnTo>
                  <a:lnTo>
                    <a:pt x="40487" y="255752"/>
                  </a:lnTo>
                  <a:lnTo>
                    <a:pt x="40576" y="259181"/>
                  </a:lnTo>
                  <a:lnTo>
                    <a:pt x="42202" y="260413"/>
                  </a:lnTo>
                  <a:lnTo>
                    <a:pt x="43878" y="260413"/>
                  </a:lnTo>
                  <a:lnTo>
                    <a:pt x="45631" y="261658"/>
                  </a:lnTo>
                  <a:lnTo>
                    <a:pt x="47345" y="262801"/>
                  </a:lnTo>
                  <a:lnTo>
                    <a:pt x="48958" y="262801"/>
                  </a:lnTo>
                  <a:lnTo>
                    <a:pt x="50673" y="261658"/>
                  </a:lnTo>
                  <a:lnTo>
                    <a:pt x="52387" y="260413"/>
                  </a:lnTo>
                  <a:lnTo>
                    <a:pt x="52387" y="256984"/>
                  </a:lnTo>
                  <a:close/>
                </a:path>
                <a:path w="114935" h="262889">
                  <a:moveTo>
                    <a:pt x="72669" y="256984"/>
                  </a:moveTo>
                  <a:lnTo>
                    <a:pt x="70954" y="255752"/>
                  </a:lnTo>
                  <a:lnTo>
                    <a:pt x="69240" y="255752"/>
                  </a:lnTo>
                  <a:lnTo>
                    <a:pt x="68376" y="255104"/>
                  </a:lnTo>
                  <a:lnTo>
                    <a:pt x="69151" y="254508"/>
                  </a:lnTo>
                  <a:lnTo>
                    <a:pt x="70866" y="253365"/>
                  </a:lnTo>
                  <a:lnTo>
                    <a:pt x="69151" y="252222"/>
                  </a:lnTo>
                  <a:lnTo>
                    <a:pt x="67525" y="250990"/>
                  </a:lnTo>
                  <a:lnTo>
                    <a:pt x="65811" y="249847"/>
                  </a:lnTo>
                  <a:lnTo>
                    <a:pt x="64096" y="249847"/>
                  </a:lnTo>
                  <a:lnTo>
                    <a:pt x="62382" y="250990"/>
                  </a:lnTo>
                  <a:lnTo>
                    <a:pt x="60769" y="252222"/>
                  </a:lnTo>
                  <a:lnTo>
                    <a:pt x="60769" y="255752"/>
                  </a:lnTo>
                  <a:lnTo>
                    <a:pt x="60858" y="259181"/>
                  </a:lnTo>
                  <a:lnTo>
                    <a:pt x="62484" y="260413"/>
                  </a:lnTo>
                  <a:lnTo>
                    <a:pt x="64160" y="260413"/>
                  </a:lnTo>
                  <a:lnTo>
                    <a:pt x="65913" y="261658"/>
                  </a:lnTo>
                  <a:lnTo>
                    <a:pt x="67627" y="262801"/>
                  </a:lnTo>
                  <a:lnTo>
                    <a:pt x="69240" y="262801"/>
                  </a:lnTo>
                  <a:lnTo>
                    <a:pt x="70954" y="261658"/>
                  </a:lnTo>
                  <a:lnTo>
                    <a:pt x="72669" y="260413"/>
                  </a:lnTo>
                  <a:lnTo>
                    <a:pt x="72669" y="256984"/>
                  </a:lnTo>
                  <a:close/>
                </a:path>
                <a:path w="114935" h="262889">
                  <a:moveTo>
                    <a:pt x="92875" y="256984"/>
                  </a:moveTo>
                  <a:lnTo>
                    <a:pt x="91160" y="255752"/>
                  </a:lnTo>
                  <a:lnTo>
                    <a:pt x="89446" y="255752"/>
                  </a:lnTo>
                  <a:lnTo>
                    <a:pt x="88620" y="255130"/>
                  </a:lnTo>
                  <a:lnTo>
                    <a:pt x="89433" y="254508"/>
                  </a:lnTo>
                  <a:lnTo>
                    <a:pt x="91147" y="253365"/>
                  </a:lnTo>
                  <a:lnTo>
                    <a:pt x="89433" y="252222"/>
                  </a:lnTo>
                  <a:lnTo>
                    <a:pt x="87820" y="250990"/>
                  </a:lnTo>
                  <a:lnTo>
                    <a:pt x="86106" y="249847"/>
                  </a:lnTo>
                  <a:lnTo>
                    <a:pt x="84391" y="249847"/>
                  </a:lnTo>
                  <a:lnTo>
                    <a:pt x="82677" y="250990"/>
                  </a:lnTo>
                  <a:lnTo>
                    <a:pt x="81051" y="252222"/>
                  </a:lnTo>
                  <a:lnTo>
                    <a:pt x="81051" y="255752"/>
                  </a:lnTo>
                  <a:lnTo>
                    <a:pt x="81064" y="259181"/>
                  </a:lnTo>
                  <a:lnTo>
                    <a:pt x="82677" y="260413"/>
                  </a:lnTo>
                  <a:lnTo>
                    <a:pt x="84366" y="260413"/>
                  </a:lnTo>
                  <a:lnTo>
                    <a:pt x="86106" y="261658"/>
                  </a:lnTo>
                  <a:lnTo>
                    <a:pt x="87820" y="262801"/>
                  </a:lnTo>
                  <a:lnTo>
                    <a:pt x="89446" y="262801"/>
                  </a:lnTo>
                  <a:lnTo>
                    <a:pt x="91160" y="261658"/>
                  </a:lnTo>
                  <a:lnTo>
                    <a:pt x="92875" y="260413"/>
                  </a:lnTo>
                  <a:lnTo>
                    <a:pt x="92875" y="256984"/>
                  </a:lnTo>
                  <a:close/>
                </a:path>
                <a:path w="114935" h="262889">
                  <a:moveTo>
                    <a:pt x="111531" y="1143"/>
                  </a:moveTo>
                  <a:lnTo>
                    <a:pt x="109816" y="0"/>
                  </a:lnTo>
                  <a:lnTo>
                    <a:pt x="104775" y="0"/>
                  </a:lnTo>
                  <a:lnTo>
                    <a:pt x="103060" y="1143"/>
                  </a:lnTo>
                  <a:lnTo>
                    <a:pt x="101346" y="0"/>
                  </a:lnTo>
                  <a:lnTo>
                    <a:pt x="99631" y="1143"/>
                  </a:lnTo>
                  <a:lnTo>
                    <a:pt x="98005" y="2387"/>
                  </a:lnTo>
                  <a:lnTo>
                    <a:pt x="96291" y="3530"/>
                  </a:lnTo>
                  <a:lnTo>
                    <a:pt x="98005" y="5816"/>
                  </a:lnTo>
                  <a:lnTo>
                    <a:pt x="99631" y="5816"/>
                  </a:lnTo>
                  <a:lnTo>
                    <a:pt x="101346" y="7048"/>
                  </a:lnTo>
                  <a:lnTo>
                    <a:pt x="103060" y="5816"/>
                  </a:lnTo>
                  <a:lnTo>
                    <a:pt x="103911" y="5245"/>
                  </a:lnTo>
                  <a:lnTo>
                    <a:pt x="104775" y="5816"/>
                  </a:lnTo>
                  <a:lnTo>
                    <a:pt x="106387" y="7048"/>
                  </a:lnTo>
                  <a:lnTo>
                    <a:pt x="108102" y="7048"/>
                  </a:lnTo>
                  <a:lnTo>
                    <a:pt x="109816" y="5816"/>
                  </a:lnTo>
                  <a:lnTo>
                    <a:pt x="111531" y="4673"/>
                  </a:lnTo>
                  <a:lnTo>
                    <a:pt x="111531" y="1143"/>
                  </a:lnTo>
                  <a:close/>
                </a:path>
                <a:path w="114935" h="262889">
                  <a:moveTo>
                    <a:pt x="114871" y="252222"/>
                  </a:moveTo>
                  <a:lnTo>
                    <a:pt x="111544" y="249847"/>
                  </a:lnTo>
                  <a:lnTo>
                    <a:pt x="109829" y="249847"/>
                  </a:lnTo>
                  <a:lnTo>
                    <a:pt x="108115" y="250990"/>
                  </a:lnTo>
                  <a:lnTo>
                    <a:pt x="104775" y="253365"/>
                  </a:lnTo>
                  <a:lnTo>
                    <a:pt x="103060" y="254508"/>
                  </a:lnTo>
                  <a:lnTo>
                    <a:pt x="101346" y="253365"/>
                  </a:lnTo>
                  <a:lnTo>
                    <a:pt x="99631" y="254508"/>
                  </a:lnTo>
                  <a:lnTo>
                    <a:pt x="98005" y="255752"/>
                  </a:lnTo>
                  <a:lnTo>
                    <a:pt x="96291" y="256895"/>
                  </a:lnTo>
                  <a:lnTo>
                    <a:pt x="98005" y="259181"/>
                  </a:lnTo>
                  <a:lnTo>
                    <a:pt x="99631" y="259181"/>
                  </a:lnTo>
                  <a:lnTo>
                    <a:pt x="101346" y="260413"/>
                  </a:lnTo>
                  <a:lnTo>
                    <a:pt x="103060" y="259181"/>
                  </a:lnTo>
                  <a:lnTo>
                    <a:pt x="103911" y="258610"/>
                  </a:lnTo>
                  <a:lnTo>
                    <a:pt x="104775" y="259181"/>
                  </a:lnTo>
                  <a:lnTo>
                    <a:pt x="106387" y="260413"/>
                  </a:lnTo>
                  <a:lnTo>
                    <a:pt x="108102" y="260413"/>
                  </a:lnTo>
                  <a:lnTo>
                    <a:pt x="109816" y="259181"/>
                  </a:lnTo>
                  <a:lnTo>
                    <a:pt x="111531" y="258038"/>
                  </a:lnTo>
                  <a:lnTo>
                    <a:pt x="111531" y="256895"/>
                  </a:lnTo>
                  <a:lnTo>
                    <a:pt x="113157" y="256895"/>
                  </a:lnTo>
                  <a:lnTo>
                    <a:pt x="114871" y="255752"/>
                  </a:lnTo>
                  <a:lnTo>
                    <a:pt x="114871" y="252222"/>
                  </a:lnTo>
                  <a:close/>
                </a:path>
                <a:path w="114935" h="262889">
                  <a:moveTo>
                    <a:pt x="114871" y="238137"/>
                  </a:moveTo>
                  <a:lnTo>
                    <a:pt x="111544" y="235750"/>
                  </a:lnTo>
                  <a:lnTo>
                    <a:pt x="109829" y="235750"/>
                  </a:lnTo>
                  <a:lnTo>
                    <a:pt x="108115" y="236893"/>
                  </a:lnTo>
                  <a:lnTo>
                    <a:pt x="104775" y="239280"/>
                  </a:lnTo>
                  <a:lnTo>
                    <a:pt x="103060" y="240423"/>
                  </a:lnTo>
                  <a:lnTo>
                    <a:pt x="101346" y="239280"/>
                  </a:lnTo>
                  <a:lnTo>
                    <a:pt x="99631" y="240423"/>
                  </a:lnTo>
                  <a:lnTo>
                    <a:pt x="98005" y="241655"/>
                  </a:lnTo>
                  <a:lnTo>
                    <a:pt x="96291" y="242798"/>
                  </a:lnTo>
                  <a:lnTo>
                    <a:pt x="98005" y="245084"/>
                  </a:lnTo>
                  <a:lnTo>
                    <a:pt x="99631" y="245084"/>
                  </a:lnTo>
                  <a:lnTo>
                    <a:pt x="101346" y="246329"/>
                  </a:lnTo>
                  <a:lnTo>
                    <a:pt x="103060" y="245084"/>
                  </a:lnTo>
                  <a:lnTo>
                    <a:pt x="103911" y="244513"/>
                  </a:lnTo>
                  <a:lnTo>
                    <a:pt x="104775" y="245084"/>
                  </a:lnTo>
                  <a:lnTo>
                    <a:pt x="106387" y="246329"/>
                  </a:lnTo>
                  <a:lnTo>
                    <a:pt x="108102" y="246329"/>
                  </a:lnTo>
                  <a:lnTo>
                    <a:pt x="109816" y="245084"/>
                  </a:lnTo>
                  <a:lnTo>
                    <a:pt x="111531" y="243941"/>
                  </a:lnTo>
                  <a:lnTo>
                    <a:pt x="111531" y="242798"/>
                  </a:lnTo>
                  <a:lnTo>
                    <a:pt x="113157" y="242798"/>
                  </a:lnTo>
                  <a:lnTo>
                    <a:pt x="114871" y="241655"/>
                  </a:lnTo>
                  <a:lnTo>
                    <a:pt x="114871" y="238137"/>
                  </a:lnTo>
                  <a:close/>
                </a:path>
                <a:path w="114935" h="262889">
                  <a:moveTo>
                    <a:pt x="114871" y="224028"/>
                  </a:moveTo>
                  <a:lnTo>
                    <a:pt x="111544" y="221653"/>
                  </a:lnTo>
                  <a:lnTo>
                    <a:pt x="109829" y="221653"/>
                  </a:lnTo>
                  <a:lnTo>
                    <a:pt x="108115" y="222796"/>
                  </a:lnTo>
                  <a:lnTo>
                    <a:pt x="104775" y="225171"/>
                  </a:lnTo>
                  <a:lnTo>
                    <a:pt x="103060" y="226314"/>
                  </a:lnTo>
                  <a:lnTo>
                    <a:pt x="101346" y="225171"/>
                  </a:lnTo>
                  <a:lnTo>
                    <a:pt x="99631" y="226314"/>
                  </a:lnTo>
                  <a:lnTo>
                    <a:pt x="98005" y="227558"/>
                  </a:lnTo>
                  <a:lnTo>
                    <a:pt x="96291" y="228701"/>
                  </a:lnTo>
                  <a:lnTo>
                    <a:pt x="98005" y="230987"/>
                  </a:lnTo>
                  <a:lnTo>
                    <a:pt x="99631" y="230987"/>
                  </a:lnTo>
                  <a:lnTo>
                    <a:pt x="101346" y="232219"/>
                  </a:lnTo>
                  <a:lnTo>
                    <a:pt x="103060" y="230987"/>
                  </a:lnTo>
                  <a:lnTo>
                    <a:pt x="103911" y="230416"/>
                  </a:lnTo>
                  <a:lnTo>
                    <a:pt x="104775" y="230987"/>
                  </a:lnTo>
                  <a:lnTo>
                    <a:pt x="106387" y="232219"/>
                  </a:lnTo>
                  <a:lnTo>
                    <a:pt x="108102" y="232219"/>
                  </a:lnTo>
                  <a:lnTo>
                    <a:pt x="109816" y="230987"/>
                  </a:lnTo>
                  <a:lnTo>
                    <a:pt x="111531" y="229844"/>
                  </a:lnTo>
                  <a:lnTo>
                    <a:pt x="111531" y="228701"/>
                  </a:lnTo>
                  <a:lnTo>
                    <a:pt x="113157" y="228701"/>
                  </a:lnTo>
                  <a:lnTo>
                    <a:pt x="114871" y="227558"/>
                  </a:lnTo>
                  <a:lnTo>
                    <a:pt x="114871" y="224028"/>
                  </a:lnTo>
                  <a:close/>
                </a:path>
                <a:path w="114935" h="262889">
                  <a:moveTo>
                    <a:pt x="114871" y="210032"/>
                  </a:moveTo>
                  <a:lnTo>
                    <a:pt x="111544" y="207657"/>
                  </a:lnTo>
                  <a:lnTo>
                    <a:pt x="109829" y="207657"/>
                  </a:lnTo>
                  <a:lnTo>
                    <a:pt x="108115" y="208800"/>
                  </a:lnTo>
                  <a:lnTo>
                    <a:pt x="104775" y="211175"/>
                  </a:lnTo>
                  <a:lnTo>
                    <a:pt x="103149" y="212255"/>
                  </a:lnTo>
                  <a:lnTo>
                    <a:pt x="101346" y="211074"/>
                  </a:lnTo>
                  <a:lnTo>
                    <a:pt x="99631" y="212217"/>
                  </a:lnTo>
                  <a:lnTo>
                    <a:pt x="98005" y="213461"/>
                  </a:lnTo>
                  <a:lnTo>
                    <a:pt x="96291" y="214604"/>
                  </a:lnTo>
                  <a:lnTo>
                    <a:pt x="98005" y="216890"/>
                  </a:lnTo>
                  <a:lnTo>
                    <a:pt x="99631" y="216890"/>
                  </a:lnTo>
                  <a:lnTo>
                    <a:pt x="101346" y="218122"/>
                  </a:lnTo>
                  <a:lnTo>
                    <a:pt x="103060" y="216890"/>
                  </a:lnTo>
                  <a:lnTo>
                    <a:pt x="103835" y="216369"/>
                  </a:lnTo>
                  <a:lnTo>
                    <a:pt x="104775" y="216992"/>
                  </a:lnTo>
                  <a:lnTo>
                    <a:pt x="106387" y="218224"/>
                  </a:lnTo>
                  <a:lnTo>
                    <a:pt x="108102" y="218224"/>
                  </a:lnTo>
                  <a:lnTo>
                    <a:pt x="109816" y="216992"/>
                  </a:lnTo>
                  <a:lnTo>
                    <a:pt x="111531" y="215849"/>
                  </a:lnTo>
                  <a:lnTo>
                    <a:pt x="111531" y="214706"/>
                  </a:lnTo>
                  <a:lnTo>
                    <a:pt x="113157" y="214706"/>
                  </a:lnTo>
                  <a:lnTo>
                    <a:pt x="114871" y="213563"/>
                  </a:lnTo>
                  <a:lnTo>
                    <a:pt x="114871" y="210032"/>
                  </a:lnTo>
                  <a:close/>
                </a:path>
                <a:path w="114935" h="262889">
                  <a:moveTo>
                    <a:pt x="114871" y="195935"/>
                  </a:moveTo>
                  <a:lnTo>
                    <a:pt x="111544" y="193548"/>
                  </a:lnTo>
                  <a:lnTo>
                    <a:pt x="109829" y="193548"/>
                  </a:lnTo>
                  <a:lnTo>
                    <a:pt x="108115" y="194691"/>
                  </a:lnTo>
                  <a:lnTo>
                    <a:pt x="104775" y="197078"/>
                  </a:lnTo>
                  <a:lnTo>
                    <a:pt x="103060" y="198221"/>
                  </a:lnTo>
                  <a:lnTo>
                    <a:pt x="101346" y="197078"/>
                  </a:lnTo>
                  <a:lnTo>
                    <a:pt x="99631" y="198221"/>
                  </a:lnTo>
                  <a:lnTo>
                    <a:pt x="98005" y="199453"/>
                  </a:lnTo>
                  <a:lnTo>
                    <a:pt x="96291" y="200596"/>
                  </a:lnTo>
                  <a:lnTo>
                    <a:pt x="98005" y="202882"/>
                  </a:lnTo>
                  <a:lnTo>
                    <a:pt x="99631" y="202882"/>
                  </a:lnTo>
                  <a:lnTo>
                    <a:pt x="101346" y="204127"/>
                  </a:lnTo>
                  <a:lnTo>
                    <a:pt x="103060" y="202882"/>
                  </a:lnTo>
                  <a:lnTo>
                    <a:pt x="103911" y="202311"/>
                  </a:lnTo>
                  <a:lnTo>
                    <a:pt x="104775" y="202882"/>
                  </a:lnTo>
                  <a:lnTo>
                    <a:pt x="106387" y="204127"/>
                  </a:lnTo>
                  <a:lnTo>
                    <a:pt x="108102" y="204127"/>
                  </a:lnTo>
                  <a:lnTo>
                    <a:pt x="109816" y="202882"/>
                  </a:lnTo>
                  <a:lnTo>
                    <a:pt x="111531" y="201739"/>
                  </a:lnTo>
                  <a:lnTo>
                    <a:pt x="111531" y="200596"/>
                  </a:lnTo>
                  <a:lnTo>
                    <a:pt x="113157" y="200596"/>
                  </a:lnTo>
                  <a:lnTo>
                    <a:pt x="114871" y="199453"/>
                  </a:lnTo>
                  <a:lnTo>
                    <a:pt x="114871" y="195935"/>
                  </a:lnTo>
                  <a:close/>
                </a:path>
                <a:path w="114935" h="262889">
                  <a:moveTo>
                    <a:pt x="114871" y="181838"/>
                  </a:moveTo>
                  <a:lnTo>
                    <a:pt x="111544" y="179451"/>
                  </a:lnTo>
                  <a:lnTo>
                    <a:pt x="109829" y="179451"/>
                  </a:lnTo>
                  <a:lnTo>
                    <a:pt x="108115" y="180594"/>
                  </a:lnTo>
                  <a:lnTo>
                    <a:pt x="104775" y="182981"/>
                  </a:lnTo>
                  <a:lnTo>
                    <a:pt x="103060" y="184124"/>
                  </a:lnTo>
                  <a:lnTo>
                    <a:pt x="101346" y="182981"/>
                  </a:lnTo>
                  <a:lnTo>
                    <a:pt x="99631" y="184124"/>
                  </a:lnTo>
                  <a:lnTo>
                    <a:pt x="98005" y="185356"/>
                  </a:lnTo>
                  <a:lnTo>
                    <a:pt x="96291" y="186499"/>
                  </a:lnTo>
                  <a:lnTo>
                    <a:pt x="98005" y="188785"/>
                  </a:lnTo>
                  <a:lnTo>
                    <a:pt x="99631" y="188785"/>
                  </a:lnTo>
                  <a:lnTo>
                    <a:pt x="101346" y="190030"/>
                  </a:lnTo>
                  <a:lnTo>
                    <a:pt x="103060" y="188785"/>
                  </a:lnTo>
                  <a:lnTo>
                    <a:pt x="103911" y="188214"/>
                  </a:lnTo>
                  <a:lnTo>
                    <a:pt x="104775" y="188785"/>
                  </a:lnTo>
                  <a:lnTo>
                    <a:pt x="106387" y="190030"/>
                  </a:lnTo>
                  <a:lnTo>
                    <a:pt x="108102" y="190030"/>
                  </a:lnTo>
                  <a:lnTo>
                    <a:pt x="109816" y="188785"/>
                  </a:lnTo>
                  <a:lnTo>
                    <a:pt x="111531" y="187642"/>
                  </a:lnTo>
                  <a:lnTo>
                    <a:pt x="111531" y="186499"/>
                  </a:lnTo>
                  <a:lnTo>
                    <a:pt x="113157" y="186499"/>
                  </a:lnTo>
                  <a:lnTo>
                    <a:pt x="114871" y="185356"/>
                  </a:lnTo>
                  <a:lnTo>
                    <a:pt x="114871" y="181838"/>
                  </a:lnTo>
                  <a:close/>
                </a:path>
                <a:path w="114935" h="262889">
                  <a:moveTo>
                    <a:pt x="114871" y="167741"/>
                  </a:moveTo>
                  <a:lnTo>
                    <a:pt x="111544" y="165354"/>
                  </a:lnTo>
                  <a:lnTo>
                    <a:pt x="109829" y="165354"/>
                  </a:lnTo>
                  <a:lnTo>
                    <a:pt x="108115" y="166497"/>
                  </a:lnTo>
                  <a:lnTo>
                    <a:pt x="104775" y="168884"/>
                  </a:lnTo>
                  <a:lnTo>
                    <a:pt x="103060" y="170027"/>
                  </a:lnTo>
                  <a:lnTo>
                    <a:pt x="101346" y="168884"/>
                  </a:lnTo>
                  <a:lnTo>
                    <a:pt x="99631" y="170027"/>
                  </a:lnTo>
                  <a:lnTo>
                    <a:pt x="98005" y="171272"/>
                  </a:lnTo>
                  <a:lnTo>
                    <a:pt x="96291" y="172415"/>
                  </a:lnTo>
                  <a:lnTo>
                    <a:pt x="98005" y="174701"/>
                  </a:lnTo>
                  <a:lnTo>
                    <a:pt x="99631" y="174701"/>
                  </a:lnTo>
                  <a:lnTo>
                    <a:pt x="101346" y="175933"/>
                  </a:lnTo>
                  <a:lnTo>
                    <a:pt x="103060" y="174701"/>
                  </a:lnTo>
                  <a:lnTo>
                    <a:pt x="103924" y="174129"/>
                  </a:lnTo>
                  <a:lnTo>
                    <a:pt x="104775" y="174688"/>
                  </a:lnTo>
                  <a:lnTo>
                    <a:pt x="106387" y="175933"/>
                  </a:lnTo>
                  <a:lnTo>
                    <a:pt x="108102" y="175933"/>
                  </a:lnTo>
                  <a:lnTo>
                    <a:pt x="109816" y="174688"/>
                  </a:lnTo>
                  <a:lnTo>
                    <a:pt x="111531" y="173545"/>
                  </a:lnTo>
                  <a:lnTo>
                    <a:pt x="111531" y="172402"/>
                  </a:lnTo>
                  <a:lnTo>
                    <a:pt x="113157" y="172402"/>
                  </a:lnTo>
                  <a:lnTo>
                    <a:pt x="114871" y="171259"/>
                  </a:lnTo>
                  <a:lnTo>
                    <a:pt x="114871" y="167741"/>
                  </a:lnTo>
                  <a:close/>
                </a:path>
                <a:path w="114935" h="262889">
                  <a:moveTo>
                    <a:pt x="114871" y="153733"/>
                  </a:moveTo>
                  <a:lnTo>
                    <a:pt x="111544" y="151358"/>
                  </a:lnTo>
                  <a:lnTo>
                    <a:pt x="109829" y="151358"/>
                  </a:lnTo>
                  <a:lnTo>
                    <a:pt x="108115" y="152501"/>
                  </a:lnTo>
                  <a:lnTo>
                    <a:pt x="104775" y="154876"/>
                  </a:lnTo>
                  <a:lnTo>
                    <a:pt x="103136" y="155968"/>
                  </a:lnTo>
                  <a:lnTo>
                    <a:pt x="101346" y="154787"/>
                  </a:lnTo>
                  <a:lnTo>
                    <a:pt x="99631" y="155930"/>
                  </a:lnTo>
                  <a:lnTo>
                    <a:pt x="98005" y="157162"/>
                  </a:lnTo>
                  <a:lnTo>
                    <a:pt x="96291" y="158305"/>
                  </a:lnTo>
                  <a:lnTo>
                    <a:pt x="98005" y="160591"/>
                  </a:lnTo>
                  <a:lnTo>
                    <a:pt x="99631" y="160591"/>
                  </a:lnTo>
                  <a:lnTo>
                    <a:pt x="101346" y="161836"/>
                  </a:lnTo>
                  <a:lnTo>
                    <a:pt x="103060" y="160591"/>
                  </a:lnTo>
                  <a:lnTo>
                    <a:pt x="103835" y="160070"/>
                  </a:lnTo>
                  <a:lnTo>
                    <a:pt x="104775" y="160693"/>
                  </a:lnTo>
                  <a:lnTo>
                    <a:pt x="106387" y="161925"/>
                  </a:lnTo>
                  <a:lnTo>
                    <a:pt x="108102" y="161925"/>
                  </a:lnTo>
                  <a:lnTo>
                    <a:pt x="109816" y="160693"/>
                  </a:lnTo>
                  <a:lnTo>
                    <a:pt x="111531" y="159550"/>
                  </a:lnTo>
                  <a:lnTo>
                    <a:pt x="111531" y="158407"/>
                  </a:lnTo>
                  <a:lnTo>
                    <a:pt x="113157" y="158407"/>
                  </a:lnTo>
                  <a:lnTo>
                    <a:pt x="114871" y="157264"/>
                  </a:lnTo>
                  <a:lnTo>
                    <a:pt x="114871" y="153733"/>
                  </a:lnTo>
                  <a:close/>
                </a:path>
                <a:path w="114935" h="262889">
                  <a:moveTo>
                    <a:pt x="114871" y="139636"/>
                  </a:moveTo>
                  <a:lnTo>
                    <a:pt x="111544" y="137261"/>
                  </a:lnTo>
                  <a:lnTo>
                    <a:pt x="109829" y="137261"/>
                  </a:lnTo>
                  <a:lnTo>
                    <a:pt x="108115" y="138404"/>
                  </a:lnTo>
                  <a:lnTo>
                    <a:pt x="104775" y="140779"/>
                  </a:lnTo>
                  <a:lnTo>
                    <a:pt x="103060" y="141922"/>
                  </a:lnTo>
                  <a:lnTo>
                    <a:pt x="101346" y="140779"/>
                  </a:lnTo>
                  <a:lnTo>
                    <a:pt x="99631" y="141922"/>
                  </a:lnTo>
                  <a:lnTo>
                    <a:pt x="98005" y="143167"/>
                  </a:lnTo>
                  <a:lnTo>
                    <a:pt x="96291" y="144310"/>
                  </a:lnTo>
                  <a:lnTo>
                    <a:pt x="98005" y="146596"/>
                  </a:lnTo>
                  <a:lnTo>
                    <a:pt x="99631" y="146596"/>
                  </a:lnTo>
                  <a:lnTo>
                    <a:pt x="101346" y="147828"/>
                  </a:lnTo>
                  <a:lnTo>
                    <a:pt x="103060" y="146596"/>
                  </a:lnTo>
                  <a:lnTo>
                    <a:pt x="103911" y="146024"/>
                  </a:lnTo>
                  <a:lnTo>
                    <a:pt x="104775" y="146596"/>
                  </a:lnTo>
                  <a:lnTo>
                    <a:pt x="106387" y="147828"/>
                  </a:lnTo>
                  <a:lnTo>
                    <a:pt x="108102" y="147828"/>
                  </a:lnTo>
                  <a:lnTo>
                    <a:pt x="109816" y="146596"/>
                  </a:lnTo>
                  <a:lnTo>
                    <a:pt x="111531" y="145453"/>
                  </a:lnTo>
                  <a:lnTo>
                    <a:pt x="111531" y="144310"/>
                  </a:lnTo>
                  <a:lnTo>
                    <a:pt x="113157" y="144310"/>
                  </a:lnTo>
                  <a:lnTo>
                    <a:pt x="114871" y="143167"/>
                  </a:lnTo>
                  <a:lnTo>
                    <a:pt x="114871" y="139636"/>
                  </a:lnTo>
                  <a:close/>
                </a:path>
                <a:path w="114935" h="262889">
                  <a:moveTo>
                    <a:pt x="114871" y="125552"/>
                  </a:moveTo>
                  <a:lnTo>
                    <a:pt x="111544" y="123164"/>
                  </a:lnTo>
                  <a:lnTo>
                    <a:pt x="109829" y="123164"/>
                  </a:lnTo>
                  <a:lnTo>
                    <a:pt x="108115" y="124307"/>
                  </a:lnTo>
                  <a:lnTo>
                    <a:pt x="104775" y="126695"/>
                  </a:lnTo>
                  <a:lnTo>
                    <a:pt x="103060" y="127838"/>
                  </a:lnTo>
                  <a:lnTo>
                    <a:pt x="101346" y="126682"/>
                  </a:lnTo>
                  <a:lnTo>
                    <a:pt x="99631" y="127825"/>
                  </a:lnTo>
                  <a:lnTo>
                    <a:pt x="98005" y="129070"/>
                  </a:lnTo>
                  <a:lnTo>
                    <a:pt x="96291" y="130213"/>
                  </a:lnTo>
                  <a:lnTo>
                    <a:pt x="98005" y="132499"/>
                  </a:lnTo>
                  <a:lnTo>
                    <a:pt x="99631" y="132499"/>
                  </a:lnTo>
                  <a:lnTo>
                    <a:pt x="101346" y="133731"/>
                  </a:lnTo>
                  <a:lnTo>
                    <a:pt x="103060" y="132499"/>
                  </a:lnTo>
                  <a:lnTo>
                    <a:pt x="103911" y="131927"/>
                  </a:lnTo>
                  <a:lnTo>
                    <a:pt x="104775" y="132499"/>
                  </a:lnTo>
                  <a:lnTo>
                    <a:pt x="106387" y="133743"/>
                  </a:lnTo>
                  <a:lnTo>
                    <a:pt x="108102" y="133743"/>
                  </a:lnTo>
                  <a:lnTo>
                    <a:pt x="109816" y="132499"/>
                  </a:lnTo>
                  <a:lnTo>
                    <a:pt x="111531" y="131356"/>
                  </a:lnTo>
                  <a:lnTo>
                    <a:pt x="111531" y="130213"/>
                  </a:lnTo>
                  <a:lnTo>
                    <a:pt x="113157" y="130213"/>
                  </a:lnTo>
                  <a:lnTo>
                    <a:pt x="114871" y="129070"/>
                  </a:lnTo>
                  <a:lnTo>
                    <a:pt x="114871" y="125552"/>
                  </a:lnTo>
                  <a:close/>
                </a:path>
                <a:path w="114935" h="262889">
                  <a:moveTo>
                    <a:pt x="114871" y="111442"/>
                  </a:moveTo>
                  <a:lnTo>
                    <a:pt x="111544" y="109067"/>
                  </a:lnTo>
                  <a:lnTo>
                    <a:pt x="109829" y="109067"/>
                  </a:lnTo>
                  <a:lnTo>
                    <a:pt x="108115" y="110210"/>
                  </a:lnTo>
                  <a:lnTo>
                    <a:pt x="104775" y="112585"/>
                  </a:lnTo>
                  <a:lnTo>
                    <a:pt x="103060" y="113728"/>
                  </a:lnTo>
                  <a:lnTo>
                    <a:pt x="101346" y="112585"/>
                  </a:lnTo>
                  <a:lnTo>
                    <a:pt x="99631" y="113728"/>
                  </a:lnTo>
                  <a:lnTo>
                    <a:pt x="98005" y="114973"/>
                  </a:lnTo>
                  <a:lnTo>
                    <a:pt x="96291" y="116116"/>
                  </a:lnTo>
                  <a:lnTo>
                    <a:pt x="98005" y="118402"/>
                  </a:lnTo>
                  <a:lnTo>
                    <a:pt x="99631" y="118402"/>
                  </a:lnTo>
                  <a:lnTo>
                    <a:pt x="101346" y="119634"/>
                  </a:lnTo>
                  <a:lnTo>
                    <a:pt x="103060" y="118402"/>
                  </a:lnTo>
                  <a:lnTo>
                    <a:pt x="103911" y="117830"/>
                  </a:lnTo>
                  <a:lnTo>
                    <a:pt x="104775" y="118402"/>
                  </a:lnTo>
                  <a:lnTo>
                    <a:pt x="106387" y="119634"/>
                  </a:lnTo>
                  <a:lnTo>
                    <a:pt x="108102" y="119634"/>
                  </a:lnTo>
                  <a:lnTo>
                    <a:pt x="109816" y="118402"/>
                  </a:lnTo>
                  <a:lnTo>
                    <a:pt x="111531" y="117259"/>
                  </a:lnTo>
                  <a:lnTo>
                    <a:pt x="111531" y="116116"/>
                  </a:lnTo>
                  <a:lnTo>
                    <a:pt x="113157" y="116116"/>
                  </a:lnTo>
                  <a:lnTo>
                    <a:pt x="114871" y="114973"/>
                  </a:lnTo>
                  <a:lnTo>
                    <a:pt x="114871" y="111442"/>
                  </a:lnTo>
                  <a:close/>
                </a:path>
                <a:path w="114935" h="262889">
                  <a:moveTo>
                    <a:pt x="114871" y="97447"/>
                  </a:moveTo>
                  <a:lnTo>
                    <a:pt x="111544" y="95059"/>
                  </a:lnTo>
                  <a:lnTo>
                    <a:pt x="109829" y="95059"/>
                  </a:lnTo>
                  <a:lnTo>
                    <a:pt x="108115" y="96202"/>
                  </a:lnTo>
                  <a:lnTo>
                    <a:pt x="104775" y="98590"/>
                  </a:lnTo>
                  <a:lnTo>
                    <a:pt x="103149" y="99669"/>
                  </a:lnTo>
                  <a:lnTo>
                    <a:pt x="101346" y="98488"/>
                  </a:lnTo>
                  <a:lnTo>
                    <a:pt x="99631" y="99631"/>
                  </a:lnTo>
                  <a:lnTo>
                    <a:pt x="98005" y="100876"/>
                  </a:lnTo>
                  <a:lnTo>
                    <a:pt x="96291" y="102019"/>
                  </a:lnTo>
                  <a:lnTo>
                    <a:pt x="98005" y="104305"/>
                  </a:lnTo>
                  <a:lnTo>
                    <a:pt x="99631" y="104305"/>
                  </a:lnTo>
                  <a:lnTo>
                    <a:pt x="101346" y="105537"/>
                  </a:lnTo>
                  <a:lnTo>
                    <a:pt x="103060" y="104305"/>
                  </a:lnTo>
                  <a:lnTo>
                    <a:pt x="103847" y="103784"/>
                  </a:lnTo>
                  <a:lnTo>
                    <a:pt x="104775" y="104394"/>
                  </a:lnTo>
                  <a:lnTo>
                    <a:pt x="106387" y="105638"/>
                  </a:lnTo>
                  <a:lnTo>
                    <a:pt x="108102" y="105638"/>
                  </a:lnTo>
                  <a:lnTo>
                    <a:pt x="109816" y="104394"/>
                  </a:lnTo>
                  <a:lnTo>
                    <a:pt x="111531" y="103251"/>
                  </a:lnTo>
                  <a:lnTo>
                    <a:pt x="111531" y="102108"/>
                  </a:lnTo>
                  <a:lnTo>
                    <a:pt x="113157" y="102108"/>
                  </a:lnTo>
                  <a:lnTo>
                    <a:pt x="114871" y="100965"/>
                  </a:lnTo>
                  <a:lnTo>
                    <a:pt x="114871" y="97447"/>
                  </a:lnTo>
                  <a:close/>
                </a:path>
                <a:path w="114935" h="262889">
                  <a:moveTo>
                    <a:pt x="114871" y="83350"/>
                  </a:moveTo>
                  <a:lnTo>
                    <a:pt x="111544" y="80962"/>
                  </a:lnTo>
                  <a:lnTo>
                    <a:pt x="109829" y="80962"/>
                  </a:lnTo>
                  <a:lnTo>
                    <a:pt x="108115" y="82105"/>
                  </a:lnTo>
                  <a:lnTo>
                    <a:pt x="104775" y="84493"/>
                  </a:lnTo>
                  <a:lnTo>
                    <a:pt x="103149" y="85572"/>
                  </a:lnTo>
                  <a:lnTo>
                    <a:pt x="101346" y="84391"/>
                  </a:lnTo>
                  <a:lnTo>
                    <a:pt x="99631" y="85534"/>
                  </a:lnTo>
                  <a:lnTo>
                    <a:pt x="98005" y="86779"/>
                  </a:lnTo>
                  <a:lnTo>
                    <a:pt x="96291" y="87922"/>
                  </a:lnTo>
                  <a:lnTo>
                    <a:pt x="98005" y="90208"/>
                  </a:lnTo>
                  <a:lnTo>
                    <a:pt x="99631" y="90208"/>
                  </a:lnTo>
                  <a:lnTo>
                    <a:pt x="101346" y="91440"/>
                  </a:lnTo>
                  <a:lnTo>
                    <a:pt x="103060" y="90208"/>
                  </a:lnTo>
                  <a:lnTo>
                    <a:pt x="103847" y="89687"/>
                  </a:lnTo>
                  <a:lnTo>
                    <a:pt x="104775" y="90297"/>
                  </a:lnTo>
                  <a:lnTo>
                    <a:pt x="106387" y="91541"/>
                  </a:lnTo>
                  <a:lnTo>
                    <a:pt x="108102" y="91541"/>
                  </a:lnTo>
                  <a:lnTo>
                    <a:pt x="109816" y="90297"/>
                  </a:lnTo>
                  <a:lnTo>
                    <a:pt x="111531" y="89154"/>
                  </a:lnTo>
                  <a:lnTo>
                    <a:pt x="111531" y="88011"/>
                  </a:lnTo>
                  <a:lnTo>
                    <a:pt x="113157" y="88011"/>
                  </a:lnTo>
                  <a:lnTo>
                    <a:pt x="114871" y="86868"/>
                  </a:lnTo>
                  <a:lnTo>
                    <a:pt x="114871" y="83350"/>
                  </a:lnTo>
                  <a:close/>
                </a:path>
                <a:path w="114935" h="262889">
                  <a:moveTo>
                    <a:pt x="114871" y="69253"/>
                  </a:moveTo>
                  <a:lnTo>
                    <a:pt x="111544" y="66878"/>
                  </a:lnTo>
                  <a:lnTo>
                    <a:pt x="109829" y="66878"/>
                  </a:lnTo>
                  <a:lnTo>
                    <a:pt x="108115" y="68021"/>
                  </a:lnTo>
                  <a:lnTo>
                    <a:pt x="104775" y="70396"/>
                  </a:lnTo>
                  <a:lnTo>
                    <a:pt x="103060" y="71539"/>
                  </a:lnTo>
                  <a:lnTo>
                    <a:pt x="101346" y="70396"/>
                  </a:lnTo>
                  <a:lnTo>
                    <a:pt x="99631" y="71539"/>
                  </a:lnTo>
                  <a:lnTo>
                    <a:pt x="98005" y="72771"/>
                  </a:lnTo>
                  <a:lnTo>
                    <a:pt x="96291" y="73914"/>
                  </a:lnTo>
                  <a:lnTo>
                    <a:pt x="98005" y="76200"/>
                  </a:lnTo>
                  <a:lnTo>
                    <a:pt x="99631" y="76200"/>
                  </a:lnTo>
                  <a:lnTo>
                    <a:pt x="101346" y="77444"/>
                  </a:lnTo>
                  <a:lnTo>
                    <a:pt x="103060" y="76200"/>
                  </a:lnTo>
                  <a:lnTo>
                    <a:pt x="103898" y="75641"/>
                  </a:lnTo>
                  <a:lnTo>
                    <a:pt x="104775" y="76212"/>
                  </a:lnTo>
                  <a:lnTo>
                    <a:pt x="106387" y="77444"/>
                  </a:lnTo>
                  <a:lnTo>
                    <a:pt x="108102" y="77444"/>
                  </a:lnTo>
                  <a:lnTo>
                    <a:pt x="109816" y="76212"/>
                  </a:lnTo>
                  <a:lnTo>
                    <a:pt x="111531" y="75069"/>
                  </a:lnTo>
                  <a:lnTo>
                    <a:pt x="111531" y="73926"/>
                  </a:lnTo>
                  <a:lnTo>
                    <a:pt x="113157" y="73926"/>
                  </a:lnTo>
                  <a:lnTo>
                    <a:pt x="114871" y="72783"/>
                  </a:lnTo>
                  <a:lnTo>
                    <a:pt x="114871" y="69253"/>
                  </a:lnTo>
                  <a:close/>
                </a:path>
                <a:path w="114935" h="262889">
                  <a:moveTo>
                    <a:pt x="114871" y="55156"/>
                  </a:moveTo>
                  <a:lnTo>
                    <a:pt x="111544" y="52768"/>
                  </a:lnTo>
                  <a:lnTo>
                    <a:pt x="109829" y="52768"/>
                  </a:lnTo>
                  <a:lnTo>
                    <a:pt x="108115" y="53911"/>
                  </a:lnTo>
                  <a:lnTo>
                    <a:pt x="104775" y="56299"/>
                  </a:lnTo>
                  <a:lnTo>
                    <a:pt x="103060" y="57442"/>
                  </a:lnTo>
                  <a:lnTo>
                    <a:pt x="101346" y="56299"/>
                  </a:lnTo>
                  <a:lnTo>
                    <a:pt x="99631" y="57442"/>
                  </a:lnTo>
                  <a:lnTo>
                    <a:pt x="98005" y="58674"/>
                  </a:lnTo>
                  <a:lnTo>
                    <a:pt x="96291" y="59817"/>
                  </a:lnTo>
                  <a:lnTo>
                    <a:pt x="98005" y="62103"/>
                  </a:lnTo>
                  <a:lnTo>
                    <a:pt x="99631" y="62103"/>
                  </a:lnTo>
                  <a:lnTo>
                    <a:pt x="101346" y="63347"/>
                  </a:lnTo>
                  <a:lnTo>
                    <a:pt x="103060" y="62103"/>
                  </a:lnTo>
                  <a:lnTo>
                    <a:pt x="103911" y="61531"/>
                  </a:lnTo>
                  <a:lnTo>
                    <a:pt x="104775" y="62103"/>
                  </a:lnTo>
                  <a:lnTo>
                    <a:pt x="106387" y="63347"/>
                  </a:lnTo>
                  <a:lnTo>
                    <a:pt x="108102" y="63347"/>
                  </a:lnTo>
                  <a:lnTo>
                    <a:pt x="109816" y="62103"/>
                  </a:lnTo>
                  <a:lnTo>
                    <a:pt x="111531" y="60960"/>
                  </a:lnTo>
                  <a:lnTo>
                    <a:pt x="111531" y="59817"/>
                  </a:lnTo>
                  <a:lnTo>
                    <a:pt x="113157" y="59817"/>
                  </a:lnTo>
                  <a:lnTo>
                    <a:pt x="114871" y="58674"/>
                  </a:lnTo>
                  <a:lnTo>
                    <a:pt x="114871" y="55156"/>
                  </a:lnTo>
                  <a:close/>
                </a:path>
                <a:path w="114935" h="262889">
                  <a:moveTo>
                    <a:pt x="114871" y="41148"/>
                  </a:moveTo>
                  <a:lnTo>
                    <a:pt x="111544" y="38773"/>
                  </a:lnTo>
                  <a:lnTo>
                    <a:pt x="109829" y="38773"/>
                  </a:lnTo>
                  <a:lnTo>
                    <a:pt x="108115" y="39916"/>
                  </a:lnTo>
                  <a:lnTo>
                    <a:pt x="104775" y="42291"/>
                  </a:lnTo>
                  <a:lnTo>
                    <a:pt x="103136" y="43383"/>
                  </a:lnTo>
                  <a:lnTo>
                    <a:pt x="101346" y="42202"/>
                  </a:lnTo>
                  <a:lnTo>
                    <a:pt x="99631" y="43345"/>
                  </a:lnTo>
                  <a:lnTo>
                    <a:pt x="98005" y="44577"/>
                  </a:lnTo>
                  <a:lnTo>
                    <a:pt x="96291" y="45720"/>
                  </a:lnTo>
                  <a:lnTo>
                    <a:pt x="98005" y="48006"/>
                  </a:lnTo>
                  <a:lnTo>
                    <a:pt x="99631" y="48006"/>
                  </a:lnTo>
                  <a:lnTo>
                    <a:pt x="101346" y="49250"/>
                  </a:lnTo>
                  <a:lnTo>
                    <a:pt x="103060" y="48006"/>
                  </a:lnTo>
                  <a:lnTo>
                    <a:pt x="103835" y="47485"/>
                  </a:lnTo>
                  <a:lnTo>
                    <a:pt x="104775" y="48107"/>
                  </a:lnTo>
                  <a:lnTo>
                    <a:pt x="106387" y="49339"/>
                  </a:lnTo>
                  <a:lnTo>
                    <a:pt x="108102" y="49339"/>
                  </a:lnTo>
                  <a:lnTo>
                    <a:pt x="109816" y="48107"/>
                  </a:lnTo>
                  <a:lnTo>
                    <a:pt x="111531" y="46964"/>
                  </a:lnTo>
                  <a:lnTo>
                    <a:pt x="111531" y="45821"/>
                  </a:lnTo>
                  <a:lnTo>
                    <a:pt x="113157" y="45821"/>
                  </a:lnTo>
                  <a:lnTo>
                    <a:pt x="114871" y="44678"/>
                  </a:lnTo>
                  <a:lnTo>
                    <a:pt x="114871" y="41148"/>
                  </a:lnTo>
                  <a:close/>
                </a:path>
                <a:path w="114935" h="262889">
                  <a:moveTo>
                    <a:pt x="114871" y="27051"/>
                  </a:moveTo>
                  <a:lnTo>
                    <a:pt x="111544" y="24676"/>
                  </a:lnTo>
                  <a:lnTo>
                    <a:pt x="109829" y="24676"/>
                  </a:lnTo>
                  <a:lnTo>
                    <a:pt x="108115" y="25819"/>
                  </a:lnTo>
                  <a:lnTo>
                    <a:pt x="104775" y="28194"/>
                  </a:lnTo>
                  <a:lnTo>
                    <a:pt x="103136" y="29286"/>
                  </a:lnTo>
                  <a:lnTo>
                    <a:pt x="101346" y="28105"/>
                  </a:lnTo>
                  <a:lnTo>
                    <a:pt x="99631" y="29248"/>
                  </a:lnTo>
                  <a:lnTo>
                    <a:pt x="98005" y="30492"/>
                  </a:lnTo>
                  <a:lnTo>
                    <a:pt x="96291" y="31635"/>
                  </a:lnTo>
                  <a:lnTo>
                    <a:pt x="98005" y="33921"/>
                  </a:lnTo>
                  <a:lnTo>
                    <a:pt x="99631" y="33921"/>
                  </a:lnTo>
                  <a:lnTo>
                    <a:pt x="101346" y="35153"/>
                  </a:lnTo>
                  <a:lnTo>
                    <a:pt x="103060" y="33921"/>
                  </a:lnTo>
                  <a:lnTo>
                    <a:pt x="103847" y="33401"/>
                  </a:lnTo>
                  <a:lnTo>
                    <a:pt x="104775" y="34010"/>
                  </a:lnTo>
                  <a:lnTo>
                    <a:pt x="106387" y="35242"/>
                  </a:lnTo>
                  <a:lnTo>
                    <a:pt x="108102" y="35242"/>
                  </a:lnTo>
                  <a:lnTo>
                    <a:pt x="109816" y="34010"/>
                  </a:lnTo>
                  <a:lnTo>
                    <a:pt x="111531" y="32867"/>
                  </a:lnTo>
                  <a:lnTo>
                    <a:pt x="111531" y="31724"/>
                  </a:lnTo>
                  <a:lnTo>
                    <a:pt x="113157" y="31724"/>
                  </a:lnTo>
                  <a:lnTo>
                    <a:pt x="114871" y="30581"/>
                  </a:lnTo>
                  <a:lnTo>
                    <a:pt x="114871" y="27051"/>
                  </a:lnTo>
                  <a:close/>
                </a:path>
                <a:path w="114935" h="262889">
                  <a:moveTo>
                    <a:pt x="114871" y="12954"/>
                  </a:moveTo>
                  <a:lnTo>
                    <a:pt x="111544" y="10579"/>
                  </a:lnTo>
                  <a:lnTo>
                    <a:pt x="109829" y="10579"/>
                  </a:lnTo>
                  <a:lnTo>
                    <a:pt x="108115" y="11722"/>
                  </a:lnTo>
                  <a:lnTo>
                    <a:pt x="104775" y="14097"/>
                  </a:lnTo>
                  <a:lnTo>
                    <a:pt x="103060" y="15240"/>
                  </a:lnTo>
                  <a:lnTo>
                    <a:pt x="101346" y="14109"/>
                  </a:lnTo>
                  <a:lnTo>
                    <a:pt x="99631" y="15252"/>
                  </a:lnTo>
                  <a:lnTo>
                    <a:pt x="98005" y="16484"/>
                  </a:lnTo>
                  <a:lnTo>
                    <a:pt x="96291" y="17627"/>
                  </a:lnTo>
                  <a:lnTo>
                    <a:pt x="98005" y="19913"/>
                  </a:lnTo>
                  <a:lnTo>
                    <a:pt x="99631" y="19913"/>
                  </a:lnTo>
                  <a:lnTo>
                    <a:pt x="101346" y="21158"/>
                  </a:lnTo>
                  <a:lnTo>
                    <a:pt x="103060" y="19913"/>
                  </a:lnTo>
                  <a:lnTo>
                    <a:pt x="103911" y="19342"/>
                  </a:lnTo>
                  <a:lnTo>
                    <a:pt x="104775" y="19913"/>
                  </a:lnTo>
                  <a:lnTo>
                    <a:pt x="106387" y="21145"/>
                  </a:lnTo>
                  <a:lnTo>
                    <a:pt x="108102" y="21145"/>
                  </a:lnTo>
                  <a:lnTo>
                    <a:pt x="109816" y="19913"/>
                  </a:lnTo>
                  <a:lnTo>
                    <a:pt x="111531" y="18770"/>
                  </a:lnTo>
                  <a:lnTo>
                    <a:pt x="111531" y="17627"/>
                  </a:lnTo>
                  <a:lnTo>
                    <a:pt x="113157" y="17627"/>
                  </a:lnTo>
                  <a:lnTo>
                    <a:pt x="114871" y="16484"/>
                  </a:lnTo>
                  <a:lnTo>
                    <a:pt x="114871" y="129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950707" y="4455705"/>
              <a:ext cx="199390" cy="207010"/>
            </a:xfrm>
            <a:custGeom>
              <a:avLst/>
              <a:gdLst/>
              <a:ahLst/>
              <a:cxnLst/>
              <a:rect l="l" t="t" r="r" b="b"/>
              <a:pathLst>
                <a:path w="199389" h="207010">
                  <a:moveTo>
                    <a:pt x="13538" y="9423"/>
                  </a:moveTo>
                  <a:lnTo>
                    <a:pt x="11823" y="8191"/>
                  </a:lnTo>
                  <a:lnTo>
                    <a:pt x="13525" y="7048"/>
                  </a:lnTo>
                  <a:lnTo>
                    <a:pt x="13525" y="5905"/>
                  </a:lnTo>
                  <a:lnTo>
                    <a:pt x="11811" y="4660"/>
                  </a:lnTo>
                  <a:lnTo>
                    <a:pt x="10096" y="3517"/>
                  </a:lnTo>
                  <a:lnTo>
                    <a:pt x="8382" y="2374"/>
                  </a:lnTo>
                  <a:lnTo>
                    <a:pt x="6769" y="1143"/>
                  </a:lnTo>
                  <a:lnTo>
                    <a:pt x="5054" y="0"/>
                  </a:lnTo>
                  <a:lnTo>
                    <a:pt x="3340" y="0"/>
                  </a:lnTo>
                  <a:lnTo>
                    <a:pt x="1625" y="1143"/>
                  </a:lnTo>
                  <a:lnTo>
                    <a:pt x="0" y="2374"/>
                  </a:lnTo>
                  <a:lnTo>
                    <a:pt x="0" y="5905"/>
                  </a:lnTo>
                  <a:lnTo>
                    <a:pt x="1625" y="7048"/>
                  </a:lnTo>
                  <a:lnTo>
                    <a:pt x="3340" y="7048"/>
                  </a:lnTo>
                  <a:lnTo>
                    <a:pt x="3340" y="8191"/>
                  </a:lnTo>
                  <a:lnTo>
                    <a:pt x="4191" y="8813"/>
                  </a:lnTo>
                  <a:lnTo>
                    <a:pt x="3340" y="9423"/>
                  </a:lnTo>
                  <a:lnTo>
                    <a:pt x="6769" y="11709"/>
                  </a:lnTo>
                  <a:lnTo>
                    <a:pt x="8394" y="12954"/>
                  </a:lnTo>
                  <a:lnTo>
                    <a:pt x="10109" y="11709"/>
                  </a:lnTo>
                  <a:lnTo>
                    <a:pt x="13538" y="9423"/>
                  </a:lnTo>
                  <a:close/>
                </a:path>
                <a:path w="199389" h="207010">
                  <a:moveTo>
                    <a:pt x="33820" y="5905"/>
                  </a:moveTo>
                  <a:lnTo>
                    <a:pt x="32105" y="4660"/>
                  </a:lnTo>
                  <a:lnTo>
                    <a:pt x="30391" y="3517"/>
                  </a:lnTo>
                  <a:lnTo>
                    <a:pt x="28676" y="2374"/>
                  </a:lnTo>
                  <a:lnTo>
                    <a:pt x="27051" y="1143"/>
                  </a:lnTo>
                  <a:lnTo>
                    <a:pt x="25336" y="0"/>
                  </a:lnTo>
                  <a:lnTo>
                    <a:pt x="23622" y="0"/>
                  </a:lnTo>
                  <a:lnTo>
                    <a:pt x="21907" y="1143"/>
                  </a:lnTo>
                  <a:lnTo>
                    <a:pt x="20294" y="2374"/>
                  </a:lnTo>
                  <a:lnTo>
                    <a:pt x="20294" y="5905"/>
                  </a:lnTo>
                  <a:lnTo>
                    <a:pt x="21907" y="7048"/>
                  </a:lnTo>
                  <a:lnTo>
                    <a:pt x="23622" y="7048"/>
                  </a:lnTo>
                  <a:lnTo>
                    <a:pt x="23622" y="8191"/>
                  </a:lnTo>
                  <a:lnTo>
                    <a:pt x="24485" y="8813"/>
                  </a:lnTo>
                  <a:lnTo>
                    <a:pt x="23634" y="9423"/>
                  </a:lnTo>
                  <a:lnTo>
                    <a:pt x="27063" y="11709"/>
                  </a:lnTo>
                  <a:lnTo>
                    <a:pt x="28676" y="12954"/>
                  </a:lnTo>
                  <a:lnTo>
                    <a:pt x="30391" y="11709"/>
                  </a:lnTo>
                  <a:lnTo>
                    <a:pt x="33820" y="9423"/>
                  </a:lnTo>
                  <a:lnTo>
                    <a:pt x="32105" y="8191"/>
                  </a:lnTo>
                  <a:lnTo>
                    <a:pt x="33820" y="7048"/>
                  </a:lnTo>
                  <a:lnTo>
                    <a:pt x="33820" y="5905"/>
                  </a:lnTo>
                  <a:close/>
                </a:path>
                <a:path w="199389" h="207010">
                  <a:moveTo>
                    <a:pt x="54114" y="5905"/>
                  </a:moveTo>
                  <a:lnTo>
                    <a:pt x="52400" y="4660"/>
                  </a:lnTo>
                  <a:lnTo>
                    <a:pt x="50685" y="3517"/>
                  </a:lnTo>
                  <a:lnTo>
                    <a:pt x="48971" y="2374"/>
                  </a:lnTo>
                  <a:lnTo>
                    <a:pt x="47345" y="1143"/>
                  </a:lnTo>
                  <a:lnTo>
                    <a:pt x="45631" y="0"/>
                  </a:lnTo>
                  <a:lnTo>
                    <a:pt x="43916" y="0"/>
                  </a:lnTo>
                  <a:lnTo>
                    <a:pt x="42202" y="1143"/>
                  </a:lnTo>
                  <a:lnTo>
                    <a:pt x="40589" y="2374"/>
                  </a:lnTo>
                  <a:lnTo>
                    <a:pt x="40589" y="5905"/>
                  </a:lnTo>
                  <a:lnTo>
                    <a:pt x="42202" y="7048"/>
                  </a:lnTo>
                  <a:lnTo>
                    <a:pt x="43916" y="7048"/>
                  </a:lnTo>
                  <a:lnTo>
                    <a:pt x="43916" y="8191"/>
                  </a:lnTo>
                  <a:lnTo>
                    <a:pt x="44767" y="8813"/>
                  </a:lnTo>
                  <a:lnTo>
                    <a:pt x="43916" y="9423"/>
                  </a:lnTo>
                  <a:lnTo>
                    <a:pt x="47345" y="11709"/>
                  </a:lnTo>
                  <a:lnTo>
                    <a:pt x="48958" y="12954"/>
                  </a:lnTo>
                  <a:lnTo>
                    <a:pt x="50673" y="11709"/>
                  </a:lnTo>
                  <a:lnTo>
                    <a:pt x="54102" y="9423"/>
                  </a:lnTo>
                  <a:lnTo>
                    <a:pt x="52387" y="8204"/>
                  </a:lnTo>
                  <a:lnTo>
                    <a:pt x="54114" y="7048"/>
                  </a:lnTo>
                  <a:lnTo>
                    <a:pt x="54114" y="5905"/>
                  </a:lnTo>
                  <a:close/>
                </a:path>
                <a:path w="199389" h="207010">
                  <a:moveTo>
                    <a:pt x="74396" y="5905"/>
                  </a:moveTo>
                  <a:lnTo>
                    <a:pt x="72682" y="4660"/>
                  </a:lnTo>
                  <a:lnTo>
                    <a:pt x="70967" y="3517"/>
                  </a:lnTo>
                  <a:lnTo>
                    <a:pt x="69253" y="2374"/>
                  </a:lnTo>
                  <a:lnTo>
                    <a:pt x="67640" y="1143"/>
                  </a:lnTo>
                  <a:lnTo>
                    <a:pt x="65925" y="0"/>
                  </a:lnTo>
                  <a:lnTo>
                    <a:pt x="64211" y="0"/>
                  </a:lnTo>
                  <a:lnTo>
                    <a:pt x="62496" y="1143"/>
                  </a:lnTo>
                  <a:lnTo>
                    <a:pt x="60871" y="2374"/>
                  </a:lnTo>
                  <a:lnTo>
                    <a:pt x="60871" y="5905"/>
                  </a:lnTo>
                  <a:lnTo>
                    <a:pt x="62496" y="7048"/>
                  </a:lnTo>
                  <a:lnTo>
                    <a:pt x="64211" y="7048"/>
                  </a:lnTo>
                  <a:lnTo>
                    <a:pt x="64211" y="8191"/>
                  </a:lnTo>
                  <a:lnTo>
                    <a:pt x="65062" y="8813"/>
                  </a:lnTo>
                  <a:lnTo>
                    <a:pt x="64198" y="9423"/>
                  </a:lnTo>
                  <a:lnTo>
                    <a:pt x="67627" y="11709"/>
                  </a:lnTo>
                  <a:lnTo>
                    <a:pt x="69253" y="12954"/>
                  </a:lnTo>
                  <a:lnTo>
                    <a:pt x="70967" y="11709"/>
                  </a:lnTo>
                  <a:lnTo>
                    <a:pt x="74396" y="9423"/>
                  </a:lnTo>
                  <a:lnTo>
                    <a:pt x="72682" y="8191"/>
                  </a:lnTo>
                  <a:lnTo>
                    <a:pt x="74396" y="7048"/>
                  </a:lnTo>
                  <a:lnTo>
                    <a:pt x="74396" y="5905"/>
                  </a:lnTo>
                  <a:close/>
                </a:path>
                <a:path w="199389" h="207010">
                  <a:moveTo>
                    <a:pt x="94691" y="9423"/>
                  </a:moveTo>
                  <a:lnTo>
                    <a:pt x="92976" y="8191"/>
                  </a:lnTo>
                  <a:lnTo>
                    <a:pt x="94678" y="7048"/>
                  </a:lnTo>
                  <a:lnTo>
                    <a:pt x="94678" y="5905"/>
                  </a:lnTo>
                  <a:lnTo>
                    <a:pt x="92964" y="4660"/>
                  </a:lnTo>
                  <a:lnTo>
                    <a:pt x="91249" y="3517"/>
                  </a:lnTo>
                  <a:lnTo>
                    <a:pt x="89535" y="2374"/>
                  </a:lnTo>
                  <a:lnTo>
                    <a:pt x="87922" y="1143"/>
                  </a:lnTo>
                  <a:lnTo>
                    <a:pt x="86207" y="0"/>
                  </a:lnTo>
                  <a:lnTo>
                    <a:pt x="84493" y="0"/>
                  </a:lnTo>
                  <a:lnTo>
                    <a:pt x="82778" y="1143"/>
                  </a:lnTo>
                  <a:lnTo>
                    <a:pt x="81153" y="2374"/>
                  </a:lnTo>
                  <a:lnTo>
                    <a:pt x="81153" y="5905"/>
                  </a:lnTo>
                  <a:lnTo>
                    <a:pt x="82778" y="7048"/>
                  </a:lnTo>
                  <a:lnTo>
                    <a:pt x="84493" y="7048"/>
                  </a:lnTo>
                  <a:lnTo>
                    <a:pt x="84493" y="8191"/>
                  </a:lnTo>
                  <a:lnTo>
                    <a:pt x="85344" y="8813"/>
                  </a:lnTo>
                  <a:lnTo>
                    <a:pt x="84493" y="9423"/>
                  </a:lnTo>
                  <a:lnTo>
                    <a:pt x="87922" y="11709"/>
                  </a:lnTo>
                  <a:lnTo>
                    <a:pt x="89547" y="12954"/>
                  </a:lnTo>
                  <a:lnTo>
                    <a:pt x="91262" y="11709"/>
                  </a:lnTo>
                  <a:lnTo>
                    <a:pt x="94691" y="9423"/>
                  </a:lnTo>
                  <a:close/>
                </a:path>
                <a:path w="199389" h="207010">
                  <a:moveTo>
                    <a:pt x="114973" y="5905"/>
                  </a:moveTo>
                  <a:lnTo>
                    <a:pt x="113258" y="4660"/>
                  </a:lnTo>
                  <a:lnTo>
                    <a:pt x="111544" y="3517"/>
                  </a:lnTo>
                  <a:lnTo>
                    <a:pt x="109829" y="2374"/>
                  </a:lnTo>
                  <a:lnTo>
                    <a:pt x="108216" y="1143"/>
                  </a:lnTo>
                  <a:lnTo>
                    <a:pt x="106502" y="0"/>
                  </a:lnTo>
                  <a:lnTo>
                    <a:pt x="104787" y="0"/>
                  </a:lnTo>
                  <a:lnTo>
                    <a:pt x="103073" y="1143"/>
                  </a:lnTo>
                  <a:lnTo>
                    <a:pt x="101447" y="2374"/>
                  </a:lnTo>
                  <a:lnTo>
                    <a:pt x="101447" y="5905"/>
                  </a:lnTo>
                  <a:lnTo>
                    <a:pt x="103073" y="7048"/>
                  </a:lnTo>
                  <a:lnTo>
                    <a:pt x="104787" y="7048"/>
                  </a:lnTo>
                  <a:lnTo>
                    <a:pt x="104787" y="8191"/>
                  </a:lnTo>
                  <a:lnTo>
                    <a:pt x="105587" y="8775"/>
                  </a:lnTo>
                  <a:lnTo>
                    <a:pt x="104686" y="9423"/>
                  </a:lnTo>
                  <a:lnTo>
                    <a:pt x="108115" y="11709"/>
                  </a:lnTo>
                  <a:lnTo>
                    <a:pt x="109728" y="12954"/>
                  </a:lnTo>
                  <a:lnTo>
                    <a:pt x="111455" y="11709"/>
                  </a:lnTo>
                  <a:lnTo>
                    <a:pt x="114884" y="9423"/>
                  </a:lnTo>
                  <a:lnTo>
                    <a:pt x="113207" y="8229"/>
                  </a:lnTo>
                  <a:lnTo>
                    <a:pt x="114973" y="7048"/>
                  </a:lnTo>
                  <a:lnTo>
                    <a:pt x="114973" y="5905"/>
                  </a:lnTo>
                  <a:close/>
                </a:path>
                <a:path w="199389" h="207010">
                  <a:moveTo>
                    <a:pt x="135267" y="5905"/>
                  </a:moveTo>
                  <a:lnTo>
                    <a:pt x="133553" y="4660"/>
                  </a:lnTo>
                  <a:lnTo>
                    <a:pt x="131838" y="3517"/>
                  </a:lnTo>
                  <a:lnTo>
                    <a:pt x="130124" y="2374"/>
                  </a:lnTo>
                  <a:lnTo>
                    <a:pt x="128498" y="1143"/>
                  </a:lnTo>
                  <a:lnTo>
                    <a:pt x="126784" y="0"/>
                  </a:lnTo>
                  <a:lnTo>
                    <a:pt x="125069" y="0"/>
                  </a:lnTo>
                  <a:lnTo>
                    <a:pt x="123355" y="1143"/>
                  </a:lnTo>
                  <a:lnTo>
                    <a:pt x="121742" y="2374"/>
                  </a:lnTo>
                  <a:lnTo>
                    <a:pt x="121742" y="5905"/>
                  </a:lnTo>
                  <a:lnTo>
                    <a:pt x="123355" y="7048"/>
                  </a:lnTo>
                  <a:lnTo>
                    <a:pt x="125069" y="7048"/>
                  </a:lnTo>
                  <a:lnTo>
                    <a:pt x="125069" y="8191"/>
                  </a:lnTo>
                  <a:lnTo>
                    <a:pt x="125882" y="8775"/>
                  </a:lnTo>
                  <a:lnTo>
                    <a:pt x="124980" y="9423"/>
                  </a:lnTo>
                  <a:lnTo>
                    <a:pt x="128409" y="11709"/>
                  </a:lnTo>
                  <a:lnTo>
                    <a:pt x="130022" y="12954"/>
                  </a:lnTo>
                  <a:lnTo>
                    <a:pt x="131737" y="11709"/>
                  </a:lnTo>
                  <a:lnTo>
                    <a:pt x="135166" y="9423"/>
                  </a:lnTo>
                  <a:lnTo>
                    <a:pt x="133502" y="8229"/>
                  </a:lnTo>
                  <a:lnTo>
                    <a:pt x="135267" y="7048"/>
                  </a:lnTo>
                  <a:lnTo>
                    <a:pt x="135267" y="5905"/>
                  </a:lnTo>
                  <a:close/>
                </a:path>
                <a:path w="199389" h="207010">
                  <a:moveTo>
                    <a:pt x="155549" y="5905"/>
                  </a:moveTo>
                  <a:lnTo>
                    <a:pt x="153835" y="4660"/>
                  </a:lnTo>
                  <a:lnTo>
                    <a:pt x="152120" y="3517"/>
                  </a:lnTo>
                  <a:lnTo>
                    <a:pt x="150406" y="2374"/>
                  </a:lnTo>
                  <a:lnTo>
                    <a:pt x="148780" y="1143"/>
                  </a:lnTo>
                  <a:lnTo>
                    <a:pt x="147066" y="0"/>
                  </a:lnTo>
                  <a:lnTo>
                    <a:pt x="145351" y="0"/>
                  </a:lnTo>
                  <a:lnTo>
                    <a:pt x="143637" y="1143"/>
                  </a:lnTo>
                  <a:lnTo>
                    <a:pt x="142024" y="2374"/>
                  </a:lnTo>
                  <a:lnTo>
                    <a:pt x="142024" y="5905"/>
                  </a:lnTo>
                  <a:lnTo>
                    <a:pt x="143637" y="7048"/>
                  </a:lnTo>
                  <a:lnTo>
                    <a:pt x="145351" y="7048"/>
                  </a:lnTo>
                  <a:lnTo>
                    <a:pt x="145351" y="8191"/>
                  </a:lnTo>
                  <a:lnTo>
                    <a:pt x="146164" y="8775"/>
                  </a:lnTo>
                  <a:lnTo>
                    <a:pt x="145262" y="9423"/>
                  </a:lnTo>
                  <a:lnTo>
                    <a:pt x="148691" y="11709"/>
                  </a:lnTo>
                  <a:lnTo>
                    <a:pt x="150304" y="12954"/>
                  </a:lnTo>
                  <a:lnTo>
                    <a:pt x="152019" y="11709"/>
                  </a:lnTo>
                  <a:lnTo>
                    <a:pt x="155448" y="9423"/>
                  </a:lnTo>
                  <a:lnTo>
                    <a:pt x="153784" y="8229"/>
                  </a:lnTo>
                  <a:lnTo>
                    <a:pt x="155549" y="7048"/>
                  </a:lnTo>
                  <a:lnTo>
                    <a:pt x="155549" y="5905"/>
                  </a:lnTo>
                  <a:close/>
                </a:path>
                <a:path w="199389" h="207010">
                  <a:moveTo>
                    <a:pt x="175742" y="5905"/>
                  </a:moveTo>
                  <a:lnTo>
                    <a:pt x="174028" y="4660"/>
                  </a:lnTo>
                  <a:lnTo>
                    <a:pt x="172313" y="3517"/>
                  </a:lnTo>
                  <a:lnTo>
                    <a:pt x="170599" y="2374"/>
                  </a:lnTo>
                  <a:lnTo>
                    <a:pt x="168986" y="1143"/>
                  </a:lnTo>
                  <a:lnTo>
                    <a:pt x="167271" y="0"/>
                  </a:lnTo>
                  <a:lnTo>
                    <a:pt x="165557" y="0"/>
                  </a:lnTo>
                  <a:lnTo>
                    <a:pt x="163842" y="1143"/>
                  </a:lnTo>
                  <a:lnTo>
                    <a:pt x="162217" y="2374"/>
                  </a:lnTo>
                  <a:lnTo>
                    <a:pt x="162217" y="5905"/>
                  </a:lnTo>
                  <a:lnTo>
                    <a:pt x="163842" y="7048"/>
                  </a:lnTo>
                  <a:lnTo>
                    <a:pt x="165557" y="7048"/>
                  </a:lnTo>
                  <a:lnTo>
                    <a:pt x="165557" y="8191"/>
                  </a:lnTo>
                  <a:lnTo>
                    <a:pt x="166408" y="8813"/>
                  </a:lnTo>
                  <a:lnTo>
                    <a:pt x="165544" y="9423"/>
                  </a:lnTo>
                  <a:lnTo>
                    <a:pt x="168973" y="11709"/>
                  </a:lnTo>
                  <a:lnTo>
                    <a:pt x="170599" y="12954"/>
                  </a:lnTo>
                  <a:lnTo>
                    <a:pt x="172313" y="11709"/>
                  </a:lnTo>
                  <a:lnTo>
                    <a:pt x="175742" y="9423"/>
                  </a:lnTo>
                  <a:lnTo>
                    <a:pt x="174028" y="8191"/>
                  </a:lnTo>
                  <a:lnTo>
                    <a:pt x="175742" y="7048"/>
                  </a:lnTo>
                  <a:lnTo>
                    <a:pt x="175742" y="5905"/>
                  </a:lnTo>
                  <a:close/>
                </a:path>
                <a:path w="199389" h="207010">
                  <a:moveTo>
                    <a:pt x="190881" y="201739"/>
                  </a:moveTo>
                  <a:lnTo>
                    <a:pt x="187553" y="200494"/>
                  </a:lnTo>
                  <a:lnTo>
                    <a:pt x="185839" y="199351"/>
                  </a:lnTo>
                  <a:lnTo>
                    <a:pt x="184124" y="200494"/>
                  </a:lnTo>
                  <a:lnTo>
                    <a:pt x="182499" y="201739"/>
                  </a:lnTo>
                  <a:lnTo>
                    <a:pt x="180784" y="202882"/>
                  </a:lnTo>
                  <a:lnTo>
                    <a:pt x="182499" y="205168"/>
                  </a:lnTo>
                  <a:lnTo>
                    <a:pt x="184124" y="205168"/>
                  </a:lnTo>
                  <a:lnTo>
                    <a:pt x="185839" y="206400"/>
                  </a:lnTo>
                  <a:lnTo>
                    <a:pt x="187553" y="205168"/>
                  </a:lnTo>
                  <a:lnTo>
                    <a:pt x="189268" y="204025"/>
                  </a:lnTo>
                  <a:lnTo>
                    <a:pt x="190881" y="202882"/>
                  </a:lnTo>
                  <a:lnTo>
                    <a:pt x="190881" y="201739"/>
                  </a:lnTo>
                  <a:close/>
                </a:path>
                <a:path w="199389" h="207010">
                  <a:moveTo>
                    <a:pt x="196037" y="9423"/>
                  </a:moveTo>
                  <a:lnTo>
                    <a:pt x="194322" y="8191"/>
                  </a:lnTo>
                  <a:lnTo>
                    <a:pt x="196024" y="7048"/>
                  </a:lnTo>
                  <a:lnTo>
                    <a:pt x="196024" y="5905"/>
                  </a:lnTo>
                  <a:lnTo>
                    <a:pt x="194310" y="4660"/>
                  </a:lnTo>
                  <a:lnTo>
                    <a:pt x="192595" y="3517"/>
                  </a:lnTo>
                  <a:lnTo>
                    <a:pt x="190881" y="2374"/>
                  </a:lnTo>
                  <a:lnTo>
                    <a:pt x="189268" y="1143"/>
                  </a:lnTo>
                  <a:lnTo>
                    <a:pt x="187553" y="0"/>
                  </a:lnTo>
                  <a:lnTo>
                    <a:pt x="185839" y="0"/>
                  </a:lnTo>
                  <a:lnTo>
                    <a:pt x="184124" y="1143"/>
                  </a:lnTo>
                  <a:lnTo>
                    <a:pt x="182499" y="2374"/>
                  </a:lnTo>
                  <a:lnTo>
                    <a:pt x="182499" y="5905"/>
                  </a:lnTo>
                  <a:lnTo>
                    <a:pt x="184124" y="7048"/>
                  </a:lnTo>
                  <a:lnTo>
                    <a:pt x="185839" y="7048"/>
                  </a:lnTo>
                  <a:lnTo>
                    <a:pt x="185839" y="8191"/>
                  </a:lnTo>
                  <a:lnTo>
                    <a:pt x="186690" y="8813"/>
                  </a:lnTo>
                  <a:lnTo>
                    <a:pt x="185839" y="9423"/>
                  </a:lnTo>
                  <a:lnTo>
                    <a:pt x="189268" y="11709"/>
                  </a:lnTo>
                  <a:lnTo>
                    <a:pt x="190893" y="12954"/>
                  </a:lnTo>
                  <a:lnTo>
                    <a:pt x="192608" y="11709"/>
                  </a:lnTo>
                  <a:lnTo>
                    <a:pt x="196037" y="9423"/>
                  </a:lnTo>
                  <a:close/>
                </a:path>
                <a:path w="199389" h="207010">
                  <a:moveTo>
                    <a:pt x="199364" y="198208"/>
                  </a:moveTo>
                  <a:lnTo>
                    <a:pt x="196037" y="195834"/>
                  </a:lnTo>
                  <a:lnTo>
                    <a:pt x="194322" y="195834"/>
                  </a:lnTo>
                  <a:lnTo>
                    <a:pt x="192608" y="196977"/>
                  </a:lnTo>
                  <a:lnTo>
                    <a:pt x="189268" y="199351"/>
                  </a:lnTo>
                  <a:lnTo>
                    <a:pt x="189268" y="200494"/>
                  </a:lnTo>
                  <a:lnTo>
                    <a:pt x="190881" y="201739"/>
                  </a:lnTo>
                  <a:lnTo>
                    <a:pt x="192608" y="202882"/>
                  </a:lnTo>
                  <a:lnTo>
                    <a:pt x="197650" y="202882"/>
                  </a:lnTo>
                  <a:lnTo>
                    <a:pt x="199364" y="201739"/>
                  </a:lnTo>
                  <a:lnTo>
                    <a:pt x="199364" y="198208"/>
                  </a:lnTo>
                  <a:close/>
                </a:path>
                <a:path w="199389" h="207010">
                  <a:moveTo>
                    <a:pt x="199364" y="184213"/>
                  </a:moveTo>
                  <a:lnTo>
                    <a:pt x="196037" y="181825"/>
                  </a:lnTo>
                  <a:lnTo>
                    <a:pt x="194322" y="181825"/>
                  </a:lnTo>
                  <a:lnTo>
                    <a:pt x="192608" y="182968"/>
                  </a:lnTo>
                  <a:lnTo>
                    <a:pt x="189268" y="185356"/>
                  </a:lnTo>
                  <a:lnTo>
                    <a:pt x="187642" y="186436"/>
                  </a:lnTo>
                  <a:lnTo>
                    <a:pt x="185839" y="185254"/>
                  </a:lnTo>
                  <a:lnTo>
                    <a:pt x="184124" y="186397"/>
                  </a:lnTo>
                  <a:lnTo>
                    <a:pt x="182499" y="187642"/>
                  </a:lnTo>
                  <a:lnTo>
                    <a:pt x="180784" y="188785"/>
                  </a:lnTo>
                  <a:lnTo>
                    <a:pt x="182499" y="191071"/>
                  </a:lnTo>
                  <a:lnTo>
                    <a:pt x="184124" y="191071"/>
                  </a:lnTo>
                  <a:lnTo>
                    <a:pt x="185839" y="192303"/>
                  </a:lnTo>
                  <a:lnTo>
                    <a:pt x="187553" y="191071"/>
                  </a:lnTo>
                  <a:lnTo>
                    <a:pt x="188341" y="190550"/>
                  </a:lnTo>
                  <a:lnTo>
                    <a:pt x="189268" y="191160"/>
                  </a:lnTo>
                  <a:lnTo>
                    <a:pt x="190881" y="192405"/>
                  </a:lnTo>
                  <a:lnTo>
                    <a:pt x="192595" y="192405"/>
                  </a:lnTo>
                  <a:lnTo>
                    <a:pt x="194310" y="191160"/>
                  </a:lnTo>
                  <a:lnTo>
                    <a:pt x="196024" y="190017"/>
                  </a:lnTo>
                  <a:lnTo>
                    <a:pt x="196024" y="188874"/>
                  </a:lnTo>
                  <a:lnTo>
                    <a:pt x="197650" y="188874"/>
                  </a:lnTo>
                  <a:lnTo>
                    <a:pt x="199364" y="187731"/>
                  </a:lnTo>
                  <a:lnTo>
                    <a:pt x="199364" y="184213"/>
                  </a:lnTo>
                  <a:close/>
                </a:path>
                <a:path w="199389" h="207010">
                  <a:moveTo>
                    <a:pt x="199364" y="170116"/>
                  </a:moveTo>
                  <a:lnTo>
                    <a:pt x="196037" y="167741"/>
                  </a:lnTo>
                  <a:lnTo>
                    <a:pt x="194322" y="167741"/>
                  </a:lnTo>
                  <a:lnTo>
                    <a:pt x="192608" y="168884"/>
                  </a:lnTo>
                  <a:lnTo>
                    <a:pt x="189268" y="171259"/>
                  </a:lnTo>
                  <a:lnTo>
                    <a:pt x="187629" y="172351"/>
                  </a:lnTo>
                  <a:lnTo>
                    <a:pt x="185839" y="171170"/>
                  </a:lnTo>
                  <a:lnTo>
                    <a:pt x="184124" y="172313"/>
                  </a:lnTo>
                  <a:lnTo>
                    <a:pt x="182499" y="173545"/>
                  </a:lnTo>
                  <a:lnTo>
                    <a:pt x="180784" y="174688"/>
                  </a:lnTo>
                  <a:lnTo>
                    <a:pt x="182499" y="176974"/>
                  </a:lnTo>
                  <a:lnTo>
                    <a:pt x="184124" y="176974"/>
                  </a:lnTo>
                  <a:lnTo>
                    <a:pt x="185839" y="178219"/>
                  </a:lnTo>
                  <a:lnTo>
                    <a:pt x="187553" y="176974"/>
                  </a:lnTo>
                  <a:lnTo>
                    <a:pt x="188328" y="176453"/>
                  </a:lnTo>
                  <a:lnTo>
                    <a:pt x="189268" y="177076"/>
                  </a:lnTo>
                  <a:lnTo>
                    <a:pt x="190881" y="178308"/>
                  </a:lnTo>
                  <a:lnTo>
                    <a:pt x="192595" y="178308"/>
                  </a:lnTo>
                  <a:lnTo>
                    <a:pt x="194310" y="177076"/>
                  </a:lnTo>
                  <a:lnTo>
                    <a:pt x="196024" y="175933"/>
                  </a:lnTo>
                  <a:lnTo>
                    <a:pt x="196024" y="174790"/>
                  </a:lnTo>
                  <a:lnTo>
                    <a:pt x="197650" y="174790"/>
                  </a:lnTo>
                  <a:lnTo>
                    <a:pt x="199364" y="173647"/>
                  </a:lnTo>
                  <a:lnTo>
                    <a:pt x="199364" y="170116"/>
                  </a:lnTo>
                  <a:close/>
                </a:path>
                <a:path w="199389" h="207010">
                  <a:moveTo>
                    <a:pt x="199364" y="156019"/>
                  </a:moveTo>
                  <a:lnTo>
                    <a:pt x="196037" y="153631"/>
                  </a:lnTo>
                  <a:lnTo>
                    <a:pt x="194322" y="153631"/>
                  </a:lnTo>
                  <a:lnTo>
                    <a:pt x="192608" y="154774"/>
                  </a:lnTo>
                  <a:lnTo>
                    <a:pt x="189268" y="157162"/>
                  </a:lnTo>
                  <a:lnTo>
                    <a:pt x="187553" y="158305"/>
                  </a:lnTo>
                  <a:lnTo>
                    <a:pt x="185839" y="157162"/>
                  </a:lnTo>
                  <a:lnTo>
                    <a:pt x="184124" y="158305"/>
                  </a:lnTo>
                  <a:lnTo>
                    <a:pt x="182499" y="159537"/>
                  </a:lnTo>
                  <a:lnTo>
                    <a:pt x="180784" y="160680"/>
                  </a:lnTo>
                  <a:lnTo>
                    <a:pt x="182499" y="162966"/>
                  </a:lnTo>
                  <a:lnTo>
                    <a:pt x="184124" y="162966"/>
                  </a:lnTo>
                  <a:lnTo>
                    <a:pt x="185839" y="164211"/>
                  </a:lnTo>
                  <a:lnTo>
                    <a:pt x="187553" y="162966"/>
                  </a:lnTo>
                  <a:lnTo>
                    <a:pt x="188404" y="162394"/>
                  </a:lnTo>
                  <a:lnTo>
                    <a:pt x="189268" y="162966"/>
                  </a:lnTo>
                  <a:lnTo>
                    <a:pt x="190881" y="164211"/>
                  </a:lnTo>
                  <a:lnTo>
                    <a:pt x="192595" y="164211"/>
                  </a:lnTo>
                  <a:lnTo>
                    <a:pt x="194310" y="162966"/>
                  </a:lnTo>
                  <a:lnTo>
                    <a:pt x="196024" y="161823"/>
                  </a:lnTo>
                  <a:lnTo>
                    <a:pt x="196024" y="160680"/>
                  </a:lnTo>
                  <a:lnTo>
                    <a:pt x="197650" y="160680"/>
                  </a:lnTo>
                  <a:lnTo>
                    <a:pt x="199364" y="159537"/>
                  </a:lnTo>
                  <a:lnTo>
                    <a:pt x="199364" y="156019"/>
                  </a:lnTo>
                  <a:close/>
                </a:path>
                <a:path w="199389" h="207010">
                  <a:moveTo>
                    <a:pt x="199364" y="141922"/>
                  </a:moveTo>
                  <a:lnTo>
                    <a:pt x="196037" y="139534"/>
                  </a:lnTo>
                  <a:lnTo>
                    <a:pt x="194322" y="139534"/>
                  </a:lnTo>
                  <a:lnTo>
                    <a:pt x="192608" y="140677"/>
                  </a:lnTo>
                  <a:lnTo>
                    <a:pt x="189268" y="143065"/>
                  </a:lnTo>
                  <a:lnTo>
                    <a:pt x="187553" y="144208"/>
                  </a:lnTo>
                  <a:lnTo>
                    <a:pt x="185839" y="143065"/>
                  </a:lnTo>
                  <a:lnTo>
                    <a:pt x="184124" y="144208"/>
                  </a:lnTo>
                  <a:lnTo>
                    <a:pt x="182499" y="145440"/>
                  </a:lnTo>
                  <a:lnTo>
                    <a:pt x="180784" y="146583"/>
                  </a:lnTo>
                  <a:lnTo>
                    <a:pt x="182499" y="148869"/>
                  </a:lnTo>
                  <a:lnTo>
                    <a:pt x="184124" y="148869"/>
                  </a:lnTo>
                  <a:lnTo>
                    <a:pt x="185839" y="150114"/>
                  </a:lnTo>
                  <a:lnTo>
                    <a:pt x="187553" y="148869"/>
                  </a:lnTo>
                  <a:lnTo>
                    <a:pt x="188404" y="148297"/>
                  </a:lnTo>
                  <a:lnTo>
                    <a:pt x="189268" y="148869"/>
                  </a:lnTo>
                  <a:lnTo>
                    <a:pt x="190881" y="150114"/>
                  </a:lnTo>
                  <a:lnTo>
                    <a:pt x="192595" y="150114"/>
                  </a:lnTo>
                  <a:lnTo>
                    <a:pt x="194310" y="148869"/>
                  </a:lnTo>
                  <a:lnTo>
                    <a:pt x="196024" y="147726"/>
                  </a:lnTo>
                  <a:lnTo>
                    <a:pt x="196024" y="146583"/>
                  </a:lnTo>
                  <a:lnTo>
                    <a:pt x="197650" y="146583"/>
                  </a:lnTo>
                  <a:lnTo>
                    <a:pt x="199364" y="145440"/>
                  </a:lnTo>
                  <a:lnTo>
                    <a:pt x="199364" y="141922"/>
                  </a:lnTo>
                  <a:close/>
                </a:path>
                <a:path w="199389" h="207010">
                  <a:moveTo>
                    <a:pt x="199364" y="127914"/>
                  </a:moveTo>
                  <a:lnTo>
                    <a:pt x="196037" y="125539"/>
                  </a:lnTo>
                  <a:lnTo>
                    <a:pt x="194322" y="125539"/>
                  </a:lnTo>
                  <a:lnTo>
                    <a:pt x="192608" y="126682"/>
                  </a:lnTo>
                  <a:lnTo>
                    <a:pt x="189268" y="129057"/>
                  </a:lnTo>
                  <a:lnTo>
                    <a:pt x="187629" y="130149"/>
                  </a:lnTo>
                  <a:lnTo>
                    <a:pt x="185839" y="128968"/>
                  </a:lnTo>
                  <a:lnTo>
                    <a:pt x="184124" y="130111"/>
                  </a:lnTo>
                  <a:lnTo>
                    <a:pt x="182499" y="131343"/>
                  </a:lnTo>
                  <a:lnTo>
                    <a:pt x="180784" y="132486"/>
                  </a:lnTo>
                  <a:lnTo>
                    <a:pt x="182499" y="134772"/>
                  </a:lnTo>
                  <a:lnTo>
                    <a:pt x="184124" y="134772"/>
                  </a:lnTo>
                  <a:lnTo>
                    <a:pt x="185839" y="136017"/>
                  </a:lnTo>
                  <a:lnTo>
                    <a:pt x="187553" y="134772"/>
                  </a:lnTo>
                  <a:lnTo>
                    <a:pt x="188328" y="134251"/>
                  </a:lnTo>
                  <a:lnTo>
                    <a:pt x="189268" y="134874"/>
                  </a:lnTo>
                  <a:lnTo>
                    <a:pt x="190881" y="136105"/>
                  </a:lnTo>
                  <a:lnTo>
                    <a:pt x="192595" y="136105"/>
                  </a:lnTo>
                  <a:lnTo>
                    <a:pt x="194310" y="134874"/>
                  </a:lnTo>
                  <a:lnTo>
                    <a:pt x="196024" y="133731"/>
                  </a:lnTo>
                  <a:lnTo>
                    <a:pt x="196024" y="132588"/>
                  </a:lnTo>
                  <a:lnTo>
                    <a:pt x="197650" y="132588"/>
                  </a:lnTo>
                  <a:lnTo>
                    <a:pt x="199364" y="131445"/>
                  </a:lnTo>
                  <a:lnTo>
                    <a:pt x="199364" y="127914"/>
                  </a:lnTo>
                  <a:close/>
                </a:path>
                <a:path w="199389" h="207010">
                  <a:moveTo>
                    <a:pt x="199364" y="113830"/>
                  </a:moveTo>
                  <a:lnTo>
                    <a:pt x="196037" y="111442"/>
                  </a:lnTo>
                  <a:lnTo>
                    <a:pt x="194322" y="111442"/>
                  </a:lnTo>
                  <a:lnTo>
                    <a:pt x="192608" y="112585"/>
                  </a:lnTo>
                  <a:lnTo>
                    <a:pt x="189268" y="114973"/>
                  </a:lnTo>
                  <a:lnTo>
                    <a:pt x="187642" y="116052"/>
                  </a:lnTo>
                  <a:lnTo>
                    <a:pt x="185839" y="114871"/>
                  </a:lnTo>
                  <a:lnTo>
                    <a:pt x="184124" y="116014"/>
                  </a:lnTo>
                  <a:lnTo>
                    <a:pt x="182499" y="117246"/>
                  </a:lnTo>
                  <a:lnTo>
                    <a:pt x="180784" y="118389"/>
                  </a:lnTo>
                  <a:lnTo>
                    <a:pt x="182499" y="120675"/>
                  </a:lnTo>
                  <a:lnTo>
                    <a:pt x="184124" y="120675"/>
                  </a:lnTo>
                  <a:lnTo>
                    <a:pt x="185839" y="121920"/>
                  </a:lnTo>
                  <a:lnTo>
                    <a:pt x="187553" y="120675"/>
                  </a:lnTo>
                  <a:lnTo>
                    <a:pt x="188328" y="120154"/>
                  </a:lnTo>
                  <a:lnTo>
                    <a:pt x="189268" y="120777"/>
                  </a:lnTo>
                  <a:lnTo>
                    <a:pt x="190881" y="122021"/>
                  </a:lnTo>
                  <a:lnTo>
                    <a:pt x="192595" y="122021"/>
                  </a:lnTo>
                  <a:lnTo>
                    <a:pt x="194310" y="120777"/>
                  </a:lnTo>
                  <a:lnTo>
                    <a:pt x="196024" y="119634"/>
                  </a:lnTo>
                  <a:lnTo>
                    <a:pt x="196024" y="118491"/>
                  </a:lnTo>
                  <a:lnTo>
                    <a:pt x="197650" y="118491"/>
                  </a:lnTo>
                  <a:lnTo>
                    <a:pt x="199364" y="117348"/>
                  </a:lnTo>
                  <a:lnTo>
                    <a:pt x="199364" y="113830"/>
                  </a:lnTo>
                  <a:close/>
                </a:path>
                <a:path w="199389" h="207010">
                  <a:moveTo>
                    <a:pt x="199364" y="99720"/>
                  </a:moveTo>
                  <a:lnTo>
                    <a:pt x="196037" y="97345"/>
                  </a:lnTo>
                  <a:lnTo>
                    <a:pt x="194322" y="97345"/>
                  </a:lnTo>
                  <a:lnTo>
                    <a:pt x="192608" y="98488"/>
                  </a:lnTo>
                  <a:lnTo>
                    <a:pt x="189268" y="100863"/>
                  </a:lnTo>
                  <a:lnTo>
                    <a:pt x="187553" y="102006"/>
                  </a:lnTo>
                  <a:lnTo>
                    <a:pt x="185839" y="100863"/>
                  </a:lnTo>
                  <a:lnTo>
                    <a:pt x="184124" y="102006"/>
                  </a:lnTo>
                  <a:lnTo>
                    <a:pt x="182499" y="103251"/>
                  </a:lnTo>
                  <a:lnTo>
                    <a:pt x="180784" y="104394"/>
                  </a:lnTo>
                  <a:lnTo>
                    <a:pt x="182499" y="106680"/>
                  </a:lnTo>
                  <a:lnTo>
                    <a:pt x="184124" y="106680"/>
                  </a:lnTo>
                  <a:lnTo>
                    <a:pt x="185839" y="107911"/>
                  </a:lnTo>
                  <a:lnTo>
                    <a:pt x="187553" y="106680"/>
                  </a:lnTo>
                  <a:lnTo>
                    <a:pt x="188404" y="106108"/>
                  </a:lnTo>
                  <a:lnTo>
                    <a:pt x="189268" y="106680"/>
                  </a:lnTo>
                  <a:lnTo>
                    <a:pt x="190881" y="107911"/>
                  </a:lnTo>
                  <a:lnTo>
                    <a:pt x="192595" y="107911"/>
                  </a:lnTo>
                  <a:lnTo>
                    <a:pt x="194310" y="106680"/>
                  </a:lnTo>
                  <a:lnTo>
                    <a:pt x="196024" y="105537"/>
                  </a:lnTo>
                  <a:lnTo>
                    <a:pt x="196024" y="104394"/>
                  </a:lnTo>
                  <a:lnTo>
                    <a:pt x="197650" y="104394"/>
                  </a:lnTo>
                  <a:lnTo>
                    <a:pt x="199364" y="103251"/>
                  </a:lnTo>
                  <a:lnTo>
                    <a:pt x="199364" y="99720"/>
                  </a:lnTo>
                  <a:close/>
                </a:path>
                <a:path w="199389" h="207010">
                  <a:moveTo>
                    <a:pt x="199364" y="85623"/>
                  </a:moveTo>
                  <a:lnTo>
                    <a:pt x="196037" y="83248"/>
                  </a:lnTo>
                  <a:lnTo>
                    <a:pt x="194322" y="83248"/>
                  </a:lnTo>
                  <a:lnTo>
                    <a:pt x="192608" y="84391"/>
                  </a:lnTo>
                  <a:lnTo>
                    <a:pt x="189268" y="86766"/>
                  </a:lnTo>
                  <a:lnTo>
                    <a:pt x="187553" y="87909"/>
                  </a:lnTo>
                  <a:lnTo>
                    <a:pt x="185839" y="86766"/>
                  </a:lnTo>
                  <a:lnTo>
                    <a:pt x="184124" y="87909"/>
                  </a:lnTo>
                  <a:lnTo>
                    <a:pt x="182499" y="89154"/>
                  </a:lnTo>
                  <a:lnTo>
                    <a:pt x="180784" y="90297"/>
                  </a:lnTo>
                  <a:lnTo>
                    <a:pt x="182499" y="92583"/>
                  </a:lnTo>
                  <a:lnTo>
                    <a:pt x="184124" y="92583"/>
                  </a:lnTo>
                  <a:lnTo>
                    <a:pt x="185839" y="93814"/>
                  </a:lnTo>
                  <a:lnTo>
                    <a:pt x="187553" y="92583"/>
                  </a:lnTo>
                  <a:lnTo>
                    <a:pt x="188404" y="92011"/>
                  </a:lnTo>
                  <a:lnTo>
                    <a:pt x="189268" y="92583"/>
                  </a:lnTo>
                  <a:lnTo>
                    <a:pt x="190881" y="93814"/>
                  </a:lnTo>
                  <a:lnTo>
                    <a:pt x="192595" y="93814"/>
                  </a:lnTo>
                  <a:lnTo>
                    <a:pt x="194310" y="92583"/>
                  </a:lnTo>
                  <a:lnTo>
                    <a:pt x="196024" y="91440"/>
                  </a:lnTo>
                  <a:lnTo>
                    <a:pt x="196024" y="90297"/>
                  </a:lnTo>
                  <a:lnTo>
                    <a:pt x="197650" y="90297"/>
                  </a:lnTo>
                  <a:lnTo>
                    <a:pt x="199364" y="89154"/>
                  </a:lnTo>
                  <a:lnTo>
                    <a:pt x="199364" y="85623"/>
                  </a:lnTo>
                  <a:close/>
                </a:path>
                <a:path w="199389" h="207010">
                  <a:moveTo>
                    <a:pt x="199364" y="71628"/>
                  </a:moveTo>
                  <a:lnTo>
                    <a:pt x="196037" y="69240"/>
                  </a:lnTo>
                  <a:lnTo>
                    <a:pt x="194322" y="69240"/>
                  </a:lnTo>
                  <a:lnTo>
                    <a:pt x="192608" y="70383"/>
                  </a:lnTo>
                  <a:lnTo>
                    <a:pt x="189268" y="72771"/>
                  </a:lnTo>
                  <a:lnTo>
                    <a:pt x="187629" y="73863"/>
                  </a:lnTo>
                  <a:lnTo>
                    <a:pt x="185839" y="72682"/>
                  </a:lnTo>
                  <a:lnTo>
                    <a:pt x="184124" y="73825"/>
                  </a:lnTo>
                  <a:lnTo>
                    <a:pt x="182499" y="75057"/>
                  </a:lnTo>
                  <a:lnTo>
                    <a:pt x="180784" y="76200"/>
                  </a:lnTo>
                  <a:lnTo>
                    <a:pt x="182499" y="78486"/>
                  </a:lnTo>
                  <a:lnTo>
                    <a:pt x="184124" y="78486"/>
                  </a:lnTo>
                  <a:lnTo>
                    <a:pt x="185839" y="79730"/>
                  </a:lnTo>
                  <a:lnTo>
                    <a:pt x="187553" y="78486"/>
                  </a:lnTo>
                  <a:lnTo>
                    <a:pt x="188341" y="77965"/>
                  </a:lnTo>
                  <a:lnTo>
                    <a:pt x="189268" y="78574"/>
                  </a:lnTo>
                  <a:lnTo>
                    <a:pt x="190881" y="79819"/>
                  </a:lnTo>
                  <a:lnTo>
                    <a:pt x="192595" y="79819"/>
                  </a:lnTo>
                  <a:lnTo>
                    <a:pt x="194310" y="78574"/>
                  </a:lnTo>
                  <a:lnTo>
                    <a:pt x="196024" y="77431"/>
                  </a:lnTo>
                  <a:lnTo>
                    <a:pt x="196024" y="76288"/>
                  </a:lnTo>
                  <a:lnTo>
                    <a:pt x="197650" y="76288"/>
                  </a:lnTo>
                  <a:lnTo>
                    <a:pt x="199364" y="75145"/>
                  </a:lnTo>
                  <a:lnTo>
                    <a:pt x="199364" y="71628"/>
                  </a:lnTo>
                  <a:close/>
                </a:path>
                <a:path w="199389" h="207010">
                  <a:moveTo>
                    <a:pt x="199364" y="57531"/>
                  </a:moveTo>
                  <a:lnTo>
                    <a:pt x="196037" y="55143"/>
                  </a:lnTo>
                  <a:lnTo>
                    <a:pt x="194322" y="55143"/>
                  </a:lnTo>
                  <a:lnTo>
                    <a:pt x="192608" y="56286"/>
                  </a:lnTo>
                  <a:lnTo>
                    <a:pt x="189268" y="58674"/>
                  </a:lnTo>
                  <a:lnTo>
                    <a:pt x="187642" y="59753"/>
                  </a:lnTo>
                  <a:lnTo>
                    <a:pt x="185839" y="58572"/>
                  </a:lnTo>
                  <a:lnTo>
                    <a:pt x="184124" y="59715"/>
                  </a:lnTo>
                  <a:lnTo>
                    <a:pt x="182499" y="60960"/>
                  </a:lnTo>
                  <a:lnTo>
                    <a:pt x="180784" y="62103"/>
                  </a:lnTo>
                  <a:lnTo>
                    <a:pt x="182499" y="64389"/>
                  </a:lnTo>
                  <a:lnTo>
                    <a:pt x="184124" y="64389"/>
                  </a:lnTo>
                  <a:lnTo>
                    <a:pt x="185839" y="65620"/>
                  </a:lnTo>
                  <a:lnTo>
                    <a:pt x="187553" y="64389"/>
                  </a:lnTo>
                  <a:lnTo>
                    <a:pt x="188341" y="63868"/>
                  </a:lnTo>
                  <a:lnTo>
                    <a:pt x="189268" y="64477"/>
                  </a:lnTo>
                  <a:lnTo>
                    <a:pt x="190881" y="65722"/>
                  </a:lnTo>
                  <a:lnTo>
                    <a:pt x="192595" y="65722"/>
                  </a:lnTo>
                  <a:lnTo>
                    <a:pt x="194310" y="64477"/>
                  </a:lnTo>
                  <a:lnTo>
                    <a:pt x="196024" y="63334"/>
                  </a:lnTo>
                  <a:lnTo>
                    <a:pt x="196024" y="62191"/>
                  </a:lnTo>
                  <a:lnTo>
                    <a:pt x="197650" y="62191"/>
                  </a:lnTo>
                  <a:lnTo>
                    <a:pt x="199364" y="61048"/>
                  </a:lnTo>
                  <a:lnTo>
                    <a:pt x="199364" y="57531"/>
                  </a:lnTo>
                  <a:close/>
                </a:path>
                <a:path w="199389" h="207010">
                  <a:moveTo>
                    <a:pt x="199364" y="43434"/>
                  </a:moveTo>
                  <a:lnTo>
                    <a:pt x="196037" y="41046"/>
                  </a:lnTo>
                  <a:lnTo>
                    <a:pt x="194322" y="41046"/>
                  </a:lnTo>
                  <a:lnTo>
                    <a:pt x="192608" y="42189"/>
                  </a:lnTo>
                  <a:lnTo>
                    <a:pt x="189268" y="44577"/>
                  </a:lnTo>
                  <a:lnTo>
                    <a:pt x="187553" y="45720"/>
                  </a:lnTo>
                  <a:lnTo>
                    <a:pt x="185839" y="44577"/>
                  </a:lnTo>
                  <a:lnTo>
                    <a:pt x="184124" y="45720"/>
                  </a:lnTo>
                  <a:lnTo>
                    <a:pt x="182499" y="46951"/>
                  </a:lnTo>
                  <a:lnTo>
                    <a:pt x="180784" y="48094"/>
                  </a:lnTo>
                  <a:lnTo>
                    <a:pt x="182499" y="50380"/>
                  </a:lnTo>
                  <a:lnTo>
                    <a:pt x="184124" y="50380"/>
                  </a:lnTo>
                  <a:lnTo>
                    <a:pt x="185839" y="51625"/>
                  </a:lnTo>
                  <a:lnTo>
                    <a:pt x="187553" y="50380"/>
                  </a:lnTo>
                  <a:lnTo>
                    <a:pt x="188404" y="49809"/>
                  </a:lnTo>
                  <a:lnTo>
                    <a:pt x="189268" y="50380"/>
                  </a:lnTo>
                  <a:lnTo>
                    <a:pt x="190881" y="51625"/>
                  </a:lnTo>
                  <a:lnTo>
                    <a:pt x="192595" y="51625"/>
                  </a:lnTo>
                  <a:lnTo>
                    <a:pt x="194310" y="50380"/>
                  </a:lnTo>
                  <a:lnTo>
                    <a:pt x="196024" y="49237"/>
                  </a:lnTo>
                  <a:lnTo>
                    <a:pt x="196024" y="48094"/>
                  </a:lnTo>
                  <a:lnTo>
                    <a:pt x="197650" y="48094"/>
                  </a:lnTo>
                  <a:lnTo>
                    <a:pt x="199364" y="46951"/>
                  </a:lnTo>
                  <a:lnTo>
                    <a:pt x="199364" y="43434"/>
                  </a:lnTo>
                  <a:close/>
                </a:path>
                <a:path w="199389" h="207010">
                  <a:moveTo>
                    <a:pt x="199364" y="29337"/>
                  </a:moveTo>
                  <a:lnTo>
                    <a:pt x="196037" y="26949"/>
                  </a:lnTo>
                  <a:lnTo>
                    <a:pt x="194322" y="26949"/>
                  </a:lnTo>
                  <a:lnTo>
                    <a:pt x="192608" y="28092"/>
                  </a:lnTo>
                  <a:lnTo>
                    <a:pt x="189268" y="30480"/>
                  </a:lnTo>
                  <a:lnTo>
                    <a:pt x="187553" y="31623"/>
                  </a:lnTo>
                  <a:lnTo>
                    <a:pt x="185839" y="30480"/>
                  </a:lnTo>
                  <a:lnTo>
                    <a:pt x="184124" y="31623"/>
                  </a:lnTo>
                  <a:lnTo>
                    <a:pt x="182499" y="32854"/>
                  </a:lnTo>
                  <a:lnTo>
                    <a:pt x="180784" y="33997"/>
                  </a:lnTo>
                  <a:lnTo>
                    <a:pt x="182499" y="36283"/>
                  </a:lnTo>
                  <a:lnTo>
                    <a:pt x="184124" y="36283"/>
                  </a:lnTo>
                  <a:lnTo>
                    <a:pt x="185839" y="37528"/>
                  </a:lnTo>
                  <a:lnTo>
                    <a:pt x="187553" y="36283"/>
                  </a:lnTo>
                  <a:lnTo>
                    <a:pt x="188404" y="35712"/>
                  </a:lnTo>
                  <a:lnTo>
                    <a:pt x="189268" y="36283"/>
                  </a:lnTo>
                  <a:lnTo>
                    <a:pt x="190881" y="37528"/>
                  </a:lnTo>
                  <a:lnTo>
                    <a:pt x="192595" y="37528"/>
                  </a:lnTo>
                  <a:lnTo>
                    <a:pt x="194310" y="36283"/>
                  </a:lnTo>
                  <a:lnTo>
                    <a:pt x="196024" y="35140"/>
                  </a:lnTo>
                  <a:lnTo>
                    <a:pt x="196024" y="33997"/>
                  </a:lnTo>
                  <a:lnTo>
                    <a:pt x="197650" y="33997"/>
                  </a:lnTo>
                  <a:lnTo>
                    <a:pt x="199364" y="32854"/>
                  </a:lnTo>
                  <a:lnTo>
                    <a:pt x="199364" y="29337"/>
                  </a:lnTo>
                  <a:close/>
                </a:path>
                <a:path w="199389" h="207010">
                  <a:moveTo>
                    <a:pt x="199364" y="15240"/>
                  </a:moveTo>
                  <a:lnTo>
                    <a:pt x="196037" y="12852"/>
                  </a:lnTo>
                  <a:lnTo>
                    <a:pt x="194322" y="12852"/>
                  </a:lnTo>
                  <a:lnTo>
                    <a:pt x="192608" y="13995"/>
                  </a:lnTo>
                  <a:lnTo>
                    <a:pt x="189268" y="16383"/>
                  </a:lnTo>
                  <a:lnTo>
                    <a:pt x="187553" y="17526"/>
                  </a:lnTo>
                  <a:lnTo>
                    <a:pt x="185839" y="16383"/>
                  </a:lnTo>
                  <a:lnTo>
                    <a:pt x="184124" y="17526"/>
                  </a:lnTo>
                  <a:lnTo>
                    <a:pt x="182499" y="18770"/>
                  </a:lnTo>
                  <a:lnTo>
                    <a:pt x="180784" y="19913"/>
                  </a:lnTo>
                  <a:lnTo>
                    <a:pt x="182499" y="22199"/>
                  </a:lnTo>
                  <a:lnTo>
                    <a:pt x="184124" y="22199"/>
                  </a:lnTo>
                  <a:lnTo>
                    <a:pt x="185839" y="23431"/>
                  </a:lnTo>
                  <a:lnTo>
                    <a:pt x="187553" y="22199"/>
                  </a:lnTo>
                  <a:lnTo>
                    <a:pt x="188417" y="21628"/>
                  </a:lnTo>
                  <a:lnTo>
                    <a:pt x="189268" y="22186"/>
                  </a:lnTo>
                  <a:lnTo>
                    <a:pt x="190881" y="23431"/>
                  </a:lnTo>
                  <a:lnTo>
                    <a:pt x="192595" y="23431"/>
                  </a:lnTo>
                  <a:lnTo>
                    <a:pt x="194310" y="22186"/>
                  </a:lnTo>
                  <a:lnTo>
                    <a:pt x="196024" y="21043"/>
                  </a:lnTo>
                  <a:lnTo>
                    <a:pt x="196024" y="19900"/>
                  </a:lnTo>
                  <a:lnTo>
                    <a:pt x="197650" y="19900"/>
                  </a:lnTo>
                  <a:lnTo>
                    <a:pt x="199364" y="18757"/>
                  </a:lnTo>
                  <a:lnTo>
                    <a:pt x="199364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467319" y="4455705"/>
              <a:ext cx="494030" cy="13335"/>
            </a:xfrm>
            <a:custGeom>
              <a:avLst/>
              <a:gdLst/>
              <a:ahLst/>
              <a:cxnLst/>
              <a:rect l="l" t="t" r="r" b="b"/>
              <a:pathLst>
                <a:path w="494030" h="13335">
                  <a:moveTo>
                    <a:pt x="10198" y="5905"/>
                  </a:moveTo>
                  <a:lnTo>
                    <a:pt x="8483" y="4660"/>
                  </a:lnTo>
                  <a:lnTo>
                    <a:pt x="5054" y="2374"/>
                  </a:lnTo>
                  <a:lnTo>
                    <a:pt x="3429" y="2374"/>
                  </a:lnTo>
                  <a:lnTo>
                    <a:pt x="0" y="4660"/>
                  </a:lnTo>
                  <a:lnTo>
                    <a:pt x="0" y="8191"/>
                  </a:lnTo>
                  <a:lnTo>
                    <a:pt x="1714" y="9423"/>
                  </a:lnTo>
                  <a:lnTo>
                    <a:pt x="5054" y="9423"/>
                  </a:lnTo>
                  <a:lnTo>
                    <a:pt x="6769" y="9423"/>
                  </a:lnTo>
                  <a:lnTo>
                    <a:pt x="8483" y="8191"/>
                  </a:lnTo>
                  <a:lnTo>
                    <a:pt x="10198" y="7048"/>
                  </a:lnTo>
                  <a:lnTo>
                    <a:pt x="10198" y="5905"/>
                  </a:lnTo>
                  <a:close/>
                </a:path>
                <a:path w="494030" h="13335">
                  <a:moveTo>
                    <a:pt x="30480" y="5905"/>
                  </a:moveTo>
                  <a:lnTo>
                    <a:pt x="28765" y="4660"/>
                  </a:lnTo>
                  <a:lnTo>
                    <a:pt x="27051" y="3517"/>
                  </a:lnTo>
                  <a:lnTo>
                    <a:pt x="25336" y="2374"/>
                  </a:lnTo>
                  <a:lnTo>
                    <a:pt x="23723" y="1143"/>
                  </a:lnTo>
                  <a:lnTo>
                    <a:pt x="22009" y="0"/>
                  </a:lnTo>
                  <a:lnTo>
                    <a:pt x="20294" y="0"/>
                  </a:lnTo>
                  <a:lnTo>
                    <a:pt x="18580" y="1143"/>
                  </a:lnTo>
                  <a:lnTo>
                    <a:pt x="16954" y="2374"/>
                  </a:lnTo>
                  <a:lnTo>
                    <a:pt x="16954" y="5905"/>
                  </a:lnTo>
                  <a:lnTo>
                    <a:pt x="18580" y="7048"/>
                  </a:lnTo>
                  <a:lnTo>
                    <a:pt x="20294" y="7048"/>
                  </a:lnTo>
                  <a:lnTo>
                    <a:pt x="20294" y="8191"/>
                  </a:lnTo>
                  <a:lnTo>
                    <a:pt x="21145" y="8813"/>
                  </a:lnTo>
                  <a:lnTo>
                    <a:pt x="20281" y="9423"/>
                  </a:lnTo>
                  <a:lnTo>
                    <a:pt x="23710" y="11709"/>
                  </a:lnTo>
                  <a:lnTo>
                    <a:pt x="25336" y="12954"/>
                  </a:lnTo>
                  <a:lnTo>
                    <a:pt x="27051" y="11709"/>
                  </a:lnTo>
                  <a:lnTo>
                    <a:pt x="30480" y="9423"/>
                  </a:lnTo>
                  <a:lnTo>
                    <a:pt x="28765" y="8191"/>
                  </a:lnTo>
                  <a:lnTo>
                    <a:pt x="30480" y="7048"/>
                  </a:lnTo>
                  <a:lnTo>
                    <a:pt x="30480" y="5905"/>
                  </a:lnTo>
                  <a:close/>
                </a:path>
                <a:path w="494030" h="13335">
                  <a:moveTo>
                    <a:pt x="50774" y="9423"/>
                  </a:moveTo>
                  <a:lnTo>
                    <a:pt x="49060" y="8191"/>
                  </a:lnTo>
                  <a:lnTo>
                    <a:pt x="50761" y="7048"/>
                  </a:lnTo>
                  <a:lnTo>
                    <a:pt x="50761" y="5905"/>
                  </a:lnTo>
                  <a:lnTo>
                    <a:pt x="49047" y="4660"/>
                  </a:lnTo>
                  <a:lnTo>
                    <a:pt x="47332" y="3517"/>
                  </a:lnTo>
                  <a:lnTo>
                    <a:pt x="45618" y="2374"/>
                  </a:lnTo>
                  <a:lnTo>
                    <a:pt x="44005" y="1143"/>
                  </a:lnTo>
                  <a:lnTo>
                    <a:pt x="42291" y="0"/>
                  </a:lnTo>
                  <a:lnTo>
                    <a:pt x="40576" y="0"/>
                  </a:lnTo>
                  <a:lnTo>
                    <a:pt x="38862" y="1143"/>
                  </a:lnTo>
                  <a:lnTo>
                    <a:pt x="37236" y="2374"/>
                  </a:lnTo>
                  <a:lnTo>
                    <a:pt x="37236" y="5905"/>
                  </a:lnTo>
                  <a:lnTo>
                    <a:pt x="38862" y="7048"/>
                  </a:lnTo>
                  <a:lnTo>
                    <a:pt x="40576" y="7048"/>
                  </a:lnTo>
                  <a:lnTo>
                    <a:pt x="40576" y="8191"/>
                  </a:lnTo>
                  <a:lnTo>
                    <a:pt x="41427" y="8813"/>
                  </a:lnTo>
                  <a:lnTo>
                    <a:pt x="40576" y="9423"/>
                  </a:lnTo>
                  <a:lnTo>
                    <a:pt x="44005" y="11709"/>
                  </a:lnTo>
                  <a:lnTo>
                    <a:pt x="45631" y="12954"/>
                  </a:lnTo>
                  <a:lnTo>
                    <a:pt x="47345" y="11709"/>
                  </a:lnTo>
                  <a:lnTo>
                    <a:pt x="50774" y="9423"/>
                  </a:lnTo>
                  <a:close/>
                </a:path>
                <a:path w="494030" h="13335">
                  <a:moveTo>
                    <a:pt x="71056" y="5905"/>
                  </a:moveTo>
                  <a:lnTo>
                    <a:pt x="69342" y="4660"/>
                  </a:lnTo>
                  <a:lnTo>
                    <a:pt x="67627" y="3517"/>
                  </a:lnTo>
                  <a:lnTo>
                    <a:pt x="65913" y="2374"/>
                  </a:lnTo>
                  <a:lnTo>
                    <a:pt x="64300" y="1143"/>
                  </a:lnTo>
                  <a:lnTo>
                    <a:pt x="62585" y="0"/>
                  </a:lnTo>
                  <a:lnTo>
                    <a:pt x="60871" y="0"/>
                  </a:lnTo>
                  <a:lnTo>
                    <a:pt x="59156" y="1143"/>
                  </a:lnTo>
                  <a:lnTo>
                    <a:pt x="57531" y="2374"/>
                  </a:lnTo>
                  <a:lnTo>
                    <a:pt x="57531" y="5905"/>
                  </a:lnTo>
                  <a:lnTo>
                    <a:pt x="59156" y="7048"/>
                  </a:lnTo>
                  <a:lnTo>
                    <a:pt x="60871" y="7048"/>
                  </a:lnTo>
                  <a:lnTo>
                    <a:pt x="60871" y="8191"/>
                  </a:lnTo>
                  <a:lnTo>
                    <a:pt x="61722" y="8813"/>
                  </a:lnTo>
                  <a:lnTo>
                    <a:pt x="60858" y="9423"/>
                  </a:lnTo>
                  <a:lnTo>
                    <a:pt x="64287" y="11709"/>
                  </a:lnTo>
                  <a:lnTo>
                    <a:pt x="65913" y="12954"/>
                  </a:lnTo>
                  <a:lnTo>
                    <a:pt x="67627" y="11709"/>
                  </a:lnTo>
                  <a:lnTo>
                    <a:pt x="71056" y="9423"/>
                  </a:lnTo>
                  <a:lnTo>
                    <a:pt x="69342" y="8191"/>
                  </a:lnTo>
                  <a:lnTo>
                    <a:pt x="71056" y="7048"/>
                  </a:lnTo>
                  <a:lnTo>
                    <a:pt x="71056" y="5905"/>
                  </a:lnTo>
                  <a:close/>
                </a:path>
                <a:path w="494030" h="13335">
                  <a:moveTo>
                    <a:pt x="91351" y="5905"/>
                  </a:moveTo>
                  <a:lnTo>
                    <a:pt x="89636" y="4660"/>
                  </a:lnTo>
                  <a:lnTo>
                    <a:pt x="87922" y="3517"/>
                  </a:lnTo>
                  <a:lnTo>
                    <a:pt x="86207" y="2374"/>
                  </a:lnTo>
                  <a:lnTo>
                    <a:pt x="84582" y="1143"/>
                  </a:lnTo>
                  <a:lnTo>
                    <a:pt x="82867" y="0"/>
                  </a:lnTo>
                  <a:lnTo>
                    <a:pt x="81153" y="0"/>
                  </a:lnTo>
                  <a:lnTo>
                    <a:pt x="79438" y="1143"/>
                  </a:lnTo>
                  <a:lnTo>
                    <a:pt x="77825" y="2374"/>
                  </a:lnTo>
                  <a:lnTo>
                    <a:pt x="77825" y="5905"/>
                  </a:lnTo>
                  <a:lnTo>
                    <a:pt x="79438" y="7048"/>
                  </a:lnTo>
                  <a:lnTo>
                    <a:pt x="81153" y="7048"/>
                  </a:lnTo>
                  <a:lnTo>
                    <a:pt x="81153" y="8191"/>
                  </a:lnTo>
                  <a:lnTo>
                    <a:pt x="82003" y="8813"/>
                  </a:lnTo>
                  <a:lnTo>
                    <a:pt x="81153" y="9423"/>
                  </a:lnTo>
                  <a:lnTo>
                    <a:pt x="84582" y="11709"/>
                  </a:lnTo>
                  <a:lnTo>
                    <a:pt x="86194" y="12954"/>
                  </a:lnTo>
                  <a:lnTo>
                    <a:pt x="87909" y="11709"/>
                  </a:lnTo>
                  <a:lnTo>
                    <a:pt x="91338" y="9423"/>
                  </a:lnTo>
                  <a:lnTo>
                    <a:pt x="89623" y="8204"/>
                  </a:lnTo>
                  <a:lnTo>
                    <a:pt x="91351" y="7048"/>
                  </a:lnTo>
                  <a:lnTo>
                    <a:pt x="91351" y="5905"/>
                  </a:lnTo>
                  <a:close/>
                </a:path>
                <a:path w="494030" h="13335">
                  <a:moveTo>
                    <a:pt x="111633" y="5905"/>
                  </a:moveTo>
                  <a:lnTo>
                    <a:pt x="109918" y="4660"/>
                  </a:lnTo>
                  <a:lnTo>
                    <a:pt x="108204" y="3517"/>
                  </a:lnTo>
                  <a:lnTo>
                    <a:pt x="106489" y="2374"/>
                  </a:lnTo>
                  <a:lnTo>
                    <a:pt x="104863" y="1143"/>
                  </a:lnTo>
                  <a:lnTo>
                    <a:pt x="103149" y="0"/>
                  </a:lnTo>
                  <a:lnTo>
                    <a:pt x="101434" y="0"/>
                  </a:lnTo>
                  <a:lnTo>
                    <a:pt x="99720" y="1143"/>
                  </a:lnTo>
                  <a:lnTo>
                    <a:pt x="98107" y="2374"/>
                  </a:lnTo>
                  <a:lnTo>
                    <a:pt x="98107" y="5905"/>
                  </a:lnTo>
                  <a:lnTo>
                    <a:pt x="99720" y="7048"/>
                  </a:lnTo>
                  <a:lnTo>
                    <a:pt x="101434" y="7048"/>
                  </a:lnTo>
                  <a:lnTo>
                    <a:pt x="101434" y="8191"/>
                  </a:lnTo>
                  <a:lnTo>
                    <a:pt x="102298" y="8813"/>
                  </a:lnTo>
                  <a:lnTo>
                    <a:pt x="101447" y="9423"/>
                  </a:lnTo>
                  <a:lnTo>
                    <a:pt x="104876" y="11709"/>
                  </a:lnTo>
                  <a:lnTo>
                    <a:pt x="106489" y="12954"/>
                  </a:lnTo>
                  <a:lnTo>
                    <a:pt x="108204" y="11709"/>
                  </a:lnTo>
                  <a:lnTo>
                    <a:pt x="111633" y="9423"/>
                  </a:lnTo>
                  <a:lnTo>
                    <a:pt x="109918" y="8191"/>
                  </a:lnTo>
                  <a:lnTo>
                    <a:pt x="111633" y="7048"/>
                  </a:lnTo>
                  <a:lnTo>
                    <a:pt x="111633" y="5905"/>
                  </a:lnTo>
                  <a:close/>
                </a:path>
                <a:path w="494030" h="13335">
                  <a:moveTo>
                    <a:pt x="131927" y="5905"/>
                  </a:moveTo>
                  <a:lnTo>
                    <a:pt x="130213" y="4660"/>
                  </a:lnTo>
                  <a:lnTo>
                    <a:pt x="128498" y="3517"/>
                  </a:lnTo>
                  <a:lnTo>
                    <a:pt x="126784" y="2374"/>
                  </a:lnTo>
                  <a:lnTo>
                    <a:pt x="125158" y="1143"/>
                  </a:lnTo>
                  <a:lnTo>
                    <a:pt x="123444" y="0"/>
                  </a:lnTo>
                  <a:lnTo>
                    <a:pt x="121729" y="0"/>
                  </a:lnTo>
                  <a:lnTo>
                    <a:pt x="120015" y="1143"/>
                  </a:lnTo>
                  <a:lnTo>
                    <a:pt x="118402" y="2374"/>
                  </a:lnTo>
                  <a:lnTo>
                    <a:pt x="118402" y="5905"/>
                  </a:lnTo>
                  <a:lnTo>
                    <a:pt x="120015" y="7048"/>
                  </a:lnTo>
                  <a:lnTo>
                    <a:pt x="121729" y="7048"/>
                  </a:lnTo>
                  <a:lnTo>
                    <a:pt x="121729" y="8191"/>
                  </a:lnTo>
                  <a:lnTo>
                    <a:pt x="122580" y="8813"/>
                  </a:lnTo>
                  <a:lnTo>
                    <a:pt x="121729" y="9423"/>
                  </a:lnTo>
                  <a:lnTo>
                    <a:pt x="125158" y="11709"/>
                  </a:lnTo>
                  <a:lnTo>
                    <a:pt x="126771" y="12954"/>
                  </a:lnTo>
                  <a:lnTo>
                    <a:pt x="128485" y="11709"/>
                  </a:lnTo>
                  <a:lnTo>
                    <a:pt x="131914" y="9423"/>
                  </a:lnTo>
                  <a:lnTo>
                    <a:pt x="130200" y="8204"/>
                  </a:lnTo>
                  <a:lnTo>
                    <a:pt x="131927" y="7048"/>
                  </a:lnTo>
                  <a:lnTo>
                    <a:pt x="131927" y="5905"/>
                  </a:lnTo>
                  <a:close/>
                </a:path>
                <a:path w="494030" h="13335">
                  <a:moveTo>
                    <a:pt x="152209" y="5905"/>
                  </a:moveTo>
                  <a:lnTo>
                    <a:pt x="150495" y="4660"/>
                  </a:lnTo>
                  <a:lnTo>
                    <a:pt x="148780" y="3517"/>
                  </a:lnTo>
                  <a:lnTo>
                    <a:pt x="147066" y="2374"/>
                  </a:lnTo>
                  <a:lnTo>
                    <a:pt x="145453" y="1143"/>
                  </a:lnTo>
                  <a:lnTo>
                    <a:pt x="143738" y="0"/>
                  </a:lnTo>
                  <a:lnTo>
                    <a:pt x="142024" y="0"/>
                  </a:lnTo>
                  <a:lnTo>
                    <a:pt x="140309" y="1143"/>
                  </a:lnTo>
                  <a:lnTo>
                    <a:pt x="138684" y="2374"/>
                  </a:lnTo>
                  <a:lnTo>
                    <a:pt x="138684" y="5905"/>
                  </a:lnTo>
                  <a:lnTo>
                    <a:pt x="140309" y="7048"/>
                  </a:lnTo>
                  <a:lnTo>
                    <a:pt x="142024" y="7048"/>
                  </a:lnTo>
                  <a:lnTo>
                    <a:pt x="142024" y="8191"/>
                  </a:lnTo>
                  <a:lnTo>
                    <a:pt x="142875" y="8813"/>
                  </a:lnTo>
                  <a:lnTo>
                    <a:pt x="142011" y="9423"/>
                  </a:lnTo>
                  <a:lnTo>
                    <a:pt x="145440" y="11709"/>
                  </a:lnTo>
                  <a:lnTo>
                    <a:pt x="147066" y="12954"/>
                  </a:lnTo>
                  <a:lnTo>
                    <a:pt x="148780" y="11709"/>
                  </a:lnTo>
                  <a:lnTo>
                    <a:pt x="152209" y="9423"/>
                  </a:lnTo>
                  <a:lnTo>
                    <a:pt x="150495" y="8191"/>
                  </a:lnTo>
                  <a:lnTo>
                    <a:pt x="152209" y="7048"/>
                  </a:lnTo>
                  <a:lnTo>
                    <a:pt x="152209" y="5905"/>
                  </a:lnTo>
                  <a:close/>
                </a:path>
                <a:path w="494030" h="13335">
                  <a:moveTo>
                    <a:pt x="172491" y="5905"/>
                  </a:moveTo>
                  <a:lnTo>
                    <a:pt x="170776" y="4660"/>
                  </a:lnTo>
                  <a:lnTo>
                    <a:pt x="169062" y="3517"/>
                  </a:lnTo>
                  <a:lnTo>
                    <a:pt x="167347" y="2374"/>
                  </a:lnTo>
                  <a:lnTo>
                    <a:pt x="165735" y="1143"/>
                  </a:lnTo>
                  <a:lnTo>
                    <a:pt x="164020" y="0"/>
                  </a:lnTo>
                  <a:lnTo>
                    <a:pt x="162306" y="0"/>
                  </a:lnTo>
                  <a:lnTo>
                    <a:pt x="160591" y="1143"/>
                  </a:lnTo>
                  <a:lnTo>
                    <a:pt x="158965" y="2374"/>
                  </a:lnTo>
                  <a:lnTo>
                    <a:pt x="158965" y="5905"/>
                  </a:lnTo>
                  <a:lnTo>
                    <a:pt x="160591" y="7048"/>
                  </a:lnTo>
                  <a:lnTo>
                    <a:pt x="162306" y="7048"/>
                  </a:lnTo>
                  <a:lnTo>
                    <a:pt x="162306" y="8191"/>
                  </a:lnTo>
                  <a:lnTo>
                    <a:pt x="163106" y="8775"/>
                  </a:lnTo>
                  <a:lnTo>
                    <a:pt x="162204" y="9423"/>
                  </a:lnTo>
                  <a:lnTo>
                    <a:pt x="165633" y="11709"/>
                  </a:lnTo>
                  <a:lnTo>
                    <a:pt x="167259" y="12954"/>
                  </a:lnTo>
                  <a:lnTo>
                    <a:pt x="168973" y="11709"/>
                  </a:lnTo>
                  <a:lnTo>
                    <a:pt x="172402" y="9423"/>
                  </a:lnTo>
                  <a:lnTo>
                    <a:pt x="170726" y="8229"/>
                  </a:lnTo>
                  <a:lnTo>
                    <a:pt x="172491" y="7048"/>
                  </a:lnTo>
                  <a:lnTo>
                    <a:pt x="172491" y="5905"/>
                  </a:lnTo>
                  <a:close/>
                </a:path>
                <a:path w="494030" h="13335">
                  <a:moveTo>
                    <a:pt x="192786" y="5905"/>
                  </a:moveTo>
                  <a:lnTo>
                    <a:pt x="191071" y="4660"/>
                  </a:lnTo>
                  <a:lnTo>
                    <a:pt x="189357" y="3517"/>
                  </a:lnTo>
                  <a:lnTo>
                    <a:pt x="187642" y="2374"/>
                  </a:lnTo>
                  <a:lnTo>
                    <a:pt x="186016" y="1143"/>
                  </a:lnTo>
                  <a:lnTo>
                    <a:pt x="184302" y="0"/>
                  </a:lnTo>
                  <a:lnTo>
                    <a:pt x="182587" y="0"/>
                  </a:lnTo>
                  <a:lnTo>
                    <a:pt x="180873" y="1143"/>
                  </a:lnTo>
                  <a:lnTo>
                    <a:pt x="179260" y="2374"/>
                  </a:lnTo>
                  <a:lnTo>
                    <a:pt x="179260" y="5905"/>
                  </a:lnTo>
                  <a:lnTo>
                    <a:pt x="180873" y="7048"/>
                  </a:lnTo>
                  <a:lnTo>
                    <a:pt x="182600" y="7048"/>
                  </a:lnTo>
                  <a:lnTo>
                    <a:pt x="182600" y="8191"/>
                  </a:lnTo>
                  <a:lnTo>
                    <a:pt x="183400" y="8775"/>
                  </a:lnTo>
                  <a:lnTo>
                    <a:pt x="182499" y="9423"/>
                  </a:lnTo>
                  <a:lnTo>
                    <a:pt x="185928" y="11709"/>
                  </a:lnTo>
                  <a:lnTo>
                    <a:pt x="187540" y="12954"/>
                  </a:lnTo>
                  <a:lnTo>
                    <a:pt x="189255" y="11709"/>
                  </a:lnTo>
                  <a:lnTo>
                    <a:pt x="192684" y="9423"/>
                  </a:lnTo>
                  <a:lnTo>
                    <a:pt x="191020" y="8229"/>
                  </a:lnTo>
                  <a:lnTo>
                    <a:pt x="192786" y="7048"/>
                  </a:lnTo>
                  <a:lnTo>
                    <a:pt x="192786" y="5905"/>
                  </a:lnTo>
                  <a:close/>
                </a:path>
                <a:path w="494030" h="13335">
                  <a:moveTo>
                    <a:pt x="212979" y="5905"/>
                  </a:moveTo>
                  <a:lnTo>
                    <a:pt x="211264" y="4660"/>
                  </a:lnTo>
                  <a:lnTo>
                    <a:pt x="209550" y="3517"/>
                  </a:lnTo>
                  <a:lnTo>
                    <a:pt x="207835" y="2374"/>
                  </a:lnTo>
                  <a:lnTo>
                    <a:pt x="206209" y="1143"/>
                  </a:lnTo>
                  <a:lnTo>
                    <a:pt x="204495" y="0"/>
                  </a:lnTo>
                  <a:lnTo>
                    <a:pt x="202780" y="0"/>
                  </a:lnTo>
                  <a:lnTo>
                    <a:pt x="201066" y="1143"/>
                  </a:lnTo>
                  <a:lnTo>
                    <a:pt x="199453" y="2374"/>
                  </a:lnTo>
                  <a:lnTo>
                    <a:pt x="199453" y="5905"/>
                  </a:lnTo>
                  <a:lnTo>
                    <a:pt x="201066" y="7048"/>
                  </a:lnTo>
                  <a:lnTo>
                    <a:pt x="202780" y="7048"/>
                  </a:lnTo>
                  <a:lnTo>
                    <a:pt x="202780" y="8191"/>
                  </a:lnTo>
                  <a:lnTo>
                    <a:pt x="203644" y="8813"/>
                  </a:lnTo>
                  <a:lnTo>
                    <a:pt x="202793" y="9423"/>
                  </a:lnTo>
                  <a:lnTo>
                    <a:pt x="206222" y="11709"/>
                  </a:lnTo>
                  <a:lnTo>
                    <a:pt x="207835" y="12954"/>
                  </a:lnTo>
                  <a:lnTo>
                    <a:pt x="209550" y="11709"/>
                  </a:lnTo>
                  <a:lnTo>
                    <a:pt x="212979" y="9423"/>
                  </a:lnTo>
                  <a:lnTo>
                    <a:pt x="211264" y="8191"/>
                  </a:lnTo>
                  <a:lnTo>
                    <a:pt x="212979" y="7048"/>
                  </a:lnTo>
                  <a:lnTo>
                    <a:pt x="212979" y="5905"/>
                  </a:lnTo>
                  <a:close/>
                </a:path>
                <a:path w="494030" h="13335">
                  <a:moveTo>
                    <a:pt x="233273" y="5905"/>
                  </a:moveTo>
                  <a:lnTo>
                    <a:pt x="231559" y="4660"/>
                  </a:lnTo>
                  <a:lnTo>
                    <a:pt x="229844" y="3517"/>
                  </a:lnTo>
                  <a:lnTo>
                    <a:pt x="228130" y="2374"/>
                  </a:lnTo>
                  <a:lnTo>
                    <a:pt x="226504" y="1143"/>
                  </a:lnTo>
                  <a:lnTo>
                    <a:pt x="224790" y="0"/>
                  </a:lnTo>
                  <a:lnTo>
                    <a:pt x="223075" y="0"/>
                  </a:lnTo>
                  <a:lnTo>
                    <a:pt x="221361" y="1143"/>
                  </a:lnTo>
                  <a:lnTo>
                    <a:pt x="219735" y="2374"/>
                  </a:lnTo>
                  <a:lnTo>
                    <a:pt x="219735" y="5905"/>
                  </a:lnTo>
                  <a:lnTo>
                    <a:pt x="221361" y="7048"/>
                  </a:lnTo>
                  <a:lnTo>
                    <a:pt x="223075" y="7048"/>
                  </a:lnTo>
                  <a:lnTo>
                    <a:pt x="223075" y="8191"/>
                  </a:lnTo>
                  <a:lnTo>
                    <a:pt x="223926" y="8813"/>
                  </a:lnTo>
                  <a:lnTo>
                    <a:pt x="223075" y="9423"/>
                  </a:lnTo>
                  <a:lnTo>
                    <a:pt x="226504" y="11709"/>
                  </a:lnTo>
                  <a:lnTo>
                    <a:pt x="228117" y="12954"/>
                  </a:lnTo>
                  <a:lnTo>
                    <a:pt x="229831" y="11709"/>
                  </a:lnTo>
                  <a:lnTo>
                    <a:pt x="233260" y="9423"/>
                  </a:lnTo>
                  <a:lnTo>
                    <a:pt x="231546" y="8204"/>
                  </a:lnTo>
                  <a:lnTo>
                    <a:pt x="233273" y="7048"/>
                  </a:lnTo>
                  <a:lnTo>
                    <a:pt x="233273" y="5905"/>
                  </a:lnTo>
                  <a:close/>
                </a:path>
                <a:path w="494030" h="13335">
                  <a:moveTo>
                    <a:pt x="253555" y="5905"/>
                  </a:moveTo>
                  <a:lnTo>
                    <a:pt x="251841" y="4660"/>
                  </a:lnTo>
                  <a:lnTo>
                    <a:pt x="250126" y="3517"/>
                  </a:lnTo>
                  <a:lnTo>
                    <a:pt x="248412" y="2374"/>
                  </a:lnTo>
                  <a:lnTo>
                    <a:pt x="246799" y="1143"/>
                  </a:lnTo>
                  <a:lnTo>
                    <a:pt x="245084" y="0"/>
                  </a:lnTo>
                  <a:lnTo>
                    <a:pt x="243370" y="0"/>
                  </a:lnTo>
                  <a:lnTo>
                    <a:pt x="241655" y="1143"/>
                  </a:lnTo>
                  <a:lnTo>
                    <a:pt x="240030" y="2374"/>
                  </a:lnTo>
                  <a:lnTo>
                    <a:pt x="240030" y="5905"/>
                  </a:lnTo>
                  <a:lnTo>
                    <a:pt x="241655" y="7048"/>
                  </a:lnTo>
                  <a:lnTo>
                    <a:pt x="243370" y="7048"/>
                  </a:lnTo>
                  <a:lnTo>
                    <a:pt x="243370" y="8191"/>
                  </a:lnTo>
                  <a:lnTo>
                    <a:pt x="244221" y="8813"/>
                  </a:lnTo>
                  <a:lnTo>
                    <a:pt x="243357" y="9423"/>
                  </a:lnTo>
                  <a:lnTo>
                    <a:pt x="246786" y="11709"/>
                  </a:lnTo>
                  <a:lnTo>
                    <a:pt x="248412" y="12954"/>
                  </a:lnTo>
                  <a:lnTo>
                    <a:pt x="250126" y="11709"/>
                  </a:lnTo>
                  <a:lnTo>
                    <a:pt x="253555" y="9423"/>
                  </a:lnTo>
                  <a:lnTo>
                    <a:pt x="251841" y="8191"/>
                  </a:lnTo>
                  <a:lnTo>
                    <a:pt x="253555" y="7048"/>
                  </a:lnTo>
                  <a:lnTo>
                    <a:pt x="253555" y="5905"/>
                  </a:lnTo>
                  <a:close/>
                </a:path>
                <a:path w="494030" h="13335">
                  <a:moveTo>
                    <a:pt x="273850" y="9423"/>
                  </a:moveTo>
                  <a:lnTo>
                    <a:pt x="272135" y="8191"/>
                  </a:lnTo>
                  <a:lnTo>
                    <a:pt x="273837" y="7048"/>
                  </a:lnTo>
                  <a:lnTo>
                    <a:pt x="273837" y="5905"/>
                  </a:lnTo>
                  <a:lnTo>
                    <a:pt x="272122" y="4660"/>
                  </a:lnTo>
                  <a:lnTo>
                    <a:pt x="270408" y="3517"/>
                  </a:lnTo>
                  <a:lnTo>
                    <a:pt x="268693" y="2374"/>
                  </a:lnTo>
                  <a:lnTo>
                    <a:pt x="267081" y="1143"/>
                  </a:lnTo>
                  <a:lnTo>
                    <a:pt x="265366" y="0"/>
                  </a:lnTo>
                  <a:lnTo>
                    <a:pt x="263652" y="0"/>
                  </a:lnTo>
                  <a:lnTo>
                    <a:pt x="261937" y="1143"/>
                  </a:lnTo>
                  <a:lnTo>
                    <a:pt x="260311" y="2374"/>
                  </a:lnTo>
                  <a:lnTo>
                    <a:pt x="260311" y="5905"/>
                  </a:lnTo>
                  <a:lnTo>
                    <a:pt x="261937" y="7048"/>
                  </a:lnTo>
                  <a:lnTo>
                    <a:pt x="263652" y="7048"/>
                  </a:lnTo>
                  <a:lnTo>
                    <a:pt x="263652" y="8191"/>
                  </a:lnTo>
                  <a:lnTo>
                    <a:pt x="264502" y="8813"/>
                  </a:lnTo>
                  <a:lnTo>
                    <a:pt x="263652" y="9423"/>
                  </a:lnTo>
                  <a:lnTo>
                    <a:pt x="267081" y="11709"/>
                  </a:lnTo>
                  <a:lnTo>
                    <a:pt x="268706" y="12954"/>
                  </a:lnTo>
                  <a:lnTo>
                    <a:pt x="270421" y="11709"/>
                  </a:lnTo>
                  <a:lnTo>
                    <a:pt x="273850" y="9423"/>
                  </a:lnTo>
                  <a:close/>
                </a:path>
                <a:path w="494030" h="13335">
                  <a:moveTo>
                    <a:pt x="294132" y="5905"/>
                  </a:moveTo>
                  <a:lnTo>
                    <a:pt x="292417" y="4660"/>
                  </a:lnTo>
                  <a:lnTo>
                    <a:pt x="290703" y="3517"/>
                  </a:lnTo>
                  <a:lnTo>
                    <a:pt x="288988" y="2374"/>
                  </a:lnTo>
                  <a:lnTo>
                    <a:pt x="287362" y="1143"/>
                  </a:lnTo>
                  <a:lnTo>
                    <a:pt x="285648" y="0"/>
                  </a:lnTo>
                  <a:lnTo>
                    <a:pt x="283933" y="0"/>
                  </a:lnTo>
                  <a:lnTo>
                    <a:pt x="282219" y="1143"/>
                  </a:lnTo>
                  <a:lnTo>
                    <a:pt x="280606" y="2374"/>
                  </a:lnTo>
                  <a:lnTo>
                    <a:pt x="280606" y="5905"/>
                  </a:lnTo>
                  <a:lnTo>
                    <a:pt x="282219" y="7048"/>
                  </a:lnTo>
                  <a:lnTo>
                    <a:pt x="283933" y="7048"/>
                  </a:lnTo>
                  <a:lnTo>
                    <a:pt x="283933" y="8191"/>
                  </a:lnTo>
                  <a:lnTo>
                    <a:pt x="284797" y="8813"/>
                  </a:lnTo>
                  <a:lnTo>
                    <a:pt x="283946" y="9423"/>
                  </a:lnTo>
                  <a:lnTo>
                    <a:pt x="287375" y="11709"/>
                  </a:lnTo>
                  <a:lnTo>
                    <a:pt x="288988" y="12954"/>
                  </a:lnTo>
                  <a:lnTo>
                    <a:pt x="290703" y="11709"/>
                  </a:lnTo>
                  <a:lnTo>
                    <a:pt x="294132" y="9423"/>
                  </a:lnTo>
                  <a:lnTo>
                    <a:pt x="292417" y="8191"/>
                  </a:lnTo>
                  <a:lnTo>
                    <a:pt x="294132" y="7048"/>
                  </a:lnTo>
                  <a:lnTo>
                    <a:pt x="294132" y="5905"/>
                  </a:lnTo>
                  <a:close/>
                </a:path>
                <a:path w="494030" h="13335">
                  <a:moveTo>
                    <a:pt x="314426" y="5905"/>
                  </a:moveTo>
                  <a:lnTo>
                    <a:pt x="312712" y="4660"/>
                  </a:lnTo>
                  <a:lnTo>
                    <a:pt x="310997" y="3517"/>
                  </a:lnTo>
                  <a:lnTo>
                    <a:pt x="309283" y="2374"/>
                  </a:lnTo>
                  <a:lnTo>
                    <a:pt x="307657" y="1143"/>
                  </a:lnTo>
                  <a:lnTo>
                    <a:pt x="305943" y="0"/>
                  </a:lnTo>
                  <a:lnTo>
                    <a:pt x="304228" y="0"/>
                  </a:lnTo>
                  <a:lnTo>
                    <a:pt x="302514" y="1143"/>
                  </a:lnTo>
                  <a:lnTo>
                    <a:pt x="300901" y="2374"/>
                  </a:lnTo>
                  <a:lnTo>
                    <a:pt x="300901" y="5905"/>
                  </a:lnTo>
                  <a:lnTo>
                    <a:pt x="302514" y="7048"/>
                  </a:lnTo>
                  <a:lnTo>
                    <a:pt x="304228" y="7048"/>
                  </a:lnTo>
                  <a:lnTo>
                    <a:pt x="304228" y="8191"/>
                  </a:lnTo>
                  <a:lnTo>
                    <a:pt x="305079" y="8813"/>
                  </a:lnTo>
                  <a:lnTo>
                    <a:pt x="304228" y="9423"/>
                  </a:lnTo>
                  <a:lnTo>
                    <a:pt x="307657" y="11709"/>
                  </a:lnTo>
                  <a:lnTo>
                    <a:pt x="309270" y="12954"/>
                  </a:lnTo>
                  <a:lnTo>
                    <a:pt x="310984" y="11709"/>
                  </a:lnTo>
                  <a:lnTo>
                    <a:pt x="314413" y="9423"/>
                  </a:lnTo>
                  <a:lnTo>
                    <a:pt x="312699" y="8204"/>
                  </a:lnTo>
                  <a:lnTo>
                    <a:pt x="314426" y="7048"/>
                  </a:lnTo>
                  <a:lnTo>
                    <a:pt x="314426" y="5905"/>
                  </a:lnTo>
                  <a:close/>
                </a:path>
                <a:path w="494030" h="13335">
                  <a:moveTo>
                    <a:pt x="334708" y="5905"/>
                  </a:moveTo>
                  <a:lnTo>
                    <a:pt x="332994" y="4660"/>
                  </a:lnTo>
                  <a:lnTo>
                    <a:pt x="331279" y="3517"/>
                  </a:lnTo>
                  <a:lnTo>
                    <a:pt x="329565" y="2374"/>
                  </a:lnTo>
                  <a:lnTo>
                    <a:pt x="327939" y="1143"/>
                  </a:lnTo>
                  <a:lnTo>
                    <a:pt x="326224" y="0"/>
                  </a:lnTo>
                  <a:lnTo>
                    <a:pt x="324510" y="0"/>
                  </a:lnTo>
                  <a:lnTo>
                    <a:pt x="322795" y="1143"/>
                  </a:lnTo>
                  <a:lnTo>
                    <a:pt x="321183" y="2374"/>
                  </a:lnTo>
                  <a:lnTo>
                    <a:pt x="321183" y="5905"/>
                  </a:lnTo>
                  <a:lnTo>
                    <a:pt x="322795" y="7048"/>
                  </a:lnTo>
                  <a:lnTo>
                    <a:pt x="324510" y="7048"/>
                  </a:lnTo>
                  <a:lnTo>
                    <a:pt x="324510" y="8191"/>
                  </a:lnTo>
                  <a:lnTo>
                    <a:pt x="325374" y="8813"/>
                  </a:lnTo>
                  <a:lnTo>
                    <a:pt x="324523" y="9423"/>
                  </a:lnTo>
                  <a:lnTo>
                    <a:pt x="327952" y="11709"/>
                  </a:lnTo>
                  <a:lnTo>
                    <a:pt x="329565" y="12954"/>
                  </a:lnTo>
                  <a:lnTo>
                    <a:pt x="331279" y="11709"/>
                  </a:lnTo>
                  <a:lnTo>
                    <a:pt x="334708" y="9423"/>
                  </a:lnTo>
                  <a:lnTo>
                    <a:pt x="332994" y="8191"/>
                  </a:lnTo>
                  <a:lnTo>
                    <a:pt x="334708" y="7048"/>
                  </a:lnTo>
                  <a:lnTo>
                    <a:pt x="334708" y="5905"/>
                  </a:lnTo>
                  <a:close/>
                </a:path>
                <a:path w="494030" h="13335">
                  <a:moveTo>
                    <a:pt x="355003" y="9423"/>
                  </a:moveTo>
                  <a:lnTo>
                    <a:pt x="353288" y="8191"/>
                  </a:lnTo>
                  <a:lnTo>
                    <a:pt x="354990" y="7048"/>
                  </a:lnTo>
                  <a:lnTo>
                    <a:pt x="354990" y="5905"/>
                  </a:lnTo>
                  <a:lnTo>
                    <a:pt x="353275" y="4660"/>
                  </a:lnTo>
                  <a:lnTo>
                    <a:pt x="351561" y="3517"/>
                  </a:lnTo>
                  <a:lnTo>
                    <a:pt x="349846" y="2374"/>
                  </a:lnTo>
                  <a:lnTo>
                    <a:pt x="348234" y="1143"/>
                  </a:lnTo>
                  <a:lnTo>
                    <a:pt x="346519" y="0"/>
                  </a:lnTo>
                  <a:lnTo>
                    <a:pt x="344805" y="0"/>
                  </a:lnTo>
                  <a:lnTo>
                    <a:pt x="343090" y="1143"/>
                  </a:lnTo>
                  <a:lnTo>
                    <a:pt x="341464" y="2374"/>
                  </a:lnTo>
                  <a:lnTo>
                    <a:pt x="341464" y="5905"/>
                  </a:lnTo>
                  <a:lnTo>
                    <a:pt x="343090" y="7048"/>
                  </a:lnTo>
                  <a:lnTo>
                    <a:pt x="344805" y="7048"/>
                  </a:lnTo>
                  <a:lnTo>
                    <a:pt x="344805" y="8191"/>
                  </a:lnTo>
                  <a:lnTo>
                    <a:pt x="345655" y="8813"/>
                  </a:lnTo>
                  <a:lnTo>
                    <a:pt x="344805" y="9423"/>
                  </a:lnTo>
                  <a:lnTo>
                    <a:pt x="348234" y="11709"/>
                  </a:lnTo>
                  <a:lnTo>
                    <a:pt x="349859" y="12954"/>
                  </a:lnTo>
                  <a:lnTo>
                    <a:pt x="351574" y="11709"/>
                  </a:lnTo>
                  <a:lnTo>
                    <a:pt x="355003" y="9423"/>
                  </a:lnTo>
                  <a:close/>
                </a:path>
                <a:path w="494030" h="13335">
                  <a:moveTo>
                    <a:pt x="375285" y="5905"/>
                  </a:moveTo>
                  <a:lnTo>
                    <a:pt x="373570" y="4660"/>
                  </a:lnTo>
                  <a:lnTo>
                    <a:pt x="371856" y="3517"/>
                  </a:lnTo>
                  <a:lnTo>
                    <a:pt x="370141" y="2374"/>
                  </a:lnTo>
                  <a:lnTo>
                    <a:pt x="368528" y="1143"/>
                  </a:lnTo>
                  <a:lnTo>
                    <a:pt x="366814" y="0"/>
                  </a:lnTo>
                  <a:lnTo>
                    <a:pt x="365099" y="0"/>
                  </a:lnTo>
                  <a:lnTo>
                    <a:pt x="363385" y="1143"/>
                  </a:lnTo>
                  <a:lnTo>
                    <a:pt x="361759" y="2374"/>
                  </a:lnTo>
                  <a:lnTo>
                    <a:pt x="361759" y="5905"/>
                  </a:lnTo>
                  <a:lnTo>
                    <a:pt x="363385" y="7048"/>
                  </a:lnTo>
                  <a:lnTo>
                    <a:pt x="365099" y="7048"/>
                  </a:lnTo>
                  <a:lnTo>
                    <a:pt x="365099" y="8191"/>
                  </a:lnTo>
                  <a:lnTo>
                    <a:pt x="365899" y="8775"/>
                  </a:lnTo>
                  <a:lnTo>
                    <a:pt x="364998" y="9423"/>
                  </a:lnTo>
                  <a:lnTo>
                    <a:pt x="368427" y="11709"/>
                  </a:lnTo>
                  <a:lnTo>
                    <a:pt x="370052" y="12954"/>
                  </a:lnTo>
                  <a:lnTo>
                    <a:pt x="371767" y="11709"/>
                  </a:lnTo>
                  <a:lnTo>
                    <a:pt x="375196" y="9423"/>
                  </a:lnTo>
                  <a:lnTo>
                    <a:pt x="373519" y="8229"/>
                  </a:lnTo>
                  <a:lnTo>
                    <a:pt x="375285" y="7048"/>
                  </a:lnTo>
                  <a:lnTo>
                    <a:pt x="375285" y="5905"/>
                  </a:lnTo>
                  <a:close/>
                </a:path>
                <a:path w="494030" h="13335">
                  <a:moveTo>
                    <a:pt x="395566" y="5905"/>
                  </a:moveTo>
                  <a:lnTo>
                    <a:pt x="393852" y="4660"/>
                  </a:lnTo>
                  <a:lnTo>
                    <a:pt x="392137" y="3517"/>
                  </a:lnTo>
                  <a:lnTo>
                    <a:pt x="390423" y="2374"/>
                  </a:lnTo>
                  <a:lnTo>
                    <a:pt x="388810" y="1143"/>
                  </a:lnTo>
                  <a:lnTo>
                    <a:pt x="387096" y="0"/>
                  </a:lnTo>
                  <a:lnTo>
                    <a:pt x="385381" y="0"/>
                  </a:lnTo>
                  <a:lnTo>
                    <a:pt x="383667" y="1143"/>
                  </a:lnTo>
                  <a:lnTo>
                    <a:pt x="382041" y="2374"/>
                  </a:lnTo>
                  <a:lnTo>
                    <a:pt x="382041" y="5905"/>
                  </a:lnTo>
                  <a:lnTo>
                    <a:pt x="383667" y="7048"/>
                  </a:lnTo>
                  <a:lnTo>
                    <a:pt x="385381" y="7048"/>
                  </a:lnTo>
                  <a:lnTo>
                    <a:pt x="385381" y="8191"/>
                  </a:lnTo>
                  <a:lnTo>
                    <a:pt x="386194" y="8775"/>
                  </a:lnTo>
                  <a:lnTo>
                    <a:pt x="385292" y="9423"/>
                  </a:lnTo>
                  <a:lnTo>
                    <a:pt x="388721" y="11709"/>
                  </a:lnTo>
                  <a:lnTo>
                    <a:pt x="390334" y="12954"/>
                  </a:lnTo>
                  <a:lnTo>
                    <a:pt x="392049" y="11709"/>
                  </a:lnTo>
                  <a:lnTo>
                    <a:pt x="395478" y="9423"/>
                  </a:lnTo>
                  <a:lnTo>
                    <a:pt x="393801" y="8229"/>
                  </a:lnTo>
                  <a:lnTo>
                    <a:pt x="395566" y="7048"/>
                  </a:lnTo>
                  <a:lnTo>
                    <a:pt x="395566" y="5905"/>
                  </a:lnTo>
                  <a:close/>
                </a:path>
                <a:path w="494030" h="13335">
                  <a:moveTo>
                    <a:pt x="415861" y="5905"/>
                  </a:moveTo>
                  <a:lnTo>
                    <a:pt x="414147" y="4660"/>
                  </a:lnTo>
                  <a:lnTo>
                    <a:pt x="412432" y="3517"/>
                  </a:lnTo>
                  <a:lnTo>
                    <a:pt x="410718" y="2374"/>
                  </a:lnTo>
                  <a:lnTo>
                    <a:pt x="409092" y="1143"/>
                  </a:lnTo>
                  <a:lnTo>
                    <a:pt x="407377" y="0"/>
                  </a:lnTo>
                  <a:lnTo>
                    <a:pt x="405663" y="0"/>
                  </a:lnTo>
                  <a:lnTo>
                    <a:pt x="403948" y="1143"/>
                  </a:lnTo>
                  <a:lnTo>
                    <a:pt x="402336" y="2374"/>
                  </a:lnTo>
                  <a:lnTo>
                    <a:pt x="402336" y="5905"/>
                  </a:lnTo>
                  <a:lnTo>
                    <a:pt x="403948" y="7048"/>
                  </a:lnTo>
                  <a:lnTo>
                    <a:pt x="405663" y="7048"/>
                  </a:lnTo>
                  <a:lnTo>
                    <a:pt x="405663" y="8191"/>
                  </a:lnTo>
                  <a:lnTo>
                    <a:pt x="406476" y="8775"/>
                  </a:lnTo>
                  <a:lnTo>
                    <a:pt x="405574" y="9423"/>
                  </a:lnTo>
                  <a:lnTo>
                    <a:pt x="409003" y="11709"/>
                  </a:lnTo>
                  <a:lnTo>
                    <a:pt x="410616" y="12954"/>
                  </a:lnTo>
                  <a:lnTo>
                    <a:pt x="412330" y="11709"/>
                  </a:lnTo>
                  <a:lnTo>
                    <a:pt x="415759" y="9423"/>
                  </a:lnTo>
                  <a:lnTo>
                    <a:pt x="414096" y="8229"/>
                  </a:lnTo>
                  <a:lnTo>
                    <a:pt x="415861" y="7048"/>
                  </a:lnTo>
                  <a:lnTo>
                    <a:pt x="415861" y="5905"/>
                  </a:lnTo>
                  <a:close/>
                </a:path>
                <a:path w="494030" h="13335">
                  <a:moveTo>
                    <a:pt x="436054" y="5905"/>
                  </a:moveTo>
                  <a:lnTo>
                    <a:pt x="434340" y="4660"/>
                  </a:lnTo>
                  <a:lnTo>
                    <a:pt x="432625" y="3517"/>
                  </a:lnTo>
                  <a:lnTo>
                    <a:pt x="430911" y="2374"/>
                  </a:lnTo>
                  <a:lnTo>
                    <a:pt x="429285" y="1143"/>
                  </a:lnTo>
                  <a:lnTo>
                    <a:pt x="427570" y="0"/>
                  </a:lnTo>
                  <a:lnTo>
                    <a:pt x="425856" y="0"/>
                  </a:lnTo>
                  <a:lnTo>
                    <a:pt x="424141" y="1143"/>
                  </a:lnTo>
                  <a:lnTo>
                    <a:pt x="422529" y="2374"/>
                  </a:lnTo>
                  <a:lnTo>
                    <a:pt x="422529" y="5905"/>
                  </a:lnTo>
                  <a:lnTo>
                    <a:pt x="424141" y="7048"/>
                  </a:lnTo>
                  <a:lnTo>
                    <a:pt x="425856" y="7048"/>
                  </a:lnTo>
                  <a:lnTo>
                    <a:pt x="425856" y="8191"/>
                  </a:lnTo>
                  <a:lnTo>
                    <a:pt x="426720" y="8813"/>
                  </a:lnTo>
                  <a:lnTo>
                    <a:pt x="425869" y="9423"/>
                  </a:lnTo>
                  <a:lnTo>
                    <a:pt x="429298" y="11709"/>
                  </a:lnTo>
                  <a:lnTo>
                    <a:pt x="430911" y="12954"/>
                  </a:lnTo>
                  <a:lnTo>
                    <a:pt x="432625" y="11709"/>
                  </a:lnTo>
                  <a:lnTo>
                    <a:pt x="436054" y="9423"/>
                  </a:lnTo>
                  <a:lnTo>
                    <a:pt x="434340" y="8191"/>
                  </a:lnTo>
                  <a:lnTo>
                    <a:pt x="436054" y="7048"/>
                  </a:lnTo>
                  <a:lnTo>
                    <a:pt x="436054" y="5905"/>
                  </a:lnTo>
                  <a:close/>
                </a:path>
                <a:path w="494030" h="13335">
                  <a:moveTo>
                    <a:pt x="456349" y="9423"/>
                  </a:moveTo>
                  <a:lnTo>
                    <a:pt x="454634" y="8191"/>
                  </a:lnTo>
                  <a:lnTo>
                    <a:pt x="456336" y="7048"/>
                  </a:lnTo>
                  <a:lnTo>
                    <a:pt x="456336" y="5905"/>
                  </a:lnTo>
                  <a:lnTo>
                    <a:pt x="454621" y="4660"/>
                  </a:lnTo>
                  <a:lnTo>
                    <a:pt x="452907" y="3517"/>
                  </a:lnTo>
                  <a:lnTo>
                    <a:pt x="451192" y="2374"/>
                  </a:lnTo>
                  <a:lnTo>
                    <a:pt x="449580" y="1143"/>
                  </a:lnTo>
                  <a:lnTo>
                    <a:pt x="447865" y="0"/>
                  </a:lnTo>
                  <a:lnTo>
                    <a:pt x="446151" y="0"/>
                  </a:lnTo>
                  <a:lnTo>
                    <a:pt x="444436" y="1143"/>
                  </a:lnTo>
                  <a:lnTo>
                    <a:pt x="442810" y="2374"/>
                  </a:lnTo>
                  <a:lnTo>
                    <a:pt x="442810" y="5905"/>
                  </a:lnTo>
                  <a:lnTo>
                    <a:pt x="444436" y="7048"/>
                  </a:lnTo>
                  <a:lnTo>
                    <a:pt x="446151" y="7048"/>
                  </a:lnTo>
                  <a:lnTo>
                    <a:pt x="446151" y="8191"/>
                  </a:lnTo>
                  <a:lnTo>
                    <a:pt x="447001" y="8813"/>
                  </a:lnTo>
                  <a:lnTo>
                    <a:pt x="446151" y="9423"/>
                  </a:lnTo>
                  <a:lnTo>
                    <a:pt x="449580" y="11709"/>
                  </a:lnTo>
                  <a:lnTo>
                    <a:pt x="451205" y="12954"/>
                  </a:lnTo>
                  <a:lnTo>
                    <a:pt x="452920" y="11709"/>
                  </a:lnTo>
                  <a:lnTo>
                    <a:pt x="456349" y="9423"/>
                  </a:lnTo>
                  <a:close/>
                </a:path>
                <a:path w="494030" h="13335">
                  <a:moveTo>
                    <a:pt x="476631" y="5905"/>
                  </a:moveTo>
                  <a:lnTo>
                    <a:pt x="474916" y="4660"/>
                  </a:lnTo>
                  <a:lnTo>
                    <a:pt x="473202" y="3517"/>
                  </a:lnTo>
                  <a:lnTo>
                    <a:pt x="471487" y="2374"/>
                  </a:lnTo>
                  <a:lnTo>
                    <a:pt x="469874" y="1143"/>
                  </a:lnTo>
                  <a:lnTo>
                    <a:pt x="468160" y="0"/>
                  </a:lnTo>
                  <a:lnTo>
                    <a:pt x="466445" y="0"/>
                  </a:lnTo>
                  <a:lnTo>
                    <a:pt x="464731" y="1143"/>
                  </a:lnTo>
                  <a:lnTo>
                    <a:pt x="463105" y="2374"/>
                  </a:lnTo>
                  <a:lnTo>
                    <a:pt x="463105" y="5905"/>
                  </a:lnTo>
                  <a:lnTo>
                    <a:pt x="464731" y="7048"/>
                  </a:lnTo>
                  <a:lnTo>
                    <a:pt x="466445" y="7048"/>
                  </a:lnTo>
                  <a:lnTo>
                    <a:pt x="466445" y="8191"/>
                  </a:lnTo>
                  <a:lnTo>
                    <a:pt x="467296" y="8813"/>
                  </a:lnTo>
                  <a:lnTo>
                    <a:pt x="466432" y="9423"/>
                  </a:lnTo>
                  <a:lnTo>
                    <a:pt x="469861" y="11709"/>
                  </a:lnTo>
                  <a:lnTo>
                    <a:pt x="471487" y="12954"/>
                  </a:lnTo>
                  <a:lnTo>
                    <a:pt x="473202" y="11709"/>
                  </a:lnTo>
                  <a:lnTo>
                    <a:pt x="476631" y="9423"/>
                  </a:lnTo>
                  <a:lnTo>
                    <a:pt x="474916" y="8191"/>
                  </a:lnTo>
                  <a:lnTo>
                    <a:pt x="476631" y="7048"/>
                  </a:lnTo>
                  <a:lnTo>
                    <a:pt x="476631" y="5905"/>
                  </a:lnTo>
                  <a:close/>
                </a:path>
                <a:path w="494030" h="13335">
                  <a:moveTo>
                    <a:pt x="493483" y="3517"/>
                  </a:moveTo>
                  <a:lnTo>
                    <a:pt x="491769" y="2374"/>
                  </a:lnTo>
                  <a:lnTo>
                    <a:pt x="490156" y="1143"/>
                  </a:lnTo>
                  <a:lnTo>
                    <a:pt x="488442" y="0"/>
                  </a:lnTo>
                  <a:lnTo>
                    <a:pt x="486727" y="0"/>
                  </a:lnTo>
                  <a:lnTo>
                    <a:pt x="485013" y="1143"/>
                  </a:lnTo>
                  <a:lnTo>
                    <a:pt x="483387" y="2374"/>
                  </a:lnTo>
                  <a:lnTo>
                    <a:pt x="483387" y="5905"/>
                  </a:lnTo>
                  <a:lnTo>
                    <a:pt x="485013" y="7048"/>
                  </a:lnTo>
                  <a:lnTo>
                    <a:pt x="490156" y="7048"/>
                  </a:lnTo>
                  <a:lnTo>
                    <a:pt x="493483" y="4660"/>
                  </a:lnTo>
                  <a:lnTo>
                    <a:pt x="493483" y="35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00887" y="4455705"/>
              <a:ext cx="476884" cy="13335"/>
            </a:xfrm>
            <a:custGeom>
              <a:avLst/>
              <a:gdLst/>
              <a:ahLst/>
              <a:cxnLst/>
              <a:rect l="l" t="t" r="r" b="b"/>
              <a:pathLst>
                <a:path w="476884" h="13335">
                  <a:moveTo>
                    <a:pt x="10287" y="5905"/>
                  </a:moveTo>
                  <a:lnTo>
                    <a:pt x="8572" y="4660"/>
                  </a:lnTo>
                  <a:lnTo>
                    <a:pt x="5143" y="2374"/>
                  </a:lnTo>
                  <a:lnTo>
                    <a:pt x="3517" y="2374"/>
                  </a:lnTo>
                  <a:lnTo>
                    <a:pt x="88" y="4660"/>
                  </a:lnTo>
                  <a:lnTo>
                    <a:pt x="88" y="8191"/>
                  </a:lnTo>
                  <a:lnTo>
                    <a:pt x="901" y="8775"/>
                  </a:lnTo>
                  <a:lnTo>
                    <a:pt x="0" y="9423"/>
                  </a:lnTo>
                  <a:lnTo>
                    <a:pt x="3429" y="11709"/>
                  </a:lnTo>
                  <a:lnTo>
                    <a:pt x="5041" y="12954"/>
                  </a:lnTo>
                  <a:lnTo>
                    <a:pt x="6756" y="11709"/>
                  </a:lnTo>
                  <a:lnTo>
                    <a:pt x="10185" y="9423"/>
                  </a:lnTo>
                  <a:lnTo>
                    <a:pt x="8521" y="8229"/>
                  </a:lnTo>
                  <a:lnTo>
                    <a:pt x="10287" y="7048"/>
                  </a:lnTo>
                  <a:lnTo>
                    <a:pt x="10287" y="5905"/>
                  </a:lnTo>
                  <a:close/>
                </a:path>
                <a:path w="476884" h="13335">
                  <a:moveTo>
                    <a:pt x="30467" y="5905"/>
                  </a:moveTo>
                  <a:lnTo>
                    <a:pt x="28752" y="4660"/>
                  </a:lnTo>
                  <a:lnTo>
                    <a:pt x="27038" y="3517"/>
                  </a:lnTo>
                  <a:lnTo>
                    <a:pt x="25323" y="2374"/>
                  </a:lnTo>
                  <a:lnTo>
                    <a:pt x="23710" y="1143"/>
                  </a:lnTo>
                  <a:lnTo>
                    <a:pt x="21996" y="0"/>
                  </a:lnTo>
                  <a:lnTo>
                    <a:pt x="20281" y="0"/>
                  </a:lnTo>
                  <a:lnTo>
                    <a:pt x="18567" y="1143"/>
                  </a:lnTo>
                  <a:lnTo>
                    <a:pt x="16941" y="2374"/>
                  </a:lnTo>
                  <a:lnTo>
                    <a:pt x="16941" y="5905"/>
                  </a:lnTo>
                  <a:lnTo>
                    <a:pt x="18567" y="7048"/>
                  </a:lnTo>
                  <a:lnTo>
                    <a:pt x="20281" y="7048"/>
                  </a:lnTo>
                  <a:lnTo>
                    <a:pt x="20281" y="8191"/>
                  </a:lnTo>
                  <a:lnTo>
                    <a:pt x="21132" y="8813"/>
                  </a:lnTo>
                  <a:lnTo>
                    <a:pt x="20281" y="9423"/>
                  </a:lnTo>
                  <a:lnTo>
                    <a:pt x="23710" y="11709"/>
                  </a:lnTo>
                  <a:lnTo>
                    <a:pt x="25323" y="12954"/>
                  </a:lnTo>
                  <a:lnTo>
                    <a:pt x="27038" y="11709"/>
                  </a:lnTo>
                  <a:lnTo>
                    <a:pt x="30467" y="9423"/>
                  </a:lnTo>
                  <a:lnTo>
                    <a:pt x="28752" y="8191"/>
                  </a:lnTo>
                  <a:lnTo>
                    <a:pt x="30467" y="7048"/>
                  </a:lnTo>
                  <a:lnTo>
                    <a:pt x="30467" y="5905"/>
                  </a:lnTo>
                  <a:close/>
                </a:path>
                <a:path w="476884" h="13335">
                  <a:moveTo>
                    <a:pt x="50761" y="5905"/>
                  </a:moveTo>
                  <a:lnTo>
                    <a:pt x="49047" y="4660"/>
                  </a:lnTo>
                  <a:lnTo>
                    <a:pt x="47332" y="3517"/>
                  </a:lnTo>
                  <a:lnTo>
                    <a:pt x="45618" y="2374"/>
                  </a:lnTo>
                  <a:lnTo>
                    <a:pt x="44005" y="1143"/>
                  </a:lnTo>
                  <a:lnTo>
                    <a:pt x="42291" y="0"/>
                  </a:lnTo>
                  <a:lnTo>
                    <a:pt x="40576" y="0"/>
                  </a:lnTo>
                  <a:lnTo>
                    <a:pt x="38862" y="1143"/>
                  </a:lnTo>
                  <a:lnTo>
                    <a:pt x="37236" y="2374"/>
                  </a:lnTo>
                  <a:lnTo>
                    <a:pt x="37236" y="5905"/>
                  </a:lnTo>
                  <a:lnTo>
                    <a:pt x="38862" y="7048"/>
                  </a:lnTo>
                  <a:lnTo>
                    <a:pt x="40576" y="7048"/>
                  </a:lnTo>
                  <a:lnTo>
                    <a:pt x="40576" y="8191"/>
                  </a:lnTo>
                  <a:lnTo>
                    <a:pt x="41427" y="8813"/>
                  </a:lnTo>
                  <a:lnTo>
                    <a:pt x="40576" y="9423"/>
                  </a:lnTo>
                  <a:lnTo>
                    <a:pt x="44005" y="11709"/>
                  </a:lnTo>
                  <a:lnTo>
                    <a:pt x="45618" y="12954"/>
                  </a:lnTo>
                  <a:lnTo>
                    <a:pt x="47332" y="11709"/>
                  </a:lnTo>
                  <a:lnTo>
                    <a:pt x="50761" y="9423"/>
                  </a:lnTo>
                  <a:lnTo>
                    <a:pt x="49047" y="8191"/>
                  </a:lnTo>
                  <a:lnTo>
                    <a:pt x="50761" y="7048"/>
                  </a:lnTo>
                  <a:lnTo>
                    <a:pt x="50761" y="5905"/>
                  </a:lnTo>
                  <a:close/>
                </a:path>
                <a:path w="476884" h="13335">
                  <a:moveTo>
                    <a:pt x="71056" y="5905"/>
                  </a:moveTo>
                  <a:lnTo>
                    <a:pt x="69342" y="4660"/>
                  </a:lnTo>
                  <a:lnTo>
                    <a:pt x="67627" y="3517"/>
                  </a:lnTo>
                  <a:lnTo>
                    <a:pt x="65913" y="2374"/>
                  </a:lnTo>
                  <a:lnTo>
                    <a:pt x="64287" y="1143"/>
                  </a:lnTo>
                  <a:lnTo>
                    <a:pt x="62572" y="0"/>
                  </a:lnTo>
                  <a:lnTo>
                    <a:pt x="60858" y="0"/>
                  </a:lnTo>
                  <a:lnTo>
                    <a:pt x="59143" y="1143"/>
                  </a:lnTo>
                  <a:lnTo>
                    <a:pt x="57518" y="2374"/>
                  </a:lnTo>
                  <a:lnTo>
                    <a:pt x="57518" y="5905"/>
                  </a:lnTo>
                  <a:lnTo>
                    <a:pt x="59143" y="7048"/>
                  </a:lnTo>
                  <a:lnTo>
                    <a:pt x="60858" y="7048"/>
                  </a:lnTo>
                  <a:lnTo>
                    <a:pt x="60858" y="8191"/>
                  </a:lnTo>
                  <a:lnTo>
                    <a:pt x="61709" y="8813"/>
                  </a:lnTo>
                  <a:lnTo>
                    <a:pt x="60858" y="9423"/>
                  </a:lnTo>
                  <a:lnTo>
                    <a:pt x="64287" y="11709"/>
                  </a:lnTo>
                  <a:lnTo>
                    <a:pt x="65900" y="12954"/>
                  </a:lnTo>
                  <a:lnTo>
                    <a:pt x="67627" y="11709"/>
                  </a:lnTo>
                  <a:lnTo>
                    <a:pt x="71056" y="9423"/>
                  </a:lnTo>
                  <a:lnTo>
                    <a:pt x="69342" y="8191"/>
                  </a:lnTo>
                  <a:lnTo>
                    <a:pt x="71056" y="7048"/>
                  </a:lnTo>
                  <a:lnTo>
                    <a:pt x="71056" y="5905"/>
                  </a:lnTo>
                  <a:close/>
                </a:path>
                <a:path w="476884" h="13335">
                  <a:moveTo>
                    <a:pt x="91338" y="5905"/>
                  </a:moveTo>
                  <a:lnTo>
                    <a:pt x="89623" y="4660"/>
                  </a:lnTo>
                  <a:lnTo>
                    <a:pt x="87909" y="3517"/>
                  </a:lnTo>
                  <a:lnTo>
                    <a:pt x="86194" y="2374"/>
                  </a:lnTo>
                  <a:lnTo>
                    <a:pt x="84569" y="1143"/>
                  </a:lnTo>
                  <a:lnTo>
                    <a:pt x="82854" y="0"/>
                  </a:lnTo>
                  <a:lnTo>
                    <a:pt x="81140" y="0"/>
                  </a:lnTo>
                  <a:lnTo>
                    <a:pt x="79425" y="1143"/>
                  </a:lnTo>
                  <a:lnTo>
                    <a:pt x="77812" y="2374"/>
                  </a:lnTo>
                  <a:lnTo>
                    <a:pt x="77812" y="5905"/>
                  </a:lnTo>
                  <a:lnTo>
                    <a:pt x="79425" y="7048"/>
                  </a:lnTo>
                  <a:lnTo>
                    <a:pt x="81140" y="7048"/>
                  </a:lnTo>
                  <a:lnTo>
                    <a:pt x="81140" y="8191"/>
                  </a:lnTo>
                  <a:lnTo>
                    <a:pt x="81991" y="8813"/>
                  </a:lnTo>
                  <a:lnTo>
                    <a:pt x="81140" y="9423"/>
                  </a:lnTo>
                  <a:lnTo>
                    <a:pt x="84569" y="11709"/>
                  </a:lnTo>
                  <a:lnTo>
                    <a:pt x="86194" y="12954"/>
                  </a:lnTo>
                  <a:lnTo>
                    <a:pt x="87909" y="11709"/>
                  </a:lnTo>
                  <a:lnTo>
                    <a:pt x="91338" y="9423"/>
                  </a:lnTo>
                  <a:lnTo>
                    <a:pt x="89623" y="8191"/>
                  </a:lnTo>
                  <a:lnTo>
                    <a:pt x="91338" y="7048"/>
                  </a:lnTo>
                  <a:lnTo>
                    <a:pt x="91338" y="5905"/>
                  </a:lnTo>
                  <a:close/>
                </a:path>
                <a:path w="476884" h="13335">
                  <a:moveTo>
                    <a:pt x="111633" y="5905"/>
                  </a:moveTo>
                  <a:lnTo>
                    <a:pt x="109918" y="4660"/>
                  </a:lnTo>
                  <a:lnTo>
                    <a:pt x="108204" y="3517"/>
                  </a:lnTo>
                  <a:lnTo>
                    <a:pt x="106489" y="2374"/>
                  </a:lnTo>
                  <a:lnTo>
                    <a:pt x="104863" y="1143"/>
                  </a:lnTo>
                  <a:lnTo>
                    <a:pt x="103149" y="0"/>
                  </a:lnTo>
                  <a:lnTo>
                    <a:pt x="101434" y="0"/>
                  </a:lnTo>
                  <a:lnTo>
                    <a:pt x="99720" y="1143"/>
                  </a:lnTo>
                  <a:lnTo>
                    <a:pt x="98107" y="2374"/>
                  </a:lnTo>
                  <a:lnTo>
                    <a:pt x="98107" y="5905"/>
                  </a:lnTo>
                  <a:lnTo>
                    <a:pt x="99720" y="7048"/>
                  </a:lnTo>
                  <a:lnTo>
                    <a:pt x="101434" y="7048"/>
                  </a:lnTo>
                  <a:lnTo>
                    <a:pt x="101434" y="8191"/>
                  </a:lnTo>
                  <a:lnTo>
                    <a:pt x="102285" y="8813"/>
                  </a:lnTo>
                  <a:lnTo>
                    <a:pt x="101434" y="9423"/>
                  </a:lnTo>
                  <a:lnTo>
                    <a:pt x="104863" y="11709"/>
                  </a:lnTo>
                  <a:lnTo>
                    <a:pt x="106489" y="12954"/>
                  </a:lnTo>
                  <a:lnTo>
                    <a:pt x="108204" y="11709"/>
                  </a:lnTo>
                  <a:lnTo>
                    <a:pt x="111633" y="9423"/>
                  </a:lnTo>
                  <a:lnTo>
                    <a:pt x="109918" y="8191"/>
                  </a:lnTo>
                  <a:lnTo>
                    <a:pt x="111633" y="7048"/>
                  </a:lnTo>
                  <a:lnTo>
                    <a:pt x="111633" y="5905"/>
                  </a:lnTo>
                  <a:close/>
                </a:path>
                <a:path w="476884" h="13335">
                  <a:moveTo>
                    <a:pt x="131914" y="5905"/>
                  </a:moveTo>
                  <a:lnTo>
                    <a:pt x="130200" y="4660"/>
                  </a:lnTo>
                  <a:lnTo>
                    <a:pt x="128485" y="3517"/>
                  </a:lnTo>
                  <a:lnTo>
                    <a:pt x="126771" y="2374"/>
                  </a:lnTo>
                  <a:lnTo>
                    <a:pt x="125145" y="1143"/>
                  </a:lnTo>
                  <a:lnTo>
                    <a:pt x="123431" y="0"/>
                  </a:lnTo>
                  <a:lnTo>
                    <a:pt x="121716" y="0"/>
                  </a:lnTo>
                  <a:lnTo>
                    <a:pt x="120002" y="1143"/>
                  </a:lnTo>
                  <a:lnTo>
                    <a:pt x="118389" y="2374"/>
                  </a:lnTo>
                  <a:lnTo>
                    <a:pt x="118389" y="5905"/>
                  </a:lnTo>
                  <a:lnTo>
                    <a:pt x="120002" y="7048"/>
                  </a:lnTo>
                  <a:lnTo>
                    <a:pt x="121716" y="7048"/>
                  </a:lnTo>
                  <a:lnTo>
                    <a:pt x="121716" y="8191"/>
                  </a:lnTo>
                  <a:lnTo>
                    <a:pt x="122567" y="8813"/>
                  </a:lnTo>
                  <a:lnTo>
                    <a:pt x="121716" y="9423"/>
                  </a:lnTo>
                  <a:lnTo>
                    <a:pt x="125145" y="11709"/>
                  </a:lnTo>
                  <a:lnTo>
                    <a:pt x="126771" y="12954"/>
                  </a:lnTo>
                  <a:lnTo>
                    <a:pt x="128485" y="11709"/>
                  </a:lnTo>
                  <a:lnTo>
                    <a:pt x="131914" y="9423"/>
                  </a:lnTo>
                  <a:lnTo>
                    <a:pt x="130200" y="8191"/>
                  </a:lnTo>
                  <a:lnTo>
                    <a:pt x="131914" y="7048"/>
                  </a:lnTo>
                  <a:lnTo>
                    <a:pt x="131914" y="5905"/>
                  </a:lnTo>
                  <a:close/>
                </a:path>
                <a:path w="476884" h="13335">
                  <a:moveTo>
                    <a:pt x="152196" y="5905"/>
                  </a:moveTo>
                  <a:lnTo>
                    <a:pt x="150482" y="4660"/>
                  </a:lnTo>
                  <a:lnTo>
                    <a:pt x="148767" y="3517"/>
                  </a:lnTo>
                  <a:lnTo>
                    <a:pt x="147053" y="2374"/>
                  </a:lnTo>
                  <a:lnTo>
                    <a:pt x="145440" y="1143"/>
                  </a:lnTo>
                  <a:lnTo>
                    <a:pt x="143725" y="0"/>
                  </a:lnTo>
                  <a:lnTo>
                    <a:pt x="142011" y="0"/>
                  </a:lnTo>
                  <a:lnTo>
                    <a:pt x="140296" y="1143"/>
                  </a:lnTo>
                  <a:lnTo>
                    <a:pt x="138671" y="2374"/>
                  </a:lnTo>
                  <a:lnTo>
                    <a:pt x="138671" y="5905"/>
                  </a:lnTo>
                  <a:lnTo>
                    <a:pt x="140296" y="7048"/>
                  </a:lnTo>
                  <a:lnTo>
                    <a:pt x="142011" y="7048"/>
                  </a:lnTo>
                  <a:lnTo>
                    <a:pt x="142011" y="8191"/>
                  </a:lnTo>
                  <a:lnTo>
                    <a:pt x="142862" y="8813"/>
                  </a:lnTo>
                  <a:lnTo>
                    <a:pt x="142011" y="9423"/>
                  </a:lnTo>
                  <a:lnTo>
                    <a:pt x="145440" y="11709"/>
                  </a:lnTo>
                  <a:lnTo>
                    <a:pt x="147053" y="12954"/>
                  </a:lnTo>
                  <a:lnTo>
                    <a:pt x="148767" y="11709"/>
                  </a:lnTo>
                  <a:lnTo>
                    <a:pt x="152196" y="9423"/>
                  </a:lnTo>
                  <a:lnTo>
                    <a:pt x="150482" y="8191"/>
                  </a:lnTo>
                  <a:lnTo>
                    <a:pt x="152196" y="7048"/>
                  </a:lnTo>
                  <a:lnTo>
                    <a:pt x="152196" y="5905"/>
                  </a:lnTo>
                  <a:close/>
                </a:path>
                <a:path w="476884" h="13335">
                  <a:moveTo>
                    <a:pt x="172491" y="5905"/>
                  </a:moveTo>
                  <a:lnTo>
                    <a:pt x="170776" y="4660"/>
                  </a:lnTo>
                  <a:lnTo>
                    <a:pt x="169062" y="3517"/>
                  </a:lnTo>
                  <a:lnTo>
                    <a:pt x="167347" y="2374"/>
                  </a:lnTo>
                  <a:lnTo>
                    <a:pt x="165735" y="1143"/>
                  </a:lnTo>
                  <a:lnTo>
                    <a:pt x="164020" y="0"/>
                  </a:lnTo>
                  <a:lnTo>
                    <a:pt x="162306" y="0"/>
                  </a:lnTo>
                  <a:lnTo>
                    <a:pt x="160591" y="1143"/>
                  </a:lnTo>
                  <a:lnTo>
                    <a:pt x="158965" y="2374"/>
                  </a:lnTo>
                  <a:lnTo>
                    <a:pt x="158965" y="5905"/>
                  </a:lnTo>
                  <a:lnTo>
                    <a:pt x="160591" y="7048"/>
                  </a:lnTo>
                  <a:lnTo>
                    <a:pt x="162306" y="7048"/>
                  </a:lnTo>
                  <a:lnTo>
                    <a:pt x="162306" y="8191"/>
                  </a:lnTo>
                  <a:lnTo>
                    <a:pt x="163156" y="8813"/>
                  </a:lnTo>
                  <a:lnTo>
                    <a:pt x="162306" y="9423"/>
                  </a:lnTo>
                  <a:lnTo>
                    <a:pt x="165735" y="11709"/>
                  </a:lnTo>
                  <a:lnTo>
                    <a:pt x="167347" y="12954"/>
                  </a:lnTo>
                  <a:lnTo>
                    <a:pt x="169062" y="11709"/>
                  </a:lnTo>
                  <a:lnTo>
                    <a:pt x="172491" y="9423"/>
                  </a:lnTo>
                  <a:lnTo>
                    <a:pt x="170776" y="8191"/>
                  </a:lnTo>
                  <a:lnTo>
                    <a:pt x="172491" y="7048"/>
                  </a:lnTo>
                  <a:lnTo>
                    <a:pt x="172491" y="5905"/>
                  </a:lnTo>
                  <a:close/>
                </a:path>
                <a:path w="476884" h="13335">
                  <a:moveTo>
                    <a:pt x="192773" y="5905"/>
                  </a:moveTo>
                  <a:lnTo>
                    <a:pt x="191058" y="4660"/>
                  </a:lnTo>
                  <a:lnTo>
                    <a:pt x="189344" y="3517"/>
                  </a:lnTo>
                  <a:lnTo>
                    <a:pt x="187629" y="2374"/>
                  </a:lnTo>
                  <a:lnTo>
                    <a:pt x="186016" y="1143"/>
                  </a:lnTo>
                  <a:lnTo>
                    <a:pt x="184302" y="0"/>
                  </a:lnTo>
                  <a:lnTo>
                    <a:pt x="182587" y="0"/>
                  </a:lnTo>
                  <a:lnTo>
                    <a:pt x="180873" y="1143"/>
                  </a:lnTo>
                  <a:lnTo>
                    <a:pt x="179247" y="2374"/>
                  </a:lnTo>
                  <a:lnTo>
                    <a:pt x="179247" y="5905"/>
                  </a:lnTo>
                  <a:lnTo>
                    <a:pt x="180873" y="7048"/>
                  </a:lnTo>
                  <a:lnTo>
                    <a:pt x="182587" y="7048"/>
                  </a:lnTo>
                  <a:lnTo>
                    <a:pt x="182587" y="8191"/>
                  </a:lnTo>
                  <a:lnTo>
                    <a:pt x="183388" y="8775"/>
                  </a:lnTo>
                  <a:lnTo>
                    <a:pt x="182486" y="9423"/>
                  </a:lnTo>
                  <a:lnTo>
                    <a:pt x="185915" y="11709"/>
                  </a:lnTo>
                  <a:lnTo>
                    <a:pt x="187540" y="12954"/>
                  </a:lnTo>
                  <a:lnTo>
                    <a:pt x="189255" y="11709"/>
                  </a:lnTo>
                  <a:lnTo>
                    <a:pt x="192684" y="9423"/>
                  </a:lnTo>
                  <a:lnTo>
                    <a:pt x="191008" y="8229"/>
                  </a:lnTo>
                  <a:lnTo>
                    <a:pt x="192773" y="7048"/>
                  </a:lnTo>
                  <a:lnTo>
                    <a:pt x="192773" y="5905"/>
                  </a:lnTo>
                  <a:close/>
                </a:path>
                <a:path w="476884" h="13335">
                  <a:moveTo>
                    <a:pt x="213067" y="5905"/>
                  </a:moveTo>
                  <a:lnTo>
                    <a:pt x="211353" y="4660"/>
                  </a:lnTo>
                  <a:lnTo>
                    <a:pt x="209638" y="3517"/>
                  </a:lnTo>
                  <a:lnTo>
                    <a:pt x="207924" y="2374"/>
                  </a:lnTo>
                  <a:lnTo>
                    <a:pt x="206311" y="1143"/>
                  </a:lnTo>
                  <a:lnTo>
                    <a:pt x="204597" y="0"/>
                  </a:lnTo>
                  <a:lnTo>
                    <a:pt x="202882" y="0"/>
                  </a:lnTo>
                  <a:lnTo>
                    <a:pt x="201168" y="1143"/>
                  </a:lnTo>
                  <a:lnTo>
                    <a:pt x="199542" y="2374"/>
                  </a:lnTo>
                  <a:lnTo>
                    <a:pt x="199542" y="5905"/>
                  </a:lnTo>
                  <a:lnTo>
                    <a:pt x="201168" y="7048"/>
                  </a:lnTo>
                  <a:lnTo>
                    <a:pt x="202882" y="7048"/>
                  </a:lnTo>
                  <a:lnTo>
                    <a:pt x="202882" y="8191"/>
                  </a:lnTo>
                  <a:lnTo>
                    <a:pt x="203682" y="8775"/>
                  </a:lnTo>
                  <a:lnTo>
                    <a:pt x="202780" y="9423"/>
                  </a:lnTo>
                  <a:lnTo>
                    <a:pt x="206209" y="11709"/>
                  </a:lnTo>
                  <a:lnTo>
                    <a:pt x="207835" y="12954"/>
                  </a:lnTo>
                  <a:lnTo>
                    <a:pt x="209550" y="11709"/>
                  </a:lnTo>
                  <a:lnTo>
                    <a:pt x="212979" y="9423"/>
                  </a:lnTo>
                  <a:lnTo>
                    <a:pt x="211302" y="8229"/>
                  </a:lnTo>
                  <a:lnTo>
                    <a:pt x="213067" y="7048"/>
                  </a:lnTo>
                  <a:lnTo>
                    <a:pt x="213067" y="5905"/>
                  </a:lnTo>
                  <a:close/>
                </a:path>
                <a:path w="476884" h="13335">
                  <a:moveTo>
                    <a:pt x="233349" y="5905"/>
                  </a:moveTo>
                  <a:lnTo>
                    <a:pt x="231635" y="4660"/>
                  </a:lnTo>
                  <a:lnTo>
                    <a:pt x="229920" y="3517"/>
                  </a:lnTo>
                  <a:lnTo>
                    <a:pt x="228206" y="2374"/>
                  </a:lnTo>
                  <a:lnTo>
                    <a:pt x="226593" y="1143"/>
                  </a:lnTo>
                  <a:lnTo>
                    <a:pt x="224878" y="0"/>
                  </a:lnTo>
                  <a:lnTo>
                    <a:pt x="223164" y="0"/>
                  </a:lnTo>
                  <a:lnTo>
                    <a:pt x="221449" y="1143"/>
                  </a:lnTo>
                  <a:lnTo>
                    <a:pt x="219824" y="2374"/>
                  </a:lnTo>
                  <a:lnTo>
                    <a:pt x="219824" y="5905"/>
                  </a:lnTo>
                  <a:lnTo>
                    <a:pt x="221449" y="7048"/>
                  </a:lnTo>
                  <a:lnTo>
                    <a:pt x="223164" y="7048"/>
                  </a:lnTo>
                  <a:lnTo>
                    <a:pt x="223164" y="8191"/>
                  </a:lnTo>
                  <a:lnTo>
                    <a:pt x="223977" y="8775"/>
                  </a:lnTo>
                  <a:lnTo>
                    <a:pt x="223075" y="9423"/>
                  </a:lnTo>
                  <a:lnTo>
                    <a:pt x="226504" y="11709"/>
                  </a:lnTo>
                  <a:lnTo>
                    <a:pt x="228117" y="12954"/>
                  </a:lnTo>
                  <a:lnTo>
                    <a:pt x="229831" y="11709"/>
                  </a:lnTo>
                  <a:lnTo>
                    <a:pt x="233260" y="9423"/>
                  </a:lnTo>
                  <a:lnTo>
                    <a:pt x="231584" y="8229"/>
                  </a:lnTo>
                  <a:lnTo>
                    <a:pt x="233349" y="7048"/>
                  </a:lnTo>
                  <a:lnTo>
                    <a:pt x="233349" y="5905"/>
                  </a:lnTo>
                  <a:close/>
                </a:path>
                <a:path w="476884" h="13335">
                  <a:moveTo>
                    <a:pt x="253555" y="5905"/>
                  </a:moveTo>
                  <a:lnTo>
                    <a:pt x="251841" y="4660"/>
                  </a:lnTo>
                  <a:lnTo>
                    <a:pt x="250126" y="3517"/>
                  </a:lnTo>
                  <a:lnTo>
                    <a:pt x="248412" y="2374"/>
                  </a:lnTo>
                  <a:lnTo>
                    <a:pt x="246786" y="1143"/>
                  </a:lnTo>
                  <a:lnTo>
                    <a:pt x="245071" y="0"/>
                  </a:lnTo>
                  <a:lnTo>
                    <a:pt x="243357" y="0"/>
                  </a:lnTo>
                  <a:lnTo>
                    <a:pt x="241642" y="1143"/>
                  </a:lnTo>
                  <a:lnTo>
                    <a:pt x="240030" y="2374"/>
                  </a:lnTo>
                  <a:lnTo>
                    <a:pt x="240030" y="5905"/>
                  </a:lnTo>
                  <a:lnTo>
                    <a:pt x="241642" y="7048"/>
                  </a:lnTo>
                  <a:lnTo>
                    <a:pt x="243357" y="7048"/>
                  </a:lnTo>
                  <a:lnTo>
                    <a:pt x="243357" y="8191"/>
                  </a:lnTo>
                  <a:lnTo>
                    <a:pt x="244208" y="8813"/>
                  </a:lnTo>
                  <a:lnTo>
                    <a:pt x="243357" y="9423"/>
                  </a:lnTo>
                  <a:lnTo>
                    <a:pt x="246786" y="11709"/>
                  </a:lnTo>
                  <a:lnTo>
                    <a:pt x="248399" y="12954"/>
                  </a:lnTo>
                  <a:lnTo>
                    <a:pt x="250113" y="11709"/>
                  </a:lnTo>
                  <a:lnTo>
                    <a:pt x="253542" y="9423"/>
                  </a:lnTo>
                  <a:lnTo>
                    <a:pt x="251828" y="8204"/>
                  </a:lnTo>
                  <a:lnTo>
                    <a:pt x="253555" y="7048"/>
                  </a:lnTo>
                  <a:lnTo>
                    <a:pt x="253555" y="5905"/>
                  </a:lnTo>
                  <a:close/>
                </a:path>
                <a:path w="476884" h="13335">
                  <a:moveTo>
                    <a:pt x="273837" y="5905"/>
                  </a:moveTo>
                  <a:lnTo>
                    <a:pt x="272122" y="4660"/>
                  </a:lnTo>
                  <a:lnTo>
                    <a:pt x="270408" y="3517"/>
                  </a:lnTo>
                  <a:lnTo>
                    <a:pt x="268693" y="2374"/>
                  </a:lnTo>
                  <a:lnTo>
                    <a:pt x="267068" y="1143"/>
                  </a:lnTo>
                  <a:lnTo>
                    <a:pt x="265353" y="0"/>
                  </a:lnTo>
                  <a:lnTo>
                    <a:pt x="263639" y="0"/>
                  </a:lnTo>
                  <a:lnTo>
                    <a:pt x="261924" y="1143"/>
                  </a:lnTo>
                  <a:lnTo>
                    <a:pt x="260311" y="2374"/>
                  </a:lnTo>
                  <a:lnTo>
                    <a:pt x="260311" y="5905"/>
                  </a:lnTo>
                  <a:lnTo>
                    <a:pt x="261924" y="7048"/>
                  </a:lnTo>
                  <a:lnTo>
                    <a:pt x="263639" y="7048"/>
                  </a:lnTo>
                  <a:lnTo>
                    <a:pt x="263639" y="8191"/>
                  </a:lnTo>
                  <a:lnTo>
                    <a:pt x="264502" y="8813"/>
                  </a:lnTo>
                  <a:lnTo>
                    <a:pt x="263652" y="9423"/>
                  </a:lnTo>
                  <a:lnTo>
                    <a:pt x="267081" y="11709"/>
                  </a:lnTo>
                  <a:lnTo>
                    <a:pt x="268693" y="12954"/>
                  </a:lnTo>
                  <a:lnTo>
                    <a:pt x="270408" y="11709"/>
                  </a:lnTo>
                  <a:lnTo>
                    <a:pt x="273837" y="9423"/>
                  </a:lnTo>
                  <a:lnTo>
                    <a:pt x="272122" y="8191"/>
                  </a:lnTo>
                  <a:lnTo>
                    <a:pt x="273837" y="7048"/>
                  </a:lnTo>
                  <a:lnTo>
                    <a:pt x="273837" y="5905"/>
                  </a:lnTo>
                  <a:close/>
                </a:path>
                <a:path w="476884" h="13335">
                  <a:moveTo>
                    <a:pt x="294132" y="9423"/>
                  </a:moveTo>
                  <a:lnTo>
                    <a:pt x="292417" y="8191"/>
                  </a:lnTo>
                  <a:lnTo>
                    <a:pt x="294119" y="7048"/>
                  </a:lnTo>
                  <a:lnTo>
                    <a:pt x="294119" y="5905"/>
                  </a:lnTo>
                  <a:lnTo>
                    <a:pt x="292404" y="4660"/>
                  </a:lnTo>
                  <a:lnTo>
                    <a:pt x="290690" y="3517"/>
                  </a:lnTo>
                  <a:lnTo>
                    <a:pt x="288975" y="2374"/>
                  </a:lnTo>
                  <a:lnTo>
                    <a:pt x="287362" y="1143"/>
                  </a:lnTo>
                  <a:lnTo>
                    <a:pt x="285648" y="0"/>
                  </a:lnTo>
                  <a:lnTo>
                    <a:pt x="283933" y="0"/>
                  </a:lnTo>
                  <a:lnTo>
                    <a:pt x="282219" y="1143"/>
                  </a:lnTo>
                  <a:lnTo>
                    <a:pt x="280593" y="2374"/>
                  </a:lnTo>
                  <a:lnTo>
                    <a:pt x="280593" y="5905"/>
                  </a:lnTo>
                  <a:lnTo>
                    <a:pt x="282219" y="7048"/>
                  </a:lnTo>
                  <a:lnTo>
                    <a:pt x="283933" y="7048"/>
                  </a:lnTo>
                  <a:lnTo>
                    <a:pt x="283933" y="8191"/>
                  </a:lnTo>
                  <a:lnTo>
                    <a:pt x="284784" y="8813"/>
                  </a:lnTo>
                  <a:lnTo>
                    <a:pt x="283933" y="9423"/>
                  </a:lnTo>
                  <a:lnTo>
                    <a:pt x="287362" y="11709"/>
                  </a:lnTo>
                  <a:lnTo>
                    <a:pt x="288988" y="12954"/>
                  </a:lnTo>
                  <a:lnTo>
                    <a:pt x="290703" y="11709"/>
                  </a:lnTo>
                  <a:lnTo>
                    <a:pt x="294132" y="9423"/>
                  </a:lnTo>
                  <a:close/>
                </a:path>
                <a:path w="476884" h="13335">
                  <a:moveTo>
                    <a:pt x="314413" y="5905"/>
                  </a:moveTo>
                  <a:lnTo>
                    <a:pt x="312699" y="4660"/>
                  </a:lnTo>
                  <a:lnTo>
                    <a:pt x="310984" y="3517"/>
                  </a:lnTo>
                  <a:lnTo>
                    <a:pt x="309270" y="2374"/>
                  </a:lnTo>
                  <a:lnTo>
                    <a:pt x="307657" y="1143"/>
                  </a:lnTo>
                  <a:lnTo>
                    <a:pt x="305943" y="0"/>
                  </a:lnTo>
                  <a:lnTo>
                    <a:pt x="304228" y="0"/>
                  </a:lnTo>
                  <a:lnTo>
                    <a:pt x="302514" y="1143"/>
                  </a:lnTo>
                  <a:lnTo>
                    <a:pt x="300888" y="2374"/>
                  </a:lnTo>
                  <a:lnTo>
                    <a:pt x="300888" y="5905"/>
                  </a:lnTo>
                  <a:lnTo>
                    <a:pt x="302514" y="7048"/>
                  </a:lnTo>
                  <a:lnTo>
                    <a:pt x="304228" y="7048"/>
                  </a:lnTo>
                  <a:lnTo>
                    <a:pt x="304228" y="8191"/>
                  </a:lnTo>
                  <a:lnTo>
                    <a:pt x="305079" y="8813"/>
                  </a:lnTo>
                  <a:lnTo>
                    <a:pt x="304215" y="9423"/>
                  </a:lnTo>
                  <a:lnTo>
                    <a:pt x="307644" y="11709"/>
                  </a:lnTo>
                  <a:lnTo>
                    <a:pt x="309270" y="12954"/>
                  </a:lnTo>
                  <a:lnTo>
                    <a:pt x="310984" y="11709"/>
                  </a:lnTo>
                  <a:lnTo>
                    <a:pt x="314413" y="9423"/>
                  </a:lnTo>
                  <a:lnTo>
                    <a:pt x="312699" y="8191"/>
                  </a:lnTo>
                  <a:lnTo>
                    <a:pt x="314413" y="7048"/>
                  </a:lnTo>
                  <a:lnTo>
                    <a:pt x="314413" y="5905"/>
                  </a:lnTo>
                  <a:close/>
                </a:path>
                <a:path w="476884" h="13335">
                  <a:moveTo>
                    <a:pt x="334708" y="9423"/>
                  </a:moveTo>
                  <a:lnTo>
                    <a:pt x="332994" y="8191"/>
                  </a:lnTo>
                  <a:lnTo>
                    <a:pt x="334695" y="7048"/>
                  </a:lnTo>
                  <a:lnTo>
                    <a:pt x="334695" y="5905"/>
                  </a:lnTo>
                  <a:lnTo>
                    <a:pt x="332981" y="4660"/>
                  </a:lnTo>
                  <a:lnTo>
                    <a:pt x="331266" y="3517"/>
                  </a:lnTo>
                  <a:lnTo>
                    <a:pt x="329552" y="2374"/>
                  </a:lnTo>
                  <a:lnTo>
                    <a:pt x="327939" y="1143"/>
                  </a:lnTo>
                  <a:lnTo>
                    <a:pt x="326224" y="0"/>
                  </a:lnTo>
                  <a:lnTo>
                    <a:pt x="324510" y="0"/>
                  </a:lnTo>
                  <a:lnTo>
                    <a:pt x="322795" y="1143"/>
                  </a:lnTo>
                  <a:lnTo>
                    <a:pt x="321170" y="2374"/>
                  </a:lnTo>
                  <a:lnTo>
                    <a:pt x="321170" y="5905"/>
                  </a:lnTo>
                  <a:lnTo>
                    <a:pt x="322795" y="7048"/>
                  </a:lnTo>
                  <a:lnTo>
                    <a:pt x="324510" y="7048"/>
                  </a:lnTo>
                  <a:lnTo>
                    <a:pt x="324510" y="8191"/>
                  </a:lnTo>
                  <a:lnTo>
                    <a:pt x="325361" y="8813"/>
                  </a:lnTo>
                  <a:lnTo>
                    <a:pt x="324510" y="9423"/>
                  </a:lnTo>
                  <a:lnTo>
                    <a:pt x="327939" y="11709"/>
                  </a:lnTo>
                  <a:lnTo>
                    <a:pt x="329565" y="12954"/>
                  </a:lnTo>
                  <a:lnTo>
                    <a:pt x="331279" y="11709"/>
                  </a:lnTo>
                  <a:lnTo>
                    <a:pt x="334708" y="9423"/>
                  </a:lnTo>
                  <a:close/>
                </a:path>
                <a:path w="476884" h="13335">
                  <a:moveTo>
                    <a:pt x="354990" y="5905"/>
                  </a:moveTo>
                  <a:lnTo>
                    <a:pt x="353275" y="4660"/>
                  </a:lnTo>
                  <a:lnTo>
                    <a:pt x="351561" y="3517"/>
                  </a:lnTo>
                  <a:lnTo>
                    <a:pt x="349846" y="2374"/>
                  </a:lnTo>
                  <a:lnTo>
                    <a:pt x="348221" y="1143"/>
                  </a:lnTo>
                  <a:lnTo>
                    <a:pt x="346506" y="0"/>
                  </a:lnTo>
                  <a:lnTo>
                    <a:pt x="344792" y="0"/>
                  </a:lnTo>
                  <a:lnTo>
                    <a:pt x="343077" y="1143"/>
                  </a:lnTo>
                  <a:lnTo>
                    <a:pt x="341464" y="2374"/>
                  </a:lnTo>
                  <a:lnTo>
                    <a:pt x="341464" y="5905"/>
                  </a:lnTo>
                  <a:lnTo>
                    <a:pt x="343077" y="7048"/>
                  </a:lnTo>
                  <a:lnTo>
                    <a:pt x="344792" y="7048"/>
                  </a:lnTo>
                  <a:lnTo>
                    <a:pt x="344792" y="8191"/>
                  </a:lnTo>
                  <a:lnTo>
                    <a:pt x="345655" y="8813"/>
                  </a:lnTo>
                  <a:lnTo>
                    <a:pt x="344805" y="9423"/>
                  </a:lnTo>
                  <a:lnTo>
                    <a:pt x="348234" y="11709"/>
                  </a:lnTo>
                  <a:lnTo>
                    <a:pt x="349846" y="12954"/>
                  </a:lnTo>
                  <a:lnTo>
                    <a:pt x="351561" y="11709"/>
                  </a:lnTo>
                  <a:lnTo>
                    <a:pt x="354990" y="9423"/>
                  </a:lnTo>
                  <a:lnTo>
                    <a:pt x="353275" y="8191"/>
                  </a:lnTo>
                  <a:lnTo>
                    <a:pt x="354990" y="7048"/>
                  </a:lnTo>
                  <a:lnTo>
                    <a:pt x="354990" y="5905"/>
                  </a:lnTo>
                  <a:close/>
                </a:path>
                <a:path w="476884" h="13335">
                  <a:moveTo>
                    <a:pt x="375285" y="5905"/>
                  </a:moveTo>
                  <a:lnTo>
                    <a:pt x="373570" y="4660"/>
                  </a:lnTo>
                  <a:lnTo>
                    <a:pt x="371856" y="3517"/>
                  </a:lnTo>
                  <a:lnTo>
                    <a:pt x="370141" y="2374"/>
                  </a:lnTo>
                  <a:lnTo>
                    <a:pt x="368515" y="1143"/>
                  </a:lnTo>
                  <a:lnTo>
                    <a:pt x="366801" y="0"/>
                  </a:lnTo>
                  <a:lnTo>
                    <a:pt x="365086" y="0"/>
                  </a:lnTo>
                  <a:lnTo>
                    <a:pt x="363372" y="1143"/>
                  </a:lnTo>
                  <a:lnTo>
                    <a:pt x="361759" y="2374"/>
                  </a:lnTo>
                  <a:lnTo>
                    <a:pt x="361759" y="5905"/>
                  </a:lnTo>
                  <a:lnTo>
                    <a:pt x="363372" y="7048"/>
                  </a:lnTo>
                  <a:lnTo>
                    <a:pt x="365086" y="7048"/>
                  </a:lnTo>
                  <a:lnTo>
                    <a:pt x="365086" y="8191"/>
                  </a:lnTo>
                  <a:lnTo>
                    <a:pt x="365937" y="8813"/>
                  </a:lnTo>
                  <a:lnTo>
                    <a:pt x="365086" y="9423"/>
                  </a:lnTo>
                  <a:lnTo>
                    <a:pt x="368515" y="11709"/>
                  </a:lnTo>
                  <a:lnTo>
                    <a:pt x="370128" y="12954"/>
                  </a:lnTo>
                  <a:lnTo>
                    <a:pt x="371843" y="11709"/>
                  </a:lnTo>
                  <a:lnTo>
                    <a:pt x="375272" y="9423"/>
                  </a:lnTo>
                  <a:lnTo>
                    <a:pt x="373557" y="8204"/>
                  </a:lnTo>
                  <a:lnTo>
                    <a:pt x="375285" y="7048"/>
                  </a:lnTo>
                  <a:lnTo>
                    <a:pt x="375285" y="5905"/>
                  </a:lnTo>
                  <a:close/>
                </a:path>
                <a:path w="476884" h="13335">
                  <a:moveTo>
                    <a:pt x="395566" y="5905"/>
                  </a:moveTo>
                  <a:lnTo>
                    <a:pt x="393852" y="4660"/>
                  </a:lnTo>
                  <a:lnTo>
                    <a:pt x="392137" y="3517"/>
                  </a:lnTo>
                  <a:lnTo>
                    <a:pt x="390423" y="2374"/>
                  </a:lnTo>
                  <a:lnTo>
                    <a:pt x="388810" y="1143"/>
                  </a:lnTo>
                  <a:lnTo>
                    <a:pt x="387096" y="0"/>
                  </a:lnTo>
                  <a:lnTo>
                    <a:pt x="385381" y="0"/>
                  </a:lnTo>
                  <a:lnTo>
                    <a:pt x="383667" y="1143"/>
                  </a:lnTo>
                  <a:lnTo>
                    <a:pt x="382041" y="2374"/>
                  </a:lnTo>
                  <a:lnTo>
                    <a:pt x="382041" y="5905"/>
                  </a:lnTo>
                  <a:lnTo>
                    <a:pt x="383667" y="7048"/>
                  </a:lnTo>
                  <a:lnTo>
                    <a:pt x="385381" y="7048"/>
                  </a:lnTo>
                  <a:lnTo>
                    <a:pt x="385381" y="8191"/>
                  </a:lnTo>
                  <a:lnTo>
                    <a:pt x="386232" y="8813"/>
                  </a:lnTo>
                  <a:lnTo>
                    <a:pt x="385368" y="9423"/>
                  </a:lnTo>
                  <a:lnTo>
                    <a:pt x="388797" y="11709"/>
                  </a:lnTo>
                  <a:lnTo>
                    <a:pt x="390423" y="12954"/>
                  </a:lnTo>
                  <a:lnTo>
                    <a:pt x="392137" y="11709"/>
                  </a:lnTo>
                  <a:lnTo>
                    <a:pt x="395566" y="9423"/>
                  </a:lnTo>
                  <a:lnTo>
                    <a:pt x="393852" y="8191"/>
                  </a:lnTo>
                  <a:lnTo>
                    <a:pt x="395566" y="7048"/>
                  </a:lnTo>
                  <a:lnTo>
                    <a:pt x="395566" y="5905"/>
                  </a:lnTo>
                  <a:close/>
                </a:path>
                <a:path w="476884" h="13335">
                  <a:moveTo>
                    <a:pt x="415848" y="5905"/>
                  </a:moveTo>
                  <a:lnTo>
                    <a:pt x="414134" y="4660"/>
                  </a:lnTo>
                  <a:lnTo>
                    <a:pt x="412419" y="3517"/>
                  </a:lnTo>
                  <a:lnTo>
                    <a:pt x="410705" y="2374"/>
                  </a:lnTo>
                  <a:lnTo>
                    <a:pt x="409092" y="1143"/>
                  </a:lnTo>
                  <a:lnTo>
                    <a:pt x="407377" y="0"/>
                  </a:lnTo>
                  <a:lnTo>
                    <a:pt x="405663" y="0"/>
                  </a:lnTo>
                  <a:lnTo>
                    <a:pt x="403948" y="1143"/>
                  </a:lnTo>
                  <a:lnTo>
                    <a:pt x="402323" y="2374"/>
                  </a:lnTo>
                  <a:lnTo>
                    <a:pt x="402323" y="5905"/>
                  </a:lnTo>
                  <a:lnTo>
                    <a:pt x="403948" y="7048"/>
                  </a:lnTo>
                  <a:lnTo>
                    <a:pt x="405663" y="7048"/>
                  </a:lnTo>
                  <a:lnTo>
                    <a:pt x="405663" y="8191"/>
                  </a:lnTo>
                  <a:lnTo>
                    <a:pt x="406463" y="8775"/>
                  </a:lnTo>
                  <a:lnTo>
                    <a:pt x="405561" y="9423"/>
                  </a:lnTo>
                  <a:lnTo>
                    <a:pt x="408990" y="11709"/>
                  </a:lnTo>
                  <a:lnTo>
                    <a:pt x="410616" y="12954"/>
                  </a:lnTo>
                  <a:lnTo>
                    <a:pt x="412330" y="11709"/>
                  </a:lnTo>
                  <a:lnTo>
                    <a:pt x="415759" y="9423"/>
                  </a:lnTo>
                  <a:lnTo>
                    <a:pt x="414083" y="8229"/>
                  </a:lnTo>
                  <a:lnTo>
                    <a:pt x="415848" y="7048"/>
                  </a:lnTo>
                  <a:lnTo>
                    <a:pt x="415848" y="5905"/>
                  </a:lnTo>
                  <a:close/>
                </a:path>
                <a:path w="476884" h="13335">
                  <a:moveTo>
                    <a:pt x="436143" y="5905"/>
                  </a:moveTo>
                  <a:lnTo>
                    <a:pt x="434428" y="4660"/>
                  </a:lnTo>
                  <a:lnTo>
                    <a:pt x="432714" y="3517"/>
                  </a:lnTo>
                  <a:lnTo>
                    <a:pt x="430999" y="2374"/>
                  </a:lnTo>
                  <a:lnTo>
                    <a:pt x="429387" y="1143"/>
                  </a:lnTo>
                  <a:lnTo>
                    <a:pt x="427672" y="0"/>
                  </a:lnTo>
                  <a:lnTo>
                    <a:pt x="425958" y="0"/>
                  </a:lnTo>
                  <a:lnTo>
                    <a:pt x="424243" y="1143"/>
                  </a:lnTo>
                  <a:lnTo>
                    <a:pt x="422617" y="2374"/>
                  </a:lnTo>
                  <a:lnTo>
                    <a:pt x="422617" y="5905"/>
                  </a:lnTo>
                  <a:lnTo>
                    <a:pt x="424243" y="7048"/>
                  </a:lnTo>
                  <a:lnTo>
                    <a:pt x="425958" y="7048"/>
                  </a:lnTo>
                  <a:lnTo>
                    <a:pt x="425958" y="8191"/>
                  </a:lnTo>
                  <a:lnTo>
                    <a:pt x="426758" y="8775"/>
                  </a:lnTo>
                  <a:lnTo>
                    <a:pt x="425856" y="9423"/>
                  </a:lnTo>
                  <a:lnTo>
                    <a:pt x="429285" y="11709"/>
                  </a:lnTo>
                  <a:lnTo>
                    <a:pt x="430898" y="12954"/>
                  </a:lnTo>
                  <a:lnTo>
                    <a:pt x="432625" y="11709"/>
                  </a:lnTo>
                  <a:lnTo>
                    <a:pt x="436054" y="9423"/>
                  </a:lnTo>
                  <a:lnTo>
                    <a:pt x="434378" y="8229"/>
                  </a:lnTo>
                  <a:lnTo>
                    <a:pt x="436143" y="7048"/>
                  </a:lnTo>
                  <a:lnTo>
                    <a:pt x="436143" y="5905"/>
                  </a:lnTo>
                  <a:close/>
                </a:path>
                <a:path w="476884" h="13335">
                  <a:moveTo>
                    <a:pt x="456438" y="5905"/>
                  </a:moveTo>
                  <a:lnTo>
                    <a:pt x="454723" y="4660"/>
                  </a:lnTo>
                  <a:lnTo>
                    <a:pt x="453009" y="3517"/>
                  </a:lnTo>
                  <a:lnTo>
                    <a:pt x="451294" y="2374"/>
                  </a:lnTo>
                  <a:lnTo>
                    <a:pt x="449668" y="1143"/>
                  </a:lnTo>
                  <a:lnTo>
                    <a:pt x="447954" y="0"/>
                  </a:lnTo>
                  <a:lnTo>
                    <a:pt x="446239" y="0"/>
                  </a:lnTo>
                  <a:lnTo>
                    <a:pt x="444525" y="1143"/>
                  </a:lnTo>
                  <a:lnTo>
                    <a:pt x="442912" y="2374"/>
                  </a:lnTo>
                  <a:lnTo>
                    <a:pt x="442912" y="5905"/>
                  </a:lnTo>
                  <a:lnTo>
                    <a:pt x="444525" y="7048"/>
                  </a:lnTo>
                  <a:lnTo>
                    <a:pt x="446239" y="7048"/>
                  </a:lnTo>
                  <a:lnTo>
                    <a:pt x="446239" y="8191"/>
                  </a:lnTo>
                  <a:lnTo>
                    <a:pt x="447052" y="8775"/>
                  </a:lnTo>
                  <a:lnTo>
                    <a:pt x="446151" y="9423"/>
                  </a:lnTo>
                  <a:lnTo>
                    <a:pt x="449580" y="11709"/>
                  </a:lnTo>
                  <a:lnTo>
                    <a:pt x="451192" y="12954"/>
                  </a:lnTo>
                  <a:lnTo>
                    <a:pt x="452907" y="11709"/>
                  </a:lnTo>
                  <a:lnTo>
                    <a:pt x="456336" y="9423"/>
                  </a:lnTo>
                  <a:lnTo>
                    <a:pt x="454672" y="8229"/>
                  </a:lnTo>
                  <a:lnTo>
                    <a:pt x="456438" y="7048"/>
                  </a:lnTo>
                  <a:lnTo>
                    <a:pt x="456438" y="5905"/>
                  </a:lnTo>
                  <a:close/>
                </a:path>
                <a:path w="476884" h="13335">
                  <a:moveTo>
                    <a:pt x="476631" y="5905"/>
                  </a:moveTo>
                  <a:lnTo>
                    <a:pt x="474916" y="4660"/>
                  </a:lnTo>
                  <a:lnTo>
                    <a:pt x="473202" y="3517"/>
                  </a:lnTo>
                  <a:lnTo>
                    <a:pt x="471487" y="2374"/>
                  </a:lnTo>
                  <a:lnTo>
                    <a:pt x="469861" y="1143"/>
                  </a:lnTo>
                  <a:lnTo>
                    <a:pt x="468147" y="0"/>
                  </a:lnTo>
                  <a:lnTo>
                    <a:pt x="466432" y="0"/>
                  </a:lnTo>
                  <a:lnTo>
                    <a:pt x="464718" y="1143"/>
                  </a:lnTo>
                  <a:lnTo>
                    <a:pt x="463105" y="2374"/>
                  </a:lnTo>
                  <a:lnTo>
                    <a:pt x="463105" y="5905"/>
                  </a:lnTo>
                  <a:lnTo>
                    <a:pt x="464718" y="7048"/>
                  </a:lnTo>
                  <a:lnTo>
                    <a:pt x="466432" y="7048"/>
                  </a:lnTo>
                  <a:lnTo>
                    <a:pt x="466432" y="8191"/>
                  </a:lnTo>
                  <a:lnTo>
                    <a:pt x="467283" y="8813"/>
                  </a:lnTo>
                  <a:lnTo>
                    <a:pt x="466432" y="9423"/>
                  </a:lnTo>
                  <a:lnTo>
                    <a:pt x="469861" y="11709"/>
                  </a:lnTo>
                  <a:lnTo>
                    <a:pt x="471474" y="12954"/>
                  </a:lnTo>
                  <a:lnTo>
                    <a:pt x="473189" y="11709"/>
                  </a:lnTo>
                  <a:lnTo>
                    <a:pt x="476618" y="9423"/>
                  </a:lnTo>
                  <a:lnTo>
                    <a:pt x="474903" y="8204"/>
                  </a:lnTo>
                  <a:lnTo>
                    <a:pt x="476631" y="7048"/>
                  </a:lnTo>
                  <a:lnTo>
                    <a:pt x="476631" y="59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75906" y="4455705"/>
              <a:ext cx="135255" cy="13335"/>
            </a:xfrm>
            <a:custGeom>
              <a:avLst/>
              <a:gdLst/>
              <a:ahLst/>
              <a:cxnLst/>
              <a:rect l="l" t="t" r="r" b="b"/>
              <a:pathLst>
                <a:path w="135255" h="13335">
                  <a:moveTo>
                    <a:pt x="13525" y="5905"/>
                  </a:moveTo>
                  <a:lnTo>
                    <a:pt x="11811" y="4660"/>
                  </a:lnTo>
                  <a:lnTo>
                    <a:pt x="10096" y="3517"/>
                  </a:lnTo>
                  <a:lnTo>
                    <a:pt x="8382" y="2374"/>
                  </a:lnTo>
                  <a:lnTo>
                    <a:pt x="6769" y="1143"/>
                  </a:lnTo>
                  <a:lnTo>
                    <a:pt x="5054" y="0"/>
                  </a:lnTo>
                  <a:lnTo>
                    <a:pt x="3340" y="0"/>
                  </a:lnTo>
                  <a:lnTo>
                    <a:pt x="1625" y="1143"/>
                  </a:lnTo>
                  <a:lnTo>
                    <a:pt x="0" y="2374"/>
                  </a:lnTo>
                  <a:lnTo>
                    <a:pt x="0" y="5905"/>
                  </a:lnTo>
                  <a:lnTo>
                    <a:pt x="1625" y="7048"/>
                  </a:lnTo>
                  <a:lnTo>
                    <a:pt x="3340" y="7048"/>
                  </a:lnTo>
                  <a:lnTo>
                    <a:pt x="3340" y="8191"/>
                  </a:lnTo>
                  <a:lnTo>
                    <a:pt x="4191" y="8813"/>
                  </a:lnTo>
                  <a:lnTo>
                    <a:pt x="3340" y="9423"/>
                  </a:lnTo>
                  <a:lnTo>
                    <a:pt x="6769" y="11709"/>
                  </a:lnTo>
                  <a:lnTo>
                    <a:pt x="8382" y="12954"/>
                  </a:lnTo>
                  <a:lnTo>
                    <a:pt x="10096" y="11709"/>
                  </a:lnTo>
                  <a:lnTo>
                    <a:pt x="13525" y="9423"/>
                  </a:lnTo>
                  <a:lnTo>
                    <a:pt x="11811" y="8191"/>
                  </a:lnTo>
                  <a:lnTo>
                    <a:pt x="13525" y="7048"/>
                  </a:lnTo>
                  <a:lnTo>
                    <a:pt x="13525" y="5905"/>
                  </a:lnTo>
                  <a:close/>
                </a:path>
                <a:path w="135255" h="13335">
                  <a:moveTo>
                    <a:pt x="33820" y="5905"/>
                  </a:moveTo>
                  <a:lnTo>
                    <a:pt x="32105" y="4660"/>
                  </a:lnTo>
                  <a:lnTo>
                    <a:pt x="30391" y="3517"/>
                  </a:lnTo>
                  <a:lnTo>
                    <a:pt x="28676" y="2374"/>
                  </a:lnTo>
                  <a:lnTo>
                    <a:pt x="27063" y="1143"/>
                  </a:lnTo>
                  <a:lnTo>
                    <a:pt x="25349" y="0"/>
                  </a:lnTo>
                  <a:lnTo>
                    <a:pt x="23634" y="0"/>
                  </a:lnTo>
                  <a:lnTo>
                    <a:pt x="21920" y="1143"/>
                  </a:lnTo>
                  <a:lnTo>
                    <a:pt x="20294" y="2374"/>
                  </a:lnTo>
                  <a:lnTo>
                    <a:pt x="20294" y="5905"/>
                  </a:lnTo>
                  <a:lnTo>
                    <a:pt x="21920" y="7048"/>
                  </a:lnTo>
                  <a:lnTo>
                    <a:pt x="23634" y="7048"/>
                  </a:lnTo>
                  <a:lnTo>
                    <a:pt x="23634" y="8191"/>
                  </a:lnTo>
                  <a:lnTo>
                    <a:pt x="24485" y="8813"/>
                  </a:lnTo>
                  <a:lnTo>
                    <a:pt x="23634" y="9423"/>
                  </a:lnTo>
                  <a:lnTo>
                    <a:pt x="27063" y="11709"/>
                  </a:lnTo>
                  <a:lnTo>
                    <a:pt x="28676" y="12954"/>
                  </a:lnTo>
                  <a:lnTo>
                    <a:pt x="30391" y="11709"/>
                  </a:lnTo>
                  <a:lnTo>
                    <a:pt x="33820" y="9423"/>
                  </a:lnTo>
                  <a:lnTo>
                    <a:pt x="32105" y="8191"/>
                  </a:lnTo>
                  <a:lnTo>
                    <a:pt x="33820" y="7048"/>
                  </a:lnTo>
                  <a:lnTo>
                    <a:pt x="33820" y="5905"/>
                  </a:lnTo>
                  <a:close/>
                </a:path>
                <a:path w="135255" h="13335">
                  <a:moveTo>
                    <a:pt x="54102" y="5905"/>
                  </a:moveTo>
                  <a:lnTo>
                    <a:pt x="52387" y="4660"/>
                  </a:lnTo>
                  <a:lnTo>
                    <a:pt x="50673" y="3517"/>
                  </a:lnTo>
                  <a:lnTo>
                    <a:pt x="48958" y="2374"/>
                  </a:lnTo>
                  <a:lnTo>
                    <a:pt x="47345" y="1143"/>
                  </a:lnTo>
                  <a:lnTo>
                    <a:pt x="45631" y="0"/>
                  </a:lnTo>
                  <a:lnTo>
                    <a:pt x="43916" y="0"/>
                  </a:lnTo>
                  <a:lnTo>
                    <a:pt x="42202" y="1143"/>
                  </a:lnTo>
                  <a:lnTo>
                    <a:pt x="40576" y="2374"/>
                  </a:lnTo>
                  <a:lnTo>
                    <a:pt x="40576" y="5905"/>
                  </a:lnTo>
                  <a:lnTo>
                    <a:pt x="42202" y="7048"/>
                  </a:lnTo>
                  <a:lnTo>
                    <a:pt x="43916" y="7048"/>
                  </a:lnTo>
                  <a:lnTo>
                    <a:pt x="43916" y="8191"/>
                  </a:lnTo>
                  <a:lnTo>
                    <a:pt x="44767" y="8813"/>
                  </a:lnTo>
                  <a:lnTo>
                    <a:pt x="43916" y="9423"/>
                  </a:lnTo>
                  <a:lnTo>
                    <a:pt x="47345" y="11709"/>
                  </a:lnTo>
                  <a:lnTo>
                    <a:pt x="48958" y="12954"/>
                  </a:lnTo>
                  <a:lnTo>
                    <a:pt x="50673" y="11709"/>
                  </a:lnTo>
                  <a:lnTo>
                    <a:pt x="54102" y="9423"/>
                  </a:lnTo>
                  <a:lnTo>
                    <a:pt x="52387" y="8191"/>
                  </a:lnTo>
                  <a:lnTo>
                    <a:pt x="54102" y="7048"/>
                  </a:lnTo>
                  <a:lnTo>
                    <a:pt x="54102" y="5905"/>
                  </a:lnTo>
                  <a:close/>
                </a:path>
                <a:path w="135255" h="13335">
                  <a:moveTo>
                    <a:pt x="74396" y="5905"/>
                  </a:moveTo>
                  <a:lnTo>
                    <a:pt x="72682" y="4660"/>
                  </a:lnTo>
                  <a:lnTo>
                    <a:pt x="70967" y="3517"/>
                  </a:lnTo>
                  <a:lnTo>
                    <a:pt x="69253" y="2374"/>
                  </a:lnTo>
                  <a:lnTo>
                    <a:pt x="67640" y="1143"/>
                  </a:lnTo>
                  <a:lnTo>
                    <a:pt x="65925" y="0"/>
                  </a:lnTo>
                  <a:lnTo>
                    <a:pt x="64211" y="0"/>
                  </a:lnTo>
                  <a:lnTo>
                    <a:pt x="62496" y="1143"/>
                  </a:lnTo>
                  <a:lnTo>
                    <a:pt x="60871" y="2374"/>
                  </a:lnTo>
                  <a:lnTo>
                    <a:pt x="60871" y="5905"/>
                  </a:lnTo>
                  <a:lnTo>
                    <a:pt x="62496" y="7048"/>
                  </a:lnTo>
                  <a:lnTo>
                    <a:pt x="64211" y="7048"/>
                  </a:lnTo>
                  <a:lnTo>
                    <a:pt x="64211" y="8191"/>
                  </a:lnTo>
                  <a:lnTo>
                    <a:pt x="65062" y="8813"/>
                  </a:lnTo>
                  <a:lnTo>
                    <a:pt x="64211" y="9423"/>
                  </a:lnTo>
                  <a:lnTo>
                    <a:pt x="67640" y="11709"/>
                  </a:lnTo>
                  <a:lnTo>
                    <a:pt x="69253" y="12954"/>
                  </a:lnTo>
                  <a:lnTo>
                    <a:pt x="70967" y="11709"/>
                  </a:lnTo>
                  <a:lnTo>
                    <a:pt x="74396" y="9423"/>
                  </a:lnTo>
                  <a:lnTo>
                    <a:pt x="72682" y="8191"/>
                  </a:lnTo>
                  <a:lnTo>
                    <a:pt x="74396" y="7048"/>
                  </a:lnTo>
                  <a:lnTo>
                    <a:pt x="74396" y="5905"/>
                  </a:lnTo>
                  <a:close/>
                </a:path>
                <a:path w="135255" h="13335">
                  <a:moveTo>
                    <a:pt x="94691" y="5905"/>
                  </a:moveTo>
                  <a:lnTo>
                    <a:pt x="92976" y="4660"/>
                  </a:lnTo>
                  <a:lnTo>
                    <a:pt x="91262" y="3517"/>
                  </a:lnTo>
                  <a:lnTo>
                    <a:pt x="89547" y="2374"/>
                  </a:lnTo>
                  <a:lnTo>
                    <a:pt x="87922" y="1143"/>
                  </a:lnTo>
                  <a:lnTo>
                    <a:pt x="86207" y="0"/>
                  </a:lnTo>
                  <a:lnTo>
                    <a:pt x="84493" y="0"/>
                  </a:lnTo>
                  <a:lnTo>
                    <a:pt x="82778" y="1143"/>
                  </a:lnTo>
                  <a:lnTo>
                    <a:pt x="81165" y="2374"/>
                  </a:lnTo>
                  <a:lnTo>
                    <a:pt x="81165" y="5905"/>
                  </a:lnTo>
                  <a:lnTo>
                    <a:pt x="82778" y="7048"/>
                  </a:lnTo>
                  <a:lnTo>
                    <a:pt x="84493" y="7048"/>
                  </a:lnTo>
                  <a:lnTo>
                    <a:pt x="84493" y="8191"/>
                  </a:lnTo>
                  <a:lnTo>
                    <a:pt x="85344" y="8813"/>
                  </a:lnTo>
                  <a:lnTo>
                    <a:pt x="84493" y="9423"/>
                  </a:lnTo>
                  <a:lnTo>
                    <a:pt x="87922" y="11709"/>
                  </a:lnTo>
                  <a:lnTo>
                    <a:pt x="89547" y="12954"/>
                  </a:lnTo>
                  <a:lnTo>
                    <a:pt x="91262" y="11709"/>
                  </a:lnTo>
                  <a:lnTo>
                    <a:pt x="94691" y="9423"/>
                  </a:lnTo>
                  <a:lnTo>
                    <a:pt x="92976" y="8191"/>
                  </a:lnTo>
                  <a:lnTo>
                    <a:pt x="94691" y="7048"/>
                  </a:lnTo>
                  <a:lnTo>
                    <a:pt x="94691" y="5905"/>
                  </a:lnTo>
                  <a:close/>
                </a:path>
                <a:path w="135255" h="13335">
                  <a:moveTo>
                    <a:pt x="114973" y="5905"/>
                  </a:moveTo>
                  <a:lnTo>
                    <a:pt x="113258" y="4660"/>
                  </a:lnTo>
                  <a:lnTo>
                    <a:pt x="111544" y="3517"/>
                  </a:lnTo>
                  <a:lnTo>
                    <a:pt x="109829" y="2374"/>
                  </a:lnTo>
                  <a:lnTo>
                    <a:pt x="108204" y="1143"/>
                  </a:lnTo>
                  <a:lnTo>
                    <a:pt x="106489" y="0"/>
                  </a:lnTo>
                  <a:lnTo>
                    <a:pt x="104775" y="0"/>
                  </a:lnTo>
                  <a:lnTo>
                    <a:pt x="103060" y="1143"/>
                  </a:lnTo>
                  <a:lnTo>
                    <a:pt x="101447" y="2374"/>
                  </a:lnTo>
                  <a:lnTo>
                    <a:pt x="101447" y="5905"/>
                  </a:lnTo>
                  <a:lnTo>
                    <a:pt x="103060" y="7048"/>
                  </a:lnTo>
                  <a:lnTo>
                    <a:pt x="104775" y="7048"/>
                  </a:lnTo>
                  <a:lnTo>
                    <a:pt x="104775" y="8191"/>
                  </a:lnTo>
                  <a:lnTo>
                    <a:pt x="105587" y="8775"/>
                  </a:lnTo>
                  <a:lnTo>
                    <a:pt x="104686" y="9423"/>
                  </a:lnTo>
                  <a:lnTo>
                    <a:pt x="108115" y="11709"/>
                  </a:lnTo>
                  <a:lnTo>
                    <a:pt x="109740" y="12954"/>
                  </a:lnTo>
                  <a:lnTo>
                    <a:pt x="111455" y="11709"/>
                  </a:lnTo>
                  <a:lnTo>
                    <a:pt x="114884" y="9423"/>
                  </a:lnTo>
                  <a:lnTo>
                    <a:pt x="113207" y="8229"/>
                  </a:lnTo>
                  <a:lnTo>
                    <a:pt x="114973" y="7048"/>
                  </a:lnTo>
                  <a:lnTo>
                    <a:pt x="114973" y="5905"/>
                  </a:lnTo>
                  <a:close/>
                </a:path>
                <a:path w="135255" h="13335">
                  <a:moveTo>
                    <a:pt x="135166" y="9423"/>
                  </a:moveTo>
                  <a:lnTo>
                    <a:pt x="133451" y="8191"/>
                  </a:lnTo>
                  <a:lnTo>
                    <a:pt x="131737" y="7048"/>
                  </a:lnTo>
                  <a:lnTo>
                    <a:pt x="131737" y="5905"/>
                  </a:lnTo>
                  <a:lnTo>
                    <a:pt x="130086" y="5905"/>
                  </a:lnTo>
                  <a:lnTo>
                    <a:pt x="131838" y="4660"/>
                  </a:lnTo>
                  <a:lnTo>
                    <a:pt x="131838" y="3517"/>
                  </a:lnTo>
                  <a:lnTo>
                    <a:pt x="130124" y="2374"/>
                  </a:lnTo>
                  <a:lnTo>
                    <a:pt x="128498" y="1143"/>
                  </a:lnTo>
                  <a:lnTo>
                    <a:pt x="126784" y="0"/>
                  </a:lnTo>
                  <a:lnTo>
                    <a:pt x="125069" y="0"/>
                  </a:lnTo>
                  <a:lnTo>
                    <a:pt x="123355" y="1143"/>
                  </a:lnTo>
                  <a:lnTo>
                    <a:pt x="121742" y="2374"/>
                  </a:lnTo>
                  <a:lnTo>
                    <a:pt x="121742" y="5905"/>
                  </a:lnTo>
                  <a:lnTo>
                    <a:pt x="123355" y="7048"/>
                  </a:lnTo>
                  <a:lnTo>
                    <a:pt x="128409" y="7048"/>
                  </a:lnTo>
                  <a:lnTo>
                    <a:pt x="126695" y="8191"/>
                  </a:lnTo>
                  <a:lnTo>
                    <a:pt x="124980" y="9423"/>
                  </a:lnTo>
                  <a:lnTo>
                    <a:pt x="128409" y="11709"/>
                  </a:lnTo>
                  <a:lnTo>
                    <a:pt x="130022" y="12954"/>
                  </a:lnTo>
                  <a:lnTo>
                    <a:pt x="131737" y="11709"/>
                  </a:lnTo>
                  <a:lnTo>
                    <a:pt x="135166" y="9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34700" y="4649247"/>
              <a:ext cx="669290" cy="146685"/>
            </a:xfrm>
            <a:custGeom>
              <a:avLst/>
              <a:gdLst/>
              <a:ahLst/>
              <a:cxnLst/>
              <a:rect l="l" t="t" r="r" b="b"/>
              <a:pathLst>
                <a:path w="669289" h="146685">
                  <a:moveTo>
                    <a:pt x="0" y="146589"/>
                  </a:moveTo>
                  <a:lnTo>
                    <a:pt x="669226" y="0"/>
                  </a:lnTo>
                </a:path>
              </a:pathLst>
            </a:custGeom>
            <a:ln w="1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683638" y="4615243"/>
              <a:ext cx="118745" cy="70485"/>
            </a:xfrm>
            <a:custGeom>
              <a:avLst/>
              <a:gdLst/>
              <a:ahLst/>
              <a:cxnLst/>
              <a:rect l="l" t="t" r="r" b="b"/>
              <a:pathLst>
                <a:path w="118744" h="70485">
                  <a:moveTo>
                    <a:pt x="32099" y="70294"/>
                  </a:moveTo>
                  <a:lnTo>
                    <a:pt x="0" y="0"/>
                  </a:lnTo>
                  <a:lnTo>
                    <a:pt x="118300" y="12858"/>
                  </a:lnTo>
                  <a:lnTo>
                    <a:pt x="32099" y="702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34700" y="4649247"/>
              <a:ext cx="669290" cy="146685"/>
            </a:xfrm>
            <a:custGeom>
              <a:avLst/>
              <a:gdLst/>
              <a:ahLst/>
              <a:cxnLst/>
              <a:rect l="l" t="t" r="r" b="b"/>
              <a:pathLst>
                <a:path w="669289" h="146685">
                  <a:moveTo>
                    <a:pt x="0" y="146589"/>
                  </a:moveTo>
                  <a:lnTo>
                    <a:pt x="669226" y="0"/>
                  </a:lnTo>
                </a:path>
              </a:pathLst>
            </a:custGeom>
            <a:ln w="1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683638" y="4615243"/>
              <a:ext cx="118745" cy="70485"/>
            </a:xfrm>
            <a:custGeom>
              <a:avLst/>
              <a:gdLst/>
              <a:ahLst/>
              <a:cxnLst/>
              <a:rect l="l" t="t" r="r" b="b"/>
              <a:pathLst>
                <a:path w="118744" h="70485">
                  <a:moveTo>
                    <a:pt x="32099" y="70294"/>
                  </a:moveTo>
                  <a:lnTo>
                    <a:pt x="0" y="0"/>
                  </a:lnTo>
                  <a:lnTo>
                    <a:pt x="118300" y="12858"/>
                  </a:lnTo>
                  <a:lnTo>
                    <a:pt x="32099" y="702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886426" y="4739544"/>
              <a:ext cx="596900" cy="1270"/>
            </a:xfrm>
            <a:custGeom>
              <a:avLst/>
              <a:gdLst/>
              <a:ahLst/>
              <a:cxnLst/>
              <a:rect l="l" t="t" r="r" b="b"/>
              <a:pathLst>
                <a:path w="596900" h="1270">
                  <a:moveTo>
                    <a:pt x="596550" y="0"/>
                  </a:moveTo>
                  <a:lnTo>
                    <a:pt x="0" y="1142"/>
                  </a:lnTo>
                </a:path>
              </a:pathLst>
            </a:custGeom>
            <a:ln w="1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0801" y="4707826"/>
              <a:ext cx="96393" cy="66865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1886426" y="4739544"/>
              <a:ext cx="596900" cy="1270"/>
            </a:xfrm>
            <a:custGeom>
              <a:avLst/>
              <a:gdLst/>
              <a:ahLst/>
              <a:cxnLst/>
              <a:rect l="l" t="t" r="r" b="b"/>
              <a:pathLst>
                <a:path w="596900" h="1270">
                  <a:moveTo>
                    <a:pt x="596550" y="0"/>
                  </a:moveTo>
                  <a:lnTo>
                    <a:pt x="0" y="1142"/>
                  </a:lnTo>
                </a:path>
              </a:pathLst>
            </a:custGeom>
            <a:ln w="1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0801" y="4707826"/>
              <a:ext cx="96393" cy="66865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524351" y="3388518"/>
              <a:ext cx="1179830" cy="1407795"/>
            </a:xfrm>
            <a:custGeom>
              <a:avLst/>
              <a:gdLst/>
              <a:ahLst/>
              <a:cxnLst/>
              <a:rect l="l" t="t" r="r" b="b"/>
              <a:pathLst>
                <a:path w="1179830" h="1407795">
                  <a:moveTo>
                    <a:pt x="0" y="1351025"/>
                  </a:moveTo>
                  <a:lnTo>
                    <a:pt x="339661" y="1352168"/>
                  </a:lnTo>
                </a:path>
                <a:path w="1179830" h="1407795">
                  <a:moveTo>
                    <a:pt x="0" y="0"/>
                  </a:moveTo>
                  <a:lnTo>
                    <a:pt x="510349" y="1142"/>
                  </a:lnTo>
                </a:path>
                <a:path w="1179830" h="1407795">
                  <a:moveTo>
                    <a:pt x="510349" y="1407318"/>
                  </a:moveTo>
                  <a:lnTo>
                    <a:pt x="1179576" y="1260728"/>
                  </a:lnTo>
                </a:path>
              </a:pathLst>
            </a:custGeom>
            <a:ln w="1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683638" y="4615243"/>
              <a:ext cx="118745" cy="70485"/>
            </a:xfrm>
            <a:custGeom>
              <a:avLst/>
              <a:gdLst/>
              <a:ahLst/>
              <a:cxnLst/>
              <a:rect l="l" t="t" r="r" b="b"/>
              <a:pathLst>
                <a:path w="118744" h="70485">
                  <a:moveTo>
                    <a:pt x="32099" y="70294"/>
                  </a:moveTo>
                  <a:lnTo>
                    <a:pt x="0" y="0"/>
                  </a:lnTo>
                  <a:lnTo>
                    <a:pt x="118300" y="12858"/>
                  </a:lnTo>
                  <a:lnTo>
                    <a:pt x="32099" y="702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34700" y="4649247"/>
              <a:ext cx="669290" cy="146685"/>
            </a:xfrm>
            <a:custGeom>
              <a:avLst/>
              <a:gdLst/>
              <a:ahLst/>
              <a:cxnLst/>
              <a:rect l="l" t="t" r="r" b="b"/>
              <a:pathLst>
                <a:path w="669289" h="146685">
                  <a:moveTo>
                    <a:pt x="0" y="146589"/>
                  </a:moveTo>
                  <a:lnTo>
                    <a:pt x="669226" y="0"/>
                  </a:lnTo>
                </a:path>
              </a:pathLst>
            </a:custGeom>
            <a:ln w="1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683638" y="4615243"/>
              <a:ext cx="118745" cy="70485"/>
            </a:xfrm>
            <a:custGeom>
              <a:avLst/>
              <a:gdLst/>
              <a:ahLst/>
              <a:cxnLst/>
              <a:rect l="l" t="t" r="r" b="b"/>
              <a:pathLst>
                <a:path w="118744" h="70485">
                  <a:moveTo>
                    <a:pt x="32099" y="70294"/>
                  </a:moveTo>
                  <a:lnTo>
                    <a:pt x="0" y="0"/>
                  </a:lnTo>
                  <a:lnTo>
                    <a:pt x="118300" y="12858"/>
                  </a:lnTo>
                  <a:lnTo>
                    <a:pt x="32099" y="702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886426" y="4739544"/>
              <a:ext cx="596900" cy="1270"/>
            </a:xfrm>
            <a:custGeom>
              <a:avLst/>
              <a:gdLst/>
              <a:ahLst/>
              <a:cxnLst/>
              <a:rect l="l" t="t" r="r" b="b"/>
              <a:pathLst>
                <a:path w="596900" h="1270">
                  <a:moveTo>
                    <a:pt x="596550" y="0"/>
                  </a:moveTo>
                  <a:lnTo>
                    <a:pt x="0" y="1142"/>
                  </a:lnTo>
                </a:path>
              </a:pathLst>
            </a:custGeom>
            <a:ln w="1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0801" y="4707826"/>
              <a:ext cx="96393" cy="66865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1886426" y="4739544"/>
              <a:ext cx="596900" cy="1270"/>
            </a:xfrm>
            <a:custGeom>
              <a:avLst/>
              <a:gdLst/>
              <a:ahLst/>
              <a:cxnLst/>
              <a:rect l="l" t="t" r="r" b="b"/>
              <a:pathLst>
                <a:path w="596900" h="1270">
                  <a:moveTo>
                    <a:pt x="596550" y="0"/>
                  </a:moveTo>
                  <a:lnTo>
                    <a:pt x="0" y="1142"/>
                  </a:lnTo>
                </a:path>
              </a:pathLst>
            </a:custGeom>
            <a:ln w="1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0801" y="4707826"/>
              <a:ext cx="96393" cy="66865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514254" y="3388518"/>
              <a:ext cx="520700" cy="1352550"/>
            </a:xfrm>
            <a:custGeom>
              <a:avLst/>
              <a:gdLst/>
              <a:ahLst/>
              <a:cxnLst/>
              <a:rect l="l" t="t" r="r" b="b"/>
              <a:pathLst>
                <a:path w="520700" h="1352550">
                  <a:moveTo>
                    <a:pt x="0" y="0"/>
                  </a:moveTo>
                  <a:lnTo>
                    <a:pt x="1619" y="1351025"/>
                  </a:lnTo>
                </a:path>
                <a:path w="520700" h="1352550">
                  <a:moveTo>
                    <a:pt x="10096" y="1351025"/>
                  </a:moveTo>
                  <a:lnTo>
                    <a:pt x="349757" y="1352168"/>
                  </a:lnTo>
                </a:path>
                <a:path w="520700" h="1352550">
                  <a:moveTo>
                    <a:pt x="10096" y="0"/>
                  </a:moveTo>
                  <a:lnTo>
                    <a:pt x="520445" y="1142"/>
                  </a:lnTo>
                </a:path>
              </a:pathLst>
            </a:custGeom>
            <a:ln w="1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967231" y="4929348"/>
            <a:ext cx="536575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30" dirty="0">
                <a:latin typeface="Gulim"/>
                <a:cs typeface="Gulim"/>
              </a:rPr>
              <a:t>스</a:t>
            </a:r>
            <a:r>
              <a:rPr sz="1000" spc="90" dirty="0">
                <a:latin typeface="Gulim"/>
                <a:cs typeface="Gulim"/>
              </a:rPr>
              <a:t> </a:t>
            </a:r>
            <a:r>
              <a:rPr sz="1000" spc="30" dirty="0">
                <a:latin typeface="Gulim"/>
                <a:cs typeface="Gulim"/>
              </a:rPr>
              <a:t>위</a:t>
            </a:r>
            <a:r>
              <a:rPr sz="1000" spc="80" dirty="0">
                <a:latin typeface="Gulim"/>
                <a:cs typeface="Gulim"/>
              </a:rPr>
              <a:t> </a:t>
            </a:r>
            <a:r>
              <a:rPr sz="1000" spc="30" dirty="0">
                <a:latin typeface="Gulim"/>
                <a:cs typeface="Gulim"/>
              </a:rPr>
              <a:t>치</a:t>
            </a:r>
            <a:endParaRPr sz="1000">
              <a:latin typeface="Gulim"/>
              <a:cs typeface="Gulim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824984" y="3308384"/>
            <a:ext cx="117284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300" spc="15" dirty="0">
                <a:latin typeface="Gulim"/>
                <a:cs typeface="Gulim"/>
              </a:rPr>
              <a:t>R</a:t>
            </a:r>
            <a:r>
              <a:rPr sz="1300" spc="-50" dirty="0">
                <a:latin typeface="Gulim"/>
                <a:cs typeface="Gulim"/>
              </a:rPr>
              <a:t> </a:t>
            </a:r>
            <a:r>
              <a:rPr sz="1275" spc="52" baseline="-19607" dirty="0">
                <a:latin typeface="Gulim"/>
                <a:cs typeface="Gulim"/>
              </a:rPr>
              <a:t>발</a:t>
            </a:r>
            <a:r>
              <a:rPr sz="1275" spc="142" baseline="-19607" dirty="0">
                <a:latin typeface="Gulim"/>
                <a:cs typeface="Gulim"/>
              </a:rPr>
              <a:t> </a:t>
            </a:r>
            <a:r>
              <a:rPr sz="1275" spc="52" baseline="-19607" dirty="0">
                <a:latin typeface="Gulim"/>
                <a:cs typeface="Gulim"/>
              </a:rPr>
              <a:t>사</a:t>
            </a:r>
            <a:r>
              <a:rPr sz="1275" spc="172" baseline="-19607" dirty="0">
                <a:latin typeface="Gulim"/>
                <a:cs typeface="Gulim"/>
              </a:rPr>
              <a:t> </a:t>
            </a:r>
            <a:r>
              <a:rPr sz="1300" spc="15" dirty="0">
                <a:latin typeface="Gulim"/>
                <a:cs typeface="Gulim"/>
              </a:rPr>
              <a:t>=</a:t>
            </a:r>
            <a:r>
              <a:rPr sz="1300" spc="-70" dirty="0">
                <a:latin typeface="Gulim"/>
                <a:cs typeface="Gulim"/>
              </a:rPr>
              <a:t> </a:t>
            </a:r>
            <a:r>
              <a:rPr sz="1300" spc="15" dirty="0">
                <a:latin typeface="Gulim"/>
                <a:cs typeface="Gulim"/>
              </a:rPr>
              <a:t>0</a:t>
            </a:r>
            <a:r>
              <a:rPr sz="1300" spc="-95" dirty="0">
                <a:latin typeface="Gulim"/>
                <a:cs typeface="Gulim"/>
              </a:rPr>
              <a:t> </a:t>
            </a:r>
            <a:r>
              <a:rPr sz="1300" spc="5" dirty="0">
                <a:latin typeface="Gulim"/>
                <a:cs typeface="Gulim"/>
              </a:rPr>
              <a:t>.</a:t>
            </a:r>
            <a:r>
              <a:rPr sz="1300" spc="-240" dirty="0">
                <a:latin typeface="Gulim"/>
                <a:cs typeface="Gulim"/>
              </a:rPr>
              <a:t> </a:t>
            </a:r>
            <a:r>
              <a:rPr sz="1300" spc="15" dirty="0">
                <a:latin typeface="Gulim"/>
                <a:cs typeface="Gulim"/>
              </a:rPr>
              <a:t>9</a:t>
            </a:r>
            <a:r>
              <a:rPr sz="1300" spc="-95" dirty="0">
                <a:latin typeface="Gulim"/>
                <a:cs typeface="Gulim"/>
              </a:rPr>
              <a:t> </a:t>
            </a:r>
            <a:r>
              <a:rPr sz="1300" spc="15" dirty="0">
                <a:latin typeface="Gulim"/>
                <a:cs typeface="Gulim"/>
              </a:rPr>
              <a:t>6</a:t>
            </a:r>
            <a:endParaRPr sz="1300">
              <a:latin typeface="Gulim"/>
              <a:cs typeface="Gulim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773671" y="2601248"/>
            <a:ext cx="211137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442720" algn="l"/>
              </a:tabLst>
            </a:pPr>
            <a:r>
              <a:rPr sz="1300" spc="5" dirty="0">
                <a:latin typeface="Times New Roman"/>
                <a:cs typeface="Times New Roman"/>
              </a:rPr>
              <a:t>³</a:t>
            </a:r>
            <a:r>
              <a:rPr sz="1300" spc="-160" dirty="0">
                <a:latin typeface="Times New Roman"/>
                <a:cs typeface="Times New Roman"/>
              </a:rPr>
              <a:t> </a:t>
            </a:r>
            <a:r>
              <a:rPr sz="1300" spc="-45" dirty="0">
                <a:latin typeface="Gulim"/>
                <a:cs typeface="Gulim"/>
              </a:rPr>
              <a:t>/</a:t>
            </a:r>
            <a:r>
              <a:rPr sz="1300" spc="-215" dirty="0">
                <a:latin typeface="Gulim"/>
                <a:cs typeface="Gulim"/>
              </a:rPr>
              <a:t> </a:t>
            </a:r>
            <a:r>
              <a:rPr sz="1300" spc="25" dirty="0">
                <a:latin typeface="Gulim"/>
                <a:cs typeface="Gulim"/>
              </a:rPr>
              <a:t>₄</a:t>
            </a:r>
            <a:r>
              <a:rPr sz="1300" spc="-80" dirty="0">
                <a:latin typeface="Gulim"/>
                <a:cs typeface="Gulim"/>
              </a:rPr>
              <a:t> </a:t>
            </a:r>
            <a:r>
              <a:rPr sz="1300" spc="25" dirty="0">
                <a:latin typeface="Gulim"/>
                <a:cs typeface="Gulim"/>
              </a:rPr>
              <a:t>리</a:t>
            </a:r>
            <a:r>
              <a:rPr sz="1300" spc="140" dirty="0">
                <a:latin typeface="Gulim"/>
                <a:cs typeface="Gulim"/>
              </a:rPr>
              <a:t> </a:t>
            </a:r>
            <a:r>
              <a:rPr sz="1300" spc="25" dirty="0">
                <a:latin typeface="Gulim"/>
                <a:cs typeface="Gulim"/>
              </a:rPr>
              <a:t>던</a:t>
            </a:r>
            <a:r>
              <a:rPr sz="1300" spc="170" dirty="0">
                <a:latin typeface="Gulim"/>
                <a:cs typeface="Gulim"/>
              </a:rPr>
              <a:t> </a:t>
            </a:r>
            <a:r>
              <a:rPr sz="1300" spc="25" dirty="0">
                <a:latin typeface="Gulim"/>
                <a:cs typeface="Gulim"/>
              </a:rPr>
              <a:t>던</a:t>
            </a:r>
            <a:r>
              <a:rPr sz="1300" spc="155" dirty="0">
                <a:latin typeface="Gulim"/>
                <a:cs typeface="Gulim"/>
              </a:rPr>
              <a:t> </a:t>
            </a:r>
            <a:r>
              <a:rPr sz="1300" spc="25" dirty="0">
                <a:latin typeface="Gulim"/>
                <a:cs typeface="Gulim"/>
              </a:rPr>
              <a:t>트	시</a:t>
            </a:r>
            <a:r>
              <a:rPr sz="1300" spc="110" dirty="0">
                <a:latin typeface="Gulim"/>
                <a:cs typeface="Gulim"/>
              </a:rPr>
              <a:t> </a:t>
            </a:r>
            <a:r>
              <a:rPr sz="1300" spc="25" dirty="0">
                <a:latin typeface="Gulim"/>
                <a:cs typeface="Gulim"/>
              </a:rPr>
              <a:t>스</a:t>
            </a:r>
            <a:r>
              <a:rPr sz="1300" spc="110" dirty="0">
                <a:latin typeface="Gulim"/>
                <a:cs typeface="Gulim"/>
              </a:rPr>
              <a:t> </a:t>
            </a:r>
            <a:r>
              <a:rPr sz="1300" spc="25" dirty="0">
                <a:latin typeface="Gulim"/>
                <a:cs typeface="Gulim"/>
              </a:rPr>
              <a:t>템</a:t>
            </a:r>
            <a:endParaRPr sz="1300">
              <a:latin typeface="Gulim"/>
              <a:cs typeface="Gulim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768631" y="3388518"/>
            <a:ext cx="2352675" cy="1296035"/>
          </a:xfrm>
          <a:custGeom>
            <a:avLst/>
            <a:gdLst/>
            <a:ahLst/>
            <a:cxnLst/>
            <a:rect l="l" t="t" r="r" b="b"/>
            <a:pathLst>
              <a:path w="2352675" h="1296035">
                <a:moveTo>
                  <a:pt x="0" y="0"/>
                </a:moveTo>
                <a:lnTo>
                  <a:pt x="2011013" y="1142"/>
                </a:lnTo>
              </a:path>
              <a:path w="2352675" h="1296035">
                <a:moveTo>
                  <a:pt x="2032920" y="0"/>
                </a:moveTo>
                <a:lnTo>
                  <a:pt x="2034635" y="1294733"/>
                </a:lnTo>
              </a:path>
              <a:path w="2352675" h="1296035">
                <a:moveTo>
                  <a:pt x="2011013" y="1294733"/>
                </a:moveTo>
                <a:lnTo>
                  <a:pt x="1755838" y="1295876"/>
                </a:lnTo>
              </a:path>
              <a:path w="2352675" h="1296035">
                <a:moveTo>
                  <a:pt x="2011013" y="619220"/>
                </a:moveTo>
                <a:lnTo>
                  <a:pt x="2352389" y="620363"/>
                </a:lnTo>
              </a:path>
              <a:path w="2352675" h="1296035">
                <a:moveTo>
                  <a:pt x="0" y="0"/>
                </a:moveTo>
                <a:lnTo>
                  <a:pt x="2011013" y="1142"/>
                </a:lnTo>
              </a:path>
              <a:path w="2352675" h="1296035">
                <a:moveTo>
                  <a:pt x="2032920" y="0"/>
                </a:moveTo>
                <a:lnTo>
                  <a:pt x="2034635" y="1294733"/>
                </a:lnTo>
              </a:path>
              <a:path w="2352675" h="1296035">
                <a:moveTo>
                  <a:pt x="2011013" y="1294733"/>
                </a:moveTo>
                <a:lnTo>
                  <a:pt x="1755838" y="1295876"/>
                </a:lnTo>
              </a:path>
              <a:path w="2352675" h="1296035">
                <a:moveTo>
                  <a:pt x="2011013" y="619220"/>
                </a:moveTo>
                <a:lnTo>
                  <a:pt x="2352389" y="620363"/>
                </a:lnTo>
              </a:path>
              <a:path w="2352675" h="1296035">
                <a:moveTo>
                  <a:pt x="0" y="0"/>
                </a:moveTo>
                <a:lnTo>
                  <a:pt x="2011013" y="1142"/>
                </a:lnTo>
              </a:path>
              <a:path w="2352675" h="1296035">
                <a:moveTo>
                  <a:pt x="2032920" y="0"/>
                </a:moveTo>
                <a:lnTo>
                  <a:pt x="2034635" y="1294733"/>
                </a:lnTo>
              </a:path>
              <a:path w="2352675" h="1296035">
                <a:moveTo>
                  <a:pt x="2011013" y="1294733"/>
                </a:moveTo>
                <a:lnTo>
                  <a:pt x="1755838" y="1295876"/>
                </a:lnTo>
              </a:path>
              <a:path w="2352675" h="1296035">
                <a:moveTo>
                  <a:pt x="2011013" y="619220"/>
                </a:moveTo>
                <a:lnTo>
                  <a:pt x="2352389" y="620363"/>
                </a:lnTo>
              </a:path>
            </a:pathLst>
          </a:custGeom>
          <a:ln w="10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2082800" y="2908620"/>
            <a:ext cx="1118870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71145" algn="l"/>
              </a:tabLst>
            </a:pPr>
            <a:r>
              <a:rPr sz="1450" spc="-75" dirty="0">
                <a:latin typeface="Gulim"/>
                <a:cs typeface="Gulim"/>
              </a:rPr>
              <a:t>λ	</a:t>
            </a:r>
            <a:r>
              <a:rPr sz="1450" spc="15" dirty="0">
                <a:latin typeface="Gulim"/>
                <a:cs typeface="Gulim"/>
              </a:rPr>
              <a:t>=</a:t>
            </a:r>
            <a:r>
              <a:rPr sz="1450" spc="-80" dirty="0">
                <a:latin typeface="Gulim"/>
                <a:cs typeface="Gulim"/>
              </a:rPr>
              <a:t> </a:t>
            </a:r>
            <a:r>
              <a:rPr sz="1450" spc="15" dirty="0">
                <a:latin typeface="Gulim"/>
                <a:cs typeface="Gulim"/>
              </a:rPr>
              <a:t>0</a:t>
            </a:r>
            <a:r>
              <a:rPr sz="1450" spc="-105" dirty="0">
                <a:latin typeface="Gulim"/>
                <a:cs typeface="Gulim"/>
              </a:rPr>
              <a:t> </a:t>
            </a:r>
            <a:r>
              <a:rPr sz="1450" spc="5" dirty="0">
                <a:latin typeface="Gulim"/>
                <a:cs typeface="Gulim"/>
              </a:rPr>
              <a:t>.</a:t>
            </a:r>
            <a:r>
              <a:rPr sz="1450" spc="-270" dirty="0">
                <a:latin typeface="Gulim"/>
                <a:cs typeface="Gulim"/>
              </a:rPr>
              <a:t> </a:t>
            </a:r>
            <a:r>
              <a:rPr sz="1450" spc="15" dirty="0">
                <a:latin typeface="Gulim"/>
                <a:cs typeface="Gulim"/>
              </a:rPr>
              <a:t>0</a:t>
            </a:r>
            <a:r>
              <a:rPr sz="1450" spc="-105" dirty="0">
                <a:latin typeface="Gulim"/>
                <a:cs typeface="Gulim"/>
              </a:rPr>
              <a:t> </a:t>
            </a:r>
            <a:r>
              <a:rPr sz="1450" spc="15" dirty="0">
                <a:latin typeface="Gulim"/>
                <a:cs typeface="Gulim"/>
              </a:rPr>
              <a:t>0</a:t>
            </a:r>
            <a:r>
              <a:rPr sz="1450" spc="-105" dirty="0">
                <a:latin typeface="Gulim"/>
                <a:cs typeface="Gulim"/>
              </a:rPr>
              <a:t> </a:t>
            </a:r>
            <a:r>
              <a:rPr sz="1450" spc="15" dirty="0">
                <a:latin typeface="Gulim"/>
                <a:cs typeface="Gulim"/>
              </a:rPr>
              <a:t>1</a:t>
            </a:r>
            <a:endParaRPr sz="1450">
              <a:latin typeface="Gulim"/>
              <a:cs typeface="Gulim"/>
            </a:endParaRPr>
          </a:p>
        </p:txBody>
      </p:sp>
      <p:pic>
        <p:nvPicPr>
          <p:cNvPr id="77" name="object 7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435" y="6600444"/>
            <a:ext cx="972312" cy="15849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731263"/>
            <a:ext cx="10692765" cy="6350"/>
            <a:chOff x="0" y="1731263"/>
            <a:chExt cx="10692765" cy="6350"/>
          </a:xfrm>
        </p:grpSpPr>
        <p:sp>
          <p:nvSpPr>
            <p:cNvPr id="3" name="object 3"/>
            <p:cNvSpPr/>
            <p:nvPr/>
          </p:nvSpPr>
          <p:spPr>
            <a:xfrm>
              <a:off x="0" y="1731263"/>
              <a:ext cx="17145" cy="6350"/>
            </a:xfrm>
            <a:custGeom>
              <a:avLst/>
              <a:gdLst/>
              <a:ahLst/>
              <a:cxnLst/>
              <a:rect l="l" t="t" r="r" b="b"/>
              <a:pathLst>
                <a:path w="17145" h="6350">
                  <a:moveTo>
                    <a:pt x="16764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528" y="1734311"/>
              <a:ext cx="10586085" cy="0"/>
            </a:xfrm>
            <a:custGeom>
              <a:avLst/>
              <a:gdLst/>
              <a:ahLst/>
              <a:cxnLst/>
              <a:rect l="l" t="t" r="r" b="b"/>
              <a:pathLst>
                <a:path w="10586085">
                  <a:moveTo>
                    <a:pt x="0" y="0"/>
                  </a:moveTo>
                  <a:lnTo>
                    <a:pt x="10585704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35996" y="1731263"/>
              <a:ext cx="56515" cy="6350"/>
            </a:xfrm>
            <a:custGeom>
              <a:avLst/>
              <a:gdLst/>
              <a:ahLst/>
              <a:cxnLst/>
              <a:rect l="l" t="t" r="r" b="b"/>
              <a:pathLst>
                <a:path w="56515" h="6350">
                  <a:moveTo>
                    <a:pt x="21336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21336" y="0"/>
                  </a:lnTo>
                  <a:lnTo>
                    <a:pt x="21336" y="6096"/>
                  </a:lnTo>
                  <a:close/>
                </a:path>
                <a:path w="56515" h="6350">
                  <a:moveTo>
                    <a:pt x="56387" y="6096"/>
                  </a:moveTo>
                  <a:lnTo>
                    <a:pt x="38100" y="6096"/>
                  </a:lnTo>
                  <a:lnTo>
                    <a:pt x="38100" y="0"/>
                  </a:lnTo>
                  <a:lnTo>
                    <a:pt x="56387" y="0"/>
                  </a:lnTo>
                  <a:lnTo>
                    <a:pt x="56387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890823" y="2532583"/>
            <a:ext cx="610870" cy="253365"/>
          </a:xfrm>
          <a:custGeom>
            <a:avLst/>
            <a:gdLst/>
            <a:ahLst/>
            <a:cxnLst/>
            <a:rect l="l" t="t" r="r" b="b"/>
            <a:pathLst>
              <a:path w="610869" h="253364">
                <a:moveTo>
                  <a:pt x="56228" y="252831"/>
                </a:moveTo>
                <a:lnTo>
                  <a:pt x="39159" y="252831"/>
                </a:lnTo>
                <a:lnTo>
                  <a:pt x="29808" y="240563"/>
                </a:lnTo>
                <a:lnTo>
                  <a:pt x="9555" y="198958"/>
                </a:lnTo>
                <a:lnTo>
                  <a:pt x="554" y="150602"/>
                </a:lnTo>
                <a:lnTo>
                  <a:pt x="0" y="134416"/>
                </a:lnTo>
                <a:lnTo>
                  <a:pt x="0" y="121081"/>
                </a:lnTo>
                <a:lnTo>
                  <a:pt x="5354" y="72109"/>
                </a:lnTo>
                <a:lnTo>
                  <a:pt x="21757" y="28470"/>
                </a:lnTo>
                <a:lnTo>
                  <a:pt x="39159" y="3200"/>
                </a:lnTo>
                <a:lnTo>
                  <a:pt x="56228" y="3200"/>
                </a:lnTo>
                <a:lnTo>
                  <a:pt x="47068" y="16710"/>
                </a:lnTo>
                <a:lnTo>
                  <a:pt x="39325" y="30570"/>
                </a:lnTo>
                <a:lnTo>
                  <a:pt x="24415" y="74250"/>
                </a:lnTo>
                <a:lnTo>
                  <a:pt x="19690" y="121081"/>
                </a:lnTo>
                <a:lnTo>
                  <a:pt x="19690" y="134416"/>
                </a:lnTo>
                <a:lnTo>
                  <a:pt x="24190" y="179722"/>
                </a:lnTo>
                <a:lnTo>
                  <a:pt x="38825" y="224161"/>
                </a:lnTo>
                <a:lnTo>
                  <a:pt x="46743" y="238596"/>
                </a:lnTo>
                <a:lnTo>
                  <a:pt x="56228" y="252831"/>
                </a:lnTo>
                <a:close/>
              </a:path>
              <a:path w="610869" h="253364">
                <a:moveTo>
                  <a:pt x="295457" y="121081"/>
                </a:moveTo>
                <a:lnTo>
                  <a:pt x="71429" y="121081"/>
                </a:lnTo>
                <a:lnTo>
                  <a:pt x="71429" y="105079"/>
                </a:lnTo>
                <a:lnTo>
                  <a:pt x="295457" y="105079"/>
                </a:lnTo>
                <a:lnTo>
                  <a:pt x="295457" y="121081"/>
                </a:lnTo>
                <a:close/>
              </a:path>
              <a:path w="610869" h="253364">
                <a:moveTo>
                  <a:pt x="192778" y="147485"/>
                </a:moveTo>
                <a:lnTo>
                  <a:pt x="174109" y="147485"/>
                </a:lnTo>
                <a:lnTo>
                  <a:pt x="174109" y="121081"/>
                </a:lnTo>
                <a:lnTo>
                  <a:pt x="192778" y="121081"/>
                </a:lnTo>
                <a:lnTo>
                  <a:pt x="192778" y="147485"/>
                </a:lnTo>
                <a:close/>
              </a:path>
              <a:path w="610869" h="253364">
                <a:moveTo>
                  <a:pt x="269321" y="244830"/>
                </a:moveTo>
                <a:lnTo>
                  <a:pt x="104767" y="244830"/>
                </a:lnTo>
                <a:lnTo>
                  <a:pt x="104767" y="188290"/>
                </a:lnTo>
                <a:lnTo>
                  <a:pt x="243718" y="188290"/>
                </a:lnTo>
                <a:lnTo>
                  <a:pt x="243718" y="163220"/>
                </a:lnTo>
                <a:lnTo>
                  <a:pt x="103433" y="163220"/>
                </a:lnTo>
                <a:lnTo>
                  <a:pt x="103433" y="147485"/>
                </a:lnTo>
                <a:lnTo>
                  <a:pt x="262120" y="147485"/>
                </a:lnTo>
                <a:lnTo>
                  <a:pt x="262120" y="203758"/>
                </a:lnTo>
                <a:lnTo>
                  <a:pt x="123169" y="203758"/>
                </a:lnTo>
                <a:lnTo>
                  <a:pt x="123169" y="229095"/>
                </a:lnTo>
                <a:lnTo>
                  <a:pt x="269321" y="229095"/>
                </a:lnTo>
                <a:lnTo>
                  <a:pt x="269321" y="244830"/>
                </a:lnTo>
                <a:close/>
              </a:path>
              <a:path w="610869" h="253364">
                <a:moveTo>
                  <a:pt x="269054" y="22669"/>
                </a:moveTo>
                <a:lnTo>
                  <a:pt x="97833" y="22669"/>
                </a:lnTo>
                <a:lnTo>
                  <a:pt x="97833" y="7200"/>
                </a:lnTo>
                <a:lnTo>
                  <a:pt x="269054" y="7200"/>
                </a:lnTo>
                <a:lnTo>
                  <a:pt x="269054" y="22669"/>
                </a:lnTo>
                <a:close/>
              </a:path>
              <a:path w="610869" h="253364">
                <a:moveTo>
                  <a:pt x="151439" y="68541"/>
                </a:moveTo>
                <a:lnTo>
                  <a:pt x="132770" y="68541"/>
                </a:lnTo>
                <a:lnTo>
                  <a:pt x="132770" y="22669"/>
                </a:lnTo>
                <a:lnTo>
                  <a:pt x="151439" y="22669"/>
                </a:lnTo>
                <a:lnTo>
                  <a:pt x="151439" y="68541"/>
                </a:lnTo>
                <a:close/>
              </a:path>
              <a:path w="610869" h="253364">
                <a:moveTo>
                  <a:pt x="234116" y="68541"/>
                </a:moveTo>
                <a:lnTo>
                  <a:pt x="215447" y="68541"/>
                </a:lnTo>
                <a:lnTo>
                  <a:pt x="215447" y="22669"/>
                </a:lnTo>
                <a:lnTo>
                  <a:pt x="234116" y="22669"/>
                </a:lnTo>
                <a:lnTo>
                  <a:pt x="234116" y="68541"/>
                </a:lnTo>
                <a:close/>
              </a:path>
              <a:path w="610869" h="253364">
                <a:moveTo>
                  <a:pt x="270121" y="84010"/>
                </a:moveTo>
                <a:lnTo>
                  <a:pt x="96766" y="84010"/>
                </a:lnTo>
                <a:lnTo>
                  <a:pt x="96766" y="68541"/>
                </a:lnTo>
                <a:lnTo>
                  <a:pt x="270121" y="68541"/>
                </a:lnTo>
                <a:lnTo>
                  <a:pt x="270121" y="84010"/>
                </a:lnTo>
                <a:close/>
              </a:path>
              <a:path w="610869" h="253364">
                <a:moveTo>
                  <a:pt x="515218" y="243763"/>
                </a:moveTo>
                <a:lnTo>
                  <a:pt x="496283" y="243763"/>
                </a:lnTo>
                <a:lnTo>
                  <a:pt x="496283" y="0"/>
                </a:lnTo>
                <a:lnTo>
                  <a:pt x="515218" y="0"/>
                </a:lnTo>
                <a:lnTo>
                  <a:pt x="515218" y="243763"/>
                </a:lnTo>
                <a:close/>
              </a:path>
              <a:path w="610869" h="253364">
                <a:moveTo>
                  <a:pt x="387736" y="184022"/>
                </a:moveTo>
                <a:lnTo>
                  <a:pt x="343330" y="165353"/>
                </a:lnTo>
                <a:lnTo>
                  <a:pt x="328453" y="128949"/>
                </a:lnTo>
                <a:lnTo>
                  <a:pt x="327461" y="113080"/>
                </a:lnTo>
                <a:lnTo>
                  <a:pt x="327461" y="87744"/>
                </a:lnTo>
                <a:lnTo>
                  <a:pt x="336388" y="45814"/>
                </a:lnTo>
                <a:lnTo>
                  <a:pt x="374259" y="18227"/>
                </a:lnTo>
                <a:lnTo>
                  <a:pt x="387736" y="17068"/>
                </a:lnTo>
                <a:lnTo>
                  <a:pt x="401212" y="18235"/>
                </a:lnTo>
                <a:lnTo>
                  <a:pt x="413105" y="21736"/>
                </a:lnTo>
                <a:lnTo>
                  <a:pt x="423415" y="27570"/>
                </a:lnTo>
                <a:lnTo>
                  <a:pt x="431001" y="34671"/>
                </a:lnTo>
                <a:lnTo>
                  <a:pt x="381513" y="34671"/>
                </a:lnTo>
                <a:lnTo>
                  <a:pt x="375823" y="35737"/>
                </a:lnTo>
                <a:lnTo>
                  <a:pt x="348931" y="65341"/>
                </a:lnTo>
                <a:lnTo>
                  <a:pt x="345948" y="88010"/>
                </a:lnTo>
                <a:lnTo>
                  <a:pt x="346055" y="117206"/>
                </a:lnTo>
                <a:lnTo>
                  <a:pt x="361110" y="158019"/>
                </a:lnTo>
                <a:lnTo>
                  <a:pt x="381513" y="166687"/>
                </a:lnTo>
                <a:lnTo>
                  <a:pt x="430717" y="166687"/>
                </a:lnTo>
                <a:lnTo>
                  <a:pt x="423415" y="173521"/>
                </a:lnTo>
                <a:lnTo>
                  <a:pt x="413105" y="179355"/>
                </a:lnTo>
                <a:lnTo>
                  <a:pt x="401212" y="182856"/>
                </a:lnTo>
                <a:lnTo>
                  <a:pt x="387736" y="184022"/>
                </a:lnTo>
                <a:close/>
              </a:path>
              <a:path w="610869" h="253364">
                <a:moveTo>
                  <a:pt x="430717" y="166687"/>
                </a:moveTo>
                <a:lnTo>
                  <a:pt x="393959" y="166687"/>
                </a:lnTo>
                <a:lnTo>
                  <a:pt x="399648" y="165620"/>
                </a:lnTo>
                <a:lnTo>
                  <a:pt x="409961" y="161353"/>
                </a:lnTo>
                <a:lnTo>
                  <a:pt x="428841" y="123982"/>
                </a:lnTo>
                <a:lnTo>
                  <a:pt x="429524" y="88010"/>
                </a:lnTo>
                <a:lnTo>
                  <a:pt x="429416" y="83893"/>
                </a:lnTo>
                <a:lnTo>
                  <a:pt x="414361" y="43338"/>
                </a:lnTo>
                <a:lnTo>
                  <a:pt x="393959" y="34671"/>
                </a:lnTo>
                <a:lnTo>
                  <a:pt x="431001" y="34671"/>
                </a:lnTo>
                <a:lnTo>
                  <a:pt x="447018" y="72142"/>
                </a:lnTo>
                <a:lnTo>
                  <a:pt x="448010" y="113080"/>
                </a:lnTo>
                <a:lnTo>
                  <a:pt x="447018" y="128949"/>
                </a:lnTo>
                <a:lnTo>
                  <a:pt x="444043" y="142951"/>
                </a:lnTo>
                <a:lnTo>
                  <a:pt x="439084" y="155086"/>
                </a:lnTo>
                <a:lnTo>
                  <a:pt x="432141" y="165353"/>
                </a:lnTo>
                <a:lnTo>
                  <a:pt x="430717" y="166687"/>
                </a:lnTo>
                <a:close/>
              </a:path>
              <a:path w="610869" h="253364">
                <a:moveTo>
                  <a:pt x="571225" y="252831"/>
                </a:moveTo>
                <a:lnTo>
                  <a:pt x="554156" y="252831"/>
                </a:lnTo>
                <a:lnTo>
                  <a:pt x="563641" y="238596"/>
                </a:lnTo>
                <a:lnTo>
                  <a:pt x="571559" y="224161"/>
                </a:lnTo>
                <a:lnTo>
                  <a:pt x="586194" y="179722"/>
                </a:lnTo>
                <a:lnTo>
                  <a:pt x="590694" y="134416"/>
                </a:lnTo>
                <a:lnTo>
                  <a:pt x="590694" y="121081"/>
                </a:lnTo>
                <a:lnTo>
                  <a:pt x="585969" y="74250"/>
                </a:lnTo>
                <a:lnTo>
                  <a:pt x="571059" y="30570"/>
                </a:lnTo>
                <a:lnTo>
                  <a:pt x="554156" y="3200"/>
                </a:lnTo>
                <a:lnTo>
                  <a:pt x="571225" y="3200"/>
                </a:lnTo>
                <a:lnTo>
                  <a:pt x="595378" y="42255"/>
                </a:lnTo>
                <a:lnTo>
                  <a:pt x="608030" y="88144"/>
                </a:lnTo>
                <a:lnTo>
                  <a:pt x="610384" y="134416"/>
                </a:lnTo>
                <a:lnTo>
                  <a:pt x="609830" y="150602"/>
                </a:lnTo>
                <a:lnTo>
                  <a:pt x="600829" y="198958"/>
                </a:lnTo>
                <a:lnTo>
                  <a:pt x="580576" y="240563"/>
                </a:lnTo>
                <a:lnTo>
                  <a:pt x="571225" y="2528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675005" algn="l"/>
              </a:tabLst>
            </a:pPr>
            <a:r>
              <a:rPr i="1" dirty="0">
                <a:latin typeface="Times New Roman"/>
                <a:cs typeface="Times New Roman"/>
              </a:rPr>
              <a:t>R	</a:t>
            </a:r>
            <a:r>
              <a:rPr dirty="0">
                <a:latin typeface="Symbol"/>
                <a:cs typeface="Symbol"/>
              </a:rPr>
              <a:t></a:t>
            </a:r>
            <a:r>
              <a:rPr spc="-70" dirty="0"/>
              <a:t> </a:t>
            </a:r>
            <a:r>
              <a:rPr i="1" spc="65" dirty="0">
                <a:latin typeface="Times New Roman"/>
                <a:cs typeface="Times New Roman"/>
              </a:rPr>
              <a:t>e</a:t>
            </a:r>
            <a:r>
              <a:rPr sz="1725" spc="120" baseline="43478" dirty="0">
                <a:latin typeface="Symbol"/>
                <a:cs typeface="Symbol"/>
              </a:rPr>
              <a:t></a:t>
            </a:r>
            <a:r>
              <a:rPr sz="1800" i="1" spc="-292" baseline="41666" dirty="0">
                <a:latin typeface="Symbol" pitchFamily="2" charset="2"/>
                <a:cs typeface="Cambria"/>
              </a:rPr>
              <a:t></a:t>
            </a:r>
            <a:r>
              <a:rPr sz="1725" i="1" baseline="43478" dirty="0">
                <a:latin typeface="Times New Roman"/>
                <a:cs typeface="Times New Roman"/>
              </a:rPr>
              <a:t>t</a:t>
            </a:r>
            <a:r>
              <a:rPr sz="1725" i="1" spc="22" baseline="43478" dirty="0">
                <a:latin typeface="Times New Roman"/>
                <a:cs typeface="Times New Roman"/>
              </a:rPr>
              <a:t> </a:t>
            </a:r>
            <a:r>
              <a:rPr sz="2000" spc="-170" dirty="0"/>
              <a:t>(</a:t>
            </a:r>
            <a:r>
              <a:rPr sz="2000" spc="150" dirty="0"/>
              <a:t>1</a:t>
            </a:r>
            <a:r>
              <a:rPr sz="2000" dirty="0">
                <a:latin typeface="Symbol"/>
                <a:cs typeface="Symbol"/>
              </a:rPr>
              <a:t></a:t>
            </a:r>
            <a:r>
              <a:rPr sz="2000" spc="-160" dirty="0"/>
              <a:t> </a:t>
            </a:r>
            <a:r>
              <a:rPr sz="2100" i="1" spc="-370" dirty="0">
                <a:latin typeface="Symbol" pitchFamily="2" charset="2"/>
                <a:cs typeface="Cambria"/>
              </a:rPr>
              <a:t></a:t>
            </a:r>
            <a:r>
              <a:rPr sz="2000" i="1" spc="125" dirty="0">
                <a:latin typeface="Times New Roman"/>
                <a:cs typeface="Times New Roman"/>
              </a:rPr>
              <a:t>t</a:t>
            </a:r>
            <a:r>
              <a:rPr sz="2000" dirty="0"/>
              <a:t>)</a:t>
            </a:r>
            <a:r>
              <a:rPr sz="2000" spc="-35" dirty="0"/>
              <a:t> </a:t>
            </a:r>
            <a:r>
              <a:rPr sz="2000" dirty="0">
                <a:latin typeface="Symbol"/>
                <a:cs typeface="Symbol"/>
              </a:rPr>
              <a:t></a:t>
            </a:r>
            <a:r>
              <a:rPr sz="2000" spc="-70" dirty="0"/>
              <a:t> </a:t>
            </a:r>
            <a:r>
              <a:rPr sz="2000" i="1" spc="65" dirty="0">
                <a:latin typeface="Times New Roman"/>
                <a:cs typeface="Times New Roman"/>
              </a:rPr>
              <a:t>e</a:t>
            </a:r>
            <a:r>
              <a:rPr sz="1725" spc="-7" baseline="43478" dirty="0">
                <a:latin typeface="Symbol"/>
                <a:cs typeface="Symbol"/>
              </a:rPr>
              <a:t></a:t>
            </a:r>
            <a:r>
              <a:rPr sz="1725" baseline="43478" dirty="0"/>
              <a:t>0.</a:t>
            </a:r>
            <a:r>
              <a:rPr sz="1725" spc="-22" baseline="43478" dirty="0"/>
              <a:t>0</a:t>
            </a:r>
            <a:r>
              <a:rPr sz="1725" spc="15" baseline="43478" dirty="0"/>
              <a:t>0</a:t>
            </a:r>
            <a:r>
              <a:rPr sz="1725" spc="-157" baseline="43478" dirty="0"/>
              <a:t>1</a:t>
            </a:r>
            <a:r>
              <a:rPr sz="1725" spc="-22" baseline="43478" dirty="0"/>
              <a:t>*</a:t>
            </a:r>
            <a:r>
              <a:rPr sz="1725" baseline="43478" dirty="0"/>
              <a:t>24</a:t>
            </a:r>
            <a:r>
              <a:rPr sz="1725" spc="-82" baseline="43478" dirty="0"/>
              <a:t> </a:t>
            </a:r>
            <a:r>
              <a:rPr sz="2000" spc="-170" dirty="0"/>
              <a:t>(</a:t>
            </a:r>
            <a:r>
              <a:rPr sz="2000" spc="150" dirty="0"/>
              <a:t>1</a:t>
            </a:r>
            <a:r>
              <a:rPr sz="2000" dirty="0">
                <a:latin typeface="Symbol"/>
                <a:cs typeface="Symbol"/>
              </a:rPr>
              <a:t></a:t>
            </a:r>
            <a:r>
              <a:rPr sz="2000" spc="-150" dirty="0"/>
              <a:t> </a:t>
            </a:r>
            <a:r>
              <a:rPr sz="2000" dirty="0"/>
              <a:t>0.00</a:t>
            </a:r>
            <a:r>
              <a:rPr sz="2000" spc="40" dirty="0"/>
              <a:t>1</a:t>
            </a:r>
            <a:r>
              <a:rPr sz="2000" dirty="0"/>
              <a:t>*</a:t>
            </a:r>
            <a:r>
              <a:rPr sz="2000" spc="-280" dirty="0"/>
              <a:t> </a:t>
            </a:r>
            <a:r>
              <a:rPr sz="2000" spc="-20" dirty="0"/>
              <a:t>2</a:t>
            </a:r>
            <a:r>
              <a:rPr sz="2000" spc="20" dirty="0"/>
              <a:t>4</a:t>
            </a:r>
            <a:r>
              <a:rPr sz="2000" dirty="0"/>
              <a:t>)</a:t>
            </a:r>
            <a:r>
              <a:rPr sz="2000" spc="-35" dirty="0"/>
              <a:t> </a:t>
            </a:r>
            <a:r>
              <a:rPr sz="2000" dirty="0">
                <a:latin typeface="Symbol"/>
                <a:cs typeface="Symbol"/>
              </a:rPr>
              <a:t></a:t>
            </a:r>
            <a:r>
              <a:rPr sz="2000" spc="-70" dirty="0"/>
              <a:t> </a:t>
            </a:r>
            <a:r>
              <a:rPr sz="2000" spc="-100" dirty="0"/>
              <a:t>0.997</a:t>
            </a:r>
            <a:endParaRPr sz="2000" dirty="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9920" y="2862436"/>
            <a:ext cx="46545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5" dirty="0">
                <a:latin typeface="GulimChe"/>
                <a:cs typeface="GulimChe"/>
              </a:rPr>
              <a:t>레이</a:t>
            </a:r>
            <a:r>
              <a:rPr sz="1150" spc="5" dirty="0">
                <a:latin typeface="GulimChe"/>
                <a:cs typeface="GulimChe"/>
              </a:rPr>
              <a:t>더</a:t>
            </a:r>
            <a:endParaRPr sz="1150">
              <a:latin typeface="GulimChe"/>
              <a:cs typeface="GulimCh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20595" y="3213056"/>
            <a:ext cx="14928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i="1" spc="-40" dirty="0">
                <a:latin typeface="Times New Roman"/>
                <a:cs typeface="Times New Roman"/>
              </a:rPr>
              <a:t>R</a:t>
            </a:r>
            <a:r>
              <a:rPr sz="1725" spc="-60" baseline="-28985" dirty="0">
                <a:latin typeface="GulimChe"/>
                <a:cs typeface="GulimChe"/>
              </a:rPr>
              <a:t>발사</a:t>
            </a:r>
            <a:r>
              <a:rPr sz="1725" spc="104" baseline="-28985" dirty="0">
                <a:latin typeface="GulimChe"/>
                <a:cs typeface="GulimChe"/>
              </a:rPr>
              <a:t> </a:t>
            </a:r>
            <a:r>
              <a:rPr sz="2000" dirty="0">
                <a:latin typeface="Symbol"/>
                <a:cs typeface="Symbol"/>
              </a:rPr>
              <a:t>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0.9685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68167" y="3985778"/>
            <a:ext cx="4597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Symbol"/>
                <a:cs typeface="Symbol"/>
              </a:rPr>
              <a:t></a:t>
            </a:r>
            <a:r>
              <a:rPr sz="2000" spc="-290" dirty="0">
                <a:latin typeface="Times New Roman"/>
                <a:cs typeface="Times New Roman"/>
              </a:rPr>
              <a:t> </a:t>
            </a:r>
            <a:r>
              <a:rPr sz="3000" i="1" baseline="-27777" dirty="0">
                <a:latin typeface="Times New Roman"/>
                <a:cs typeface="Times New Roman"/>
              </a:rPr>
              <a:t>i</a:t>
            </a:r>
            <a:r>
              <a:rPr sz="3000" i="1" spc="307" baseline="-2777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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26867" y="4161037"/>
            <a:ext cx="3905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i="1" spc="40" dirty="0">
                <a:latin typeface="Times New Roman"/>
                <a:cs typeface="Times New Roman"/>
              </a:rPr>
              <a:t>i</a:t>
            </a:r>
            <a:r>
              <a:rPr sz="1150" spc="40" dirty="0">
                <a:latin typeface="Symbol"/>
                <a:cs typeface="Symbol"/>
              </a:rPr>
              <a:t></a:t>
            </a:r>
            <a:r>
              <a:rPr sz="1150" spc="40" dirty="0">
                <a:latin typeface="Times New Roman"/>
                <a:cs typeface="Times New Roman"/>
              </a:rPr>
              <a:t>3</a:t>
            </a:r>
            <a:r>
              <a:rPr sz="1150" spc="75" dirty="0">
                <a:latin typeface="Times New Roman"/>
                <a:cs typeface="Times New Roman"/>
              </a:rPr>
              <a:t> </a:t>
            </a:r>
            <a:r>
              <a:rPr sz="3000" baseline="-2777" dirty="0">
                <a:latin typeface="Symbol"/>
                <a:cs typeface="Symbol"/>
              </a:rPr>
              <a:t></a:t>
            </a:r>
            <a:endParaRPr sz="3000" baseline="-2777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79174" y="4174753"/>
            <a:ext cx="1238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Symbol"/>
                <a:cs typeface="Symbol"/>
              </a:rPr>
              <a:t>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20595" y="3792743"/>
            <a:ext cx="3500120" cy="484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690245" algn="l"/>
              </a:tabLst>
            </a:pPr>
            <a:r>
              <a:rPr sz="2000" i="1" dirty="0">
                <a:latin typeface="Times New Roman"/>
                <a:cs typeface="Times New Roman"/>
              </a:rPr>
              <a:t>R	</a:t>
            </a:r>
            <a:r>
              <a:rPr sz="2000" dirty="0">
                <a:latin typeface="Symbol"/>
                <a:cs typeface="Symbol"/>
              </a:rPr>
              <a:t>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4500" spc="-2047" baseline="-8333" dirty="0">
                <a:latin typeface="Symbol"/>
                <a:cs typeface="Symbol"/>
              </a:rPr>
              <a:t></a:t>
            </a:r>
            <a:r>
              <a:rPr sz="1725" spc="7" baseline="99033" dirty="0">
                <a:latin typeface="Times New Roman"/>
                <a:cs typeface="Times New Roman"/>
              </a:rPr>
              <a:t>4</a:t>
            </a:r>
            <a:r>
              <a:rPr sz="1725" baseline="99033" dirty="0">
                <a:latin typeface="Times New Roman"/>
                <a:cs typeface="Times New Roman"/>
              </a:rPr>
              <a:t>  </a:t>
            </a:r>
            <a:r>
              <a:rPr sz="1725" spc="172" baseline="99033" dirty="0">
                <a:latin typeface="Times New Roman"/>
                <a:cs typeface="Times New Roman"/>
              </a:rPr>
              <a:t> </a:t>
            </a:r>
            <a:r>
              <a:rPr sz="3000" baseline="36111" dirty="0">
                <a:latin typeface="Symbol"/>
                <a:cs typeface="Symbol"/>
              </a:rPr>
              <a:t></a:t>
            </a:r>
            <a:r>
              <a:rPr sz="3000" spc="-345" baseline="36111" dirty="0">
                <a:latin typeface="Times New Roman"/>
                <a:cs typeface="Times New Roman"/>
              </a:rPr>
              <a:t> </a:t>
            </a:r>
            <a:r>
              <a:rPr sz="3000" baseline="41666" dirty="0">
                <a:latin typeface="Times New Roman"/>
                <a:cs typeface="Times New Roman"/>
              </a:rPr>
              <a:t>4</a:t>
            </a:r>
            <a:r>
              <a:rPr sz="3000" spc="-450" baseline="41666" dirty="0">
                <a:latin typeface="Times New Roman"/>
                <a:cs typeface="Times New Roman"/>
              </a:rPr>
              <a:t> </a:t>
            </a:r>
            <a:r>
              <a:rPr sz="3000" baseline="36111" dirty="0">
                <a:latin typeface="Symbol"/>
                <a:cs typeface="Symbol"/>
              </a:rPr>
              <a:t></a:t>
            </a:r>
            <a:r>
              <a:rPr sz="2000" dirty="0">
                <a:latin typeface="Times New Roman"/>
                <a:cs typeface="Times New Roman"/>
              </a:rPr>
              <a:t>0.</a:t>
            </a:r>
            <a:r>
              <a:rPr sz="2000" spc="10" dirty="0">
                <a:latin typeface="Times New Roman"/>
                <a:cs typeface="Times New Roman"/>
              </a:rPr>
              <a:t>9</a:t>
            </a:r>
            <a:r>
              <a:rPr sz="1725" i="1" baseline="43478" dirty="0">
                <a:latin typeface="Times New Roman"/>
                <a:cs typeface="Times New Roman"/>
              </a:rPr>
              <a:t>i</a:t>
            </a:r>
            <a:r>
              <a:rPr sz="1725" i="1" spc="-270" baseline="43478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0.</a:t>
            </a:r>
            <a:r>
              <a:rPr sz="2000" spc="-125" dirty="0">
                <a:latin typeface="Times New Roman"/>
                <a:cs typeface="Times New Roman"/>
              </a:rPr>
              <a:t>1</a:t>
            </a:r>
            <a:r>
              <a:rPr sz="1725" spc="89" baseline="43478" dirty="0">
                <a:latin typeface="Times New Roman"/>
                <a:cs typeface="Times New Roman"/>
              </a:rPr>
              <a:t>4</a:t>
            </a:r>
            <a:r>
              <a:rPr sz="1725" spc="60" baseline="43478" dirty="0">
                <a:latin typeface="Symbol"/>
                <a:cs typeface="Symbol"/>
              </a:rPr>
              <a:t></a:t>
            </a:r>
            <a:r>
              <a:rPr sz="1725" i="1" baseline="43478" dirty="0">
                <a:latin typeface="Times New Roman"/>
                <a:cs typeface="Times New Roman"/>
              </a:rPr>
              <a:t>i </a:t>
            </a:r>
            <a:r>
              <a:rPr sz="1725" i="1" spc="179" baseline="43478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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0.94</a:t>
            </a:r>
            <a:r>
              <a:rPr sz="2000" spc="-25" dirty="0">
                <a:latin typeface="Times New Roman"/>
                <a:cs typeface="Times New Roman"/>
              </a:rPr>
              <a:t>7</a:t>
            </a:r>
            <a:r>
              <a:rPr sz="2000" dirty="0">
                <a:latin typeface="Times New Roman"/>
                <a:cs typeface="Times New Roman"/>
              </a:rPr>
              <a:t>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4679" y="4102502"/>
            <a:ext cx="464820" cy="2025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-5" dirty="0">
                <a:latin typeface="GulimChe"/>
                <a:cs typeface="GulimChe"/>
              </a:rPr>
              <a:t>미사</a:t>
            </a:r>
            <a:r>
              <a:rPr sz="1150" spc="10" dirty="0">
                <a:latin typeface="GulimChe"/>
                <a:cs typeface="GulimChe"/>
              </a:rPr>
              <a:t>일</a:t>
            </a:r>
            <a:endParaRPr sz="1150">
              <a:latin typeface="GulimChe"/>
              <a:cs typeface="GulimCh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20595" y="5023113"/>
            <a:ext cx="391032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i="1" spc="-50" dirty="0">
                <a:latin typeface="Times New Roman"/>
                <a:cs typeface="Times New Roman"/>
              </a:rPr>
              <a:t>R</a:t>
            </a:r>
            <a:r>
              <a:rPr sz="1725" i="1" baseline="-24154" dirty="0">
                <a:latin typeface="Times New Roman"/>
                <a:cs typeface="Times New Roman"/>
              </a:rPr>
              <a:t>S  </a:t>
            </a:r>
            <a:r>
              <a:rPr sz="1725" i="1" spc="-127" baseline="-241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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0.997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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0.968</a:t>
            </a:r>
            <a:r>
              <a:rPr sz="2000" spc="160" dirty="0">
                <a:latin typeface="Times New Roman"/>
                <a:cs typeface="Times New Roman"/>
              </a:rPr>
              <a:t>5</a:t>
            </a:r>
            <a:r>
              <a:rPr sz="2000" dirty="0">
                <a:latin typeface="Symbol"/>
                <a:cs typeface="Symbol"/>
              </a:rPr>
              <a:t>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0</a:t>
            </a:r>
            <a:r>
              <a:rPr sz="2000" spc="20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9477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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0</a:t>
            </a:r>
            <a:r>
              <a:rPr sz="2000" spc="-20" dirty="0">
                <a:latin typeface="Times New Roman"/>
                <a:cs typeface="Times New Roman"/>
              </a:rPr>
              <a:t>.</a:t>
            </a:r>
            <a:r>
              <a:rPr sz="2000" spc="20" dirty="0">
                <a:latin typeface="Times New Roman"/>
                <a:cs typeface="Times New Roman"/>
              </a:rPr>
              <a:t>9</a:t>
            </a:r>
            <a:r>
              <a:rPr sz="2000" spc="-20" dirty="0">
                <a:latin typeface="Times New Roman"/>
                <a:cs typeface="Times New Roman"/>
              </a:rPr>
              <a:t>1</a:t>
            </a:r>
            <a:r>
              <a:rPr sz="2000" spc="20" dirty="0">
                <a:latin typeface="Times New Roman"/>
                <a:cs typeface="Times New Roman"/>
              </a:rPr>
              <a:t>7</a:t>
            </a:r>
            <a:r>
              <a:rPr sz="2000" dirty="0"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20748" y="4644847"/>
            <a:ext cx="1427480" cy="245745"/>
          </a:xfrm>
          <a:custGeom>
            <a:avLst/>
            <a:gdLst/>
            <a:ahLst/>
            <a:cxnLst/>
            <a:rect l="l" t="t" r="r" b="b"/>
            <a:pathLst>
              <a:path w="1427480" h="245745">
                <a:moveTo>
                  <a:pt x="134416" y="30937"/>
                </a:moveTo>
                <a:lnTo>
                  <a:pt x="6934" y="30937"/>
                </a:lnTo>
                <a:lnTo>
                  <a:pt x="6934" y="14668"/>
                </a:lnTo>
                <a:lnTo>
                  <a:pt x="134416" y="14668"/>
                </a:lnTo>
                <a:lnTo>
                  <a:pt x="134416" y="30937"/>
                </a:lnTo>
                <a:close/>
              </a:path>
              <a:path w="1427480" h="245745">
                <a:moveTo>
                  <a:pt x="11468" y="138417"/>
                </a:moveTo>
                <a:lnTo>
                  <a:pt x="0" y="125082"/>
                </a:lnTo>
                <a:lnTo>
                  <a:pt x="6017" y="120748"/>
                </a:lnTo>
                <a:lnTo>
                  <a:pt x="12068" y="116281"/>
                </a:lnTo>
                <a:lnTo>
                  <a:pt x="46405" y="87744"/>
                </a:lnTo>
                <a:lnTo>
                  <a:pt x="62407" y="30937"/>
                </a:lnTo>
                <a:lnTo>
                  <a:pt x="81343" y="30937"/>
                </a:lnTo>
                <a:lnTo>
                  <a:pt x="85744" y="72453"/>
                </a:lnTo>
                <a:lnTo>
                  <a:pt x="95731" y="84010"/>
                </a:lnTo>
                <a:lnTo>
                  <a:pt x="72542" y="84010"/>
                </a:lnTo>
                <a:lnTo>
                  <a:pt x="51739" y="106679"/>
                </a:lnTo>
                <a:lnTo>
                  <a:pt x="49428" y="108813"/>
                </a:lnTo>
                <a:lnTo>
                  <a:pt x="46628" y="111213"/>
                </a:lnTo>
                <a:lnTo>
                  <a:pt x="29292" y="125215"/>
                </a:lnTo>
                <a:lnTo>
                  <a:pt x="25603" y="128060"/>
                </a:lnTo>
                <a:lnTo>
                  <a:pt x="18135" y="133572"/>
                </a:lnTo>
                <a:lnTo>
                  <a:pt x="11468" y="138417"/>
                </a:lnTo>
                <a:close/>
              </a:path>
              <a:path w="1427480" h="245745">
                <a:moveTo>
                  <a:pt x="128816" y="130149"/>
                </a:moveTo>
                <a:lnTo>
                  <a:pt x="96812" y="106679"/>
                </a:lnTo>
                <a:lnTo>
                  <a:pt x="72809" y="84010"/>
                </a:lnTo>
                <a:lnTo>
                  <a:pt x="95731" y="84010"/>
                </a:lnTo>
                <a:lnTo>
                  <a:pt x="96278" y="84543"/>
                </a:lnTo>
                <a:lnTo>
                  <a:pt x="100545" y="88277"/>
                </a:lnTo>
                <a:lnTo>
                  <a:pt x="133850" y="113205"/>
                </a:lnTo>
                <a:lnTo>
                  <a:pt x="139750" y="117081"/>
                </a:lnTo>
                <a:lnTo>
                  <a:pt x="128816" y="130149"/>
                </a:lnTo>
                <a:close/>
              </a:path>
              <a:path w="1427480" h="245745">
                <a:moveTo>
                  <a:pt x="193890" y="245630"/>
                </a:moveTo>
                <a:lnTo>
                  <a:pt x="175221" y="245630"/>
                </a:lnTo>
                <a:lnTo>
                  <a:pt x="175221" y="172021"/>
                </a:lnTo>
                <a:lnTo>
                  <a:pt x="37071" y="172021"/>
                </a:lnTo>
                <a:lnTo>
                  <a:pt x="37071" y="155486"/>
                </a:lnTo>
                <a:lnTo>
                  <a:pt x="193890" y="155486"/>
                </a:lnTo>
                <a:lnTo>
                  <a:pt x="193890" y="245630"/>
                </a:lnTo>
                <a:close/>
              </a:path>
              <a:path w="1427480" h="245745">
                <a:moveTo>
                  <a:pt x="193890" y="141084"/>
                </a:moveTo>
                <a:lnTo>
                  <a:pt x="175221" y="141084"/>
                </a:lnTo>
                <a:lnTo>
                  <a:pt x="175221" y="0"/>
                </a:lnTo>
                <a:lnTo>
                  <a:pt x="193890" y="0"/>
                </a:lnTo>
                <a:lnTo>
                  <a:pt x="193890" y="141084"/>
                </a:lnTo>
                <a:close/>
              </a:path>
              <a:path w="1427480" h="245745">
                <a:moveTo>
                  <a:pt x="444322" y="244563"/>
                </a:moveTo>
                <a:lnTo>
                  <a:pt x="288836" y="244563"/>
                </a:lnTo>
                <a:lnTo>
                  <a:pt x="288836" y="185356"/>
                </a:lnTo>
                <a:lnTo>
                  <a:pt x="419519" y="185356"/>
                </a:lnTo>
                <a:lnTo>
                  <a:pt x="419519" y="157886"/>
                </a:lnTo>
                <a:lnTo>
                  <a:pt x="287502" y="157886"/>
                </a:lnTo>
                <a:lnTo>
                  <a:pt x="287502" y="141617"/>
                </a:lnTo>
                <a:lnTo>
                  <a:pt x="437921" y="141617"/>
                </a:lnTo>
                <a:lnTo>
                  <a:pt x="437921" y="201091"/>
                </a:lnTo>
                <a:lnTo>
                  <a:pt x="307238" y="201091"/>
                </a:lnTo>
                <a:lnTo>
                  <a:pt x="307238" y="228561"/>
                </a:lnTo>
                <a:lnTo>
                  <a:pt x="444322" y="228561"/>
                </a:lnTo>
                <a:lnTo>
                  <a:pt x="444322" y="244563"/>
                </a:lnTo>
                <a:close/>
              </a:path>
              <a:path w="1427480" h="245745">
                <a:moveTo>
                  <a:pt x="437921" y="127215"/>
                </a:moveTo>
                <a:lnTo>
                  <a:pt x="419519" y="127215"/>
                </a:lnTo>
                <a:lnTo>
                  <a:pt x="419519" y="81610"/>
                </a:lnTo>
                <a:lnTo>
                  <a:pt x="368579" y="81610"/>
                </a:lnTo>
                <a:lnTo>
                  <a:pt x="368579" y="65341"/>
                </a:lnTo>
                <a:lnTo>
                  <a:pt x="419519" y="65341"/>
                </a:lnTo>
                <a:lnTo>
                  <a:pt x="419519" y="40805"/>
                </a:lnTo>
                <a:lnTo>
                  <a:pt x="368579" y="40805"/>
                </a:lnTo>
                <a:lnTo>
                  <a:pt x="368579" y="24536"/>
                </a:lnTo>
                <a:lnTo>
                  <a:pt x="419519" y="24536"/>
                </a:lnTo>
                <a:lnTo>
                  <a:pt x="419519" y="0"/>
                </a:lnTo>
                <a:lnTo>
                  <a:pt x="437921" y="0"/>
                </a:lnTo>
                <a:lnTo>
                  <a:pt x="437921" y="127215"/>
                </a:lnTo>
                <a:close/>
              </a:path>
              <a:path w="1427480" h="245745">
                <a:moveTo>
                  <a:pt x="250698" y="116814"/>
                </a:moveTo>
                <a:lnTo>
                  <a:pt x="250698" y="54673"/>
                </a:lnTo>
                <a:lnTo>
                  <a:pt x="331508" y="54673"/>
                </a:lnTo>
                <a:lnTo>
                  <a:pt x="331508" y="24536"/>
                </a:lnTo>
                <a:lnTo>
                  <a:pt x="250698" y="24536"/>
                </a:lnTo>
                <a:lnTo>
                  <a:pt x="250698" y="8267"/>
                </a:lnTo>
                <a:lnTo>
                  <a:pt x="349910" y="8267"/>
                </a:lnTo>
                <a:lnTo>
                  <a:pt x="349910" y="70408"/>
                </a:lnTo>
                <a:lnTo>
                  <a:pt x="269100" y="70408"/>
                </a:lnTo>
                <a:lnTo>
                  <a:pt x="269100" y="100545"/>
                </a:lnTo>
                <a:lnTo>
                  <a:pt x="381612" y="100545"/>
                </a:lnTo>
                <a:lnTo>
                  <a:pt x="382981" y="112280"/>
                </a:lnTo>
                <a:lnTo>
                  <a:pt x="337283" y="115722"/>
                </a:lnTo>
                <a:lnTo>
                  <a:pt x="295236" y="116681"/>
                </a:lnTo>
                <a:lnTo>
                  <a:pt x="250698" y="116814"/>
                </a:lnTo>
                <a:close/>
              </a:path>
              <a:path w="1427480" h="245745">
                <a:moveTo>
                  <a:pt x="381612" y="100545"/>
                </a:moveTo>
                <a:lnTo>
                  <a:pt x="269100" y="100545"/>
                </a:lnTo>
                <a:lnTo>
                  <a:pt x="316172" y="100212"/>
                </a:lnTo>
                <a:lnTo>
                  <a:pt x="336908" y="99645"/>
                </a:lnTo>
                <a:lnTo>
                  <a:pt x="381114" y="96278"/>
                </a:lnTo>
                <a:lnTo>
                  <a:pt x="381612" y="100545"/>
                </a:lnTo>
                <a:close/>
              </a:path>
              <a:path w="1427480" h="245745">
                <a:moveTo>
                  <a:pt x="639013" y="62141"/>
                </a:moveTo>
                <a:lnTo>
                  <a:pt x="620344" y="62141"/>
                </a:lnTo>
                <a:lnTo>
                  <a:pt x="620344" y="5067"/>
                </a:lnTo>
                <a:lnTo>
                  <a:pt x="639013" y="5067"/>
                </a:lnTo>
                <a:lnTo>
                  <a:pt x="639013" y="62141"/>
                </a:lnTo>
                <a:close/>
              </a:path>
              <a:path w="1427480" h="245745">
                <a:moveTo>
                  <a:pt x="492061" y="190157"/>
                </a:moveTo>
                <a:lnTo>
                  <a:pt x="481660" y="175488"/>
                </a:lnTo>
                <a:lnTo>
                  <a:pt x="490277" y="169646"/>
                </a:lnTo>
                <a:lnTo>
                  <a:pt x="498262" y="164120"/>
                </a:lnTo>
                <a:lnTo>
                  <a:pt x="529207" y="140567"/>
                </a:lnTo>
                <a:lnTo>
                  <a:pt x="553491" y="110991"/>
                </a:lnTo>
                <a:lnTo>
                  <a:pt x="559536" y="41071"/>
                </a:lnTo>
                <a:lnTo>
                  <a:pt x="486194" y="41071"/>
                </a:lnTo>
                <a:lnTo>
                  <a:pt x="486194" y="24269"/>
                </a:lnTo>
                <a:lnTo>
                  <a:pt x="577938" y="24269"/>
                </a:lnTo>
                <a:lnTo>
                  <a:pt x="577938" y="62141"/>
                </a:lnTo>
                <a:lnTo>
                  <a:pt x="639013" y="62141"/>
                </a:lnTo>
                <a:lnTo>
                  <a:pt x="639013" y="78676"/>
                </a:lnTo>
                <a:lnTo>
                  <a:pt x="577672" y="78676"/>
                </a:lnTo>
                <a:lnTo>
                  <a:pt x="577213" y="87060"/>
                </a:lnTo>
                <a:lnTo>
                  <a:pt x="564912" y="127640"/>
                </a:lnTo>
                <a:lnTo>
                  <a:pt x="534866" y="159086"/>
                </a:lnTo>
                <a:lnTo>
                  <a:pt x="504638" y="181514"/>
                </a:lnTo>
                <a:lnTo>
                  <a:pt x="492061" y="190157"/>
                </a:lnTo>
                <a:close/>
              </a:path>
              <a:path w="1427480" h="245745">
                <a:moveTo>
                  <a:pt x="639013" y="231762"/>
                </a:moveTo>
                <a:lnTo>
                  <a:pt x="620344" y="231762"/>
                </a:lnTo>
                <a:lnTo>
                  <a:pt x="620344" y="142151"/>
                </a:lnTo>
                <a:lnTo>
                  <a:pt x="577938" y="142151"/>
                </a:lnTo>
                <a:lnTo>
                  <a:pt x="577938" y="125615"/>
                </a:lnTo>
                <a:lnTo>
                  <a:pt x="620344" y="125615"/>
                </a:lnTo>
                <a:lnTo>
                  <a:pt x="620344" y="78676"/>
                </a:lnTo>
                <a:lnTo>
                  <a:pt x="639013" y="78676"/>
                </a:lnTo>
                <a:lnTo>
                  <a:pt x="639013" y="231762"/>
                </a:lnTo>
                <a:close/>
              </a:path>
              <a:path w="1427480" h="245745">
                <a:moveTo>
                  <a:pt x="687019" y="243763"/>
                </a:moveTo>
                <a:lnTo>
                  <a:pt x="668350" y="243763"/>
                </a:lnTo>
                <a:lnTo>
                  <a:pt x="668350" y="0"/>
                </a:lnTo>
                <a:lnTo>
                  <a:pt x="687019" y="0"/>
                </a:lnTo>
                <a:lnTo>
                  <a:pt x="687019" y="243763"/>
                </a:lnTo>
                <a:close/>
              </a:path>
              <a:path w="1427480" h="245745">
                <a:moveTo>
                  <a:pt x="921715" y="243763"/>
                </a:moveTo>
                <a:lnTo>
                  <a:pt x="902779" y="243763"/>
                </a:lnTo>
                <a:lnTo>
                  <a:pt x="902779" y="0"/>
                </a:lnTo>
                <a:lnTo>
                  <a:pt x="921715" y="0"/>
                </a:lnTo>
                <a:lnTo>
                  <a:pt x="921715" y="243763"/>
                </a:lnTo>
                <a:close/>
              </a:path>
              <a:path w="1427480" h="245745">
                <a:moveTo>
                  <a:pt x="794232" y="184022"/>
                </a:moveTo>
                <a:lnTo>
                  <a:pt x="749827" y="165353"/>
                </a:lnTo>
                <a:lnTo>
                  <a:pt x="734950" y="128949"/>
                </a:lnTo>
                <a:lnTo>
                  <a:pt x="733958" y="113080"/>
                </a:lnTo>
                <a:lnTo>
                  <a:pt x="733958" y="87744"/>
                </a:lnTo>
                <a:lnTo>
                  <a:pt x="742884" y="45814"/>
                </a:lnTo>
                <a:lnTo>
                  <a:pt x="780755" y="18227"/>
                </a:lnTo>
                <a:lnTo>
                  <a:pt x="794232" y="17068"/>
                </a:lnTo>
                <a:lnTo>
                  <a:pt x="807709" y="18235"/>
                </a:lnTo>
                <a:lnTo>
                  <a:pt x="819602" y="21736"/>
                </a:lnTo>
                <a:lnTo>
                  <a:pt x="829912" y="27570"/>
                </a:lnTo>
                <a:lnTo>
                  <a:pt x="837498" y="34671"/>
                </a:lnTo>
                <a:lnTo>
                  <a:pt x="788009" y="34671"/>
                </a:lnTo>
                <a:lnTo>
                  <a:pt x="782319" y="35737"/>
                </a:lnTo>
                <a:lnTo>
                  <a:pt x="755427" y="65341"/>
                </a:lnTo>
                <a:lnTo>
                  <a:pt x="752444" y="88010"/>
                </a:lnTo>
                <a:lnTo>
                  <a:pt x="752552" y="117206"/>
                </a:lnTo>
                <a:lnTo>
                  <a:pt x="767607" y="158019"/>
                </a:lnTo>
                <a:lnTo>
                  <a:pt x="788009" y="166687"/>
                </a:lnTo>
                <a:lnTo>
                  <a:pt x="837213" y="166687"/>
                </a:lnTo>
                <a:lnTo>
                  <a:pt x="829912" y="173521"/>
                </a:lnTo>
                <a:lnTo>
                  <a:pt x="819602" y="179355"/>
                </a:lnTo>
                <a:lnTo>
                  <a:pt x="807709" y="182856"/>
                </a:lnTo>
                <a:lnTo>
                  <a:pt x="794232" y="184022"/>
                </a:lnTo>
                <a:close/>
              </a:path>
              <a:path w="1427480" h="245745">
                <a:moveTo>
                  <a:pt x="837213" y="166687"/>
                </a:moveTo>
                <a:lnTo>
                  <a:pt x="800455" y="166687"/>
                </a:lnTo>
                <a:lnTo>
                  <a:pt x="806145" y="165620"/>
                </a:lnTo>
                <a:lnTo>
                  <a:pt x="816457" y="161353"/>
                </a:lnTo>
                <a:lnTo>
                  <a:pt x="835337" y="123982"/>
                </a:lnTo>
                <a:lnTo>
                  <a:pt x="836020" y="88010"/>
                </a:lnTo>
                <a:lnTo>
                  <a:pt x="835912" y="83893"/>
                </a:lnTo>
                <a:lnTo>
                  <a:pt x="820858" y="43338"/>
                </a:lnTo>
                <a:lnTo>
                  <a:pt x="800455" y="34671"/>
                </a:lnTo>
                <a:lnTo>
                  <a:pt x="837498" y="34671"/>
                </a:lnTo>
                <a:lnTo>
                  <a:pt x="853515" y="72142"/>
                </a:lnTo>
                <a:lnTo>
                  <a:pt x="854506" y="113080"/>
                </a:lnTo>
                <a:lnTo>
                  <a:pt x="853515" y="128949"/>
                </a:lnTo>
                <a:lnTo>
                  <a:pt x="850539" y="142951"/>
                </a:lnTo>
                <a:lnTo>
                  <a:pt x="845580" y="155086"/>
                </a:lnTo>
                <a:lnTo>
                  <a:pt x="838638" y="165353"/>
                </a:lnTo>
                <a:lnTo>
                  <a:pt x="837213" y="166687"/>
                </a:lnTo>
                <a:close/>
              </a:path>
              <a:path w="1427480" h="245745">
                <a:moveTo>
                  <a:pt x="1151343" y="134150"/>
                </a:moveTo>
                <a:lnTo>
                  <a:pt x="993990" y="134150"/>
                </a:lnTo>
                <a:lnTo>
                  <a:pt x="993990" y="21869"/>
                </a:lnTo>
                <a:lnTo>
                  <a:pt x="1151343" y="21869"/>
                </a:lnTo>
                <a:lnTo>
                  <a:pt x="1151343" y="38404"/>
                </a:lnTo>
                <a:lnTo>
                  <a:pt x="1012659" y="38404"/>
                </a:lnTo>
                <a:lnTo>
                  <a:pt x="1012659" y="117614"/>
                </a:lnTo>
                <a:lnTo>
                  <a:pt x="1151343" y="117614"/>
                </a:lnTo>
                <a:lnTo>
                  <a:pt x="1151343" y="134150"/>
                </a:lnTo>
                <a:close/>
              </a:path>
              <a:path w="1427480" h="245745">
                <a:moveTo>
                  <a:pt x="1151343" y="117614"/>
                </a:moveTo>
                <a:lnTo>
                  <a:pt x="1132674" y="117614"/>
                </a:lnTo>
                <a:lnTo>
                  <a:pt x="1132674" y="38404"/>
                </a:lnTo>
                <a:lnTo>
                  <a:pt x="1151343" y="38404"/>
                </a:lnTo>
                <a:lnTo>
                  <a:pt x="1151343" y="117614"/>
                </a:lnTo>
                <a:close/>
              </a:path>
              <a:path w="1427480" h="245745">
                <a:moveTo>
                  <a:pt x="1184681" y="209359"/>
                </a:moveTo>
                <a:lnTo>
                  <a:pt x="960653" y="209359"/>
                </a:lnTo>
                <a:lnTo>
                  <a:pt x="960653" y="193090"/>
                </a:lnTo>
                <a:lnTo>
                  <a:pt x="1184681" y="193090"/>
                </a:lnTo>
                <a:lnTo>
                  <a:pt x="1184681" y="209359"/>
                </a:lnTo>
                <a:close/>
              </a:path>
              <a:path w="1427480" h="245745">
                <a:moveTo>
                  <a:pt x="1399108" y="147218"/>
                </a:moveTo>
                <a:lnTo>
                  <a:pt x="1236421" y="147218"/>
                </a:lnTo>
                <a:lnTo>
                  <a:pt x="1236421" y="75476"/>
                </a:lnTo>
                <a:lnTo>
                  <a:pt x="1375105" y="75476"/>
                </a:lnTo>
                <a:lnTo>
                  <a:pt x="1375105" y="35471"/>
                </a:lnTo>
                <a:lnTo>
                  <a:pt x="1235621" y="35471"/>
                </a:lnTo>
                <a:lnTo>
                  <a:pt x="1235621" y="19202"/>
                </a:lnTo>
                <a:lnTo>
                  <a:pt x="1393507" y="19202"/>
                </a:lnTo>
                <a:lnTo>
                  <a:pt x="1393507" y="91478"/>
                </a:lnTo>
                <a:lnTo>
                  <a:pt x="1254823" y="91478"/>
                </a:lnTo>
                <a:lnTo>
                  <a:pt x="1254823" y="130949"/>
                </a:lnTo>
                <a:lnTo>
                  <a:pt x="1399108" y="130949"/>
                </a:lnTo>
                <a:lnTo>
                  <a:pt x="1399108" y="147218"/>
                </a:lnTo>
                <a:close/>
              </a:path>
              <a:path w="1427480" h="245745">
                <a:moveTo>
                  <a:pt x="1324698" y="193090"/>
                </a:moveTo>
                <a:lnTo>
                  <a:pt x="1306029" y="193090"/>
                </a:lnTo>
                <a:lnTo>
                  <a:pt x="1306029" y="147218"/>
                </a:lnTo>
                <a:lnTo>
                  <a:pt x="1324698" y="147218"/>
                </a:lnTo>
                <a:lnTo>
                  <a:pt x="1324698" y="193090"/>
                </a:lnTo>
                <a:close/>
              </a:path>
              <a:path w="1427480" h="245745">
                <a:moveTo>
                  <a:pt x="1427378" y="209359"/>
                </a:moveTo>
                <a:lnTo>
                  <a:pt x="1203350" y="209359"/>
                </a:lnTo>
                <a:lnTo>
                  <a:pt x="1203350" y="193090"/>
                </a:lnTo>
                <a:lnTo>
                  <a:pt x="1427378" y="193090"/>
                </a:lnTo>
                <a:lnTo>
                  <a:pt x="1427378" y="2093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5" y="6600444"/>
            <a:ext cx="972312" cy="15849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7818" y="1285648"/>
            <a:ext cx="7114540" cy="466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관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련</a:t>
            </a:r>
            <a:r>
              <a:rPr sz="2900" spc="-50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70" dirty="0">
                <a:solidFill>
                  <a:srgbClr val="674107"/>
                </a:solidFill>
                <a:latin typeface="Gulim"/>
                <a:cs typeface="Gulim"/>
              </a:rPr>
              <a:t>w</a:t>
            </a:r>
            <a:r>
              <a:rPr sz="2900" spc="-120" dirty="0">
                <a:solidFill>
                  <a:srgbClr val="674107"/>
                </a:solidFill>
                <a:latin typeface="Gulim"/>
                <a:cs typeface="Gulim"/>
              </a:rPr>
              <a:t>e</a:t>
            </a:r>
            <a:r>
              <a:rPr sz="2900" spc="-170" dirty="0">
                <a:solidFill>
                  <a:srgbClr val="674107"/>
                </a:solidFill>
                <a:latin typeface="Gulim"/>
                <a:cs typeface="Gulim"/>
              </a:rPr>
              <a:t>bs</a:t>
            </a:r>
            <a:r>
              <a:rPr sz="2900" spc="-70" dirty="0">
                <a:solidFill>
                  <a:srgbClr val="674107"/>
                </a:solidFill>
                <a:latin typeface="Gulim"/>
                <a:cs typeface="Gulim"/>
              </a:rPr>
              <a:t>i</a:t>
            </a:r>
            <a:r>
              <a:rPr sz="2900" spc="100" dirty="0">
                <a:solidFill>
                  <a:srgbClr val="674107"/>
                </a:solidFill>
                <a:latin typeface="Gulim"/>
                <a:cs typeface="Gulim"/>
              </a:rPr>
              <a:t>t</a:t>
            </a:r>
            <a:r>
              <a:rPr sz="2900" spc="10" dirty="0">
                <a:solidFill>
                  <a:srgbClr val="674107"/>
                </a:solidFill>
                <a:latin typeface="Gulim"/>
                <a:cs typeface="Gulim"/>
              </a:rPr>
              <a:t>e</a:t>
            </a:r>
            <a:r>
              <a:rPr sz="2900" spc="-459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방문</a:t>
            </a:r>
            <a:r>
              <a:rPr sz="2900" spc="-45" dirty="0">
                <a:solidFill>
                  <a:srgbClr val="674107"/>
                </a:solidFill>
                <a:latin typeface="Gulim"/>
                <a:cs typeface="Gulim"/>
              </a:rPr>
              <a:t>:</a:t>
            </a:r>
            <a:r>
              <a:rPr sz="2900" spc="-509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95" dirty="0">
                <a:solidFill>
                  <a:srgbClr val="674107"/>
                </a:solidFill>
                <a:latin typeface="Gulim"/>
                <a:cs typeface="Gulim"/>
              </a:rPr>
              <a:t>N</a:t>
            </a:r>
            <a:r>
              <a:rPr sz="2900" spc="-120" dirty="0">
                <a:solidFill>
                  <a:srgbClr val="674107"/>
                </a:solidFill>
                <a:latin typeface="Gulim"/>
                <a:cs typeface="Gulim"/>
              </a:rPr>
              <a:t>I</a:t>
            </a:r>
            <a:r>
              <a:rPr sz="2900" spc="-195" dirty="0">
                <a:solidFill>
                  <a:srgbClr val="674107"/>
                </a:solidFill>
                <a:latin typeface="Gulim"/>
                <a:cs typeface="Gulim"/>
              </a:rPr>
              <a:t>S</a:t>
            </a:r>
            <a:r>
              <a:rPr sz="2900" spc="-20" dirty="0">
                <a:solidFill>
                  <a:srgbClr val="674107"/>
                </a:solidFill>
                <a:latin typeface="Gulim"/>
                <a:cs typeface="Gulim"/>
              </a:rPr>
              <a:t>T</a:t>
            </a:r>
            <a:r>
              <a:rPr sz="2900" spc="-500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150" dirty="0">
                <a:solidFill>
                  <a:srgbClr val="674107"/>
                </a:solidFill>
                <a:latin typeface="Gulim"/>
                <a:cs typeface="Gulim"/>
              </a:rPr>
              <a:t>e</a:t>
            </a:r>
            <a:r>
              <a:rPr sz="2900" spc="-40" dirty="0">
                <a:solidFill>
                  <a:srgbClr val="674107"/>
                </a:solidFill>
                <a:latin typeface="Gulim"/>
                <a:cs typeface="Gulim"/>
              </a:rPr>
              <a:t>n</a:t>
            </a:r>
            <a:r>
              <a:rPr sz="2900" spc="-140" dirty="0">
                <a:solidFill>
                  <a:srgbClr val="674107"/>
                </a:solidFill>
                <a:latin typeface="Gulim"/>
                <a:cs typeface="Gulim"/>
              </a:rPr>
              <a:t>g</a:t>
            </a:r>
            <a:r>
              <a:rPr sz="2900" spc="-70" dirty="0">
                <a:solidFill>
                  <a:srgbClr val="674107"/>
                </a:solidFill>
                <a:latin typeface="Gulim"/>
                <a:cs typeface="Gulim"/>
              </a:rPr>
              <a:t>in</a:t>
            </a:r>
            <a:r>
              <a:rPr sz="2900" spc="-120" dirty="0">
                <a:solidFill>
                  <a:srgbClr val="674107"/>
                </a:solidFill>
                <a:latin typeface="Gulim"/>
                <a:cs typeface="Gulim"/>
              </a:rPr>
              <a:t>e</a:t>
            </a:r>
            <a:r>
              <a:rPr sz="2900" spc="-150" dirty="0">
                <a:solidFill>
                  <a:srgbClr val="674107"/>
                </a:solidFill>
                <a:latin typeface="Gulim"/>
                <a:cs typeface="Gulim"/>
              </a:rPr>
              <a:t>e</a:t>
            </a:r>
            <a:r>
              <a:rPr sz="2900" spc="130" dirty="0">
                <a:solidFill>
                  <a:srgbClr val="674107"/>
                </a:solidFill>
                <a:latin typeface="Gulim"/>
                <a:cs typeface="Gulim"/>
              </a:rPr>
              <a:t>r</a:t>
            </a:r>
            <a:r>
              <a:rPr sz="2900" spc="-70" dirty="0">
                <a:solidFill>
                  <a:srgbClr val="674107"/>
                </a:solidFill>
                <a:latin typeface="Gulim"/>
                <a:cs typeface="Gulim"/>
              </a:rPr>
              <a:t>i</a:t>
            </a:r>
            <a:r>
              <a:rPr sz="2900" spc="-40" dirty="0">
                <a:solidFill>
                  <a:srgbClr val="674107"/>
                </a:solidFill>
                <a:latin typeface="Gulim"/>
                <a:cs typeface="Gulim"/>
              </a:rPr>
              <a:t>n</a:t>
            </a:r>
            <a:r>
              <a:rPr sz="2900" spc="-15" dirty="0">
                <a:solidFill>
                  <a:srgbClr val="674107"/>
                </a:solidFill>
                <a:latin typeface="Gulim"/>
                <a:cs typeface="Gulim"/>
              </a:rPr>
              <a:t>g</a:t>
            </a:r>
            <a:r>
              <a:rPr sz="2900" spc="-480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200" dirty="0">
                <a:solidFill>
                  <a:srgbClr val="674107"/>
                </a:solidFill>
                <a:latin typeface="Gulim"/>
                <a:cs typeface="Gulim"/>
              </a:rPr>
              <a:t>s</a:t>
            </a:r>
            <a:r>
              <a:rPr sz="2900" spc="130" dirty="0">
                <a:solidFill>
                  <a:srgbClr val="674107"/>
                </a:solidFill>
                <a:latin typeface="Gulim"/>
                <a:cs typeface="Gulim"/>
              </a:rPr>
              <a:t>t</a:t>
            </a:r>
            <a:r>
              <a:rPr sz="2900" spc="-165" dirty="0">
                <a:solidFill>
                  <a:srgbClr val="674107"/>
                </a:solidFill>
                <a:latin typeface="Gulim"/>
                <a:cs typeface="Gulim"/>
              </a:rPr>
              <a:t>a</a:t>
            </a:r>
            <a:r>
              <a:rPr sz="2900" spc="130" dirty="0">
                <a:solidFill>
                  <a:srgbClr val="674107"/>
                </a:solidFill>
                <a:latin typeface="Gulim"/>
                <a:cs typeface="Gulim"/>
              </a:rPr>
              <a:t>t</a:t>
            </a:r>
            <a:r>
              <a:rPr sz="2900" spc="-70" dirty="0">
                <a:solidFill>
                  <a:srgbClr val="674107"/>
                </a:solidFill>
                <a:latin typeface="Gulim"/>
                <a:cs typeface="Gulim"/>
              </a:rPr>
              <a:t>i</a:t>
            </a:r>
            <a:r>
              <a:rPr sz="2900" spc="-200" dirty="0">
                <a:solidFill>
                  <a:srgbClr val="674107"/>
                </a:solidFill>
                <a:latin typeface="Gulim"/>
                <a:cs typeface="Gulim"/>
              </a:rPr>
              <a:t>s</a:t>
            </a:r>
            <a:r>
              <a:rPr sz="2900" spc="130" dirty="0">
                <a:solidFill>
                  <a:srgbClr val="674107"/>
                </a:solidFill>
                <a:latin typeface="Gulim"/>
                <a:cs typeface="Gulim"/>
              </a:rPr>
              <a:t>t</a:t>
            </a:r>
            <a:r>
              <a:rPr sz="2900" spc="-70" dirty="0">
                <a:solidFill>
                  <a:srgbClr val="674107"/>
                </a:solidFill>
                <a:latin typeface="Gulim"/>
                <a:cs typeface="Gulim"/>
              </a:rPr>
              <a:t>i</a:t>
            </a:r>
            <a:r>
              <a:rPr sz="2900" spc="-275" dirty="0">
                <a:solidFill>
                  <a:srgbClr val="674107"/>
                </a:solidFill>
                <a:latin typeface="Gulim"/>
                <a:cs typeface="Gulim"/>
              </a:rPr>
              <a:t>c</a:t>
            </a:r>
            <a:r>
              <a:rPr sz="2900" spc="-50" dirty="0">
                <a:solidFill>
                  <a:srgbClr val="674107"/>
                </a:solidFill>
                <a:latin typeface="Gulim"/>
                <a:cs typeface="Gulim"/>
              </a:rPr>
              <a:t>s</a:t>
            </a:r>
            <a:endParaRPr sz="2900">
              <a:latin typeface="Gulim"/>
              <a:cs typeface="Gulim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731263"/>
            <a:ext cx="10692765" cy="6350"/>
            <a:chOff x="0" y="1731263"/>
            <a:chExt cx="10692765" cy="6350"/>
          </a:xfrm>
        </p:grpSpPr>
        <p:sp>
          <p:nvSpPr>
            <p:cNvPr id="4" name="object 4"/>
            <p:cNvSpPr/>
            <p:nvPr/>
          </p:nvSpPr>
          <p:spPr>
            <a:xfrm>
              <a:off x="0" y="1731263"/>
              <a:ext cx="17145" cy="6350"/>
            </a:xfrm>
            <a:custGeom>
              <a:avLst/>
              <a:gdLst/>
              <a:ahLst/>
              <a:cxnLst/>
              <a:rect l="l" t="t" r="r" b="b"/>
              <a:pathLst>
                <a:path w="17145" h="6350">
                  <a:moveTo>
                    <a:pt x="16764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528" y="1734311"/>
              <a:ext cx="10586085" cy="0"/>
            </a:xfrm>
            <a:custGeom>
              <a:avLst/>
              <a:gdLst/>
              <a:ahLst/>
              <a:cxnLst/>
              <a:rect l="l" t="t" r="r" b="b"/>
              <a:pathLst>
                <a:path w="10586085">
                  <a:moveTo>
                    <a:pt x="0" y="0"/>
                  </a:moveTo>
                  <a:lnTo>
                    <a:pt x="10585704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35996" y="1731263"/>
              <a:ext cx="56515" cy="6350"/>
            </a:xfrm>
            <a:custGeom>
              <a:avLst/>
              <a:gdLst/>
              <a:ahLst/>
              <a:cxnLst/>
              <a:rect l="l" t="t" r="r" b="b"/>
              <a:pathLst>
                <a:path w="56515" h="6350">
                  <a:moveTo>
                    <a:pt x="21336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21336" y="0"/>
                  </a:lnTo>
                  <a:lnTo>
                    <a:pt x="21336" y="6096"/>
                  </a:lnTo>
                  <a:close/>
                </a:path>
                <a:path w="56515" h="6350">
                  <a:moveTo>
                    <a:pt x="56387" y="6096"/>
                  </a:moveTo>
                  <a:lnTo>
                    <a:pt x="38100" y="6096"/>
                  </a:lnTo>
                  <a:lnTo>
                    <a:pt x="38100" y="0"/>
                  </a:lnTo>
                  <a:lnTo>
                    <a:pt x="56387" y="0"/>
                  </a:lnTo>
                  <a:lnTo>
                    <a:pt x="56387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53930" y="2128577"/>
            <a:ext cx="1479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9E7C08"/>
                </a:solidFill>
                <a:latin typeface="Wingdings"/>
                <a:cs typeface="Wingdings"/>
              </a:rPr>
              <a:t></a:t>
            </a:r>
            <a:endParaRPr sz="2100">
              <a:latin typeface="Wingdings"/>
              <a:cs typeface="Wingding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5728" y="2200541"/>
            <a:ext cx="4522966" cy="2739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3336" y="2546603"/>
            <a:ext cx="8840723" cy="3660648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9435" y="6334924"/>
            <a:ext cx="6528434" cy="424180"/>
            <a:chOff x="59435" y="6334924"/>
            <a:chExt cx="6528434" cy="42418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3833" y="6334924"/>
              <a:ext cx="5783922" cy="2739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35" y="6600444"/>
              <a:ext cx="972312" cy="1584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7818" y="1285648"/>
            <a:ext cx="5001895" cy="466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관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련</a:t>
            </a:r>
            <a:r>
              <a:rPr sz="2900" spc="-50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70" dirty="0">
                <a:solidFill>
                  <a:srgbClr val="674107"/>
                </a:solidFill>
                <a:latin typeface="Gulim"/>
                <a:cs typeface="Gulim"/>
              </a:rPr>
              <a:t>w</a:t>
            </a:r>
            <a:r>
              <a:rPr sz="2900" spc="-120" dirty="0">
                <a:solidFill>
                  <a:srgbClr val="674107"/>
                </a:solidFill>
                <a:latin typeface="Gulim"/>
                <a:cs typeface="Gulim"/>
              </a:rPr>
              <a:t>e</a:t>
            </a:r>
            <a:r>
              <a:rPr sz="2900" spc="-170" dirty="0">
                <a:solidFill>
                  <a:srgbClr val="674107"/>
                </a:solidFill>
                <a:latin typeface="Gulim"/>
                <a:cs typeface="Gulim"/>
              </a:rPr>
              <a:t>bs</a:t>
            </a:r>
            <a:r>
              <a:rPr sz="2900" spc="-70" dirty="0">
                <a:solidFill>
                  <a:srgbClr val="674107"/>
                </a:solidFill>
                <a:latin typeface="Gulim"/>
                <a:cs typeface="Gulim"/>
              </a:rPr>
              <a:t>i</a:t>
            </a:r>
            <a:r>
              <a:rPr sz="2900" spc="100" dirty="0">
                <a:solidFill>
                  <a:srgbClr val="674107"/>
                </a:solidFill>
                <a:latin typeface="Gulim"/>
                <a:cs typeface="Gulim"/>
              </a:rPr>
              <a:t>t</a:t>
            </a:r>
            <a:r>
              <a:rPr sz="2900" spc="10" dirty="0">
                <a:solidFill>
                  <a:srgbClr val="674107"/>
                </a:solidFill>
                <a:latin typeface="Gulim"/>
                <a:cs typeface="Gulim"/>
              </a:rPr>
              <a:t>e</a:t>
            </a:r>
            <a:r>
              <a:rPr sz="2900" spc="-459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방문</a:t>
            </a:r>
            <a:r>
              <a:rPr sz="2900" spc="-45" dirty="0">
                <a:solidFill>
                  <a:srgbClr val="674107"/>
                </a:solidFill>
                <a:latin typeface="Gulim"/>
                <a:cs typeface="Gulim"/>
              </a:rPr>
              <a:t>:</a:t>
            </a:r>
            <a:r>
              <a:rPr sz="2900" spc="-509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학</a:t>
            </a: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회</a:t>
            </a:r>
            <a:r>
              <a:rPr sz="2900" spc="-225" dirty="0">
                <a:solidFill>
                  <a:srgbClr val="674107"/>
                </a:solidFill>
                <a:latin typeface="Gulim"/>
                <a:cs typeface="Gulim"/>
              </a:rPr>
              <a:t>(</a:t>
            </a: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품질관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련</a:t>
            </a:r>
            <a:r>
              <a:rPr sz="2900" spc="-110" dirty="0">
                <a:solidFill>
                  <a:srgbClr val="674107"/>
                </a:solidFill>
                <a:latin typeface="Gulim"/>
                <a:cs typeface="Gulim"/>
              </a:rPr>
              <a:t>)</a:t>
            </a:r>
            <a:endParaRPr sz="2900">
              <a:latin typeface="Gulim"/>
              <a:cs typeface="Gulim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731263"/>
            <a:ext cx="10692765" cy="6350"/>
            <a:chOff x="0" y="1731263"/>
            <a:chExt cx="10692765" cy="6350"/>
          </a:xfrm>
        </p:grpSpPr>
        <p:sp>
          <p:nvSpPr>
            <p:cNvPr id="4" name="object 4"/>
            <p:cNvSpPr/>
            <p:nvPr/>
          </p:nvSpPr>
          <p:spPr>
            <a:xfrm>
              <a:off x="0" y="1731263"/>
              <a:ext cx="17145" cy="6350"/>
            </a:xfrm>
            <a:custGeom>
              <a:avLst/>
              <a:gdLst/>
              <a:ahLst/>
              <a:cxnLst/>
              <a:rect l="l" t="t" r="r" b="b"/>
              <a:pathLst>
                <a:path w="17145" h="6350">
                  <a:moveTo>
                    <a:pt x="16764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528" y="1734311"/>
              <a:ext cx="10586085" cy="0"/>
            </a:xfrm>
            <a:custGeom>
              <a:avLst/>
              <a:gdLst/>
              <a:ahLst/>
              <a:cxnLst/>
              <a:rect l="l" t="t" r="r" b="b"/>
              <a:pathLst>
                <a:path w="10586085">
                  <a:moveTo>
                    <a:pt x="0" y="0"/>
                  </a:moveTo>
                  <a:lnTo>
                    <a:pt x="10585704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35996" y="1731263"/>
              <a:ext cx="56515" cy="6350"/>
            </a:xfrm>
            <a:custGeom>
              <a:avLst/>
              <a:gdLst/>
              <a:ahLst/>
              <a:cxnLst/>
              <a:rect l="l" t="t" r="r" b="b"/>
              <a:pathLst>
                <a:path w="56515" h="6350">
                  <a:moveTo>
                    <a:pt x="21336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21336" y="0"/>
                  </a:lnTo>
                  <a:lnTo>
                    <a:pt x="21336" y="6096"/>
                  </a:lnTo>
                  <a:close/>
                </a:path>
                <a:path w="56515" h="6350">
                  <a:moveTo>
                    <a:pt x="56387" y="6096"/>
                  </a:moveTo>
                  <a:lnTo>
                    <a:pt x="38100" y="6096"/>
                  </a:lnTo>
                  <a:lnTo>
                    <a:pt x="38100" y="0"/>
                  </a:lnTo>
                  <a:lnTo>
                    <a:pt x="56387" y="0"/>
                  </a:lnTo>
                  <a:lnTo>
                    <a:pt x="56387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53930" y="2128577"/>
            <a:ext cx="1479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9E7C08"/>
                </a:solidFill>
                <a:latin typeface="Wingdings"/>
                <a:cs typeface="Wingdings"/>
              </a:rPr>
              <a:t></a:t>
            </a:r>
            <a:endParaRPr sz="2100">
              <a:latin typeface="Wingdings"/>
              <a:cs typeface="Wingding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259" y="2197074"/>
            <a:ext cx="5889756" cy="27736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5339" y="2543556"/>
            <a:ext cx="7664195" cy="373227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435" y="6600444"/>
            <a:ext cx="972312" cy="15849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72668"/>
            <a:ext cx="10692765" cy="6014085"/>
            <a:chOff x="0" y="772668"/>
            <a:chExt cx="10692765" cy="60140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72668"/>
              <a:ext cx="10692384" cy="601370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8764" y="3249128"/>
              <a:ext cx="8003533" cy="5167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4151" y="2761488"/>
              <a:ext cx="9494520" cy="1533525"/>
            </a:xfrm>
            <a:custGeom>
              <a:avLst/>
              <a:gdLst/>
              <a:ahLst/>
              <a:cxnLst/>
              <a:rect l="l" t="t" r="r" b="b"/>
              <a:pathLst>
                <a:path w="9494520" h="1533525">
                  <a:moveTo>
                    <a:pt x="0" y="0"/>
                  </a:moveTo>
                  <a:lnTo>
                    <a:pt x="9494520" y="0"/>
                  </a:lnTo>
                </a:path>
                <a:path w="9494520" h="1533525">
                  <a:moveTo>
                    <a:pt x="0" y="1533143"/>
                  </a:moveTo>
                  <a:lnTo>
                    <a:pt x="9494520" y="1533143"/>
                  </a:lnTo>
                </a:path>
              </a:pathLst>
            </a:custGeom>
            <a:ln w="6096">
              <a:solidFill>
                <a:srgbClr val="F9E49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83167" y="772668"/>
              <a:ext cx="2109216" cy="247345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75627" y="2374493"/>
              <a:ext cx="5454015" cy="2413000"/>
            </a:xfrm>
            <a:custGeom>
              <a:avLst/>
              <a:gdLst/>
              <a:ahLst/>
              <a:cxnLst/>
              <a:rect l="l" t="t" r="r" b="b"/>
              <a:pathLst>
                <a:path w="5454015" h="2413000">
                  <a:moveTo>
                    <a:pt x="147535" y="184442"/>
                  </a:moveTo>
                  <a:lnTo>
                    <a:pt x="145542" y="169011"/>
                  </a:lnTo>
                  <a:lnTo>
                    <a:pt x="144614" y="161759"/>
                  </a:lnTo>
                  <a:lnTo>
                    <a:pt x="131635" y="163715"/>
                  </a:lnTo>
                  <a:lnTo>
                    <a:pt x="87337" y="168160"/>
                  </a:lnTo>
                  <a:lnTo>
                    <a:pt x="55499" y="169011"/>
                  </a:lnTo>
                  <a:lnTo>
                    <a:pt x="25374" y="169011"/>
                  </a:lnTo>
                  <a:lnTo>
                    <a:pt x="25374" y="46291"/>
                  </a:lnTo>
                  <a:lnTo>
                    <a:pt x="121602" y="46291"/>
                  </a:lnTo>
                  <a:lnTo>
                    <a:pt x="121602" y="23152"/>
                  </a:lnTo>
                  <a:lnTo>
                    <a:pt x="0" y="23152"/>
                  </a:lnTo>
                  <a:lnTo>
                    <a:pt x="0" y="192151"/>
                  </a:lnTo>
                  <a:lnTo>
                    <a:pt x="50482" y="192151"/>
                  </a:lnTo>
                  <a:lnTo>
                    <a:pt x="62458" y="192049"/>
                  </a:lnTo>
                  <a:lnTo>
                    <a:pt x="110921" y="189458"/>
                  </a:lnTo>
                  <a:lnTo>
                    <a:pt x="135318" y="186448"/>
                  </a:lnTo>
                  <a:lnTo>
                    <a:pt x="147535" y="184442"/>
                  </a:lnTo>
                  <a:close/>
                </a:path>
                <a:path w="5454015" h="2413000">
                  <a:moveTo>
                    <a:pt x="231482" y="94538"/>
                  </a:moveTo>
                  <a:lnTo>
                    <a:pt x="189090" y="94538"/>
                  </a:lnTo>
                  <a:lnTo>
                    <a:pt x="189090" y="0"/>
                  </a:lnTo>
                  <a:lnTo>
                    <a:pt x="163703" y="0"/>
                  </a:lnTo>
                  <a:lnTo>
                    <a:pt x="163703" y="260210"/>
                  </a:lnTo>
                  <a:lnTo>
                    <a:pt x="189090" y="260210"/>
                  </a:lnTo>
                  <a:lnTo>
                    <a:pt x="189090" y="117411"/>
                  </a:lnTo>
                  <a:lnTo>
                    <a:pt x="231482" y="117411"/>
                  </a:lnTo>
                  <a:lnTo>
                    <a:pt x="231482" y="94538"/>
                  </a:lnTo>
                  <a:close/>
                </a:path>
                <a:path w="5454015" h="2413000">
                  <a:moveTo>
                    <a:pt x="428358" y="44081"/>
                  </a:moveTo>
                  <a:lnTo>
                    <a:pt x="425983" y="37287"/>
                  </a:lnTo>
                  <a:lnTo>
                    <a:pt x="417563" y="26771"/>
                  </a:lnTo>
                  <a:lnTo>
                    <a:pt x="416420" y="25336"/>
                  </a:lnTo>
                  <a:lnTo>
                    <a:pt x="410248" y="20434"/>
                  </a:lnTo>
                  <a:lnTo>
                    <a:pt x="403821" y="17183"/>
                  </a:lnTo>
                  <a:lnTo>
                    <a:pt x="403821" y="49542"/>
                  </a:lnTo>
                  <a:lnTo>
                    <a:pt x="403821" y="63842"/>
                  </a:lnTo>
                  <a:lnTo>
                    <a:pt x="360133" y="86067"/>
                  </a:lnTo>
                  <a:lnTo>
                    <a:pt x="352907" y="86728"/>
                  </a:lnTo>
                  <a:lnTo>
                    <a:pt x="337997" y="86728"/>
                  </a:lnTo>
                  <a:lnTo>
                    <a:pt x="299504" y="76708"/>
                  </a:lnTo>
                  <a:lnTo>
                    <a:pt x="287261" y="63842"/>
                  </a:lnTo>
                  <a:lnTo>
                    <a:pt x="287261" y="49542"/>
                  </a:lnTo>
                  <a:lnTo>
                    <a:pt x="330873" y="27457"/>
                  </a:lnTo>
                  <a:lnTo>
                    <a:pt x="338124" y="26771"/>
                  </a:lnTo>
                  <a:lnTo>
                    <a:pt x="345541" y="26771"/>
                  </a:lnTo>
                  <a:lnTo>
                    <a:pt x="352780" y="26771"/>
                  </a:lnTo>
                  <a:lnTo>
                    <a:pt x="391642" y="36855"/>
                  </a:lnTo>
                  <a:lnTo>
                    <a:pt x="403821" y="49542"/>
                  </a:lnTo>
                  <a:lnTo>
                    <a:pt x="403821" y="17183"/>
                  </a:lnTo>
                  <a:lnTo>
                    <a:pt x="361099" y="5499"/>
                  </a:lnTo>
                  <a:lnTo>
                    <a:pt x="345541" y="4737"/>
                  </a:lnTo>
                  <a:lnTo>
                    <a:pt x="337705" y="4927"/>
                  </a:lnTo>
                  <a:lnTo>
                    <a:pt x="294297" y="13830"/>
                  </a:lnTo>
                  <a:lnTo>
                    <a:pt x="262712" y="44081"/>
                  </a:lnTo>
                  <a:lnTo>
                    <a:pt x="262712" y="69291"/>
                  </a:lnTo>
                  <a:lnTo>
                    <a:pt x="294335" y="99707"/>
                  </a:lnTo>
                  <a:lnTo>
                    <a:pt x="337629" y="108585"/>
                  </a:lnTo>
                  <a:lnTo>
                    <a:pt x="345541" y="108762"/>
                  </a:lnTo>
                  <a:lnTo>
                    <a:pt x="353428" y="108585"/>
                  </a:lnTo>
                  <a:lnTo>
                    <a:pt x="396608" y="99720"/>
                  </a:lnTo>
                  <a:lnTo>
                    <a:pt x="417512" y="86728"/>
                  </a:lnTo>
                  <a:lnTo>
                    <a:pt x="425970" y="76174"/>
                  </a:lnTo>
                  <a:lnTo>
                    <a:pt x="428358" y="69291"/>
                  </a:lnTo>
                  <a:lnTo>
                    <a:pt x="428358" y="44081"/>
                  </a:lnTo>
                  <a:close/>
                </a:path>
                <a:path w="5454015" h="2413000">
                  <a:moveTo>
                    <a:pt x="431165" y="168173"/>
                  </a:moveTo>
                  <a:lnTo>
                    <a:pt x="406628" y="168173"/>
                  </a:lnTo>
                  <a:lnTo>
                    <a:pt x="406628" y="191046"/>
                  </a:lnTo>
                  <a:lnTo>
                    <a:pt x="406628" y="236778"/>
                  </a:lnTo>
                  <a:lnTo>
                    <a:pt x="284467" y="236778"/>
                  </a:lnTo>
                  <a:lnTo>
                    <a:pt x="284467" y="191046"/>
                  </a:lnTo>
                  <a:lnTo>
                    <a:pt x="406628" y="191046"/>
                  </a:lnTo>
                  <a:lnTo>
                    <a:pt x="406628" y="168173"/>
                  </a:lnTo>
                  <a:lnTo>
                    <a:pt x="259930" y="168173"/>
                  </a:lnTo>
                  <a:lnTo>
                    <a:pt x="259930" y="259651"/>
                  </a:lnTo>
                  <a:lnTo>
                    <a:pt x="431165" y="259651"/>
                  </a:lnTo>
                  <a:lnTo>
                    <a:pt x="431165" y="236778"/>
                  </a:lnTo>
                  <a:lnTo>
                    <a:pt x="431165" y="191046"/>
                  </a:lnTo>
                  <a:lnTo>
                    <a:pt x="431165" y="168173"/>
                  </a:lnTo>
                  <a:close/>
                </a:path>
                <a:path w="5454015" h="2413000">
                  <a:moveTo>
                    <a:pt x="465467" y="124104"/>
                  </a:moveTo>
                  <a:lnTo>
                    <a:pt x="225628" y="124104"/>
                  </a:lnTo>
                  <a:lnTo>
                    <a:pt x="225628" y="146418"/>
                  </a:lnTo>
                  <a:lnTo>
                    <a:pt x="465467" y="146418"/>
                  </a:lnTo>
                  <a:lnTo>
                    <a:pt x="465467" y="124104"/>
                  </a:lnTo>
                  <a:close/>
                </a:path>
                <a:path w="5454015" h="2413000">
                  <a:moveTo>
                    <a:pt x="673519" y="176809"/>
                  </a:moveTo>
                  <a:lnTo>
                    <a:pt x="644779" y="148704"/>
                  </a:lnTo>
                  <a:lnTo>
                    <a:pt x="624611" y="127012"/>
                  </a:lnTo>
                  <a:lnTo>
                    <a:pt x="620788" y="122643"/>
                  </a:lnTo>
                  <a:lnTo>
                    <a:pt x="608266" y="18402"/>
                  </a:lnTo>
                  <a:lnTo>
                    <a:pt x="582320" y="18402"/>
                  </a:lnTo>
                  <a:lnTo>
                    <a:pt x="582320" y="87134"/>
                  </a:lnTo>
                  <a:lnTo>
                    <a:pt x="582091" y="91948"/>
                  </a:lnTo>
                  <a:lnTo>
                    <a:pt x="566750" y="129247"/>
                  </a:lnTo>
                  <a:lnTo>
                    <a:pt x="557237" y="140423"/>
                  </a:lnTo>
                  <a:lnTo>
                    <a:pt x="552221" y="145034"/>
                  </a:lnTo>
                  <a:lnTo>
                    <a:pt x="546912" y="149999"/>
                  </a:lnTo>
                  <a:lnTo>
                    <a:pt x="515112" y="180403"/>
                  </a:lnTo>
                  <a:lnTo>
                    <a:pt x="530796" y="196900"/>
                  </a:lnTo>
                  <a:lnTo>
                    <a:pt x="560311" y="169443"/>
                  </a:lnTo>
                  <a:lnTo>
                    <a:pt x="564007" y="165696"/>
                  </a:lnTo>
                  <a:lnTo>
                    <a:pt x="592556" y="134454"/>
                  </a:lnTo>
                  <a:lnTo>
                    <a:pt x="595655" y="130073"/>
                  </a:lnTo>
                  <a:lnTo>
                    <a:pt x="596188" y="130784"/>
                  </a:lnTo>
                  <a:lnTo>
                    <a:pt x="603453" y="139433"/>
                  </a:lnTo>
                  <a:lnTo>
                    <a:pt x="607961" y="144056"/>
                  </a:lnTo>
                  <a:lnTo>
                    <a:pt x="613321" y="148932"/>
                  </a:lnTo>
                  <a:lnTo>
                    <a:pt x="617143" y="153428"/>
                  </a:lnTo>
                  <a:lnTo>
                    <a:pt x="650290" y="186220"/>
                  </a:lnTo>
                  <a:lnTo>
                    <a:pt x="658012" y="192989"/>
                  </a:lnTo>
                  <a:lnTo>
                    <a:pt x="673519" y="176809"/>
                  </a:lnTo>
                  <a:close/>
                </a:path>
                <a:path w="5454015" h="2413000">
                  <a:moveTo>
                    <a:pt x="728738" y="0"/>
                  </a:moveTo>
                  <a:lnTo>
                    <a:pt x="703364" y="0"/>
                  </a:lnTo>
                  <a:lnTo>
                    <a:pt x="703364" y="260210"/>
                  </a:lnTo>
                  <a:lnTo>
                    <a:pt x="728738" y="260210"/>
                  </a:lnTo>
                  <a:lnTo>
                    <a:pt x="728738" y="0"/>
                  </a:lnTo>
                  <a:close/>
                </a:path>
                <a:path w="5454015" h="2413000">
                  <a:moveTo>
                    <a:pt x="877951" y="16738"/>
                  </a:moveTo>
                  <a:lnTo>
                    <a:pt x="765556" y="16738"/>
                  </a:lnTo>
                  <a:lnTo>
                    <a:pt x="765556" y="39319"/>
                  </a:lnTo>
                  <a:lnTo>
                    <a:pt x="853135" y="39319"/>
                  </a:lnTo>
                  <a:lnTo>
                    <a:pt x="853135" y="61976"/>
                  </a:lnTo>
                  <a:lnTo>
                    <a:pt x="835113" y="100799"/>
                  </a:lnTo>
                  <a:lnTo>
                    <a:pt x="796277" y="123240"/>
                  </a:lnTo>
                  <a:lnTo>
                    <a:pt x="756907" y="141655"/>
                  </a:lnTo>
                  <a:lnTo>
                    <a:pt x="766445" y="161759"/>
                  </a:lnTo>
                  <a:lnTo>
                    <a:pt x="810120" y="142735"/>
                  </a:lnTo>
                  <a:lnTo>
                    <a:pt x="847407" y="121691"/>
                  </a:lnTo>
                  <a:lnTo>
                    <a:pt x="873683" y="90335"/>
                  </a:lnTo>
                  <a:lnTo>
                    <a:pt x="877951" y="64897"/>
                  </a:lnTo>
                  <a:lnTo>
                    <a:pt x="877951" y="16738"/>
                  </a:lnTo>
                  <a:close/>
                </a:path>
                <a:path w="5454015" h="2413000">
                  <a:moveTo>
                    <a:pt x="963015" y="234543"/>
                  </a:moveTo>
                  <a:lnTo>
                    <a:pt x="822452" y="234543"/>
                  </a:lnTo>
                  <a:lnTo>
                    <a:pt x="822452" y="168732"/>
                  </a:lnTo>
                  <a:lnTo>
                    <a:pt x="797077" y="168732"/>
                  </a:lnTo>
                  <a:lnTo>
                    <a:pt x="797077" y="257136"/>
                  </a:lnTo>
                  <a:lnTo>
                    <a:pt x="963015" y="257136"/>
                  </a:lnTo>
                  <a:lnTo>
                    <a:pt x="963015" y="234543"/>
                  </a:lnTo>
                  <a:close/>
                </a:path>
                <a:path w="5454015" h="2413000">
                  <a:moveTo>
                    <a:pt x="994244" y="74460"/>
                  </a:moveTo>
                  <a:lnTo>
                    <a:pt x="955205" y="74460"/>
                  </a:lnTo>
                  <a:lnTo>
                    <a:pt x="955205" y="0"/>
                  </a:lnTo>
                  <a:lnTo>
                    <a:pt x="930109" y="0"/>
                  </a:lnTo>
                  <a:lnTo>
                    <a:pt x="930109" y="187693"/>
                  </a:lnTo>
                  <a:lnTo>
                    <a:pt x="955205" y="187693"/>
                  </a:lnTo>
                  <a:lnTo>
                    <a:pt x="955205" y="97053"/>
                  </a:lnTo>
                  <a:lnTo>
                    <a:pt x="994244" y="97053"/>
                  </a:lnTo>
                  <a:lnTo>
                    <a:pt x="994244" y="74460"/>
                  </a:lnTo>
                  <a:close/>
                </a:path>
                <a:path w="5454015" h="2413000">
                  <a:moveTo>
                    <a:pt x="1175791" y="62801"/>
                  </a:moveTo>
                  <a:lnTo>
                    <a:pt x="1152486" y="24180"/>
                  </a:lnTo>
                  <a:lnTo>
                    <a:pt x="1151267" y="23406"/>
                  </a:lnTo>
                  <a:lnTo>
                    <a:pt x="1151267" y="66890"/>
                  </a:lnTo>
                  <a:lnTo>
                    <a:pt x="1151255" y="89446"/>
                  </a:lnTo>
                  <a:lnTo>
                    <a:pt x="1122222" y="121399"/>
                  </a:lnTo>
                  <a:lnTo>
                    <a:pt x="1116698" y="122428"/>
                  </a:lnTo>
                  <a:lnTo>
                    <a:pt x="1104366" y="122428"/>
                  </a:lnTo>
                  <a:lnTo>
                    <a:pt x="1070825" y="94183"/>
                  </a:lnTo>
                  <a:lnTo>
                    <a:pt x="1069835" y="89446"/>
                  </a:lnTo>
                  <a:lnTo>
                    <a:pt x="1069848" y="66890"/>
                  </a:lnTo>
                  <a:lnTo>
                    <a:pt x="1098880" y="35115"/>
                  </a:lnTo>
                  <a:lnTo>
                    <a:pt x="1104430" y="34023"/>
                  </a:lnTo>
                  <a:lnTo>
                    <a:pt x="1110551" y="34023"/>
                  </a:lnTo>
                  <a:lnTo>
                    <a:pt x="1116672" y="34023"/>
                  </a:lnTo>
                  <a:lnTo>
                    <a:pt x="1150277" y="62268"/>
                  </a:lnTo>
                  <a:lnTo>
                    <a:pt x="1151267" y="66890"/>
                  </a:lnTo>
                  <a:lnTo>
                    <a:pt x="1151267" y="23406"/>
                  </a:lnTo>
                  <a:lnTo>
                    <a:pt x="1110551" y="11150"/>
                  </a:lnTo>
                  <a:lnTo>
                    <a:pt x="1103299" y="11480"/>
                  </a:lnTo>
                  <a:lnTo>
                    <a:pt x="1057173" y="35471"/>
                  </a:lnTo>
                  <a:lnTo>
                    <a:pt x="1045400" y="62268"/>
                  </a:lnTo>
                  <a:lnTo>
                    <a:pt x="1045438" y="94183"/>
                  </a:lnTo>
                  <a:lnTo>
                    <a:pt x="1068641" y="132321"/>
                  </a:lnTo>
                  <a:lnTo>
                    <a:pt x="1110551" y="145300"/>
                  </a:lnTo>
                  <a:lnTo>
                    <a:pt x="1117752" y="144983"/>
                  </a:lnTo>
                  <a:lnTo>
                    <a:pt x="1162634" y="122428"/>
                  </a:lnTo>
                  <a:lnTo>
                    <a:pt x="1163815" y="121297"/>
                  </a:lnTo>
                  <a:lnTo>
                    <a:pt x="1168171" y="114973"/>
                  </a:lnTo>
                  <a:lnTo>
                    <a:pt x="1174280" y="100596"/>
                  </a:lnTo>
                  <a:lnTo>
                    <a:pt x="1175791" y="93472"/>
                  </a:lnTo>
                  <a:lnTo>
                    <a:pt x="1175791" y="62801"/>
                  </a:lnTo>
                  <a:close/>
                </a:path>
                <a:path w="5454015" h="2413000">
                  <a:moveTo>
                    <a:pt x="1250835" y="234543"/>
                  </a:moveTo>
                  <a:lnTo>
                    <a:pt x="1110551" y="234543"/>
                  </a:lnTo>
                  <a:lnTo>
                    <a:pt x="1110551" y="168173"/>
                  </a:lnTo>
                  <a:lnTo>
                    <a:pt x="1085164" y="168173"/>
                  </a:lnTo>
                  <a:lnTo>
                    <a:pt x="1085164" y="257136"/>
                  </a:lnTo>
                  <a:lnTo>
                    <a:pt x="1250835" y="257136"/>
                  </a:lnTo>
                  <a:lnTo>
                    <a:pt x="1250835" y="234543"/>
                  </a:lnTo>
                  <a:close/>
                </a:path>
                <a:path w="5454015" h="2413000">
                  <a:moveTo>
                    <a:pt x="1282065" y="77254"/>
                  </a:moveTo>
                  <a:lnTo>
                    <a:pt x="1243025" y="77254"/>
                  </a:lnTo>
                  <a:lnTo>
                    <a:pt x="1243025" y="0"/>
                  </a:lnTo>
                  <a:lnTo>
                    <a:pt x="1217917" y="0"/>
                  </a:lnTo>
                  <a:lnTo>
                    <a:pt x="1217917" y="187693"/>
                  </a:lnTo>
                  <a:lnTo>
                    <a:pt x="1243025" y="187693"/>
                  </a:lnTo>
                  <a:lnTo>
                    <a:pt x="1243025" y="99847"/>
                  </a:lnTo>
                  <a:lnTo>
                    <a:pt x="1282065" y="99847"/>
                  </a:lnTo>
                  <a:lnTo>
                    <a:pt x="1282065" y="77254"/>
                  </a:lnTo>
                  <a:close/>
                </a:path>
                <a:path w="5454015" h="2413000">
                  <a:moveTo>
                    <a:pt x="1403667" y="182118"/>
                  </a:moveTo>
                  <a:lnTo>
                    <a:pt x="1401724" y="165379"/>
                  </a:lnTo>
                  <a:lnTo>
                    <a:pt x="1401051" y="159524"/>
                  </a:lnTo>
                  <a:lnTo>
                    <a:pt x="1390599" y="161201"/>
                  </a:lnTo>
                  <a:lnTo>
                    <a:pt x="1346415" y="165112"/>
                  </a:lnTo>
                  <a:lnTo>
                    <a:pt x="1331429" y="165379"/>
                  </a:lnTo>
                  <a:lnTo>
                    <a:pt x="1316367" y="165379"/>
                  </a:lnTo>
                  <a:lnTo>
                    <a:pt x="1316367" y="23977"/>
                  </a:lnTo>
                  <a:lnTo>
                    <a:pt x="1290993" y="23977"/>
                  </a:lnTo>
                  <a:lnTo>
                    <a:pt x="1290993" y="188531"/>
                  </a:lnTo>
                  <a:lnTo>
                    <a:pt x="1321943" y="188531"/>
                  </a:lnTo>
                  <a:lnTo>
                    <a:pt x="1360944" y="187553"/>
                  </a:lnTo>
                  <a:lnTo>
                    <a:pt x="1392872" y="184124"/>
                  </a:lnTo>
                  <a:lnTo>
                    <a:pt x="1403667" y="182118"/>
                  </a:lnTo>
                  <a:close/>
                </a:path>
                <a:path w="5454015" h="2413000">
                  <a:moveTo>
                    <a:pt x="1500441" y="0"/>
                  </a:moveTo>
                  <a:lnTo>
                    <a:pt x="1475333" y="0"/>
                  </a:lnTo>
                  <a:lnTo>
                    <a:pt x="1475333" y="85902"/>
                  </a:lnTo>
                  <a:lnTo>
                    <a:pt x="1441030" y="85902"/>
                  </a:lnTo>
                  <a:lnTo>
                    <a:pt x="1441030" y="5295"/>
                  </a:lnTo>
                  <a:lnTo>
                    <a:pt x="1415935" y="5295"/>
                  </a:lnTo>
                  <a:lnTo>
                    <a:pt x="1415935" y="247650"/>
                  </a:lnTo>
                  <a:lnTo>
                    <a:pt x="1441030" y="247650"/>
                  </a:lnTo>
                  <a:lnTo>
                    <a:pt x="1441030" y="108762"/>
                  </a:lnTo>
                  <a:lnTo>
                    <a:pt x="1475333" y="108762"/>
                  </a:lnTo>
                  <a:lnTo>
                    <a:pt x="1475333" y="260210"/>
                  </a:lnTo>
                  <a:lnTo>
                    <a:pt x="1500441" y="260210"/>
                  </a:lnTo>
                  <a:lnTo>
                    <a:pt x="1500441" y="108762"/>
                  </a:lnTo>
                  <a:lnTo>
                    <a:pt x="1500441" y="85902"/>
                  </a:lnTo>
                  <a:lnTo>
                    <a:pt x="1500441" y="0"/>
                  </a:lnTo>
                  <a:close/>
                </a:path>
                <a:path w="5454015" h="2413000">
                  <a:moveTo>
                    <a:pt x="4294530" y="2291194"/>
                  </a:moveTo>
                  <a:lnTo>
                    <a:pt x="4257078" y="2275230"/>
                  </a:lnTo>
                  <a:lnTo>
                    <a:pt x="4235970" y="2263825"/>
                  </a:lnTo>
                  <a:lnTo>
                    <a:pt x="4231932" y="2260904"/>
                  </a:lnTo>
                  <a:lnTo>
                    <a:pt x="4222661" y="2238692"/>
                  </a:lnTo>
                  <a:lnTo>
                    <a:pt x="4222661" y="2215997"/>
                  </a:lnTo>
                  <a:lnTo>
                    <a:pt x="4206862" y="2215997"/>
                  </a:lnTo>
                  <a:lnTo>
                    <a:pt x="4206862" y="2238692"/>
                  </a:lnTo>
                  <a:lnTo>
                    <a:pt x="4206456" y="2242921"/>
                  </a:lnTo>
                  <a:lnTo>
                    <a:pt x="4178033" y="2272398"/>
                  </a:lnTo>
                  <a:lnTo>
                    <a:pt x="4141127" y="2288794"/>
                  </a:lnTo>
                  <a:lnTo>
                    <a:pt x="4134332" y="2291423"/>
                  </a:lnTo>
                  <a:lnTo>
                    <a:pt x="4141228" y="2303881"/>
                  </a:lnTo>
                  <a:lnTo>
                    <a:pt x="4182541" y="2285708"/>
                  </a:lnTo>
                  <a:lnTo>
                    <a:pt x="4214660" y="2263825"/>
                  </a:lnTo>
                  <a:lnTo>
                    <a:pt x="4214876" y="2263825"/>
                  </a:lnTo>
                  <a:lnTo>
                    <a:pt x="4246994" y="2285492"/>
                  </a:lnTo>
                  <a:lnTo>
                    <a:pt x="4287863" y="2303437"/>
                  </a:lnTo>
                  <a:lnTo>
                    <a:pt x="4294530" y="2291194"/>
                  </a:lnTo>
                  <a:close/>
                </a:path>
                <a:path w="5454015" h="2413000">
                  <a:moveTo>
                    <a:pt x="4308335" y="2325687"/>
                  </a:moveTo>
                  <a:lnTo>
                    <a:pt x="4121429" y="2325687"/>
                  </a:lnTo>
                  <a:lnTo>
                    <a:pt x="4121429" y="2339263"/>
                  </a:lnTo>
                  <a:lnTo>
                    <a:pt x="4207091" y="2339263"/>
                  </a:lnTo>
                  <a:lnTo>
                    <a:pt x="4207091" y="2412238"/>
                  </a:lnTo>
                  <a:lnTo>
                    <a:pt x="4222889" y="2412238"/>
                  </a:lnTo>
                  <a:lnTo>
                    <a:pt x="4222889" y="2339263"/>
                  </a:lnTo>
                  <a:lnTo>
                    <a:pt x="4308335" y="2339263"/>
                  </a:lnTo>
                  <a:lnTo>
                    <a:pt x="4308335" y="2325687"/>
                  </a:lnTo>
                  <a:close/>
                </a:path>
                <a:path w="5454015" h="2413000">
                  <a:moveTo>
                    <a:pt x="4467199" y="2228011"/>
                  </a:moveTo>
                  <a:lnTo>
                    <a:pt x="4331919" y="2228011"/>
                  </a:lnTo>
                  <a:lnTo>
                    <a:pt x="4331919" y="2241804"/>
                  </a:lnTo>
                  <a:lnTo>
                    <a:pt x="4450956" y="2241804"/>
                  </a:lnTo>
                  <a:lnTo>
                    <a:pt x="4450842" y="2272004"/>
                  </a:lnTo>
                  <a:lnTo>
                    <a:pt x="4447362" y="2315197"/>
                  </a:lnTo>
                  <a:lnTo>
                    <a:pt x="4442942" y="2341930"/>
                  </a:lnTo>
                  <a:lnTo>
                    <a:pt x="4459414" y="2343937"/>
                  </a:lnTo>
                  <a:lnTo>
                    <a:pt x="4465942" y="2294318"/>
                  </a:lnTo>
                  <a:lnTo>
                    <a:pt x="4467085" y="2265578"/>
                  </a:lnTo>
                  <a:lnTo>
                    <a:pt x="4467199" y="2228011"/>
                  </a:lnTo>
                  <a:close/>
                </a:path>
                <a:path w="5454015" h="2413000">
                  <a:moveTo>
                    <a:pt x="4495228" y="2369959"/>
                  </a:moveTo>
                  <a:lnTo>
                    <a:pt x="4395330" y="2369959"/>
                  </a:lnTo>
                  <a:lnTo>
                    <a:pt x="4395330" y="2291867"/>
                  </a:lnTo>
                  <a:lnTo>
                    <a:pt x="4379303" y="2291867"/>
                  </a:lnTo>
                  <a:lnTo>
                    <a:pt x="4379303" y="2369959"/>
                  </a:lnTo>
                  <a:lnTo>
                    <a:pt x="4308335" y="2369959"/>
                  </a:lnTo>
                  <a:lnTo>
                    <a:pt x="4308335" y="2383536"/>
                  </a:lnTo>
                  <a:lnTo>
                    <a:pt x="4495228" y="2383536"/>
                  </a:lnTo>
                  <a:lnTo>
                    <a:pt x="4495228" y="2369959"/>
                  </a:lnTo>
                  <a:close/>
                </a:path>
                <a:path w="5454015" h="2413000">
                  <a:moveTo>
                    <a:pt x="4601146" y="2306256"/>
                  </a:moveTo>
                  <a:lnTo>
                    <a:pt x="4600067" y="2301138"/>
                  </a:lnTo>
                  <a:lnTo>
                    <a:pt x="4595761" y="2291054"/>
                  </a:lnTo>
                  <a:lnTo>
                    <a:pt x="4592650" y="2286520"/>
                  </a:lnTo>
                  <a:lnTo>
                    <a:pt x="4589246" y="2283193"/>
                  </a:lnTo>
                  <a:lnTo>
                    <a:pt x="4586236" y="2280234"/>
                  </a:lnTo>
                  <a:lnTo>
                    <a:pt x="4586236" y="2326284"/>
                  </a:lnTo>
                  <a:lnTo>
                    <a:pt x="4585462" y="2330170"/>
                  </a:lnTo>
                  <a:lnTo>
                    <a:pt x="4558131" y="2351722"/>
                  </a:lnTo>
                  <a:lnTo>
                    <a:pt x="4548035" y="2351722"/>
                  </a:lnTo>
                  <a:lnTo>
                    <a:pt x="4519930" y="2326284"/>
                  </a:lnTo>
                  <a:lnTo>
                    <a:pt x="4519942" y="2308593"/>
                  </a:lnTo>
                  <a:lnTo>
                    <a:pt x="4553089" y="2283193"/>
                  </a:lnTo>
                  <a:lnTo>
                    <a:pt x="4558131" y="2283193"/>
                  </a:lnTo>
                  <a:lnTo>
                    <a:pt x="4586236" y="2326284"/>
                  </a:lnTo>
                  <a:lnTo>
                    <a:pt x="4586236" y="2280234"/>
                  </a:lnTo>
                  <a:lnTo>
                    <a:pt x="4584497" y="2278519"/>
                  </a:lnTo>
                  <a:lnTo>
                    <a:pt x="4579493" y="2275294"/>
                  </a:lnTo>
                  <a:lnTo>
                    <a:pt x="4567618" y="2270391"/>
                  </a:lnTo>
                  <a:lnTo>
                    <a:pt x="4560798" y="2269172"/>
                  </a:lnTo>
                  <a:lnTo>
                    <a:pt x="4545368" y="2269172"/>
                  </a:lnTo>
                  <a:lnTo>
                    <a:pt x="4510405" y="2291054"/>
                  </a:lnTo>
                  <a:lnTo>
                    <a:pt x="4505020" y="2306256"/>
                  </a:lnTo>
                  <a:lnTo>
                    <a:pt x="4505020" y="2328659"/>
                  </a:lnTo>
                  <a:lnTo>
                    <a:pt x="4538548" y="2364295"/>
                  </a:lnTo>
                  <a:lnTo>
                    <a:pt x="4545368" y="2365514"/>
                  </a:lnTo>
                  <a:lnTo>
                    <a:pt x="4560798" y="2365514"/>
                  </a:lnTo>
                  <a:lnTo>
                    <a:pt x="4567618" y="2364295"/>
                  </a:lnTo>
                  <a:lnTo>
                    <a:pt x="4579493" y="2359393"/>
                  </a:lnTo>
                  <a:lnTo>
                    <a:pt x="4584497" y="2356205"/>
                  </a:lnTo>
                  <a:lnTo>
                    <a:pt x="4589145" y="2351722"/>
                  </a:lnTo>
                  <a:lnTo>
                    <a:pt x="4592650" y="2348344"/>
                  </a:lnTo>
                  <a:lnTo>
                    <a:pt x="4595761" y="2343861"/>
                  </a:lnTo>
                  <a:lnTo>
                    <a:pt x="4600067" y="2333777"/>
                  </a:lnTo>
                  <a:lnTo>
                    <a:pt x="4601146" y="2328659"/>
                  </a:lnTo>
                  <a:lnTo>
                    <a:pt x="4601146" y="2306256"/>
                  </a:lnTo>
                  <a:close/>
                </a:path>
                <a:path w="5454015" h="2413000">
                  <a:moveTo>
                    <a:pt x="4611827" y="2240915"/>
                  </a:moveTo>
                  <a:lnTo>
                    <a:pt x="4561090" y="2240915"/>
                  </a:lnTo>
                  <a:lnTo>
                    <a:pt x="4561090" y="2209990"/>
                  </a:lnTo>
                  <a:lnTo>
                    <a:pt x="4545292" y="2209990"/>
                  </a:lnTo>
                  <a:lnTo>
                    <a:pt x="4545292" y="2240915"/>
                  </a:lnTo>
                  <a:lnTo>
                    <a:pt x="4493895" y="2240915"/>
                  </a:lnTo>
                  <a:lnTo>
                    <a:pt x="4493895" y="2254707"/>
                  </a:lnTo>
                  <a:lnTo>
                    <a:pt x="4611827" y="2254707"/>
                  </a:lnTo>
                  <a:lnTo>
                    <a:pt x="4611827" y="2240915"/>
                  </a:lnTo>
                  <a:close/>
                </a:path>
                <a:path w="5454015" h="2413000">
                  <a:moveTo>
                    <a:pt x="4685246" y="2292083"/>
                  </a:moveTo>
                  <a:lnTo>
                    <a:pt x="4651426" y="2292083"/>
                  </a:lnTo>
                  <a:lnTo>
                    <a:pt x="4651426" y="2208873"/>
                  </a:lnTo>
                  <a:lnTo>
                    <a:pt x="4635627" y="2208873"/>
                  </a:lnTo>
                  <a:lnTo>
                    <a:pt x="4635627" y="2412238"/>
                  </a:lnTo>
                  <a:lnTo>
                    <a:pt x="4651426" y="2412238"/>
                  </a:lnTo>
                  <a:lnTo>
                    <a:pt x="4651426" y="2306104"/>
                  </a:lnTo>
                  <a:lnTo>
                    <a:pt x="4685246" y="2306104"/>
                  </a:lnTo>
                  <a:lnTo>
                    <a:pt x="4685246" y="2292083"/>
                  </a:lnTo>
                  <a:close/>
                </a:path>
                <a:path w="5454015" h="2413000">
                  <a:moveTo>
                    <a:pt x="4797615" y="2307882"/>
                  </a:moveTo>
                  <a:lnTo>
                    <a:pt x="4765129" y="2281859"/>
                  </a:lnTo>
                  <a:lnTo>
                    <a:pt x="4760011" y="2277186"/>
                  </a:lnTo>
                  <a:lnTo>
                    <a:pt x="4758487" y="2275662"/>
                  </a:lnTo>
                  <a:lnTo>
                    <a:pt x="4748885" y="2217102"/>
                  </a:lnTo>
                  <a:lnTo>
                    <a:pt x="4732871" y="2217102"/>
                  </a:lnTo>
                  <a:lnTo>
                    <a:pt x="4732655" y="2255520"/>
                  </a:lnTo>
                  <a:lnTo>
                    <a:pt x="4712513" y="2288413"/>
                  </a:lnTo>
                  <a:lnTo>
                    <a:pt x="4681245" y="2314117"/>
                  </a:lnTo>
                  <a:lnTo>
                    <a:pt x="4691037" y="2325459"/>
                  </a:lnTo>
                  <a:lnTo>
                    <a:pt x="4720336" y="2300909"/>
                  </a:lnTo>
                  <a:lnTo>
                    <a:pt x="4741545" y="2277186"/>
                  </a:lnTo>
                  <a:lnTo>
                    <a:pt x="4741761" y="2277186"/>
                  </a:lnTo>
                  <a:lnTo>
                    <a:pt x="4776965" y="2310155"/>
                  </a:lnTo>
                  <a:lnTo>
                    <a:pt x="4788268" y="2318791"/>
                  </a:lnTo>
                  <a:lnTo>
                    <a:pt x="4797615" y="2307882"/>
                  </a:lnTo>
                  <a:close/>
                </a:path>
                <a:path w="5454015" h="2413000">
                  <a:moveTo>
                    <a:pt x="4848123" y="2208873"/>
                  </a:moveTo>
                  <a:lnTo>
                    <a:pt x="4832769" y="2208873"/>
                  </a:lnTo>
                  <a:lnTo>
                    <a:pt x="4832769" y="2234019"/>
                  </a:lnTo>
                  <a:lnTo>
                    <a:pt x="4788052" y="2234019"/>
                  </a:lnTo>
                  <a:lnTo>
                    <a:pt x="4788052" y="2247582"/>
                  </a:lnTo>
                  <a:lnTo>
                    <a:pt x="4832769" y="2247582"/>
                  </a:lnTo>
                  <a:lnTo>
                    <a:pt x="4832769" y="2269617"/>
                  </a:lnTo>
                  <a:lnTo>
                    <a:pt x="4788052" y="2269617"/>
                  </a:lnTo>
                  <a:lnTo>
                    <a:pt x="4788052" y="2283193"/>
                  </a:lnTo>
                  <a:lnTo>
                    <a:pt x="4832769" y="2283193"/>
                  </a:lnTo>
                  <a:lnTo>
                    <a:pt x="4832769" y="2319896"/>
                  </a:lnTo>
                  <a:lnTo>
                    <a:pt x="4848123" y="2319896"/>
                  </a:lnTo>
                  <a:lnTo>
                    <a:pt x="4848123" y="2208873"/>
                  </a:lnTo>
                  <a:close/>
                </a:path>
                <a:path w="5454015" h="2413000">
                  <a:moveTo>
                    <a:pt x="4867922" y="2401557"/>
                  </a:moveTo>
                  <a:lnTo>
                    <a:pt x="4838052" y="2377084"/>
                  </a:lnTo>
                  <a:lnTo>
                    <a:pt x="4837811" y="2376868"/>
                  </a:lnTo>
                  <a:lnTo>
                    <a:pt x="4827435" y="2332139"/>
                  </a:lnTo>
                  <a:lnTo>
                    <a:pt x="4812081" y="2332139"/>
                  </a:lnTo>
                  <a:lnTo>
                    <a:pt x="4807737" y="2370302"/>
                  </a:lnTo>
                  <a:lnTo>
                    <a:pt x="4783594" y="2394000"/>
                  </a:lnTo>
                  <a:lnTo>
                    <a:pt x="4780775" y="2391765"/>
                  </a:lnTo>
                  <a:lnTo>
                    <a:pt x="4765218" y="2377084"/>
                  </a:lnTo>
                  <a:lnTo>
                    <a:pt x="4763465" y="2375192"/>
                  </a:lnTo>
                  <a:lnTo>
                    <a:pt x="4755121" y="2332139"/>
                  </a:lnTo>
                  <a:lnTo>
                    <a:pt x="4739767" y="2332139"/>
                  </a:lnTo>
                  <a:lnTo>
                    <a:pt x="4734128" y="2371521"/>
                  </a:lnTo>
                  <a:lnTo>
                    <a:pt x="4699266" y="2401557"/>
                  </a:lnTo>
                  <a:lnTo>
                    <a:pt x="4707941" y="2412682"/>
                  </a:lnTo>
                  <a:lnTo>
                    <a:pt x="4731537" y="2393556"/>
                  </a:lnTo>
                  <a:lnTo>
                    <a:pt x="4736719" y="2389098"/>
                  </a:lnTo>
                  <a:lnTo>
                    <a:pt x="4740427" y="2385618"/>
                  </a:lnTo>
                  <a:lnTo>
                    <a:pt x="4744885" y="2380577"/>
                  </a:lnTo>
                  <a:lnTo>
                    <a:pt x="4746434" y="2378570"/>
                  </a:lnTo>
                  <a:lnTo>
                    <a:pt x="4747323" y="2377084"/>
                  </a:lnTo>
                  <a:lnTo>
                    <a:pt x="4747920" y="2378570"/>
                  </a:lnTo>
                  <a:lnTo>
                    <a:pt x="4783594" y="2412682"/>
                  </a:lnTo>
                  <a:lnTo>
                    <a:pt x="4792294" y="2405227"/>
                  </a:lnTo>
                  <a:lnTo>
                    <a:pt x="4819866" y="2377084"/>
                  </a:lnTo>
                  <a:lnTo>
                    <a:pt x="4820755" y="2378570"/>
                  </a:lnTo>
                  <a:lnTo>
                    <a:pt x="4822317" y="2380577"/>
                  </a:lnTo>
                  <a:lnTo>
                    <a:pt x="4826762" y="2385618"/>
                  </a:lnTo>
                  <a:lnTo>
                    <a:pt x="4830470" y="2389098"/>
                  </a:lnTo>
                  <a:lnTo>
                    <a:pt x="4835664" y="2393556"/>
                  </a:lnTo>
                  <a:lnTo>
                    <a:pt x="4838484" y="2396071"/>
                  </a:lnTo>
                  <a:lnTo>
                    <a:pt x="4841824" y="2398890"/>
                  </a:lnTo>
                  <a:lnTo>
                    <a:pt x="4849533" y="2405126"/>
                  </a:lnTo>
                  <a:lnTo>
                    <a:pt x="4854054" y="2408682"/>
                  </a:lnTo>
                  <a:lnTo>
                    <a:pt x="4859248" y="2412682"/>
                  </a:lnTo>
                  <a:lnTo>
                    <a:pt x="4867922" y="2401557"/>
                  </a:lnTo>
                  <a:close/>
                </a:path>
                <a:path w="5454015" h="2413000">
                  <a:moveTo>
                    <a:pt x="5024348" y="2334145"/>
                  </a:moveTo>
                  <a:lnTo>
                    <a:pt x="5008994" y="2334145"/>
                  </a:lnTo>
                  <a:lnTo>
                    <a:pt x="5008994" y="2359063"/>
                  </a:lnTo>
                  <a:lnTo>
                    <a:pt x="5008994" y="2372855"/>
                  </a:lnTo>
                  <a:lnTo>
                    <a:pt x="5008994" y="2398001"/>
                  </a:lnTo>
                  <a:lnTo>
                    <a:pt x="4907089" y="2398001"/>
                  </a:lnTo>
                  <a:lnTo>
                    <a:pt x="4907089" y="2372855"/>
                  </a:lnTo>
                  <a:lnTo>
                    <a:pt x="5008994" y="2372855"/>
                  </a:lnTo>
                  <a:lnTo>
                    <a:pt x="5008994" y="2359063"/>
                  </a:lnTo>
                  <a:lnTo>
                    <a:pt x="4907089" y="2359063"/>
                  </a:lnTo>
                  <a:lnTo>
                    <a:pt x="4907089" y="2334145"/>
                  </a:lnTo>
                  <a:lnTo>
                    <a:pt x="4891735" y="2334145"/>
                  </a:lnTo>
                  <a:lnTo>
                    <a:pt x="4891735" y="2412022"/>
                  </a:lnTo>
                  <a:lnTo>
                    <a:pt x="5024348" y="2412022"/>
                  </a:lnTo>
                  <a:lnTo>
                    <a:pt x="5024348" y="2398001"/>
                  </a:lnTo>
                  <a:lnTo>
                    <a:pt x="5024348" y="2372855"/>
                  </a:lnTo>
                  <a:lnTo>
                    <a:pt x="5024348" y="2359063"/>
                  </a:lnTo>
                  <a:lnTo>
                    <a:pt x="5024348" y="2334145"/>
                  </a:lnTo>
                  <a:close/>
                </a:path>
                <a:path w="5454015" h="2413000">
                  <a:moveTo>
                    <a:pt x="5037036" y="2276068"/>
                  </a:moveTo>
                  <a:lnTo>
                    <a:pt x="4995202" y="2258707"/>
                  </a:lnTo>
                  <a:lnTo>
                    <a:pt x="4989855" y="2256040"/>
                  </a:lnTo>
                  <a:lnTo>
                    <a:pt x="4984813" y="2253665"/>
                  </a:lnTo>
                  <a:lnTo>
                    <a:pt x="4966055" y="2228977"/>
                  </a:lnTo>
                  <a:lnTo>
                    <a:pt x="4966055" y="2210879"/>
                  </a:lnTo>
                  <a:lnTo>
                    <a:pt x="4950257" y="2210879"/>
                  </a:lnTo>
                  <a:lnTo>
                    <a:pt x="4950257" y="2228977"/>
                  </a:lnTo>
                  <a:lnTo>
                    <a:pt x="4949952" y="2232279"/>
                  </a:lnTo>
                  <a:lnTo>
                    <a:pt x="4926228" y="2256040"/>
                  </a:lnTo>
                  <a:lnTo>
                    <a:pt x="4920881" y="2258707"/>
                  </a:lnTo>
                  <a:lnTo>
                    <a:pt x="4879048" y="2276068"/>
                  </a:lnTo>
                  <a:lnTo>
                    <a:pt x="4885499" y="2288756"/>
                  </a:lnTo>
                  <a:lnTo>
                    <a:pt x="4924145" y="2272284"/>
                  </a:lnTo>
                  <a:lnTo>
                    <a:pt x="4957305" y="2252929"/>
                  </a:lnTo>
                  <a:lnTo>
                    <a:pt x="4958042" y="2250706"/>
                  </a:lnTo>
                  <a:lnTo>
                    <a:pt x="4958258" y="2250706"/>
                  </a:lnTo>
                  <a:lnTo>
                    <a:pt x="4992154" y="2272068"/>
                  </a:lnTo>
                  <a:lnTo>
                    <a:pt x="5031016" y="2288527"/>
                  </a:lnTo>
                  <a:lnTo>
                    <a:pt x="5037036" y="2276068"/>
                  </a:lnTo>
                  <a:close/>
                </a:path>
                <a:path w="5454015" h="2413000">
                  <a:moveTo>
                    <a:pt x="5051488" y="2303881"/>
                  </a:moveTo>
                  <a:lnTo>
                    <a:pt x="4864595" y="2303881"/>
                  </a:lnTo>
                  <a:lnTo>
                    <a:pt x="4864595" y="2317458"/>
                  </a:lnTo>
                  <a:lnTo>
                    <a:pt x="5051488" y="2317458"/>
                  </a:lnTo>
                  <a:lnTo>
                    <a:pt x="5051488" y="2303881"/>
                  </a:lnTo>
                  <a:close/>
                </a:path>
                <a:path w="5454015" h="2413000">
                  <a:moveTo>
                    <a:pt x="5183886" y="2350605"/>
                  </a:moveTo>
                  <a:lnTo>
                    <a:pt x="5182679" y="2342146"/>
                  </a:lnTo>
                  <a:lnTo>
                    <a:pt x="5181879" y="2336584"/>
                  </a:lnTo>
                  <a:lnTo>
                    <a:pt x="5172849" y="2338032"/>
                  </a:lnTo>
                  <a:lnTo>
                    <a:pt x="5163998" y="2339238"/>
                  </a:lnTo>
                  <a:lnTo>
                    <a:pt x="5122075" y="2342070"/>
                  </a:lnTo>
                  <a:lnTo>
                    <a:pt x="5114010" y="2342146"/>
                  </a:lnTo>
                  <a:lnTo>
                    <a:pt x="5084864" y="2342146"/>
                  </a:lnTo>
                  <a:lnTo>
                    <a:pt x="5084864" y="2225560"/>
                  </a:lnTo>
                  <a:lnTo>
                    <a:pt x="5069065" y="2225560"/>
                  </a:lnTo>
                  <a:lnTo>
                    <a:pt x="5069065" y="2356396"/>
                  </a:lnTo>
                  <a:lnTo>
                    <a:pt x="5112461" y="2356396"/>
                  </a:lnTo>
                  <a:lnTo>
                    <a:pt x="5156466" y="2354275"/>
                  </a:lnTo>
                  <a:lnTo>
                    <a:pt x="5174831" y="2352052"/>
                  </a:lnTo>
                  <a:lnTo>
                    <a:pt x="5183886" y="2350605"/>
                  </a:lnTo>
                  <a:close/>
                </a:path>
                <a:path w="5454015" h="2413000">
                  <a:moveTo>
                    <a:pt x="5219700" y="2208873"/>
                  </a:moveTo>
                  <a:lnTo>
                    <a:pt x="5203914" y="2208873"/>
                  </a:lnTo>
                  <a:lnTo>
                    <a:pt x="5203914" y="2412238"/>
                  </a:lnTo>
                  <a:lnTo>
                    <a:pt x="5219700" y="2412238"/>
                  </a:lnTo>
                  <a:lnTo>
                    <a:pt x="5219700" y="2208873"/>
                  </a:lnTo>
                  <a:close/>
                </a:path>
                <a:path w="5454015" h="2413000">
                  <a:moveTo>
                    <a:pt x="5360771" y="2352167"/>
                  </a:moveTo>
                  <a:lnTo>
                    <a:pt x="5359565" y="2343708"/>
                  </a:lnTo>
                  <a:lnTo>
                    <a:pt x="5358765" y="2338146"/>
                  </a:lnTo>
                  <a:lnTo>
                    <a:pt x="5349456" y="2339581"/>
                  </a:lnTo>
                  <a:lnTo>
                    <a:pt x="5340439" y="2340787"/>
                  </a:lnTo>
                  <a:lnTo>
                    <a:pt x="5298097" y="2343632"/>
                  </a:lnTo>
                  <a:lnTo>
                    <a:pt x="5289575" y="2343708"/>
                  </a:lnTo>
                  <a:lnTo>
                    <a:pt x="5263312" y="2343708"/>
                  </a:lnTo>
                  <a:lnTo>
                    <a:pt x="5263312" y="2241575"/>
                  </a:lnTo>
                  <a:lnTo>
                    <a:pt x="5340083" y="2241575"/>
                  </a:lnTo>
                  <a:lnTo>
                    <a:pt x="5340083" y="2227338"/>
                  </a:lnTo>
                  <a:lnTo>
                    <a:pt x="5247513" y="2227338"/>
                  </a:lnTo>
                  <a:lnTo>
                    <a:pt x="5247513" y="2357945"/>
                  </a:lnTo>
                  <a:lnTo>
                    <a:pt x="5285562" y="2357945"/>
                  </a:lnTo>
                  <a:lnTo>
                    <a:pt x="5295049" y="2357869"/>
                  </a:lnTo>
                  <a:lnTo>
                    <a:pt x="5333263" y="2355837"/>
                  </a:lnTo>
                  <a:lnTo>
                    <a:pt x="5351780" y="2353614"/>
                  </a:lnTo>
                  <a:lnTo>
                    <a:pt x="5360771" y="2352167"/>
                  </a:lnTo>
                  <a:close/>
                </a:path>
                <a:path w="5454015" h="2413000">
                  <a:moveTo>
                    <a:pt x="5427751" y="2284298"/>
                  </a:moveTo>
                  <a:lnTo>
                    <a:pt x="5393931" y="2284298"/>
                  </a:lnTo>
                  <a:lnTo>
                    <a:pt x="5393931" y="2208873"/>
                  </a:lnTo>
                  <a:lnTo>
                    <a:pt x="5378132" y="2208873"/>
                  </a:lnTo>
                  <a:lnTo>
                    <a:pt x="5378132" y="2412238"/>
                  </a:lnTo>
                  <a:lnTo>
                    <a:pt x="5393931" y="2412238"/>
                  </a:lnTo>
                  <a:lnTo>
                    <a:pt x="5393931" y="2298319"/>
                  </a:lnTo>
                  <a:lnTo>
                    <a:pt x="5427751" y="2298319"/>
                  </a:lnTo>
                  <a:lnTo>
                    <a:pt x="5427751" y="2284298"/>
                  </a:lnTo>
                  <a:close/>
                </a:path>
                <a:path w="5454015" h="2413000">
                  <a:moveTo>
                    <a:pt x="5453773" y="2371966"/>
                  </a:moveTo>
                  <a:lnTo>
                    <a:pt x="5431307" y="2371966"/>
                  </a:lnTo>
                  <a:lnTo>
                    <a:pt x="5431307" y="2394216"/>
                  </a:lnTo>
                  <a:lnTo>
                    <a:pt x="5453773" y="2394216"/>
                  </a:lnTo>
                  <a:lnTo>
                    <a:pt x="5453773" y="2371966"/>
                  </a:lnTo>
                  <a:close/>
                </a:path>
              </a:pathLst>
            </a:custGeom>
            <a:solidFill>
              <a:srgbClr val="F9C3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73224" y="2429255"/>
              <a:ext cx="149860" cy="146685"/>
            </a:xfrm>
            <a:custGeom>
              <a:avLst/>
              <a:gdLst/>
              <a:ahLst/>
              <a:cxnLst/>
              <a:rect l="l" t="t" r="r" b="b"/>
              <a:pathLst>
                <a:path w="149860" h="146685">
                  <a:moveTo>
                    <a:pt x="74675" y="146304"/>
                  </a:moveTo>
                  <a:lnTo>
                    <a:pt x="0" y="0"/>
                  </a:lnTo>
                  <a:lnTo>
                    <a:pt x="149351" y="0"/>
                  </a:lnTo>
                  <a:lnTo>
                    <a:pt x="74675" y="146304"/>
                  </a:lnTo>
                  <a:close/>
                </a:path>
              </a:pathLst>
            </a:custGeom>
            <a:solidFill>
              <a:srgbClr val="F483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35" y="6600444"/>
              <a:ext cx="972312" cy="1584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72668"/>
            <a:ext cx="10692765" cy="6014085"/>
            <a:chOff x="0" y="772668"/>
            <a:chExt cx="10692765" cy="6014085"/>
          </a:xfrm>
        </p:grpSpPr>
        <p:sp>
          <p:nvSpPr>
            <p:cNvPr id="3" name="object 3"/>
            <p:cNvSpPr/>
            <p:nvPr/>
          </p:nvSpPr>
          <p:spPr>
            <a:xfrm>
              <a:off x="0" y="772668"/>
              <a:ext cx="10692765" cy="6014085"/>
            </a:xfrm>
            <a:custGeom>
              <a:avLst/>
              <a:gdLst/>
              <a:ahLst/>
              <a:cxnLst/>
              <a:rect l="l" t="t" r="r" b="b"/>
              <a:pathLst>
                <a:path w="10692765" h="6014084">
                  <a:moveTo>
                    <a:pt x="10692384" y="6013703"/>
                  </a:moveTo>
                  <a:lnTo>
                    <a:pt x="0" y="6013703"/>
                  </a:lnTo>
                  <a:lnTo>
                    <a:pt x="0" y="0"/>
                  </a:lnTo>
                  <a:lnTo>
                    <a:pt x="10692384" y="0"/>
                  </a:lnTo>
                  <a:lnTo>
                    <a:pt x="10692384" y="6013703"/>
                  </a:lnTo>
                  <a:close/>
                </a:path>
              </a:pathLst>
            </a:custGeom>
            <a:solidFill>
              <a:srgbClr val="FDFDF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980" y="1152144"/>
              <a:ext cx="1013460" cy="6812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2315" y="1193291"/>
              <a:ext cx="149860" cy="146685"/>
            </a:xfrm>
            <a:custGeom>
              <a:avLst/>
              <a:gdLst/>
              <a:ahLst/>
              <a:cxnLst/>
              <a:rect l="l" t="t" r="r" b="b"/>
              <a:pathLst>
                <a:path w="149860" h="146684">
                  <a:moveTo>
                    <a:pt x="74675" y="146303"/>
                  </a:moveTo>
                  <a:lnTo>
                    <a:pt x="0" y="0"/>
                  </a:lnTo>
                  <a:lnTo>
                    <a:pt x="149351" y="0"/>
                  </a:lnTo>
                  <a:lnTo>
                    <a:pt x="74675" y="146303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468" y="1169669"/>
              <a:ext cx="821436" cy="56768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47818" y="1285648"/>
            <a:ext cx="2413000" cy="466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여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러</a:t>
            </a:r>
            <a:r>
              <a:rPr sz="2900" spc="-50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가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지</a:t>
            </a:r>
            <a:r>
              <a:rPr sz="2900" spc="-53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시</a:t>
            </a: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스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템</a:t>
            </a:r>
            <a:endParaRPr sz="2900">
              <a:latin typeface="Gulim"/>
              <a:cs typeface="Gulim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1368399"/>
            <a:ext cx="10692765" cy="5391150"/>
            <a:chOff x="0" y="1368399"/>
            <a:chExt cx="10692765" cy="5391150"/>
          </a:xfrm>
        </p:grpSpPr>
        <p:sp>
          <p:nvSpPr>
            <p:cNvPr id="9" name="object 9"/>
            <p:cNvSpPr/>
            <p:nvPr/>
          </p:nvSpPr>
          <p:spPr>
            <a:xfrm>
              <a:off x="0" y="1731263"/>
              <a:ext cx="17145" cy="6350"/>
            </a:xfrm>
            <a:custGeom>
              <a:avLst/>
              <a:gdLst/>
              <a:ahLst/>
              <a:cxnLst/>
              <a:rect l="l" t="t" r="r" b="b"/>
              <a:pathLst>
                <a:path w="17145" h="6350">
                  <a:moveTo>
                    <a:pt x="16764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528" y="1734311"/>
              <a:ext cx="10586085" cy="0"/>
            </a:xfrm>
            <a:custGeom>
              <a:avLst/>
              <a:gdLst/>
              <a:ahLst/>
              <a:cxnLst/>
              <a:rect l="l" t="t" r="r" b="b"/>
              <a:pathLst>
                <a:path w="10586085">
                  <a:moveTo>
                    <a:pt x="0" y="0"/>
                  </a:moveTo>
                  <a:lnTo>
                    <a:pt x="10585704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35996" y="1731263"/>
              <a:ext cx="56515" cy="6350"/>
            </a:xfrm>
            <a:custGeom>
              <a:avLst/>
              <a:gdLst/>
              <a:ahLst/>
              <a:cxnLst/>
              <a:rect l="l" t="t" r="r" b="b"/>
              <a:pathLst>
                <a:path w="56515" h="6350">
                  <a:moveTo>
                    <a:pt x="21336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21336" y="0"/>
                  </a:lnTo>
                  <a:lnTo>
                    <a:pt x="21336" y="6096"/>
                  </a:lnTo>
                  <a:close/>
                </a:path>
                <a:path w="56515" h="6350">
                  <a:moveTo>
                    <a:pt x="56387" y="6096"/>
                  </a:moveTo>
                  <a:lnTo>
                    <a:pt x="38100" y="6096"/>
                  </a:lnTo>
                  <a:lnTo>
                    <a:pt x="38100" y="0"/>
                  </a:lnTo>
                  <a:lnTo>
                    <a:pt x="56387" y="0"/>
                  </a:lnTo>
                  <a:lnTo>
                    <a:pt x="56387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1194" y="2230412"/>
              <a:ext cx="660400" cy="250825"/>
            </a:xfrm>
            <a:custGeom>
              <a:avLst/>
              <a:gdLst/>
              <a:ahLst/>
              <a:cxnLst/>
              <a:rect l="l" t="t" r="r" b="b"/>
              <a:pathLst>
                <a:path w="660400" h="250825">
                  <a:moveTo>
                    <a:pt x="139750" y="36004"/>
                  </a:moveTo>
                  <a:lnTo>
                    <a:pt x="6934" y="36004"/>
                  </a:lnTo>
                  <a:lnTo>
                    <a:pt x="6934" y="14668"/>
                  </a:lnTo>
                  <a:lnTo>
                    <a:pt x="139750" y="14668"/>
                  </a:lnTo>
                  <a:lnTo>
                    <a:pt x="139750" y="36004"/>
                  </a:lnTo>
                  <a:close/>
                </a:path>
                <a:path w="660400" h="250825">
                  <a:moveTo>
                    <a:pt x="13685" y="143484"/>
                  </a:moveTo>
                  <a:lnTo>
                    <a:pt x="0" y="127140"/>
                  </a:lnTo>
                  <a:lnTo>
                    <a:pt x="25349" y="107409"/>
                  </a:lnTo>
                  <a:lnTo>
                    <a:pt x="31207" y="102766"/>
                  </a:lnTo>
                  <a:lnTo>
                    <a:pt x="58388" y="74398"/>
                  </a:lnTo>
                  <a:lnTo>
                    <a:pt x="62407" y="36004"/>
                  </a:lnTo>
                  <a:lnTo>
                    <a:pt x="86677" y="36004"/>
                  </a:lnTo>
                  <a:lnTo>
                    <a:pt x="92565" y="76393"/>
                  </a:lnTo>
                  <a:lnTo>
                    <a:pt x="105189" y="89077"/>
                  </a:lnTo>
                  <a:lnTo>
                    <a:pt x="73455" y="89077"/>
                  </a:lnTo>
                  <a:lnTo>
                    <a:pt x="73734" y="90007"/>
                  </a:lnTo>
                  <a:lnTo>
                    <a:pt x="73841" y="90158"/>
                  </a:lnTo>
                  <a:lnTo>
                    <a:pt x="75530" y="91888"/>
                  </a:lnTo>
                  <a:lnTo>
                    <a:pt x="74732" y="92881"/>
                  </a:lnTo>
                  <a:lnTo>
                    <a:pt x="66572" y="101613"/>
                  </a:lnTo>
                  <a:lnTo>
                    <a:pt x="61725" y="106250"/>
                  </a:lnTo>
                  <a:lnTo>
                    <a:pt x="56111" y="111159"/>
                  </a:lnTo>
                  <a:lnTo>
                    <a:pt x="53972" y="113134"/>
                  </a:lnTo>
                  <a:lnTo>
                    <a:pt x="51208" y="115496"/>
                  </a:lnTo>
                  <a:lnTo>
                    <a:pt x="33348" y="129921"/>
                  </a:lnTo>
                  <a:lnTo>
                    <a:pt x="29825" y="132555"/>
                  </a:lnTo>
                  <a:lnTo>
                    <a:pt x="13685" y="143484"/>
                  </a:lnTo>
                  <a:close/>
                </a:path>
                <a:path w="660400" h="250825">
                  <a:moveTo>
                    <a:pt x="75530" y="91888"/>
                  </a:moveTo>
                  <a:lnTo>
                    <a:pt x="73841" y="90158"/>
                  </a:lnTo>
                  <a:lnTo>
                    <a:pt x="73734" y="90007"/>
                  </a:lnTo>
                  <a:lnTo>
                    <a:pt x="73455" y="89077"/>
                  </a:lnTo>
                  <a:lnTo>
                    <a:pt x="77217" y="89077"/>
                  </a:lnTo>
                  <a:lnTo>
                    <a:pt x="76920" y="90158"/>
                  </a:lnTo>
                  <a:lnTo>
                    <a:pt x="75530" y="91888"/>
                  </a:lnTo>
                  <a:close/>
                </a:path>
                <a:path w="660400" h="250825">
                  <a:moveTo>
                    <a:pt x="131987" y="135216"/>
                  </a:moveTo>
                  <a:lnTo>
                    <a:pt x="97949" y="111313"/>
                  </a:lnTo>
                  <a:lnTo>
                    <a:pt x="75530" y="91888"/>
                  </a:lnTo>
                  <a:lnTo>
                    <a:pt x="76920" y="90158"/>
                  </a:lnTo>
                  <a:lnTo>
                    <a:pt x="77217" y="89077"/>
                  </a:lnTo>
                  <a:lnTo>
                    <a:pt x="105189" y="89077"/>
                  </a:lnTo>
                  <a:lnTo>
                    <a:pt x="109321" y="92540"/>
                  </a:lnTo>
                  <a:lnTo>
                    <a:pt x="114665" y="96722"/>
                  </a:lnTo>
                  <a:lnTo>
                    <a:pt x="127160" y="106132"/>
                  </a:lnTo>
                  <a:lnTo>
                    <a:pt x="132838" y="110302"/>
                  </a:lnTo>
                  <a:lnTo>
                    <a:pt x="138825" y="114622"/>
                  </a:lnTo>
                  <a:lnTo>
                    <a:pt x="145084" y="119064"/>
                  </a:lnTo>
                  <a:lnTo>
                    <a:pt x="131987" y="135216"/>
                  </a:lnTo>
                  <a:close/>
                </a:path>
                <a:path w="660400" h="250825">
                  <a:moveTo>
                    <a:pt x="199224" y="250697"/>
                  </a:moveTo>
                  <a:lnTo>
                    <a:pt x="175221" y="250697"/>
                  </a:lnTo>
                  <a:lnTo>
                    <a:pt x="175221" y="177088"/>
                  </a:lnTo>
                  <a:lnTo>
                    <a:pt x="37071" y="177088"/>
                  </a:lnTo>
                  <a:lnTo>
                    <a:pt x="37071" y="155486"/>
                  </a:lnTo>
                  <a:lnTo>
                    <a:pt x="199224" y="155486"/>
                  </a:lnTo>
                  <a:lnTo>
                    <a:pt x="199224" y="250697"/>
                  </a:lnTo>
                  <a:close/>
                </a:path>
                <a:path w="660400" h="250825">
                  <a:moveTo>
                    <a:pt x="199224" y="146151"/>
                  </a:moveTo>
                  <a:lnTo>
                    <a:pt x="175221" y="146151"/>
                  </a:lnTo>
                  <a:lnTo>
                    <a:pt x="175221" y="0"/>
                  </a:lnTo>
                  <a:lnTo>
                    <a:pt x="199224" y="0"/>
                  </a:lnTo>
                  <a:lnTo>
                    <a:pt x="199224" y="146151"/>
                  </a:lnTo>
                  <a:close/>
                </a:path>
                <a:path w="660400" h="250825">
                  <a:moveTo>
                    <a:pt x="433654" y="249631"/>
                  </a:moveTo>
                  <a:lnTo>
                    <a:pt x="272834" y="249631"/>
                  </a:lnTo>
                  <a:lnTo>
                    <a:pt x="272834" y="185356"/>
                  </a:lnTo>
                  <a:lnTo>
                    <a:pt x="403517" y="185356"/>
                  </a:lnTo>
                  <a:lnTo>
                    <a:pt x="403517" y="162953"/>
                  </a:lnTo>
                  <a:lnTo>
                    <a:pt x="271500" y="162953"/>
                  </a:lnTo>
                  <a:lnTo>
                    <a:pt x="271500" y="141617"/>
                  </a:lnTo>
                  <a:lnTo>
                    <a:pt x="427253" y="141617"/>
                  </a:lnTo>
                  <a:lnTo>
                    <a:pt x="427253" y="206159"/>
                  </a:lnTo>
                  <a:lnTo>
                    <a:pt x="296570" y="206159"/>
                  </a:lnTo>
                  <a:lnTo>
                    <a:pt x="296570" y="228561"/>
                  </a:lnTo>
                  <a:lnTo>
                    <a:pt x="433654" y="228561"/>
                  </a:lnTo>
                  <a:lnTo>
                    <a:pt x="433654" y="249631"/>
                  </a:lnTo>
                  <a:close/>
                </a:path>
                <a:path w="660400" h="250825">
                  <a:moveTo>
                    <a:pt x="427253" y="132283"/>
                  </a:moveTo>
                  <a:lnTo>
                    <a:pt x="403517" y="132283"/>
                  </a:lnTo>
                  <a:lnTo>
                    <a:pt x="403517" y="86677"/>
                  </a:lnTo>
                  <a:lnTo>
                    <a:pt x="352577" y="86677"/>
                  </a:lnTo>
                  <a:lnTo>
                    <a:pt x="352577" y="65341"/>
                  </a:lnTo>
                  <a:lnTo>
                    <a:pt x="403517" y="65341"/>
                  </a:lnTo>
                  <a:lnTo>
                    <a:pt x="403517" y="45872"/>
                  </a:lnTo>
                  <a:lnTo>
                    <a:pt x="352577" y="45872"/>
                  </a:lnTo>
                  <a:lnTo>
                    <a:pt x="352577" y="24536"/>
                  </a:lnTo>
                  <a:lnTo>
                    <a:pt x="403517" y="24536"/>
                  </a:lnTo>
                  <a:lnTo>
                    <a:pt x="403517" y="0"/>
                  </a:lnTo>
                  <a:lnTo>
                    <a:pt x="427253" y="0"/>
                  </a:lnTo>
                  <a:lnTo>
                    <a:pt x="427253" y="132283"/>
                  </a:lnTo>
                  <a:close/>
                </a:path>
                <a:path w="660400" h="250825">
                  <a:moveTo>
                    <a:pt x="234696" y="121881"/>
                  </a:moveTo>
                  <a:lnTo>
                    <a:pt x="234696" y="54673"/>
                  </a:lnTo>
                  <a:lnTo>
                    <a:pt x="315506" y="54673"/>
                  </a:lnTo>
                  <a:lnTo>
                    <a:pt x="315506" y="29603"/>
                  </a:lnTo>
                  <a:lnTo>
                    <a:pt x="234696" y="29603"/>
                  </a:lnTo>
                  <a:lnTo>
                    <a:pt x="234696" y="8267"/>
                  </a:lnTo>
                  <a:lnTo>
                    <a:pt x="339242" y="8267"/>
                  </a:lnTo>
                  <a:lnTo>
                    <a:pt x="339242" y="75476"/>
                  </a:lnTo>
                  <a:lnTo>
                    <a:pt x="258432" y="75476"/>
                  </a:lnTo>
                  <a:lnTo>
                    <a:pt x="258432" y="100545"/>
                  </a:lnTo>
                  <a:lnTo>
                    <a:pt x="370596" y="100545"/>
                  </a:lnTo>
                  <a:lnTo>
                    <a:pt x="372313" y="117056"/>
                  </a:lnTo>
                  <a:lnTo>
                    <a:pt x="324135" y="120786"/>
                  </a:lnTo>
                  <a:lnTo>
                    <a:pt x="281976" y="121748"/>
                  </a:lnTo>
                  <a:lnTo>
                    <a:pt x="234696" y="121881"/>
                  </a:lnTo>
                  <a:close/>
                </a:path>
                <a:path w="660400" h="250825">
                  <a:moveTo>
                    <a:pt x="370596" y="100545"/>
                  </a:moveTo>
                  <a:lnTo>
                    <a:pt x="258432" y="100545"/>
                  </a:lnTo>
                  <a:lnTo>
                    <a:pt x="303071" y="100246"/>
                  </a:lnTo>
                  <a:lnTo>
                    <a:pt x="323331" y="99689"/>
                  </a:lnTo>
                  <a:lnTo>
                    <a:pt x="370125" y="96011"/>
                  </a:lnTo>
                  <a:lnTo>
                    <a:pt x="370596" y="100545"/>
                  </a:lnTo>
                  <a:close/>
                </a:path>
                <a:path w="660400" h="250825">
                  <a:moveTo>
                    <a:pt x="612343" y="62141"/>
                  </a:moveTo>
                  <a:lnTo>
                    <a:pt x="588340" y="62141"/>
                  </a:lnTo>
                  <a:lnTo>
                    <a:pt x="588340" y="5067"/>
                  </a:lnTo>
                  <a:lnTo>
                    <a:pt x="612343" y="5067"/>
                  </a:lnTo>
                  <a:lnTo>
                    <a:pt x="612343" y="62141"/>
                  </a:lnTo>
                  <a:close/>
                </a:path>
                <a:path w="660400" h="250825">
                  <a:moveTo>
                    <a:pt x="462024" y="195224"/>
                  </a:moveTo>
                  <a:lnTo>
                    <a:pt x="449656" y="177376"/>
                  </a:lnTo>
                  <a:lnTo>
                    <a:pt x="466958" y="165019"/>
                  </a:lnTo>
                  <a:lnTo>
                    <a:pt x="481287" y="154567"/>
                  </a:lnTo>
                  <a:lnTo>
                    <a:pt x="512609" y="126891"/>
                  </a:lnTo>
                  <a:lnTo>
                    <a:pt x="527269" y="84709"/>
                  </a:lnTo>
                  <a:lnTo>
                    <a:pt x="527532" y="77837"/>
                  </a:lnTo>
                  <a:lnTo>
                    <a:pt x="527532" y="46139"/>
                  </a:lnTo>
                  <a:lnTo>
                    <a:pt x="454190" y="46139"/>
                  </a:lnTo>
                  <a:lnTo>
                    <a:pt x="454190" y="24269"/>
                  </a:lnTo>
                  <a:lnTo>
                    <a:pt x="551268" y="24269"/>
                  </a:lnTo>
                  <a:lnTo>
                    <a:pt x="551268" y="62141"/>
                  </a:lnTo>
                  <a:lnTo>
                    <a:pt x="612343" y="62141"/>
                  </a:lnTo>
                  <a:lnTo>
                    <a:pt x="612343" y="83743"/>
                  </a:lnTo>
                  <a:lnTo>
                    <a:pt x="550881" y="83743"/>
                  </a:lnTo>
                  <a:lnTo>
                    <a:pt x="550445" y="91203"/>
                  </a:lnTo>
                  <a:lnTo>
                    <a:pt x="537846" y="131450"/>
                  </a:lnTo>
                  <a:lnTo>
                    <a:pt x="507217" y="163551"/>
                  </a:lnTo>
                  <a:lnTo>
                    <a:pt x="475559" y="186387"/>
                  </a:lnTo>
                  <a:lnTo>
                    <a:pt x="462024" y="195224"/>
                  </a:lnTo>
                  <a:close/>
                </a:path>
                <a:path w="660400" h="250825">
                  <a:moveTo>
                    <a:pt x="612343" y="236829"/>
                  </a:moveTo>
                  <a:lnTo>
                    <a:pt x="588340" y="236829"/>
                  </a:lnTo>
                  <a:lnTo>
                    <a:pt x="588340" y="147218"/>
                  </a:lnTo>
                  <a:lnTo>
                    <a:pt x="545934" y="147218"/>
                  </a:lnTo>
                  <a:lnTo>
                    <a:pt x="545934" y="125615"/>
                  </a:lnTo>
                  <a:lnTo>
                    <a:pt x="588340" y="125615"/>
                  </a:lnTo>
                  <a:lnTo>
                    <a:pt x="588340" y="83743"/>
                  </a:lnTo>
                  <a:lnTo>
                    <a:pt x="612343" y="83743"/>
                  </a:lnTo>
                  <a:lnTo>
                    <a:pt x="612343" y="236829"/>
                  </a:lnTo>
                  <a:close/>
                </a:path>
                <a:path w="660400" h="250825">
                  <a:moveTo>
                    <a:pt x="660349" y="248831"/>
                  </a:moveTo>
                  <a:lnTo>
                    <a:pt x="636346" y="248831"/>
                  </a:lnTo>
                  <a:lnTo>
                    <a:pt x="636346" y="0"/>
                  </a:lnTo>
                  <a:lnTo>
                    <a:pt x="660349" y="0"/>
                  </a:lnTo>
                  <a:lnTo>
                    <a:pt x="660349" y="248831"/>
                  </a:lnTo>
                  <a:close/>
                </a:path>
              </a:pathLst>
            </a:custGeom>
            <a:solidFill>
              <a:srgbClr val="3B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7807" y="1368399"/>
              <a:ext cx="118149" cy="24063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210055" y="3185922"/>
              <a:ext cx="2239010" cy="0"/>
            </a:xfrm>
            <a:custGeom>
              <a:avLst/>
              <a:gdLst/>
              <a:ahLst/>
              <a:cxnLst/>
              <a:rect l="l" t="t" r="r" b="b"/>
              <a:pathLst>
                <a:path w="2239010">
                  <a:moveTo>
                    <a:pt x="0" y="0"/>
                  </a:moveTo>
                  <a:lnTo>
                    <a:pt x="452628" y="0"/>
                  </a:lnTo>
                </a:path>
                <a:path w="2239010">
                  <a:moveTo>
                    <a:pt x="1050036" y="0"/>
                  </a:moveTo>
                  <a:lnTo>
                    <a:pt x="2238755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62683" y="2891027"/>
              <a:ext cx="597535" cy="631190"/>
            </a:xfrm>
            <a:custGeom>
              <a:avLst/>
              <a:gdLst/>
              <a:ahLst/>
              <a:cxnLst/>
              <a:rect l="l" t="t" r="r" b="b"/>
              <a:pathLst>
                <a:path w="597535" h="631189">
                  <a:moveTo>
                    <a:pt x="597408" y="630936"/>
                  </a:moveTo>
                  <a:lnTo>
                    <a:pt x="0" y="630936"/>
                  </a:lnTo>
                  <a:lnTo>
                    <a:pt x="0" y="0"/>
                  </a:lnTo>
                  <a:lnTo>
                    <a:pt x="597408" y="0"/>
                  </a:lnTo>
                  <a:lnTo>
                    <a:pt x="597408" y="6309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62683" y="2891027"/>
              <a:ext cx="597535" cy="631190"/>
            </a:xfrm>
            <a:custGeom>
              <a:avLst/>
              <a:gdLst/>
              <a:ahLst/>
              <a:cxnLst/>
              <a:rect l="l" t="t" r="r" b="b"/>
              <a:pathLst>
                <a:path w="597535" h="631189">
                  <a:moveTo>
                    <a:pt x="0" y="0"/>
                  </a:moveTo>
                  <a:lnTo>
                    <a:pt x="597408" y="0"/>
                  </a:lnTo>
                  <a:lnTo>
                    <a:pt x="597408" y="630936"/>
                  </a:lnTo>
                  <a:lnTo>
                    <a:pt x="0" y="630936"/>
                  </a:lnTo>
                  <a:lnTo>
                    <a:pt x="0" y="0"/>
                  </a:lnTo>
                  <a:close/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08505" y="3103054"/>
              <a:ext cx="78943" cy="19735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2123" y="3063239"/>
              <a:ext cx="228600" cy="25298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060692" y="3185922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59">
                  <a:moveTo>
                    <a:pt x="0" y="0"/>
                  </a:moveTo>
                  <a:lnTo>
                    <a:pt x="327659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01384" y="2877311"/>
              <a:ext cx="559435" cy="631190"/>
            </a:xfrm>
            <a:custGeom>
              <a:avLst/>
              <a:gdLst/>
              <a:ahLst/>
              <a:cxnLst/>
              <a:rect l="l" t="t" r="r" b="b"/>
              <a:pathLst>
                <a:path w="559435" h="631189">
                  <a:moveTo>
                    <a:pt x="559308" y="630936"/>
                  </a:moveTo>
                  <a:lnTo>
                    <a:pt x="0" y="630936"/>
                  </a:lnTo>
                  <a:lnTo>
                    <a:pt x="0" y="0"/>
                  </a:lnTo>
                  <a:lnTo>
                    <a:pt x="559308" y="0"/>
                  </a:lnTo>
                  <a:lnTo>
                    <a:pt x="559308" y="6309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01384" y="2877311"/>
              <a:ext cx="559435" cy="631190"/>
            </a:xfrm>
            <a:custGeom>
              <a:avLst/>
              <a:gdLst/>
              <a:ahLst/>
              <a:cxnLst/>
              <a:rect l="l" t="t" r="r" b="b"/>
              <a:pathLst>
                <a:path w="559435" h="631189">
                  <a:moveTo>
                    <a:pt x="0" y="0"/>
                  </a:moveTo>
                  <a:lnTo>
                    <a:pt x="559308" y="0"/>
                  </a:lnTo>
                  <a:lnTo>
                    <a:pt x="559308" y="630936"/>
                  </a:lnTo>
                  <a:lnTo>
                    <a:pt x="0" y="630936"/>
                  </a:lnTo>
                  <a:lnTo>
                    <a:pt x="0" y="0"/>
                  </a:lnTo>
                  <a:close/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23773" y="3135058"/>
              <a:ext cx="118948" cy="15148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448811" y="2881883"/>
              <a:ext cx="550545" cy="632460"/>
            </a:xfrm>
            <a:custGeom>
              <a:avLst/>
              <a:gdLst/>
              <a:ahLst/>
              <a:cxnLst/>
              <a:rect l="l" t="t" r="r" b="b"/>
              <a:pathLst>
                <a:path w="550545" h="632460">
                  <a:moveTo>
                    <a:pt x="550164" y="632459"/>
                  </a:moveTo>
                  <a:lnTo>
                    <a:pt x="0" y="632459"/>
                  </a:lnTo>
                  <a:lnTo>
                    <a:pt x="0" y="0"/>
                  </a:lnTo>
                  <a:lnTo>
                    <a:pt x="550164" y="0"/>
                  </a:lnTo>
                  <a:lnTo>
                    <a:pt x="550164" y="6324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48811" y="2881883"/>
              <a:ext cx="550545" cy="632460"/>
            </a:xfrm>
            <a:custGeom>
              <a:avLst/>
              <a:gdLst/>
              <a:ahLst/>
              <a:cxnLst/>
              <a:rect l="l" t="t" r="r" b="b"/>
              <a:pathLst>
                <a:path w="550545" h="632460">
                  <a:moveTo>
                    <a:pt x="0" y="0"/>
                  </a:moveTo>
                  <a:lnTo>
                    <a:pt x="550164" y="0"/>
                  </a:lnTo>
                  <a:lnTo>
                    <a:pt x="550164" y="632459"/>
                  </a:lnTo>
                  <a:lnTo>
                    <a:pt x="0" y="632459"/>
                  </a:lnTo>
                  <a:lnTo>
                    <a:pt x="0" y="0"/>
                  </a:lnTo>
                  <a:close/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64458" y="3092386"/>
              <a:ext cx="127482" cy="20029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191302" y="3200133"/>
              <a:ext cx="174625" cy="31750"/>
            </a:xfrm>
            <a:custGeom>
              <a:avLst/>
              <a:gdLst/>
              <a:ahLst/>
              <a:cxnLst/>
              <a:rect l="l" t="t" r="r" b="b"/>
              <a:pathLst>
                <a:path w="174625" h="31750">
                  <a:moveTo>
                    <a:pt x="32270" y="0"/>
                  </a:moveTo>
                  <a:lnTo>
                    <a:pt x="0" y="0"/>
                  </a:lnTo>
                  <a:lnTo>
                    <a:pt x="0" y="31737"/>
                  </a:lnTo>
                  <a:lnTo>
                    <a:pt x="32270" y="31737"/>
                  </a:lnTo>
                  <a:lnTo>
                    <a:pt x="32270" y="0"/>
                  </a:lnTo>
                  <a:close/>
                </a:path>
                <a:path w="174625" h="31750">
                  <a:moveTo>
                    <a:pt x="103212" y="0"/>
                  </a:moveTo>
                  <a:lnTo>
                    <a:pt x="70942" y="0"/>
                  </a:lnTo>
                  <a:lnTo>
                    <a:pt x="70942" y="31737"/>
                  </a:lnTo>
                  <a:lnTo>
                    <a:pt x="103212" y="31737"/>
                  </a:lnTo>
                  <a:lnTo>
                    <a:pt x="103212" y="0"/>
                  </a:lnTo>
                  <a:close/>
                </a:path>
                <a:path w="174625" h="31750">
                  <a:moveTo>
                    <a:pt x="174155" y="0"/>
                  </a:moveTo>
                  <a:lnTo>
                    <a:pt x="141884" y="0"/>
                  </a:lnTo>
                  <a:lnTo>
                    <a:pt x="141884" y="31737"/>
                  </a:lnTo>
                  <a:lnTo>
                    <a:pt x="174155" y="31737"/>
                  </a:lnTo>
                  <a:lnTo>
                    <a:pt x="174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98976" y="3185159"/>
              <a:ext cx="2502535" cy="1905"/>
            </a:xfrm>
            <a:custGeom>
              <a:avLst/>
              <a:gdLst/>
              <a:ahLst/>
              <a:cxnLst/>
              <a:rect l="l" t="t" r="r" b="b"/>
              <a:pathLst>
                <a:path w="2502535" h="1905">
                  <a:moveTo>
                    <a:pt x="0" y="0"/>
                  </a:moveTo>
                  <a:lnTo>
                    <a:pt x="752856" y="1524"/>
                  </a:lnTo>
                </a:path>
                <a:path w="2502535" h="1905">
                  <a:moveTo>
                    <a:pt x="1740408" y="0"/>
                  </a:moveTo>
                  <a:lnTo>
                    <a:pt x="2502408" y="0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53794" y="4273067"/>
              <a:ext cx="1958975" cy="243840"/>
            </a:xfrm>
            <a:custGeom>
              <a:avLst/>
              <a:gdLst/>
              <a:ahLst/>
              <a:cxnLst/>
              <a:rect l="l" t="t" r="r" b="b"/>
              <a:pathLst>
                <a:path w="1958975" h="243839">
                  <a:moveTo>
                    <a:pt x="198958" y="243763"/>
                  </a:moveTo>
                  <a:lnTo>
                    <a:pt x="180022" y="243763"/>
                  </a:lnTo>
                  <a:lnTo>
                    <a:pt x="180022" y="0"/>
                  </a:lnTo>
                  <a:lnTo>
                    <a:pt x="198958" y="0"/>
                  </a:lnTo>
                  <a:lnTo>
                    <a:pt x="198958" y="243763"/>
                  </a:lnTo>
                  <a:close/>
                </a:path>
                <a:path w="1958975" h="243839">
                  <a:moveTo>
                    <a:pt x="12534" y="183222"/>
                  </a:moveTo>
                  <a:lnTo>
                    <a:pt x="0" y="170154"/>
                  </a:lnTo>
                  <a:lnTo>
                    <a:pt x="6525" y="164353"/>
                  </a:lnTo>
                  <a:lnTo>
                    <a:pt x="12768" y="158686"/>
                  </a:lnTo>
                  <a:lnTo>
                    <a:pt x="40029" y="131749"/>
                  </a:lnTo>
                  <a:lnTo>
                    <a:pt x="62229" y="97923"/>
                  </a:lnTo>
                  <a:lnTo>
                    <a:pt x="64274" y="81076"/>
                  </a:lnTo>
                  <a:lnTo>
                    <a:pt x="64274" y="17602"/>
                  </a:lnTo>
                  <a:lnTo>
                    <a:pt x="83743" y="17602"/>
                  </a:lnTo>
                  <a:lnTo>
                    <a:pt x="83803" y="81076"/>
                  </a:lnTo>
                  <a:lnTo>
                    <a:pt x="96500" y="116547"/>
                  </a:lnTo>
                  <a:lnTo>
                    <a:pt x="74142" y="116547"/>
                  </a:lnTo>
                  <a:lnTo>
                    <a:pt x="50095" y="146773"/>
                  </a:lnTo>
                  <a:lnTo>
                    <a:pt x="20446" y="176199"/>
                  </a:lnTo>
                  <a:lnTo>
                    <a:pt x="16446" y="179844"/>
                  </a:lnTo>
                  <a:lnTo>
                    <a:pt x="12534" y="183222"/>
                  </a:lnTo>
                  <a:close/>
                </a:path>
                <a:path w="1958975" h="243839">
                  <a:moveTo>
                    <a:pt x="133883" y="179489"/>
                  </a:moveTo>
                  <a:lnTo>
                    <a:pt x="105054" y="151427"/>
                  </a:lnTo>
                  <a:lnTo>
                    <a:pt x="91478" y="137350"/>
                  </a:lnTo>
                  <a:lnTo>
                    <a:pt x="87388" y="133083"/>
                  </a:lnTo>
                  <a:lnTo>
                    <a:pt x="83699" y="128993"/>
                  </a:lnTo>
                  <a:lnTo>
                    <a:pt x="77120" y="121170"/>
                  </a:lnTo>
                  <a:lnTo>
                    <a:pt x="75120" y="118325"/>
                  </a:lnTo>
                  <a:lnTo>
                    <a:pt x="74409" y="116547"/>
                  </a:lnTo>
                  <a:lnTo>
                    <a:pt x="96500" y="116547"/>
                  </a:lnTo>
                  <a:lnTo>
                    <a:pt x="103971" y="125098"/>
                  </a:lnTo>
                  <a:lnTo>
                    <a:pt x="108646" y="130216"/>
                  </a:lnTo>
                  <a:lnTo>
                    <a:pt x="138775" y="160003"/>
                  </a:lnTo>
                  <a:lnTo>
                    <a:pt x="146151" y="166687"/>
                  </a:lnTo>
                  <a:lnTo>
                    <a:pt x="133883" y="179489"/>
                  </a:lnTo>
                  <a:close/>
                </a:path>
                <a:path w="1958975" h="243839">
                  <a:moveTo>
                    <a:pt x="264032" y="149351"/>
                  </a:moveTo>
                  <a:lnTo>
                    <a:pt x="253898" y="134416"/>
                  </a:lnTo>
                  <a:lnTo>
                    <a:pt x="262516" y="129907"/>
                  </a:lnTo>
                  <a:lnTo>
                    <a:pt x="270767" y="125449"/>
                  </a:lnTo>
                  <a:lnTo>
                    <a:pt x="305183" y="104946"/>
                  </a:lnTo>
                  <a:lnTo>
                    <a:pt x="338842" y="74275"/>
                  </a:lnTo>
                  <a:lnTo>
                    <a:pt x="342709" y="53962"/>
                  </a:lnTo>
                  <a:lnTo>
                    <a:pt x="342709" y="17335"/>
                  </a:lnTo>
                  <a:lnTo>
                    <a:pt x="362178" y="17335"/>
                  </a:lnTo>
                  <a:lnTo>
                    <a:pt x="362623" y="60051"/>
                  </a:lnTo>
                  <a:lnTo>
                    <a:pt x="376433" y="88010"/>
                  </a:lnTo>
                  <a:lnTo>
                    <a:pt x="352310" y="88010"/>
                  </a:lnTo>
                  <a:lnTo>
                    <a:pt x="321106" y="115214"/>
                  </a:lnTo>
                  <a:lnTo>
                    <a:pt x="286160" y="136925"/>
                  </a:lnTo>
                  <a:lnTo>
                    <a:pt x="271292" y="145393"/>
                  </a:lnTo>
                  <a:lnTo>
                    <a:pt x="264032" y="149351"/>
                  </a:lnTo>
                  <a:close/>
                </a:path>
                <a:path w="1958975" h="243839">
                  <a:moveTo>
                    <a:pt x="440321" y="148818"/>
                  </a:moveTo>
                  <a:lnTo>
                    <a:pt x="403508" y="127549"/>
                  </a:lnTo>
                  <a:lnTo>
                    <a:pt x="371113" y="106079"/>
                  </a:lnTo>
                  <a:lnTo>
                    <a:pt x="352577" y="88010"/>
                  </a:lnTo>
                  <a:lnTo>
                    <a:pt x="376433" y="88010"/>
                  </a:lnTo>
                  <a:lnTo>
                    <a:pt x="382492" y="93167"/>
                  </a:lnTo>
                  <a:lnTo>
                    <a:pt x="387870" y="97167"/>
                  </a:lnTo>
                  <a:lnTo>
                    <a:pt x="425761" y="120848"/>
                  </a:lnTo>
                  <a:lnTo>
                    <a:pt x="450189" y="134150"/>
                  </a:lnTo>
                  <a:lnTo>
                    <a:pt x="440321" y="148818"/>
                  </a:lnTo>
                  <a:close/>
                </a:path>
                <a:path w="1958975" h="243839">
                  <a:moveTo>
                    <a:pt x="464591" y="209359"/>
                  </a:moveTo>
                  <a:lnTo>
                    <a:pt x="240563" y="209359"/>
                  </a:lnTo>
                  <a:lnTo>
                    <a:pt x="240563" y="193090"/>
                  </a:lnTo>
                  <a:lnTo>
                    <a:pt x="464591" y="193090"/>
                  </a:lnTo>
                  <a:lnTo>
                    <a:pt x="464591" y="209359"/>
                  </a:lnTo>
                  <a:close/>
                </a:path>
                <a:path w="1958975" h="243839">
                  <a:moveTo>
                    <a:pt x="689952" y="243497"/>
                  </a:moveTo>
                  <a:lnTo>
                    <a:pt x="538734" y="243497"/>
                  </a:lnTo>
                  <a:lnTo>
                    <a:pt x="538734" y="155752"/>
                  </a:lnTo>
                  <a:lnTo>
                    <a:pt x="689952" y="155752"/>
                  </a:lnTo>
                  <a:lnTo>
                    <a:pt x="689952" y="172554"/>
                  </a:lnTo>
                  <a:lnTo>
                    <a:pt x="556869" y="172554"/>
                  </a:lnTo>
                  <a:lnTo>
                    <a:pt x="556869" y="226694"/>
                  </a:lnTo>
                  <a:lnTo>
                    <a:pt x="689952" y="226694"/>
                  </a:lnTo>
                  <a:lnTo>
                    <a:pt x="689952" y="243497"/>
                  </a:lnTo>
                  <a:close/>
                </a:path>
                <a:path w="1958975" h="243839">
                  <a:moveTo>
                    <a:pt x="689952" y="226694"/>
                  </a:moveTo>
                  <a:lnTo>
                    <a:pt x="671817" y="226694"/>
                  </a:lnTo>
                  <a:lnTo>
                    <a:pt x="671817" y="172554"/>
                  </a:lnTo>
                  <a:lnTo>
                    <a:pt x="689952" y="172554"/>
                  </a:lnTo>
                  <a:lnTo>
                    <a:pt x="689952" y="226694"/>
                  </a:lnTo>
                  <a:close/>
                </a:path>
                <a:path w="1958975" h="243839">
                  <a:moveTo>
                    <a:pt x="644080" y="140817"/>
                  </a:moveTo>
                  <a:lnTo>
                    <a:pt x="625678" y="140817"/>
                  </a:lnTo>
                  <a:lnTo>
                    <a:pt x="625678" y="77609"/>
                  </a:lnTo>
                  <a:lnTo>
                    <a:pt x="590207" y="77609"/>
                  </a:lnTo>
                  <a:lnTo>
                    <a:pt x="590207" y="61074"/>
                  </a:lnTo>
                  <a:lnTo>
                    <a:pt x="625678" y="61074"/>
                  </a:lnTo>
                  <a:lnTo>
                    <a:pt x="625678" y="3200"/>
                  </a:lnTo>
                  <a:lnTo>
                    <a:pt x="644080" y="3200"/>
                  </a:lnTo>
                  <a:lnTo>
                    <a:pt x="644080" y="140817"/>
                  </a:lnTo>
                  <a:close/>
                </a:path>
                <a:path w="1958975" h="243839">
                  <a:moveTo>
                    <a:pt x="494195" y="129082"/>
                  </a:moveTo>
                  <a:lnTo>
                    <a:pt x="494195" y="13868"/>
                  </a:lnTo>
                  <a:lnTo>
                    <a:pt x="586473" y="13868"/>
                  </a:lnTo>
                  <a:lnTo>
                    <a:pt x="586473" y="30137"/>
                  </a:lnTo>
                  <a:lnTo>
                    <a:pt x="512597" y="30137"/>
                  </a:lnTo>
                  <a:lnTo>
                    <a:pt x="512597" y="63207"/>
                  </a:lnTo>
                  <a:lnTo>
                    <a:pt x="574471" y="63207"/>
                  </a:lnTo>
                  <a:lnTo>
                    <a:pt x="574471" y="79476"/>
                  </a:lnTo>
                  <a:lnTo>
                    <a:pt x="512597" y="79476"/>
                  </a:lnTo>
                  <a:lnTo>
                    <a:pt x="512597" y="112814"/>
                  </a:lnTo>
                  <a:lnTo>
                    <a:pt x="598474" y="112814"/>
                  </a:lnTo>
                  <a:lnTo>
                    <a:pt x="600074" y="124815"/>
                  </a:lnTo>
                  <a:lnTo>
                    <a:pt x="541634" y="128749"/>
                  </a:lnTo>
                  <a:lnTo>
                    <a:pt x="494195" y="129082"/>
                  </a:lnTo>
                  <a:close/>
                </a:path>
                <a:path w="1958975" h="243839">
                  <a:moveTo>
                    <a:pt x="598474" y="112814"/>
                  </a:moveTo>
                  <a:lnTo>
                    <a:pt x="521131" y="112814"/>
                  </a:lnTo>
                  <a:lnTo>
                    <a:pt x="542956" y="112591"/>
                  </a:lnTo>
                  <a:lnTo>
                    <a:pt x="549757" y="112414"/>
                  </a:lnTo>
                  <a:lnTo>
                    <a:pt x="590118" y="109702"/>
                  </a:lnTo>
                  <a:lnTo>
                    <a:pt x="597941" y="108813"/>
                  </a:lnTo>
                  <a:lnTo>
                    <a:pt x="598474" y="112814"/>
                  </a:lnTo>
                  <a:close/>
                </a:path>
                <a:path w="1958975" h="243839">
                  <a:moveTo>
                    <a:pt x="689952" y="141350"/>
                  </a:moveTo>
                  <a:lnTo>
                    <a:pt x="671550" y="141350"/>
                  </a:lnTo>
                  <a:lnTo>
                    <a:pt x="671550" y="0"/>
                  </a:lnTo>
                  <a:lnTo>
                    <a:pt x="689952" y="0"/>
                  </a:lnTo>
                  <a:lnTo>
                    <a:pt x="689952" y="141350"/>
                  </a:lnTo>
                  <a:close/>
                </a:path>
                <a:path w="1958975" h="243839">
                  <a:moveTo>
                    <a:pt x="995591" y="173888"/>
                  </a:moveTo>
                  <a:lnTo>
                    <a:pt x="976922" y="173888"/>
                  </a:lnTo>
                  <a:lnTo>
                    <a:pt x="976922" y="0"/>
                  </a:lnTo>
                  <a:lnTo>
                    <a:pt x="995591" y="0"/>
                  </a:lnTo>
                  <a:lnTo>
                    <a:pt x="995591" y="173888"/>
                  </a:lnTo>
                  <a:close/>
                </a:path>
                <a:path w="1958975" h="243839">
                  <a:moveTo>
                    <a:pt x="810501" y="144551"/>
                  </a:moveTo>
                  <a:lnTo>
                    <a:pt x="798766" y="131216"/>
                  </a:lnTo>
                  <a:lnTo>
                    <a:pt x="805299" y="126193"/>
                  </a:lnTo>
                  <a:lnTo>
                    <a:pt x="809901" y="122581"/>
                  </a:lnTo>
                  <a:lnTo>
                    <a:pt x="842238" y="94411"/>
                  </a:lnTo>
                  <a:lnTo>
                    <a:pt x="860729" y="60185"/>
                  </a:lnTo>
                  <a:lnTo>
                    <a:pt x="860907" y="55829"/>
                  </a:lnTo>
                  <a:lnTo>
                    <a:pt x="860907" y="11468"/>
                  </a:lnTo>
                  <a:lnTo>
                    <a:pt x="880109" y="11468"/>
                  </a:lnTo>
                  <a:lnTo>
                    <a:pt x="880139" y="55829"/>
                  </a:lnTo>
                  <a:lnTo>
                    <a:pt x="893444" y="86677"/>
                  </a:lnTo>
                  <a:lnTo>
                    <a:pt x="871308" y="86677"/>
                  </a:lnTo>
                  <a:lnTo>
                    <a:pt x="845883" y="115125"/>
                  </a:lnTo>
                  <a:lnTo>
                    <a:pt x="816302" y="139909"/>
                  </a:lnTo>
                  <a:lnTo>
                    <a:pt x="810501" y="144551"/>
                  </a:lnTo>
                  <a:close/>
                </a:path>
                <a:path w="1958975" h="243839">
                  <a:moveTo>
                    <a:pt x="927849" y="137083"/>
                  </a:moveTo>
                  <a:lnTo>
                    <a:pt x="897001" y="112458"/>
                  </a:lnTo>
                  <a:lnTo>
                    <a:pt x="871575" y="86677"/>
                  </a:lnTo>
                  <a:lnTo>
                    <a:pt x="893444" y="86677"/>
                  </a:lnTo>
                  <a:lnTo>
                    <a:pt x="895134" y="88366"/>
                  </a:lnTo>
                  <a:lnTo>
                    <a:pt x="899579" y="92278"/>
                  </a:lnTo>
                  <a:lnTo>
                    <a:pt x="933005" y="119570"/>
                  </a:lnTo>
                  <a:lnTo>
                    <a:pt x="939050" y="124015"/>
                  </a:lnTo>
                  <a:lnTo>
                    <a:pt x="927849" y="137083"/>
                  </a:lnTo>
                  <a:close/>
                </a:path>
                <a:path w="1958975" h="243839">
                  <a:moveTo>
                    <a:pt x="1001725" y="240830"/>
                  </a:moveTo>
                  <a:lnTo>
                    <a:pt x="846772" y="240830"/>
                  </a:lnTo>
                  <a:lnTo>
                    <a:pt x="846772" y="159486"/>
                  </a:lnTo>
                  <a:lnTo>
                    <a:pt x="865708" y="159486"/>
                  </a:lnTo>
                  <a:lnTo>
                    <a:pt x="865708" y="224294"/>
                  </a:lnTo>
                  <a:lnTo>
                    <a:pt x="1001725" y="224294"/>
                  </a:lnTo>
                  <a:lnTo>
                    <a:pt x="1001725" y="240830"/>
                  </a:lnTo>
                  <a:close/>
                </a:path>
                <a:path w="1958975" h="243839">
                  <a:moveTo>
                    <a:pt x="1188148" y="133083"/>
                  </a:moveTo>
                  <a:lnTo>
                    <a:pt x="1060932" y="133083"/>
                  </a:lnTo>
                  <a:lnTo>
                    <a:pt x="1060932" y="67741"/>
                  </a:lnTo>
                  <a:lnTo>
                    <a:pt x="1162011" y="67741"/>
                  </a:lnTo>
                  <a:lnTo>
                    <a:pt x="1162011" y="35204"/>
                  </a:lnTo>
                  <a:lnTo>
                    <a:pt x="1060665" y="35204"/>
                  </a:lnTo>
                  <a:lnTo>
                    <a:pt x="1060665" y="18668"/>
                  </a:lnTo>
                  <a:lnTo>
                    <a:pt x="1180680" y="18668"/>
                  </a:lnTo>
                  <a:lnTo>
                    <a:pt x="1180680" y="84010"/>
                  </a:lnTo>
                  <a:lnTo>
                    <a:pt x="1079601" y="84010"/>
                  </a:lnTo>
                  <a:lnTo>
                    <a:pt x="1079601" y="116547"/>
                  </a:lnTo>
                  <a:lnTo>
                    <a:pt x="1188148" y="116547"/>
                  </a:lnTo>
                  <a:lnTo>
                    <a:pt x="1188148" y="133083"/>
                  </a:lnTo>
                  <a:close/>
                </a:path>
                <a:path w="1958975" h="243839">
                  <a:moveTo>
                    <a:pt x="1044130" y="192023"/>
                  </a:moveTo>
                  <a:lnTo>
                    <a:pt x="1044130" y="175488"/>
                  </a:lnTo>
                  <a:lnTo>
                    <a:pt x="1098770" y="175355"/>
                  </a:lnTo>
                  <a:lnTo>
                    <a:pt x="1114539" y="174955"/>
                  </a:lnTo>
                  <a:lnTo>
                    <a:pt x="1114539" y="133083"/>
                  </a:lnTo>
                  <a:lnTo>
                    <a:pt x="1133474" y="133083"/>
                  </a:lnTo>
                  <a:lnTo>
                    <a:pt x="1133474" y="174421"/>
                  </a:lnTo>
                  <a:lnTo>
                    <a:pt x="1207022" y="174421"/>
                  </a:lnTo>
                  <a:lnTo>
                    <a:pt x="1167229" y="189265"/>
                  </a:lnTo>
                  <a:lnTo>
                    <a:pt x="1109346" y="191590"/>
                  </a:lnTo>
                  <a:lnTo>
                    <a:pt x="1044130" y="192023"/>
                  </a:lnTo>
                  <a:close/>
                </a:path>
                <a:path w="1958975" h="243839">
                  <a:moveTo>
                    <a:pt x="1207022" y="174421"/>
                  </a:moveTo>
                  <a:lnTo>
                    <a:pt x="1133474" y="174421"/>
                  </a:lnTo>
                  <a:lnTo>
                    <a:pt x="1153677" y="173721"/>
                  </a:lnTo>
                  <a:lnTo>
                    <a:pt x="1163128" y="173246"/>
                  </a:lnTo>
                  <a:lnTo>
                    <a:pt x="1206550" y="169621"/>
                  </a:lnTo>
                  <a:lnTo>
                    <a:pt x="1207022" y="174421"/>
                  </a:lnTo>
                  <a:close/>
                </a:path>
                <a:path w="1958975" h="243839">
                  <a:moveTo>
                    <a:pt x="1243355" y="243763"/>
                  </a:moveTo>
                  <a:lnTo>
                    <a:pt x="1224419" y="243763"/>
                  </a:lnTo>
                  <a:lnTo>
                    <a:pt x="1224419" y="0"/>
                  </a:lnTo>
                  <a:lnTo>
                    <a:pt x="1243355" y="0"/>
                  </a:lnTo>
                  <a:lnTo>
                    <a:pt x="1243355" y="243763"/>
                  </a:lnTo>
                  <a:close/>
                </a:path>
                <a:path w="1958975" h="243839">
                  <a:moveTo>
                    <a:pt x="1475117" y="131216"/>
                  </a:moveTo>
                  <a:lnTo>
                    <a:pt x="1312964" y="131216"/>
                  </a:lnTo>
                  <a:lnTo>
                    <a:pt x="1312964" y="21335"/>
                  </a:lnTo>
                  <a:lnTo>
                    <a:pt x="1472450" y="21335"/>
                  </a:lnTo>
                  <a:lnTo>
                    <a:pt x="1472450" y="37604"/>
                  </a:lnTo>
                  <a:lnTo>
                    <a:pt x="1331899" y="37604"/>
                  </a:lnTo>
                  <a:lnTo>
                    <a:pt x="1331899" y="114947"/>
                  </a:lnTo>
                  <a:lnTo>
                    <a:pt x="1475117" y="114947"/>
                  </a:lnTo>
                  <a:lnTo>
                    <a:pt x="1475117" y="131216"/>
                  </a:lnTo>
                  <a:close/>
                </a:path>
                <a:path w="1958975" h="243839">
                  <a:moveTo>
                    <a:pt x="1402041" y="193090"/>
                  </a:moveTo>
                  <a:lnTo>
                    <a:pt x="1383372" y="193090"/>
                  </a:lnTo>
                  <a:lnTo>
                    <a:pt x="1383372" y="131216"/>
                  </a:lnTo>
                  <a:lnTo>
                    <a:pt x="1402041" y="131216"/>
                  </a:lnTo>
                  <a:lnTo>
                    <a:pt x="1402041" y="193090"/>
                  </a:lnTo>
                  <a:close/>
                </a:path>
                <a:path w="1958975" h="243839">
                  <a:moveTo>
                    <a:pt x="1504721" y="209359"/>
                  </a:moveTo>
                  <a:lnTo>
                    <a:pt x="1280693" y="209359"/>
                  </a:lnTo>
                  <a:lnTo>
                    <a:pt x="1280693" y="193090"/>
                  </a:lnTo>
                  <a:lnTo>
                    <a:pt x="1504721" y="193090"/>
                  </a:lnTo>
                  <a:lnTo>
                    <a:pt x="1504721" y="209359"/>
                  </a:lnTo>
                  <a:close/>
                </a:path>
                <a:path w="1958975" h="243839">
                  <a:moveTo>
                    <a:pt x="1624202" y="214426"/>
                  </a:moveTo>
                  <a:lnTo>
                    <a:pt x="1605533" y="214426"/>
                  </a:lnTo>
                  <a:lnTo>
                    <a:pt x="1605533" y="22136"/>
                  </a:lnTo>
                  <a:lnTo>
                    <a:pt x="1671942" y="22136"/>
                  </a:lnTo>
                  <a:lnTo>
                    <a:pt x="1678943" y="22377"/>
                  </a:lnTo>
                  <a:lnTo>
                    <a:pt x="1718841" y="38938"/>
                  </a:lnTo>
                  <a:lnTo>
                    <a:pt x="1624202" y="38938"/>
                  </a:lnTo>
                  <a:lnTo>
                    <a:pt x="1624202" y="114680"/>
                  </a:lnTo>
                  <a:lnTo>
                    <a:pt x="1717957" y="114680"/>
                  </a:lnTo>
                  <a:lnTo>
                    <a:pt x="1712147" y="119648"/>
                  </a:lnTo>
                  <a:lnTo>
                    <a:pt x="1705396" y="123857"/>
                  </a:lnTo>
                  <a:lnTo>
                    <a:pt x="1697812" y="127215"/>
                  </a:lnTo>
                  <a:lnTo>
                    <a:pt x="1699585" y="131216"/>
                  </a:lnTo>
                  <a:lnTo>
                    <a:pt x="1679409" y="131216"/>
                  </a:lnTo>
                  <a:lnTo>
                    <a:pt x="1678165" y="131394"/>
                  </a:lnTo>
                  <a:lnTo>
                    <a:pt x="1676965" y="131483"/>
                  </a:lnTo>
                  <a:lnTo>
                    <a:pt x="1624202" y="131483"/>
                  </a:lnTo>
                  <a:lnTo>
                    <a:pt x="1624202" y="214426"/>
                  </a:lnTo>
                  <a:close/>
                </a:path>
                <a:path w="1958975" h="243839">
                  <a:moveTo>
                    <a:pt x="1717957" y="114680"/>
                  </a:moveTo>
                  <a:lnTo>
                    <a:pt x="1666341" y="114680"/>
                  </a:lnTo>
                  <a:lnTo>
                    <a:pt x="1678001" y="114072"/>
                  </a:lnTo>
                  <a:lnTo>
                    <a:pt x="1687910" y="112247"/>
                  </a:lnTo>
                  <a:lnTo>
                    <a:pt x="1713480" y="78409"/>
                  </a:lnTo>
                  <a:lnTo>
                    <a:pt x="1713547" y="74942"/>
                  </a:lnTo>
                  <a:lnTo>
                    <a:pt x="1712858" y="66941"/>
                  </a:lnTo>
                  <a:lnTo>
                    <a:pt x="1679868" y="39538"/>
                  </a:lnTo>
                  <a:lnTo>
                    <a:pt x="1669275" y="38938"/>
                  </a:lnTo>
                  <a:lnTo>
                    <a:pt x="1718841" y="38938"/>
                  </a:lnTo>
                  <a:lnTo>
                    <a:pt x="1721859" y="41649"/>
                  </a:lnTo>
                  <a:lnTo>
                    <a:pt x="1725815" y="47205"/>
                  </a:lnTo>
                  <a:lnTo>
                    <a:pt x="1731149" y="60007"/>
                  </a:lnTo>
                  <a:lnTo>
                    <a:pt x="1732483" y="66941"/>
                  </a:lnTo>
                  <a:lnTo>
                    <a:pt x="1732483" y="78409"/>
                  </a:lnTo>
                  <a:lnTo>
                    <a:pt x="1718064" y="114589"/>
                  </a:lnTo>
                  <a:close/>
                </a:path>
                <a:path w="1958975" h="243839">
                  <a:moveTo>
                    <a:pt x="1736483" y="214426"/>
                  </a:moveTo>
                  <a:lnTo>
                    <a:pt x="1716481" y="214426"/>
                  </a:lnTo>
                  <a:lnTo>
                    <a:pt x="1679409" y="131216"/>
                  </a:lnTo>
                  <a:lnTo>
                    <a:pt x="1699585" y="131216"/>
                  </a:lnTo>
                  <a:lnTo>
                    <a:pt x="1736483" y="214426"/>
                  </a:lnTo>
                  <a:close/>
                </a:path>
                <a:path w="1958975" h="243839">
                  <a:moveTo>
                    <a:pt x="1958378" y="102679"/>
                  </a:moveTo>
                  <a:lnTo>
                    <a:pt x="1837829" y="102679"/>
                  </a:lnTo>
                  <a:lnTo>
                    <a:pt x="1837829" y="85343"/>
                  </a:lnTo>
                  <a:lnTo>
                    <a:pt x="1958378" y="85343"/>
                  </a:lnTo>
                  <a:lnTo>
                    <a:pt x="1958378" y="102679"/>
                  </a:lnTo>
                  <a:close/>
                </a:path>
                <a:path w="1958975" h="243839">
                  <a:moveTo>
                    <a:pt x="1958378" y="158953"/>
                  </a:moveTo>
                  <a:lnTo>
                    <a:pt x="1837829" y="158953"/>
                  </a:lnTo>
                  <a:lnTo>
                    <a:pt x="1837829" y="141617"/>
                  </a:lnTo>
                  <a:lnTo>
                    <a:pt x="1958378" y="141617"/>
                  </a:lnTo>
                  <a:lnTo>
                    <a:pt x="1958378" y="1589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19427" y="4295203"/>
              <a:ext cx="215799" cy="25557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60803" y="4295203"/>
              <a:ext cx="243342" cy="25557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10559" y="4295203"/>
              <a:ext cx="237998" cy="25557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560563" y="4914747"/>
              <a:ext cx="1342390" cy="278130"/>
            </a:xfrm>
            <a:custGeom>
              <a:avLst/>
              <a:gdLst/>
              <a:ahLst/>
              <a:cxnLst/>
              <a:rect l="l" t="t" r="r" b="b"/>
              <a:pathLst>
                <a:path w="1342389" h="278129">
                  <a:moveTo>
                    <a:pt x="193255" y="0"/>
                  </a:moveTo>
                  <a:lnTo>
                    <a:pt x="174853" y="0"/>
                  </a:lnTo>
                  <a:lnTo>
                    <a:pt x="174853" y="58940"/>
                  </a:lnTo>
                  <a:lnTo>
                    <a:pt x="174853" y="76009"/>
                  </a:lnTo>
                  <a:lnTo>
                    <a:pt x="174853" y="124548"/>
                  </a:lnTo>
                  <a:lnTo>
                    <a:pt x="119380" y="124548"/>
                  </a:lnTo>
                  <a:lnTo>
                    <a:pt x="119557" y="122593"/>
                  </a:lnTo>
                  <a:lnTo>
                    <a:pt x="119684" y="120637"/>
                  </a:lnTo>
                  <a:lnTo>
                    <a:pt x="119849" y="116941"/>
                  </a:lnTo>
                  <a:lnTo>
                    <a:pt x="119849" y="83896"/>
                  </a:lnTo>
                  <a:lnTo>
                    <a:pt x="119684" y="79971"/>
                  </a:lnTo>
                  <a:lnTo>
                    <a:pt x="119557" y="77965"/>
                  </a:lnTo>
                  <a:lnTo>
                    <a:pt x="119380" y="76009"/>
                  </a:lnTo>
                  <a:lnTo>
                    <a:pt x="174853" y="76009"/>
                  </a:lnTo>
                  <a:lnTo>
                    <a:pt x="174853" y="58940"/>
                  </a:lnTo>
                  <a:lnTo>
                    <a:pt x="115912" y="58940"/>
                  </a:lnTo>
                  <a:lnTo>
                    <a:pt x="112331" y="49517"/>
                  </a:lnTo>
                  <a:lnTo>
                    <a:pt x="107734" y="41249"/>
                  </a:lnTo>
                  <a:lnTo>
                    <a:pt x="102781" y="34937"/>
                  </a:lnTo>
                  <a:lnTo>
                    <a:pt x="102133" y="34124"/>
                  </a:lnTo>
                  <a:lnTo>
                    <a:pt x="101422" y="33489"/>
                  </a:lnTo>
                  <a:lnTo>
                    <a:pt x="101422" y="88011"/>
                  </a:lnTo>
                  <a:lnTo>
                    <a:pt x="101320" y="116941"/>
                  </a:lnTo>
                  <a:lnTo>
                    <a:pt x="86525" y="157759"/>
                  </a:lnTo>
                  <a:lnTo>
                    <a:pt x="66128" y="166154"/>
                  </a:lnTo>
                  <a:lnTo>
                    <a:pt x="53682" y="166154"/>
                  </a:lnTo>
                  <a:lnTo>
                    <a:pt x="23190" y="142824"/>
                  </a:lnTo>
                  <a:lnTo>
                    <a:pt x="18376" y="88011"/>
                  </a:lnTo>
                  <a:lnTo>
                    <a:pt x="18478" y="83896"/>
                  </a:lnTo>
                  <a:lnTo>
                    <a:pt x="33274" y="43345"/>
                  </a:lnTo>
                  <a:lnTo>
                    <a:pt x="53682" y="34937"/>
                  </a:lnTo>
                  <a:lnTo>
                    <a:pt x="66128" y="34937"/>
                  </a:lnTo>
                  <a:lnTo>
                    <a:pt x="96621" y="58229"/>
                  </a:lnTo>
                  <a:lnTo>
                    <a:pt x="101422" y="88011"/>
                  </a:lnTo>
                  <a:lnTo>
                    <a:pt x="101422" y="33489"/>
                  </a:lnTo>
                  <a:lnTo>
                    <a:pt x="59905" y="17335"/>
                  </a:lnTo>
                  <a:lnTo>
                    <a:pt x="46545" y="18503"/>
                  </a:lnTo>
                  <a:lnTo>
                    <a:pt x="8813" y="46075"/>
                  </a:lnTo>
                  <a:lnTo>
                    <a:pt x="0" y="86055"/>
                  </a:lnTo>
                  <a:lnTo>
                    <a:pt x="12" y="114769"/>
                  </a:lnTo>
                  <a:lnTo>
                    <a:pt x="8813" y="154749"/>
                  </a:lnTo>
                  <a:lnTo>
                    <a:pt x="46545" y="182333"/>
                  </a:lnTo>
                  <a:lnTo>
                    <a:pt x="59905" y="183489"/>
                  </a:lnTo>
                  <a:lnTo>
                    <a:pt x="70243" y="182816"/>
                  </a:lnTo>
                  <a:lnTo>
                    <a:pt x="102793" y="166154"/>
                  </a:lnTo>
                  <a:lnTo>
                    <a:pt x="107937" y="159524"/>
                  </a:lnTo>
                  <a:lnTo>
                    <a:pt x="112445" y="151168"/>
                  </a:lnTo>
                  <a:lnTo>
                    <a:pt x="115912" y="141617"/>
                  </a:lnTo>
                  <a:lnTo>
                    <a:pt x="174853" y="141617"/>
                  </a:lnTo>
                  <a:lnTo>
                    <a:pt x="174853" y="244030"/>
                  </a:lnTo>
                  <a:lnTo>
                    <a:pt x="193255" y="244030"/>
                  </a:lnTo>
                  <a:lnTo>
                    <a:pt x="193255" y="141617"/>
                  </a:lnTo>
                  <a:lnTo>
                    <a:pt x="193255" y="124548"/>
                  </a:lnTo>
                  <a:lnTo>
                    <a:pt x="193255" y="76009"/>
                  </a:lnTo>
                  <a:lnTo>
                    <a:pt x="193255" y="58940"/>
                  </a:lnTo>
                  <a:lnTo>
                    <a:pt x="193255" y="0"/>
                  </a:lnTo>
                  <a:close/>
                </a:path>
                <a:path w="1342389" h="278129">
                  <a:moveTo>
                    <a:pt x="355942" y="22936"/>
                  </a:moveTo>
                  <a:lnTo>
                    <a:pt x="248996" y="22936"/>
                  </a:lnTo>
                  <a:lnTo>
                    <a:pt x="248996" y="40005"/>
                  </a:lnTo>
                  <a:lnTo>
                    <a:pt x="337540" y="40005"/>
                  </a:lnTo>
                  <a:lnTo>
                    <a:pt x="337540" y="70675"/>
                  </a:lnTo>
                  <a:lnTo>
                    <a:pt x="328828" y="111709"/>
                  </a:lnTo>
                  <a:lnTo>
                    <a:pt x="295135" y="142824"/>
                  </a:lnTo>
                  <a:lnTo>
                    <a:pt x="260870" y="164604"/>
                  </a:lnTo>
                  <a:lnTo>
                    <a:pt x="246329" y="173088"/>
                  </a:lnTo>
                  <a:lnTo>
                    <a:pt x="256197" y="188290"/>
                  </a:lnTo>
                  <a:lnTo>
                    <a:pt x="293662" y="165493"/>
                  </a:lnTo>
                  <a:lnTo>
                    <a:pt x="327977" y="140106"/>
                  </a:lnTo>
                  <a:lnTo>
                    <a:pt x="351980" y="105879"/>
                  </a:lnTo>
                  <a:lnTo>
                    <a:pt x="355942" y="79121"/>
                  </a:lnTo>
                  <a:lnTo>
                    <a:pt x="355942" y="22936"/>
                  </a:lnTo>
                  <a:close/>
                </a:path>
                <a:path w="1342389" h="278129">
                  <a:moveTo>
                    <a:pt x="434352" y="0"/>
                  </a:moveTo>
                  <a:lnTo>
                    <a:pt x="415417" y="0"/>
                  </a:lnTo>
                  <a:lnTo>
                    <a:pt x="415417" y="243763"/>
                  </a:lnTo>
                  <a:lnTo>
                    <a:pt x="434352" y="243763"/>
                  </a:lnTo>
                  <a:lnTo>
                    <a:pt x="434352" y="0"/>
                  </a:lnTo>
                  <a:close/>
                </a:path>
                <a:path w="1342389" h="278129">
                  <a:moveTo>
                    <a:pt x="621842" y="166154"/>
                  </a:moveTo>
                  <a:lnTo>
                    <a:pt x="589457" y="135102"/>
                  </a:lnTo>
                  <a:lnTo>
                    <a:pt x="564769" y="105168"/>
                  </a:lnTo>
                  <a:lnTo>
                    <a:pt x="559435" y="17868"/>
                  </a:lnTo>
                  <a:lnTo>
                    <a:pt x="539965" y="17868"/>
                  </a:lnTo>
                  <a:lnTo>
                    <a:pt x="539965" y="80543"/>
                  </a:lnTo>
                  <a:lnTo>
                    <a:pt x="539737" y="85255"/>
                  </a:lnTo>
                  <a:lnTo>
                    <a:pt x="524764" y="121081"/>
                  </a:lnTo>
                  <a:lnTo>
                    <a:pt x="494411" y="152628"/>
                  </a:lnTo>
                  <a:lnTo>
                    <a:pt x="475691" y="169621"/>
                  </a:lnTo>
                  <a:lnTo>
                    <a:pt x="488226" y="182689"/>
                  </a:lnTo>
                  <a:lnTo>
                    <a:pt x="519176" y="153022"/>
                  </a:lnTo>
                  <a:lnTo>
                    <a:pt x="544893" y="124104"/>
                  </a:lnTo>
                  <a:lnTo>
                    <a:pt x="549833" y="116014"/>
                  </a:lnTo>
                  <a:lnTo>
                    <a:pt x="550100" y="116014"/>
                  </a:lnTo>
                  <a:lnTo>
                    <a:pt x="567169" y="136817"/>
                  </a:lnTo>
                  <a:lnTo>
                    <a:pt x="571334" y="141236"/>
                  </a:lnTo>
                  <a:lnTo>
                    <a:pt x="603288" y="173037"/>
                  </a:lnTo>
                  <a:lnTo>
                    <a:pt x="609574" y="178955"/>
                  </a:lnTo>
                  <a:lnTo>
                    <a:pt x="621842" y="166154"/>
                  </a:lnTo>
                  <a:close/>
                </a:path>
                <a:path w="1342389" h="278129">
                  <a:moveTo>
                    <a:pt x="678383" y="0"/>
                  </a:moveTo>
                  <a:lnTo>
                    <a:pt x="659714" y="0"/>
                  </a:lnTo>
                  <a:lnTo>
                    <a:pt x="659714" y="77343"/>
                  </a:lnTo>
                  <a:lnTo>
                    <a:pt x="601840" y="77343"/>
                  </a:lnTo>
                  <a:lnTo>
                    <a:pt x="601840" y="94411"/>
                  </a:lnTo>
                  <a:lnTo>
                    <a:pt x="659714" y="94411"/>
                  </a:lnTo>
                  <a:lnTo>
                    <a:pt x="659714" y="243763"/>
                  </a:lnTo>
                  <a:lnTo>
                    <a:pt x="678383" y="243763"/>
                  </a:lnTo>
                  <a:lnTo>
                    <a:pt x="678383" y="0"/>
                  </a:lnTo>
                  <a:close/>
                </a:path>
                <a:path w="1342389" h="278129">
                  <a:moveTo>
                    <a:pt x="998956" y="214426"/>
                  </a:moveTo>
                  <a:lnTo>
                    <a:pt x="962050" y="131216"/>
                  </a:lnTo>
                  <a:lnTo>
                    <a:pt x="960285" y="127215"/>
                  </a:lnTo>
                  <a:lnTo>
                    <a:pt x="967867" y="123863"/>
                  </a:lnTo>
                  <a:lnTo>
                    <a:pt x="974610" y="119659"/>
                  </a:lnTo>
                  <a:lnTo>
                    <a:pt x="994371" y="86906"/>
                  </a:lnTo>
                  <a:lnTo>
                    <a:pt x="994956" y="78409"/>
                  </a:lnTo>
                  <a:lnTo>
                    <a:pt x="994956" y="66941"/>
                  </a:lnTo>
                  <a:lnTo>
                    <a:pt x="975969" y="34150"/>
                  </a:lnTo>
                  <a:lnTo>
                    <a:pt x="975969" y="74409"/>
                  </a:lnTo>
                  <a:lnTo>
                    <a:pt x="975944" y="78409"/>
                  </a:lnTo>
                  <a:lnTo>
                    <a:pt x="950379" y="112255"/>
                  </a:lnTo>
                  <a:lnTo>
                    <a:pt x="928814" y="114681"/>
                  </a:lnTo>
                  <a:lnTo>
                    <a:pt x="886675" y="114681"/>
                  </a:lnTo>
                  <a:lnTo>
                    <a:pt x="886675" y="38938"/>
                  </a:lnTo>
                  <a:lnTo>
                    <a:pt x="931748" y="38938"/>
                  </a:lnTo>
                  <a:lnTo>
                    <a:pt x="969937" y="53797"/>
                  </a:lnTo>
                  <a:lnTo>
                    <a:pt x="975969" y="74409"/>
                  </a:lnTo>
                  <a:lnTo>
                    <a:pt x="975969" y="34150"/>
                  </a:lnTo>
                  <a:lnTo>
                    <a:pt x="934415" y="22136"/>
                  </a:lnTo>
                  <a:lnTo>
                    <a:pt x="868006" y="22136"/>
                  </a:lnTo>
                  <a:lnTo>
                    <a:pt x="868006" y="214426"/>
                  </a:lnTo>
                  <a:lnTo>
                    <a:pt x="886675" y="214426"/>
                  </a:lnTo>
                  <a:lnTo>
                    <a:pt x="886675" y="131483"/>
                  </a:lnTo>
                  <a:lnTo>
                    <a:pt x="939431" y="131483"/>
                  </a:lnTo>
                  <a:lnTo>
                    <a:pt x="940638" y="131394"/>
                  </a:lnTo>
                  <a:lnTo>
                    <a:pt x="941882" y="131216"/>
                  </a:lnTo>
                  <a:lnTo>
                    <a:pt x="978954" y="214426"/>
                  </a:lnTo>
                  <a:lnTo>
                    <a:pt x="998956" y="214426"/>
                  </a:lnTo>
                  <a:close/>
                </a:path>
                <a:path w="1342389" h="278129">
                  <a:moveTo>
                    <a:pt x="1071499" y="181483"/>
                  </a:moveTo>
                  <a:lnTo>
                    <a:pt x="1059370" y="181483"/>
                  </a:lnTo>
                  <a:lnTo>
                    <a:pt x="1026706" y="277583"/>
                  </a:lnTo>
                  <a:lnTo>
                    <a:pt x="1038834" y="277583"/>
                  </a:lnTo>
                  <a:lnTo>
                    <a:pt x="1071499" y="181483"/>
                  </a:lnTo>
                  <a:close/>
                </a:path>
                <a:path w="1342389" h="278129">
                  <a:moveTo>
                    <a:pt x="1082878" y="149567"/>
                  </a:moveTo>
                  <a:lnTo>
                    <a:pt x="1069682" y="149567"/>
                  </a:lnTo>
                  <a:lnTo>
                    <a:pt x="1065072" y="163118"/>
                  </a:lnTo>
                  <a:lnTo>
                    <a:pt x="1078268" y="163118"/>
                  </a:lnTo>
                  <a:lnTo>
                    <a:pt x="1082878" y="149567"/>
                  </a:lnTo>
                  <a:close/>
                </a:path>
                <a:path w="1342389" h="278129">
                  <a:moveTo>
                    <a:pt x="1177366" y="174155"/>
                  </a:moveTo>
                  <a:lnTo>
                    <a:pt x="1150429" y="174155"/>
                  </a:lnTo>
                  <a:lnTo>
                    <a:pt x="1150429" y="200825"/>
                  </a:lnTo>
                  <a:lnTo>
                    <a:pt x="1177366" y="200825"/>
                  </a:lnTo>
                  <a:lnTo>
                    <a:pt x="1177366" y="174155"/>
                  </a:lnTo>
                  <a:close/>
                </a:path>
                <a:path w="1342389" h="278129">
                  <a:moveTo>
                    <a:pt x="1177366" y="56273"/>
                  </a:moveTo>
                  <a:lnTo>
                    <a:pt x="1150429" y="56273"/>
                  </a:lnTo>
                  <a:lnTo>
                    <a:pt x="1150429" y="82943"/>
                  </a:lnTo>
                  <a:lnTo>
                    <a:pt x="1177366" y="82943"/>
                  </a:lnTo>
                  <a:lnTo>
                    <a:pt x="1177366" y="56273"/>
                  </a:lnTo>
                  <a:close/>
                </a:path>
                <a:path w="1342389" h="278129">
                  <a:moveTo>
                    <a:pt x="1330579" y="181483"/>
                  </a:moveTo>
                  <a:lnTo>
                    <a:pt x="1318450" y="181483"/>
                  </a:lnTo>
                  <a:lnTo>
                    <a:pt x="1285786" y="277583"/>
                  </a:lnTo>
                  <a:lnTo>
                    <a:pt x="1297914" y="277583"/>
                  </a:lnTo>
                  <a:lnTo>
                    <a:pt x="1330579" y="181483"/>
                  </a:lnTo>
                  <a:close/>
                </a:path>
                <a:path w="1342389" h="278129">
                  <a:moveTo>
                    <a:pt x="1341958" y="149567"/>
                  </a:moveTo>
                  <a:lnTo>
                    <a:pt x="1328762" y="149567"/>
                  </a:lnTo>
                  <a:lnTo>
                    <a:pt x="1324152" y="163118"/>
                  </a:lnTo>
                  <a:lnTo>
                    <a:pt x="1337348" y="163118"/>
                  </a:lnTo>
                  <a:lnTo>
                    <a:pt x="1341958" y="1495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66504" y="4914747"/>
              <a:ext cx="2531249" cy="25016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48728" y="3057143"/>
              <a:ext cx="230124" cy="25298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435" y="6600444"/>
              <a:ext cx="972312" cy="158495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753930" y="2163608"/>
            <a:ext cx="1479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9E7C08"/>
                </a:solidFill>
                <a:latin typeface="Wingdings"/>
                <a:cs typeface="Wingdings"/>
              </a:rPr>
              <a:t></a:t>
            </a:r>
            <a:endParaRPr sz="2100">
              <a:latin typeface="Wingdings"/>
              <a:cs typeface="Wingding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38353" y="4208801"/>
            <a:ext cx="7531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7965" algn="l"/>
                <a:tab pos="443865" algn="l"/>
                <a:tab pos="657860" algn="l"/>
              </a:tabLst>
            </a:pPr>
            <a:r>
              <a:rPr sz="1400" dirty="0">
                <a:latin typeface="Symbol"/>
                <a:cs typeface="Symbol"/>
              </a:rPr>
              <a:t>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dirty="0">
                <a:latin typeface="Symbol"/>
                <a:cs typeface="Symbol"/>
              </a:rPr>
              <a:t>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dirty="0">
                <a:latin typeface="Symbol"/>
                <a:cs typeface="Symbol"/>
              </a:rPr>
              <a:t>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dirty="0">
                <a:latin typeface="Symbol"/>
                <a:cs typeface="Symbol"/>
              </a:rPr>
              <a:t></a:t>
            </a:r>
          </a:p>
        </p:txBody>
      </p:sp>
      <p:pic>
        <p:nvPicPr>
          <p:cNvPr id="41" name="그림 40" descr="텍스트이(가) 표시된 사진&#10;&#10;자동 생성된 설명">
            <a:extLst>
              <a:ext uri="{FF2B5EF4-FFF2-40B4-BE49-F238E27FC236}">
                <a16:creationId xmlns:a16="http://schemas.microsoft.com/office/drawing/2014/main" id="{B040E53F-2591-C245-A90D-D0EDAF3309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794" y="5469933"/>
            <a:ext cx="3069138" cy="68027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253DD68-068B-AE48-B0AF-DC46285AB999}"/>
              </a:ext>
            </a:extLst>
          </p:cNvPr>
          <p:cNvSpPr txBox="1"/>
          <p:nvPr/>
        </p:nvSpPr>
        <p:spPr>
          <a:xfrm>
            <a:off x="1560563" y="6125818"/>
            <a:ext cx="6668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신뢰도</a:t>
            </a:r>
            <a:r>
              <a:rPr kumimoji="1" lang="ko-KR" altLang="en-US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 </a:t>
            </a:r>
            <a:r>
              <a:rPr kumimoji="1" lang="en-US" altLang="ko-KR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R</a:t>
            </a:r>
            <a:r>
              <a:rPr kumimoji="1" lang="ko-KR" altLang="en-US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은 모든 요소의 곱으로 이루어진다</a:t>
            </a:r>
            <a:r>
              <a:rPr kumimoji="1" lang="en-US" altLang="ko-KR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(</a:t>
            </a:r>
            <a:r>
              <a:rPr kumimoji="1" lang="ko-KR" altLang="en-US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하나라도 고장이 나면 전체 마비</a:t>
            </a:r>
            <a:r>
              <a:rPr kumimoji="1" lang="en-US" altLang="ko-KR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)</a:t>
            </a:r>
            <a:endParaRPr kumimoji="1" lang="ko-Kore-KR" altLang="en-US" dirty="0">
              <a:latin typeface="Kakao OTF Regular" panose="020B0600000101010101" pitchFamily="34" charset="-127"/>
              <a:ea typeface="Kakao OTF Regular" panose="020B0600000101010101" pitchFamily="34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818" y="1285648"/>
            <a:ext cx="2413000" cy="466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여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러</a:t>
            </a:r>
            <a:r>
              <a:rPr sz="2900" spc="-50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가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지</a:t>
            </a:r>
            <a:r>
              <a:rPr sz="2900" spc="-53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시</a:t>
            </a: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스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템</a:t>
            </a:r>
            <a:endParaRPr sz="2900">
              <a:latin typeface="Gulim"/>
              <a:cs typeface="Gulim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368399"/>
            <a:ext cx="10692765" cy="5391150"/>
            <a:chOff x="0" y="1368399"/>
            <a:chExt cx="10692765" cy="5391150"/>
          </a:xfrm>
        </p:grpSpPr>
        <p:sp>
          <p:nvSpPr>
            <p:cNvPr id="4" name="object 4"/>
            <p:cNvSpPr/>
            <p:nvPr/>
          </p:nvSpPr>
          <p:spPr>
            <a:xfrm>
              <a:off x="0" y="1731263"/>
              <a:ext cx="17145" cy="6350"/>
            </a:xfrm>
            <a:custGeom>
              <a:avLst/>
              <a:gdLst/>
              <a:ahLst/>
              <a:cxnLst/>
              <a:rect l="l" t="t" r="r" b="b"/>
              <a:pathLst>
                <a:path w="17145" h="6350">
                  <a:moveTo>
                    <a:pt x="16764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528" y="1734311"/>
              <a:ext cx="10586085" cy="0"/>
            </a:xfrm>
            <a:custGeom>
              <a:avLst/>
              <a:gdLst/>
              <a:ahLst/>
              <a:cxnLst/>
              <a:rect l="l" t="t" r="r" b="b"/>
              <a:pathLst>
                <a:path w="10586085">
                  <a:moveTo>
                    <a:pt x="0" y="0"/>
                  </a:moveTo>
                  <a:lnTo>
                    <a:pt x="10585704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35996" y="1731263"/>
              <a:ext cx="56515" cy="6350"/>
            </a:xfrm>
            <a:custGeom>
              <a:avLst/>
              <a:gdLst/>
              <a:ahLst/>
              <a:cxnLst/>
              <a:rect l="l" t="t" r="r" b="b"/>
              <a:pathLst>
                <a:path w="56515" h="6350">
                  <a:moveTo>
                    <a:pt x="21336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21336" y="0"/>
                  </a:lnTo>
                  <a:lnTo>
                    <a:pt x="21336" y="6096"/>
                  </a:lnTo>
                  <a:close/>
                </a:path>
                <a:path w="56515" h="6350">
                  <a:moveTo>
                    <a:pt x="56387" y="6096"/>
                  </a:moveTo>
                  <a:lnTo>
                    <a:pt x="38100" y="6096"/>
                  </a:lnTo>
                  <a:lnTo>
                    <a:pt x="38100" y="0"/>
                  </a:lnTo>
                  <a:lnTo>
                    <a:pt x="56387" y="0"/>
                  </a:lnTo>
                  <a:lnTo>
                    <a:pt x="56387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807" y="1368399"/>
              <a:ext cx="118149" cy="24063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50297" y="2399499"/>
              <a:ext cx="1075055" cy="258445"/>
            </a:xfrm>
            <a:custGeom>
              <a:avLst/>
              <a:gdLst/>
              <a:ahLst/>
              <a:cxnLst/>
              <a:rect l="l" t="t" r="r" b="b"/>
              <a:pathLst>
                <a:path w="1075055" h="258444">
                  <a:moveTo>
                    <a:pt x="61561" y="257898"/>
                  </a:moveTo>
                  <a:lnTo>
                    <a:pt x="40555" y="257898"/>
                  </a:lnTo>
                  <a:lnTo>
                    <a:pt x="30711" y="245026"/>
                  </a:lnTo>
                  <a:lnTo>
                    <a:pt x="9701" y="202256"/>
                  </a:lnTo>
                  <a:lnTo>
                    <a:pt x="563" y="153225"/>
                  </a:lnTo>
                  <a:lnTo>
                    <a:pt x="0" y="136817"/>
                  </a:lnTo>
                  <a:lnTo>
                    <a:pt x="0" y="123482"/>
                  </a:lnTo>
                  <a:lnTo>
                    <a:pt x="5424" y="73988"/>
                  </a:lnTo>
                  <a:lnTo>
                    <a:pt x="22248" y="29547"/>
                  </a:lnTo>
                  <a:lnTo>
                    <a:pt x="40509" y="3200"/>
                  </a:lnTo>
                  <a:lnTo>
                    <a:pt x="61561" y="3200"/>
                  </a:lnTo>
                  <a:lnTo>
                    <a:pt x="52294" y="18279"/>
                  </a:lnTo>
                  <a:lnTo>
                    <a:pt x="44493" y="33193"/>
                  </a:lnTo>
                  <a:lnTo>
                    <a:pt x="29674" y="77206"/>
                  </a:lnTo>
                  <a:lnTo>
                    <a:pt x="25024" y="123482"/>
                  </a:lnTo>
                  <a:lnTo>
                    <a:pt x="25024" y="136817"/>
                  </a:lnTo>
                  <a:lnTo>
                    <a:pt x="29463" y="181770"/>
                  </a:lnTo>
                  <a:lnTo>
                    <a:pt x="44024" y="226623"/>
                  </a:lnTo>
                  <a:lnTo>
                    <a:pt x="51989" y="242110"/>
                  </a:lnTo>
                  <a:lnTo>
                    <a:pt x="61561" y="257898"/>
                  </a:lnTo>
                  <a:close/>
                </a:path>
                <a:path w="1075055" h="258444">
                  <a:moveTo>
                    <a:pt x="243451" y="56273"/>
                  </a:moveTo>
                  <a:lnTo>
                    <a:pt x="219448" y="56273"/>
                  </a:lnTo>
                  <a:lnTo>
                    <a:pt x="219448" y="5067"/>
                  </a:lnTo>
                  <a:lnTo>
                    <a:pt x="243451" y="5067"/>
                  </a:lnTo>
                  <a:lnTo>
                    <a:pt x="243451" y="56273"/>
                  </a:lnTo>
                  <a:close/>
                </a:path>
                <a:path w="1075055" h="258444">
                  <a:moveTo>
                    <a:pt x="136237" y="187756"/>
                  </a:moveTo>
                  <a:lnTo>
                    <a:pt x="94855" y="168729"/>
                  </a:lnTo>
                  <a:lnTo>
                    <a:pt x="82395" y="131041"/>
                  </a:lnTo>
                  <a:lnTo>
                    <a:pt x="81564" y="114414"/>
                  </a:lnTo>
                  <a:lnTo>
                    <a:pt x="81564" y="92544"/>
                  </a:lnTo>
                  <a:lnTo>
                    <a:pt x="89025" y="48957"/>
                  </a:lnTo>
                  <a:lnTo>
                    <a:pt x="123095" y="20655"/>
                  </a:lnTo>
                  <a:lnTo>
                    <a:pt x="136237" y="19469"/>
                  </a:lnTo>
                  <a:lnTo>
                    <a:pt x="145722" y="20087"/>
                  </a:lnTo>
                  <a:lnTo>
                    <a:pt x="179148" y="41031"/>
                  </a:lnTo>
                  <a:lnTo>
                    <a:pt x="179605" y="41871"/>
                  </a:lnTo>
                  <a:lnTo>
                    <a:pt x="136237" y="41871"/>
                  </a:lnTo>
                  <a:lnTo>
                    <a:pt x="128618" y="42687"/>
                  </a:lnTo>
                  <a:lnTo>
                    <a:pt x="105497" y="82173"/>
                  </a:lnTo>
                  <a:lnTo>
                    <a:pt x="105112" y="114414"/>
                  </a:lnTo>
                  <a:lnTo>
                    <a:pt x="105500" y="124894"/>
                  </a:lnTo>
                  <a:lnTo>
                    <a:pt x="122159" y="162090"/>
                  </a:lnTo>
                  <a:lnTo>
                    <a:pt x="136237" y="165353"/>
                  </a:lnTo>
                  <a:lnTo>
                    <a:pt x="179793" y="165353"/>
                  </a:lnTo>
                  <a:lnTo>
                    <a:pt x="179333" y="166454"/>
                  </a:lnTo>
                  <a:lnTo>
                    <a:pt x="168687" y="178288"/>
                  </a:lnTo>
                  <a:lnTo>
                    <a:pt x="154322" y="185389"/>
                  </a:lnTo>
                  <a:lnTo>
                    <a:pt x="136237" y="187756"/>
                  </a:lnTo>
                  <a:close/>
                </a:path>
                <a:path w="1075055" h="258444">
                  <a:moveTo>
                    <a:pt x="179793" y="165353"/>
                  </a:moveTo>
                  <a:lnTo>
                    <a:pt x="136237" y="165353"/>
                  </a:lnTo>
                  <a:lnTo>
                    <a:pt x="143812" y="164535"/>
                  </a:lnTo>
                  <a:lnTo>
                    <a:pt x="150290" y="162081"/>
                  </a:lnTo>
                  <a:lnTo>
                    <a:pt x="166975" y="124840"/>
                  </a:lnTo>
                  <a:lnTo>
                    <a:pt x="167362" y="114414"/>
                  </a:lnTo>
                  <a:lnTo>
                    <a:pt x="167362" y="92544"/>
                  </a:lnTo>
                  <a:lnTo>
                    <a:pt x="159962" y="54879"/>
                  </a:lnTo>
                  <a:lnTo>
                    <a:pt x="136237" y="41871"/>
                  </a:lnTo>
                  <a:lnTo>
                    <a:pt x="179605" y="41871"/>
                  </a:lnTo>
                  <a:lnTo>
                    <a:pt x="183044" y="48206"/>
                  </a:lnTo>
                  <a:lnTo>
                    <a:pt x="186010" y="56273"/>
                  </a:lnTo>
                  <a:lnTo>
                    <a:pt x="243451" y="56273"/>
                  </a:lnTo>
                  <a:lnTo>
                    <a:pt x="243451" y="77876"/>
                  </a:lnTo>
                  <a:lnTo>
                    <a:pt x="189844" y="77876"/>
                  </a:lnTo>
                  <a:lnTo>
                    <a:pt x="190158" y="78645"/>
                  </a:lnTo>
                  <a:lnTo>
                    <a:pt x="190414" y="80616"/>
                  </a:lnTo>
                  <a:lnTo>
                    <a:pt x="190812" y="86958"/>
                  </a:lnTo>
                  <a:lnTo>
                    <a:pt x="190911" y="120217"/>
                  </a:lnTo>
                  <a:lnTo>
                    <a:pt x="190636" y="124894"/>
                  </a:lnTo>
                  <a:lnTo>
                    <a:pt x="190111" y="128282"/>
                  </a:lnTo>
                  <a:lnTo>
                    <a:pt x="243451" y="128282"/>
                  </a:lnTo>
                  <a:lnTo>
                    <a:pt x="243451" y="149885"/>
                  </a:lnTo>
                  <a:lnTo>
                    <a:pt x="186260" y="149885"/>
                  </a:lnTo>
                  <a:lnTo>
                    <a:pt x="179793" y="165353"/>
                  </a:lnTo>
                  <a:close/>
                </a:path>
                <a:path w="1075055" h="258444">
                  <a:moveTo>
                    <a:pt x="243451" y="128282"/>
                  </a:moveTo>
                  <a:lnTo>
                    <a:pt x="219448" y="128282"/>
                  </a:lnTo>
                  <a:lnTo>
                    <a:pt x="219448" y="77876"/>
                  </a:lnTo>
                  <a:lnTo>
                    <a:pt x="243451" y="77876"/>
                  </a:lnTo>
                  <a:lnTo>
                    <a:pt x="243451" y="128282"/>
                  </a:lnTo>
                  <a:close/>
                </a:path>
                <a:path w="1075055" h="258444">
                  <a:moveTo>
                    <a:pt x="243451" y="236829"/>
                  </a:moveTo>
                  <a:lnTo>
                    <a:pt x="219448" y="236829"/>
                  </a:lnTo>
                  <a:lnTo>
                    <a:pt x="219448" y="149885"/>
                  </a:lnTo>
                  <a:lnTo>
                    <a:pt x="243451" y="149885"/>
                  </a:lnTo>
                  <a:lnTo>
                    <a:pt x="243451" y="236829"/>
                  </a:lnTo>
                  <a:close/>
                </a:path>
                <a:path w="1075055" h="258444">
                  <a:moveTo>
                    <a:pt x="289323" y="248831"/>
                  </a:moveTo>
                  <a:lnTo>
                    <a:pt x="265320" y="248831"/>
                  </a:lnTo>
                  <a:lnTo>
                    <a:pt x="265320" y="0"/>
                  </a:lnTo>
                  <a:lnTo>
                    <a:pt x="289323" y="0"/>
                  </a:lnTo>
                  <a:lnTo>
                    <a:pt x="289323" y="248831"/>
                  </a:lnTo>
                  <a:close/>
                </a:path>
                <a:path w="1075055" h="258444">
                  <a:moveTo>
                    <a:pt x="484548" y="236829"/>
                  </a:moveTo>
                  <a:lnTo>
                    <a:pt x="460545" y="236829"/>
                  </a:lnTo>
                  <a:lnTo>
                    <a:pt x="460545" y="104546"/>
                  </a:lnTo>
                  <a:lnTo>
                    <a:pt x="417339" y="104546"/>
                  </a:lnTo>
                  <a:lnTo>
                    <a:pt x="417339" y="82410"/>
                  </a:lnTo>
                  <a:lnTo>
                    <a:pt x="460545" y="82410"/>
                  </a:lnTo>
                  <a:lnTo>
                    <a:pt x="460545" y="5067"/>
                  </a:lnTo>
                  <a:lnTo>
                    <a:pt x="484548" y="5067"/>
                  </a:lnTo>
                  <a:lnTo>
                    <a:pt x="484548" y="236829"/>
                  </a:lnTo>
                  <a:close/>
                </a:path>
                <a:path w="1075055" h="258444">
                  <a:moveTo>
                    <a:pt x="435742" y="45605"/>
                  </a:moveTo>
                  <a:lnTo>
                    <a:pt x="323994" y="45605"/>
                  </a:lnTo>
                  <a:lnTo>
                    <a:pt x="323994" y="24003"/>
                  </a:lnTo>
                  <a:lnTo>
                    <a:pt x="435742" y="24003"/>
                  </a:lnTo>
                  <a:lnTo>
                    <a:pt x="435742" y="45605"/>
                  </a:lnTo>
                  <a:close/>
                </a:path>
                <a:path w="1075055" h="258444">
                  <a:moveTo>
                    <a:pt x="328732" y="187756"/>
                  </a:moveTo>
                  <a:lnTo>
                    <a:pt x="313593" y="172629"/>
                  </a:lnTo>
                  <a:lnTo>
                    <a:pt x="317943" y="167782"/>
                  </a:lnTo>
                  <a:lnTo>
                    <a:pt x="322155" y="163321"/>
                  </a:lnTo>
                  <a:lnTo>
                    <a:pt x="330301" y="155176"/>
                  </a:lnTo>
                  <a:lnTo>
                    <a:pt x="333957" y="151394"/>
                  </a:lnTo>
                  <a:lnTo>
                    <a:pt x="354069" y="128436"/>
                  </a:lnTo>
                  <a:lnTo>
                    <a:pt x="357113" y="124536"/>
                  </a:lnTo>
                  <a:lnTo>
                    <a:pt x="368773" y="85560"/>
                  </a:lnTo>
                  <a:lnTo>
                    <a:pt x="368800" y="45605"/>
                  </a:lnTo>
                  <a:lnTo>
                    <a:pt x="392803" y="45605"/>
                  </a:lnTo>
                  <a:lnTo>
                    <a:pt x="392803" y="85560"/>
                  </a:lnTo>
                  <a:lnTo>
                    <a:pt x="393013" y="90843"/>
                  </a:lnTo>
                  <a:lnTo>
                    <a:pt x="406653" y="126149"/>
                  </a:lnTo>
                  <a:lnTo>
                    <a:pt x="379476" y="126149"/>
                  </a:lnTo>
                  <a:lnTo>
                    <a:pt x="379679" y="126693"/>
                  </a:lnTo>
                  <a:lnTo>
                    <a:pt x="381362" y="129309"/>
                  </a:lnTo>
                  <a:lnTo>
                    <a:pt x="377193" y="135982"/>
                  </a:lnTo>
                  <a:lnTo>
                    <a:pt x="373328" y="140750"/>
                  </a:lnTo>
                  <a:lnTo>
                    <a:pt x="368304" y="146151"/>
                  </a:lnTo>
                  <a:lnTo>
                    <a:pt x="364326" y="151204"/>
                  </a:lnTo>
                  <a:lnTo>
                    <a:pt x="335885" y="181164"/>
                  </a:lnTo>
                  <a:lnTo>
                    <a:pt x="328732" y="187756"/>
                  </a:lnTo>
                  <a:close/>
                </a:path>
                <a:path w="1075055" h="258444">
                  <a:moveTo>
                    <a:pt x="381362" y="129309"/>
                  </a:moveTo>
                  <a:lnTo>
                    <a:pt x="379679" y="126693"/>
                  </a:lnTo>
                  <a:lnTo>
                    <a:pt x="379476" y="126149"/>
                  </a:lnTo>
                  <a:lnTo>
                    <a:pt x="383152" y="126149"/>
                  </a:lnTo>
                  <a:lnTo>
                    <a:pt x="383068" y="126479"/>
                  </a:lnTo>
                  <a:lnTo>
                    <a:pt x="381860" y="128512"/>
                  </a:lnTo>
                  <a:lnTo>
                    <a:pt x="381362" y="129309"/>
                  </a:lnTo>
                  <a:close/>
                </a:path>
                <a:path w="1075055" h="258444">
                  <a:moveTo>
                    <a:pt x="430687" y="184556"/>
                  </a:moveTo>
                  <a:lnTo>
                    <a:pt x="426304" y="181115"/>
                  </a:lnTo>
                  <a:lnTo>
                    <a:pt x="422872" y="177871"/>
                  </a:lnTo>
                  <a:lnTo>
                    <a:pt x="417599" y="171484"/>
                  </a:lnTo>
                  <a:lnTo>
                    <a:pt x="414552" y="168139"/>
                  </a:lnTo>
                  <a:lnTo>
                    <a:pt x="407637" y="161143"/>
                  </a:lnTo>
                  <a:lnTo>
                    <a:pt x="404435" y="157684"/>
                  </a:lnTo>
                  <a:lnTo>
                    <a:pt x="398543" y="150841"/>
                  </a:lnTo>
                  <a:lnTo>
                    <a:pt x="395736" y="147621"/>
                  </a:lnTo>
                  <a:lnTo>
                    <a:pt x="393070" y="144601"/>
                  </a:lnTo>
                  <a:lnTo>
                    <a:pt x="389438" y="140617"/>
                  </a:lnTo>
                  <a:lnTo>
                    <a:pt x="386448" y="136849"/>
                  </a:lnTo>
                  <a:lnTo>
                    <a:pt x="381362" y="129309"/>
                  </a:lnTo>
                  <a:lnTo>
                    <a:pt x="381905" y="128436"/>
                  </a:lnTo>
                  <a:lnTo>
                    <a:pt x="383068" y="126479"/>
                  </a:lnTo>
                  <a:lnTo>
                    <a:pt x="383152" y="126149"/>
                  </a:lnTo>
                  <a:lnTo>
                    <a:pt x="406653" y="126149"/>
                  </a:lnTo>
                  <a:lnTo>
                    <a:pt x="409131" y="129309"/>
                  </a:lnTo>
                  <a:lnTo>
                    <a:pt x="412994" y="134051"/>
                  </a:lnTo>
                  <a:lnTo>
                    <a:pt x="418096" y="139912"/>
                  </a:lnTo>
                  <a:lnTo>
                    <a:pt x="434397" y="157796"/>
                  </a:lnTo>
                  <a:lnTo>
                    <a:pt x="445609" y="170000"/>
                  </a:lnTo>
                  <a:lnTo>
                    <a:pt x="430687" y="184556"/>
                  </a:lnTo>
                  <a:close/>
                </a:path>
                <a:path w="1075055" h="258444">
                  <a:moveTo>
                    <a:pt x="532020" y="248831"/>
                  </a:moveTo>
                  <a:lnTo>
                    <a:pt x="508017" y="248831"/>
                  </a:lnTo>
                  <a:lnTo>
                    <a:pt x="508017" y="0"/>
                  </a:lnTo>
                  <a:lnTo>
                    <a:pt x="532020" y="0"/>
                  </a:lnTo>
                  <a:lnTo>
                    <a:pt x="532020" y="248831"/>
                  </a:lnTo>
                  <a:close/>
                </a:path>
                <a:path w="1075055" h="258444">
                  <a:moveTo>
                    <a:pt x="657369" y="63741"/>
                  </a:moveTo>
                  <a:lnTo>
                    <a:pt x="639234" y="52364"/>
                  </a:lnTo>
                  <a:lnTo>
                    <a:pt x="641826" y="46958"/>
                  </a:lnTo>
                  <a:lnTo>
                    <a:pt x="644877" y="42408"/>
                  </a:lnTo>
                  <a:lnTo>
                    <a:pt x="683041" y="20087"/>
                  </a:lnTo>
                  <a:lnTo>
                    <a:pt x="689837" y="19202"/>
                  </a:lnTo>
                  <a:lnTo>
                    <a:pt x="706339" y="19202"/>
                  </a:lnTo>
                  <a:lnTo>
                    <a:pt x="745851" y="37527"/>
                  </a:lnTo>
                  <a:lnTo>
                    <a:pt x="748698" y="41338"/>
                  </a:lnTo>
                  <a:lnTo>
                    <a:pt x="690373" y="41338"/>
                  </a:lnTo>
                  <a:lnTo>
                    <a:pt x="683395" y="42801"/>
                  </a:lnTo>
                  <a:lnTo>
                    <a:pt x="676707" y="45726"/>
                  </a:lnTo>
                  <a:lnTo>
                    <a:pt x="671736" y="48497"/>
                  </a:lnTo>
                  <a:lnTo>
                    <a:pt x="666856" y="52424"/>
                  </a:lnTo>
                  <a:lnTo>
                    <a:pt x="662067" y="57505"/>
                  </a:lnTo>
                  <a:lnTo>
                    <a:pt x="657369" y="63741"/>
                  </a:lnTo>
                  <a:close/>
                </a:path>
                <a:path w="1075055" h="258444">
                  <a:moveTo>
                    <a:pt x="742769" y="106146"/>
                  </a:moveTo>
                  <a:lnTo>
                    <a:pt x="705097" y="106146"/>
                  </a:lnTo>
                  <a:lnTo>
                    <a:pt x="709928" y="105128"/>
                  </a:lnTo>
                  <a:lnTo>
                    <a:pt x="718070" y="101055"/>
                  </a:lnTo>
                  <a:lnTo>
                    <a:pt x="732579" y="61149"/>
                  </a:lnTo>
                  <a:lnTo>
                    <a:pt x="729513" y="54211"/>
                  </a:lnTo>
                  <a:lnTo>
                    <a:pt x="697641" y="41338"/>
                  </a:lnTo>
                  <a:lnTo>
                    <a:pt x="748698" y="41338"/>
                  </a:lnTo>
                  <a:lnTo>
                    <a:pt x="749841" y="42868"/>
                  </a:lnTo>
                  <a:lnTo>
                    <a:pt x="755447" y="55389"/>
                  </a:lnTo>
                  <a:lnTo>
                    <a:pt x="756848" y="62216"/>
                  </a:lnTo>
                  <a:lnTo>
                    <a:pt x="756848" y="76237"/>
                  </a:lnTo>
                  <a:lnTo>
                    <a:pt x="743216" y="105793"/>
                  </a:lnTo>
                  <a:lnTo>
                    <a:pt x="742769" y="106146"/>
                  </a:lnTo>
                  <a:close/>
                </a:path>
                <a:path w="1075055" h="258444">
                  <a:moveTo>
                    <a:pt x="752775" y="200291"/>
                  </a:moveTo>
                  <a:lnTo>
                    <a:pt x="705114" y="200291"/>
                  </a:lnTo>
                  <a:lnTo>
                    <a:pt x="711864" y="199210"/>
                  </a:lnTo>
                  <a:lnTo>
                    <a:pt x="722848" y="194884"/>
                  </a:lnTo>
                  <a:lnTo>
                    <a:pt x="740580" y="168746"/>
                  </a:lnTo>
                  <a:lnTo>
                    <a:pt x="740580" y="154338"/>
                  </a:lnTo>
                  <a:lnTo>
                    <a:pt x="707805" y="127722"/>
                  </a:lnTo>
                  <a:lnTo>
                    <a:pt x="698708" y="127215"/>
                  </a:lnTo>
                  <a:lnTo>
                    <a:pt x="674438" y="127215"/>
                  </a:lnTo>
                  <a:lnTo>
                    <a:pt x="674438" y="106146"/>
                  </a:lnTo>
                  <a:lnTo>
                    <a:pt x="742769" y="106146"/>
                  </a:lnTo>
                  <a:lnTo>
                    <a:pt x="734243" y="112896"/>
                  </a:lnTo>
                  <a:lnTo>
                    <a:pt x="729259" y="114729"/>
                  </a:lnTo>
                  <a:lnTo>
                    <a:pt x="723778" y="114843"/>
                  </a:lnTo>
                  <a:lnTo>
                    <a:pt x="732701" y="116499"/>
                  </a:lnTo>
                  <a:lnTo>
                    <a:pt x="761605" y="143851"/>
                  </a:lnTo>
                  <a:lnTo>
                    <a:pt x="764316" y="160286"/>
                  </a:lnTo>
                  <a:lnTo>
                    <a:pt x="764316" y="171515"/>
                  </a:lnTo>
                  <a:lnTo>
                    <a:pt x="763100" y="178591"/>
                  </a:lnTo>
                  <a:lnTo>
                    <a:pt x="758235" y="192437"/>
                  </a:lnTo>
                  <a:lnTo>
                    <a:pt x="754356" y="198656"/>
                  </a:lnTo>
                  <a:lnTo>
                    <a:pt x="752775" y="200291"/>
                  </a:lnTo>
                  <a:close/>
                </a:path>
                <a:path w="1075055" h="258444">
                  <a:moveTo>
                    <a:pt x="697108" y="222427"/>
                  </a:moveTo>
                  <a:lnTo>
                    <a:pt x="655848" y="213959"/>
                  </a:lnTo>
                  <a:lnTo>
                    <a:pt x="632833" y="199083"/>
                  </a:lnTo>
                  <a:lnTo>
                    <a:pt x="644038" y="180822"/>
                  </a:lnTo>
                  <a:lnTo>
                    <a:pt x="651922" y="185793"/>
                  </a:lnTo>
                  <a:lnTo>
                    <a:pt x="659260" y="189968"/>
                  </a:lnTo>
                  <a:lnTo>
                    <a:pt x="666051" y="193345"/>
                  </a:lnTo>
                  <a:lnTo>
                    <a:pt x="672296" y="195926"/>
                  </a:lnTo>
                  <a:lnTo>
                    <a:pt x="680258" y="198836"/>
                  </a:lnTo>
                  <a:lnTo>
                    <a:pt x="688529" y="200291"/>
                  </a:lnTo>
                  <a:lnTo>
                    <a:pt x="752775" y="200291"/>
                  </a:lnTo>
                  <a:lnTo>
                    <a:pt x="743702" y="209682"/>
                  </a:lnTo>
                  <a:lnTo>
                    <a:pt x="705846" y="222115"/>
                  </a:lnTo>
                  <a:lnTo>
                    <a:pt x="697108" y="222427"/>
                  </a:lnTo>
                  <a:close/>
                </a:path>
                <a:path w="1075055" h="258444">
                  <a:moveTo>
                    <a:pt x="828324" y="227228"/>
                  </a:moveTo>
                  <a:lnTo>
                    <a:pt x="796053" y="227228"/>
                  </a:lnTo>
                  <a:lnTo>
                    <a:pt x="796053" y="195491"/>
                  </a:lnTo>
                  <a:lnTo>
                    <a:pt x="828324" y="195491"/>
                  </a:lnTo>
                  <a:lnTo>
                    <a:pt x="828324" y="227228"/>
                  </a:lnTo>
                  <a:close/>
                </a:path>
                <a:path w="1075055" h="258444">
                  <a:moveTo>
                    <a:pt x="884427" y="78943"/>
                  </a:moveTo>
                  <a:lnTo>
                    <a:pt x="874196" y="60611"/>
                  </a:lnTo>
                  <a:lnTo>
                    <a:pt x="935529" y="22136"/>
                  </a:lnTo>
                  <a:lnTo>
                    <a:pt x="953139" y="22136"/>
                  </a:lnTo>
                  <a:lnTo>
                    <a:pt x="953139" y="50673"/>
                  </a:lnTo>
                  <a:lnTo>
                    <a:pt x="929137" y="50673"/>
                  </a:lnTo>
                  <a:lnTo>
                    <a:pt x="884427" y="78943"/>
                  </a:lnTo>
                  <a:close/>
                </a:path>
                <a:path w="1075055" h="258444">
                  <a:moveTo>
                    <a:pt x="953139" y="219494"/>
                  </a:moveTo>
                  <a:lnTo>
                    <a:pt x="929137" y="219494"/>
                  </a:lnTo>
                  <a:lnTo>
                    <a:pt x="929137" y="50673"/>
                  </a:lnTo>
                  <a:lnTo>
                    <a:pt x="953139" y="50673"/>
                  </a:lnTo>
                  <a:lnTo>
                    <a:pt x="953139" y="219494"/>
                  </a:lnTo>
                  <a:close/>
                </a:path>
                <a:path w="1075055" h="258444">
                  <a:moveTo>
                    <a:pt x="1033845" y="257898"/>
                  </a:moveTo>
                  <a:lnTo>
                    <a:pt x="1012880" y="257898"/>
                  </a:lnTo>
                  <a:lnTo>
                    <a:pt x="1022436" y="242106"/>
                  </a:lnTo>
                  <a:lnTo>
                    <a:pt x="1030392" y="226605"/>
                  </a:lnTo>
                  <a:lnTo>
                    <a:pt x="1044967" y="181664"/>
                  </a:lnTo>
                  <a:lnTo>
                    <a:pt x="1049418" y="136817"/>
                  </a:lnTo>
                  <a:lnTo>
                    <a:pt x="1049418" y="123482"/>
                  </a:lnTo>
                  <a:lnTo>
                    <a:pt x="1044757" y="77306"/>
                  </a:lnTo>
                  <a:lnTo>
                    <a:pt x="1029926" y="33214"/>
                  </a:lnTo>
                  <a:lnTo>
                    <a:pt x="1012880" y="3200"/>
                  </a:lnTo>
                  <a:lnTo>
                    <a:pt x="1033891" y="3200"/>
                  </a:lnTo>
                  <a:lnTo>
                    <a:pt x="1059160" y="43736"/>
                  </a:lnTo>
                  <a:lnTo>
                    <a:pt x="1072052" y="90286"/>
                  </a:lnTo>
                  <a:lnTo>
                    <a:pt x="1074442" y="136817"/>
                  </a:lnTo>
                  <a:lnTo>
                    <a:pt x="1073878" y="153170"/>
                  </a:lnTo>
                  <a:lnTo>
                    <a:pt x="1064720" y="202189"/>
                  </a:lnTo>
                  <a:lnTo>
                    <a:pt x="1043690" y="245023"/>
                  </a:lnTo>
                  <a:lnTo>
                    <a:pt x="1033845" y="2578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4532" y="2404567"/>
              <a:ext cx="4823803" cy="2541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14664" y="2852623"/>
              <a:ext cx="6226112" cy="25016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13980" y="3927157"/>
              <a:ext cx="1548130" cy="751205"/>
            </a:xfrm>
            <a:custGeom>
              <a:avLst/>
              <a:gdLst/>
              <a:ahLst/>
              <a:cxnLst/>
              <a:rect l="l" t="t" r="r" b="b"/>
              <a:pathLst>
                <a:path w="1548130" h="751204">
                  <a:moveTo>
                    <a:pt x="125349" y="47472"/>
                  </a:moveTo>
                  <a:lnTo>
                    <a:pt x="0" y="114147"/>
                  </a:lnTo>
                  <a:lnTo>
                    <a:pt x="0" y="129882"/>
                  </a:lnTo>
                  <a:lnTo>
                    <a:pt x="125349" y="196557"/>
                  </a:lnTo>
                  <a:lnTo>
                    <a:pt x="125349" y="177088"/>
                  </a:lnTo>
                  <a:lnTo>
                    <a:pt x="21336" y="122948"/>
                  </a:lnTo>
                  <a:lnTo>
                    <a:pt x="21336" y="121348"/>
                  </a:lnTo>
                  <a:lnTo>
                    <a:pt x="125349" y="66675"/>
                  </a:lnTo>
                  <a:lnTo>
                    <a:pt x="125349" y="47472"/>
                  </a:lnTo>
                  <a:close/>
                </a:path>
                <a:path w="1548130" h="751204">
                  <a:moveTo>
                    <a:pt x="350710" y="68541"/>
                  </a:moveTo>
                  <a:lnTo>
                    <a:pt x="314706" y="68541"/>
                  </a:lnTo>
                  <a:lnTo>
                    <a:pt x="314706" y="22669"/>
                  </a:lnTo>
                  <a:lnTo>
                    <a:pt x="349643" y="22669"/>
                  </a:lnTo>
                  <a:lnTo>
                    <a:pt x="349643" y="7200"/>
                  </a:lnTo>
                  <a:lnTo>
                    <a:pt x="296037" y="7200"/>
                  </a:lnTo>
                  <a:lnTo>
                    <a:pt x="296037" y="22669"/>
                  </a:lnTo>
                  <a:lnTo>
                    <a:pt x="296037" y="68541"/>
                  </a:lnTo>
                  <a:lnTo>
                    <a:pt x="232029" y="68541"/>
                  </a:lnTo>
                  <a:lnTo>
                    <a:pt x="232029" y="22669"/>
                  </a:lnTo>
                  <a:lnTo>
                    <a:pt x="296037" y="22669"/>
                  </a:lnTo>
                  <a:lnTo>
                    <a:pt x="296037" y="7200"/>
                  </a:lnTo>
                  <a:lnTo>
                    <a:pt x="178422" y="7200"/>
                  </a:lnTo>
                  <a:lnTo>
                    <a:pt x="178422" y="22669"/>
                  </a:lnTo>
                  <a:lnTo>
                    <a:pt x="213360" y="22669"/>
                  </a:lnTo>
                  <a:lnTo>
                    <a:pt x="213360" y="68541"/>
                  </a:lnTo>
                  <a:lnTo>
                    <a:pt x="177355" y="68541"/>
                  </a:lnTo>
                  <a:lnTo>
                    <a:pt x="177355" y="84010"/>
                  </a:lnTo>
                  <a:lnTo>
                    <a:pt x="350710" y="84010"/>
                  </a:lnTo>
                  <a:lnTo>
                    <a:pt x="350710" y="68541"/>
                  </a:lnTo>
                  <a:close/>
                </a:path>
                <a:path w="1548130" h="751204">
                  <a:moveTo>
                    <a:pt x="376047" y="105079"/>
                  </a:moveTo>
                  <a:lnTo>
                    <a:pt x="152019" y="105079"/>
                  </a:lnTo>
                  <a:lnTo>
                    <a:pt x="152019" y="121081"/>
                  </a:lnTo>
                  <a:lnTo>
                    <a:pt x="254698" y="121081"/>
                  </a:lnTo>
                  <a:lnTo>
                    <a:pt x="254698" y="147485"/>
                  </a:lnTo>
                  <a:lnTo>
                    <a:pt x="184023" y="147485"/>
                  </a:lnTo>
                  <a:lnTo>
                    <a:pt x="184023" y="163220"/>
                  </a:lnTo>
                  <a:lnTo>
                    <a:pt x="324307" y="163220"/>
                  </a:lnTo>
                  <a:lnTo>
                    <a:pt x="324307" y="188290"/>
                  </a:lnTo>
                  <a:lnTo>
                    <a:pt x="185356" y="188290"/>
                  </a:lnTo>
                  <a:lnTo>
                    <a:pt x="185356" y="244830"/>
                  </a:lnTo>
                  <a:lnTo>
                    <a:pt x="349910" y="244830"/>
                  </a:lnTo>
                  <a:lnTo>
                    <a:pt x="349910" y="229095"/>
                  </a:lnTo>
                  <a:lnTo>
                    <a:pt x="203758" y="229095"/>
                  </a:lnTo>
                  <a:lnTo>
                    <a:pt x="203758" y="203758"/>
                  </a:lnTo>
                  <a:lnTo>
                    <a:pt x="342709" y="203758"/>
                  </a:lnTo>
                  <a:lnTo>
                    <a:pt x="342709" y="147485"/>
                  </a:lnTo>
                  <a:lnTo>
                    <a:pt x="273367" y="147485"/>
                  </a:lnTo>
                  <a:lnTo>
                    <a:pt x="273367" y="121081"/>
                  </a:lnTo>
                  <a:lnTo>
                    <a:pt x="376047" y="121081"/>
                  </a:lnTo>
                  <a:lnTo>
                    <a:pt x="376047" y="105079"/>
                  </a:lnTo>
                  <a:close/>
                </a:path>
                <a:path w="1548130" h="751204">
                  <a:moveTo>
                    <a:pt x="528612" y="113080"/>
                  </a:moveTo>
                  <a:lnTo>
                    <a:pt x="527608" y="72148"/>
                  </a:lnTo>
                  <a:lnTo>
                    <a:pt x="512737" y="35737"/>
                  </a:lnTo>
                  <a:lnTo>
                    <a:pt x="510120" y="33299"/>
                  </a:lnTo>
                  <a:lnTo>
                    <a:pt x="510120" y="88011"/>
                  </a:lnTo>
                  <a:lnTo>
                    <a:pt x="510006" y="117208"/>
                  </a:lnTo>
                  <a:lnTo>
                    <a:pt x="494957" y="158026"/>
                  </a:lnTo>
                  <a:lnTo>
                    <a:pt x="474560" y="166687"/>
                  </a:lnTo>
                  <a:lnTo>
                    <a:pt x="462114" y="166687"/>
                  </a:lnTo>
                  <a:lnTo>
                    <a:pt x="431571" y="143090"/>
                  </a:lnTo>
                  <a:lnTo>
                    <a:pt x="426542" y="88011"/>
                  </a:lnTo>
                  <a:lnTo>
                    <a:pt x="426656" y="83896"/>
                  </a:lnTo>
                  <a:lnTo>
                    <a:pt x="441706" y="43345"/>
                  </a:lnTo>
                  <a:lnTo>
                    <a:pt x="462114" y="34671"/>
                  </a:lnTo>
                  <a:lnTo>
                    <a:pt x="474560" y="34671"/>
                  </a:lnTo>
                  <a:lnTo>
                    <a:pt x="505091" y="58229"/>
                  </a:lnTo>
                  <a:lnTo>
                    <a:pt x="510120" y="88011"/>
                  </a:lnTo>
                  <a:lnTo>
                    <a:pt x="510120" y="33299"/>
                  </a:lnTo>
                  <a:lnTo>
                    <a:pt x="504012" y="27571"/>
                  </a:lnTo>
                  <a:lnTo>
                    <a:pt x="493699" y="21742"/>
                  </a:lnTo>
                  <a:lnTo>
                    <a:pt x="481812" y="18237"/>
                  </a:lnTo>
                  <a:lnTo>
                    <a:pt x="468337" y="17068"/>
                  </a:lnTo>
                  <a:lnTo>
                    <a:pt x="454850" y="18237"/>
                  </a:lnTo>
                  <a:lnTo>
                    <a:pt x="416979" y="45821"/>
                  </a:lnTo>
                  <a:lnTo>
                    <a:pt x="408063" y="87744"/>
                  </a:lnTo>
                  <a:lnTo>
                    <a:pt x="408063" y="113080"/>
                  </a:lnTo>
                  <a:lnTo>
                    <a:pt x="416979" y="155092"/>
                  </a:lnTo>
                  <a:lnTo>
                    <a:pt x="454850" y="182867"/>
                  </a:lnTo>
                  <a:lnTo>
                    <a:pt x="468337" y="184023"/>
                  </a:lnTo>
                  <a:lnTo>
                    <a:pt x="481812" y="182867"/>
                  </a:lnTo>
                  <a:lnTo>
                    <a:pt x="519684" y="155092"/>
                  </a:lnTo>
                  <a:lnTo>
                    <a:pt x="527608" y="128955"/>
                  </a:lnTo>
                  <a:lnTo>
                    <a:pt x="528612" y="113080"/>
                  </a:lnTo>
                  <a:close/>
                </a:path>
                <a:path w="1548130" h="751204">
                  <a:moveTo>
                    <a:pt x="595807" y="0"/>
                  </a:moveTo>
                  <a:lnTo>
                    <a:pt x="576884" y="0"/>
                  </a:lnTo>
                  <a:lnTo>
                    <a:pt x="576884" y="243763"/>
                  </a:lnTo>
                  <a:lnTo>
                    <a:pt x="595807" y="243763"/>
                  </a:lnTo>
                  <a:lnTo>
                    <a:pt x="595807" y="0"/>
                  </a:lnTo>
                  <a:close/>
                </a:path>
                <a:path w="1548130" h="751204">
                  <a:moveTo>
                    <a:pt x="770775" y="114147"/>
                  </a:moveTo>
                  <a:lnTo>
                    <a:pt x="645414" y="47472"/>
                  </a:lnTo>
                  <a:lnTo>
                    <a:pt x="645414" y="66675"/>
                  </a:lnTo>
                  <a:lnTo>
                    <a:pt x="749427" y="121348"/>
                  </a:lnTo>
                  <a:lnTo>
                    <a:pt x="749427" y="122948"/>
                  </a:lnTo>
                  <a:lnTo>
                    <a:pt x="645414" y="177088"/>
                  </a:lnTo>
                  <a:lnTo>
                    <a:pt x="645414" y="196557"/>
                  </a:lnTo>
                  <a:lnTo>
                    <a:pt x="770775" y="129882"/>
                  </a:lnTo>
                  <a:lnTo>
                    <a:pt x="770775" y="114147"/>
                  </a:lnTo>
                  <a:close/>
                </a:path>
                <a:path w="1548130" h="751204">
                  <a:moveTo>
                    <a:pt x="870254" y="743292"/>
                  </a:moveTo>
                  <a:lnTo>
                    <a:pt x="833348" y="660082"/>
                  </a:lnTo>
                  <a:lnTo>
                    <a:pt x="831583" y="656082"/>
                  </a:lnTo>
                  <a:lnTo>
                    <a:pt x="839165" y="652729"/>
                  </a:lnTo>
                  <a:lnTo>
                    <a:pt x="845908" y="648525"/>
                  </a:lnTo>
                  <a:lnTo>
                    <a:pt x="865670" y="615772"/>
                  </a:lnTo>
                  <a:lnTo>
                    <a:pt x="866254" y="607275"/>
                  </a:lnTo>
                  <a:lnTo>
                    <a:pt x="866254" y="595807"/>
                  </a:lnTo>
                  <a:lnTo>
                    <a:pt x="847267" y="563016"/>
                  </a:lnTo>
                  <a:lnTo>
                    <a:pt x="847267" y="603275"/>
                  </a:lnTo>
                  <a:lnTo>
                    <a:pt x="847242" y="607275"/>
                  </a:lnTo>
                  <a:lnTo>
                    <a:pt x="821677" y="641121"/>
                  </a:lnTo>
                  <a:lnTo>
                    <a:pt x="800112" y="643547"/>
                  </a:lnTo>
                  <a:lnTo>
                    <a:pt x="757974" y="643547"/>
                  </a:lnTo>
                  <a:lnTo>
                    <a:pt x="757974" y="567804"/>
                  </a:lnTo>
                  <a:lnTo>
                    <a:pt x="803046" y="567804"/>
                  </a:lnTo>
                  <a:lnTo>
                    <a:pt x="841235" y="582663"/>
                  </a:lnTo>
                  <a:lnTo>
                    <a:pt x="847267" y="603275"/>
                  </a:lnTo>
                  <a:lnTo>
                    <a:pt x="847267" y="563016"/>
                  </a:lnTo>
                  <a:lnTo>
                    <a:pt x="805713" y="551002"/>
                  </a:lnTo>
                  <a:lnTo>
                    <a:pt x="739305" y="551002"/>
                  </a:lnTo>
                  <a:lnTo>
                    <a:pt x="739305" y="743292"/>
                  </a:lnTo>
                  <a:lnTo>
                    <a:pt x="757974" y="743292"/>
                  </a:lnTo>
                  <a:lnTo>
                    <a:pt x="757974" y="660349"/>
                  </a:lnTo>
                  <a:lnTo>
                    <a:pt x="810729" y="660349"/>
                  </a:lnTo>
                  <a:lnTo>
                    <a:pt x="811936" y="660260"/>
                  </a:lnTo>
                  <a:lnTo>
                    <a:pt x="813181" y="660082"/>
                  </a:lnTo>
                  <a:lnTo>
                    <a:pt x="850252" y="743292"/>
                  </a:lnTo>
                  <a:lnTo>
                    <a:pt x="870254" y="743292"/>
                  </a:lnTo>
                  <a:close/>
                </a:path>
                <a:path w="1548130" h="751204">
                  <a:moveTo>
                    <a:pt x="1092149" y="670483"/>
                  </a:moveTo>
                  <a:lnTo>
                    <a:pt x="971600" y="670483"/>
                  </a:lnTo>
                  <a:lnTo>
                    <a:pt x="971600" y="687819"/>
                  </a:lnTo>
                  <a:lnTo>
                    <a:pt x="1092149" y="687819"/>
                  </a:lnTo>
                  <a:lnTo>
                    <a:pt x="1092149" y="670483"/>
                  </a:lnTo>
                  <a:close/>
                </a:path>
                <a:path w="1548130" h="751204">
                  <a:moveTo>
                    <a:pt x="1092149" y="614210"/>
                  </a:moveTo>
                  <a:lnTo>
                    <a:pt x="971600" y="614210"/>
                  </a:lnTo>
                  <a:lnTo>
                    <a:pt x="971600" y="631545"/>
                  </a:lnTo>
                  <a:lnTo>
                    <a:pt x="1092149" y="631545"/>
                  </a:lnTo>
                  <a:lnTo>
                    <a:pt x="1092149" y="614210"/>
                  </a:lnTo>
                  <a:close/>
                </a:path>
                <a:path w="1548130" h="751204">
                  <a:moveTo>
                    <a:pt x="1323886" y="631812"/>
                  </a:moveTo>
                  <a:lnTo>
                    <a:pt x="1315059" y="581850"/>
                  </a:lnTo>
                  <a:lnTo>
                    <a:pt x="1304709" y="566166"/>
                  </a:lnTo>
                  <a:lnTo>
                    <a:pt x="1304709" y="631812"/>
                  </a:lnTo>
                  <a:lnTo>
                    <a:pt x="1304709" y="662216"/>
                  </a:lnTo>
                  <a:lnTo>
                    <a:pt x="1298105" y="704748"/>
                  </a:lnTo>
                  <a:lnTo>
                    <a:pt x="1258303" y="729424"/>
                  </a:lnTo>
                  <a:lnTo>
                    <a:pt x="1247876" y="728446"/>
                  </a:lnTo>
                  <a:lnTo>
                    <a:pt x="1215390" y="692962"/>
                  </a:lnTo>
                  <a:lnTo>
                    <a:pt x="1212430" y="662216"/>
                  </a:lnTo>
                  <a:lnTo>
                    <a:pt x="1212430" y="631812"/>
                  </a:lnTo>
                  <a:lnTo>
                    <a:pt x="1219098" y="589711"/>
                  </a:lnTo>
                  <a:lnTo>
                    <a:pt x="1258303" y="564870"/>
                  </a:lnTo>
                  <a:lnTo>
                    <a:pt x="1269174" y="565848"/>
                  </a:lnTo>
                  <a:lnTo>
                    <a:pt x="1301800" y="601116"/>
                  </a:lnTo>
                  <a:lnTo>
                    <a:pt x="1304709" y="631812"/>
                  </a:lnTo>
                  <a:lnTo>
                    <a:pt x="1304709" y="566166"/>
                  </a:lnTo>
                  <a:lnTo>
                    <a:pt x="1258303" y="548068"/>
                  </a:lnTo>
                  <a:lnTo>
                    <a:pt x="1242606" y="549440"/>
                  </a:lnTo>
                  <a:lnTo>
                    <a:pt x="1208963" y="569937"/>
                  </a:lnTo>
                  <a:lnTo>
                    <a:pt x="1194206" y="613105"/>
                  </a:lnTo>
                  <a:lnTo>
                    <a:pt x="1193241" y="631812"/>
                  </a:lnTo>
                  <a:lnTo>
                    <a:pt x="1193241" y="662216"/>
                  </a:lnTo>
                  <a:lnTo>
                    <a:pt x="1201928" y="712266"/>
                  </a:lnTo>
                  <a:lnTo>
                    <a:pt x="1228826" y="740765"/>
                  </a:lnTo>
                  <a:lnTo>
                    <a:pt x="1258303" y="746226"/>
                  </a:lnTo>
                  <a:lnTo>
                    <a:pt x="1274432" y="744880"/>
                  </a:lnTo>
                  <a:lnTo>
                    <a:pt x="1288173" y="740803"/>
                  </a:lnTo>
                  <a:lnTo>
                    <a:pt x="1299502" y="734009"/>
                  </a:lnTo>
                  <a:lnTo>
                    <a:pt x="1303794" y="729424"/>
                  </a:lnTo>
                  <a:lnTo>
                    <a:pt x="1308442" y="724496"/>
                  </a:lnTo>
                  <a:lnTo>
                    <a:pt x="1315199" y="712431"/>
                  </a:lnTo>
                  <a:lnTo>
                    <a:pt x="1320038" y="697992"/>
                  </a:lnTo>
                  <a:lnTo>
                    <a:pt x="1322933" y="681164"/>
                  </a:lnTo>
                  <a:lnTo>
                    <a:pt x="1323886" y="662216"/>
                  </a:lnTo>
                  <a:lnTo>
                    <a:pt x="1323886" y="631812"/>
                  </a:lnTo>
                  <a:close/>
                </a:path>
                <a:path w="1548130" h="751204">
                  <a:moveTo>
                    <a:pt x="1384719" y="724357"/>
                  </a:moveTo>
                  <a:lnTo>
                    <a:pt x="1357782" y="724357"/>
                  </a:lnTo>
                  <a:lnTo>
                    <a:pt x="1357782" y="751027"/>
                  </a:lnTo>
                  <a:lnTo>
                    <a:pt x="1384719" y="751027"/>
                  </a:lnTo>
                  <a:lnTo>
                    <a:pt x="1384719" y="724357"/>
                  </a:lnTo>
                  <a:close/>
                </a:path>
                <a:path w="1548130" h="751204">
                  <a:moveTo>
                    <a:pt x="1547571" y="623633"/>
                  </a:moveTo>
                  <a:lnTo>
                    <a:pt x="1539646" y="584606"/>
                  </a:lnTo>
                  <a:lnTo>
                    <a:pt x="1527403" y="565975"/>
                  </a:lnTo>
                  <a:lnTo>
                    <a:pt x="1527403" y="606831"/>
                  </a:lnTo>
                  <a:lnTo>
                    <a:pt x="1527403" y="623633"/>
                  </a:lnTo>
                  <a:lnTo>
                    <a:pt x="1504683" y="655015"/>
                  </a:lnTo>
                  <a:lnTo>
                    <a:pt x="1488376" y="660349"/>
                  </a:lnTo>
                  <a:lnTo>
                    <a:pt x="1476997" y="660349"/>
                  </a:lnTo>
                  <a:lnTo>
                    <a:pt x="1444282" y="639953"/>
                  </a:lnTo>
                  <a:lnTo>
                    <a:pt x="1438059" y="622300"/>
                  </a:lnTo>
                  <a:lnTo>
                    <a:pt x="1438160" y="603313"/>
                  </a:lnTo>
                  <a:lnTo>
                    <a:pt x="1459484" y="570204"/>
                  </a:lnTo>
                  <a:lnTo>
                    <a:pt x="1476552" y="564870"/>
                  </a:lnTo>
                  <a:lnTo>
                    <a:pt x="1489710" y="564870"/>
                  </a:lnTo>
                  <a:lnTo>
                    <a:pt x="1522069" y="588162"/>
                  </a:lnTo>
                  <a:lnTo>
                    <a:pt x="1527403" y="606831"/>
                  </a:lnTo>
                  <a:lnTo>
                    <a:pt x="1527403" y="565975"/>
                  </a:lnTo>
                  <a:lnTo>
                    <a:pt x="1489163" y="548360"/>
                  </a:lnTo>
                  <a:lnTo>
                    <a:pt x="1482598" y="548068"/>
                  </a:lnTo>
                  <a:lnTo>
                    <a:pt x="1473708" y="548068"/>
                  </a:lnTo>
                  <a:lnTo>
                    <a:pt x="1432052" y="570433"/>
                  </a:lnTo>
                  <a:lnTo>
                    <a:pt x="1419758" y="607783"/>
                  </a:lnTo>
                  <a:lnTo>
                    <a:pt x="1419656" y="616813"/>
                  </a:lnTo>
                  <a:lnTo>
                    <a:pt x="1419974" y="623633"/>
                  </a:lnTo>
                  <a:lnTo>
                    <a:pt x="1443520" y="665772"/>
                  </a:lnTo>
                  <a:lnTo>
                    <a:pt x="1472552" y="676617"/>
                  </a:lnTo>
                  <a:lnTo>
                    <a:pt x="1487487" y="676617"/>
                  </a:lnTo>
                  <a:lnTo>
                    <a:pt x="1521129" y="660349"/>
                  </a:lnTo>
                  <a:lnTo>
                    <a:pt x="1525803" y="654748"/>
                  </a:lnTo>
                  <a:lnTo>
                    <a:pt x="1527848" y="651725"/>
                  </a:lnTo>
                  <a:lnTo>
                    <a:pt x="1529270" y="648881"/>
                  </a:lnTo>
                  <a:lnTo>
                    <a:pt x="1528864" y="657987"/>
                  </a:lnTo>
                  <a:lnTo>
                    <a:pt x="1522603" y="696290"/>
                  </a:lnTo>
                  <a:lnTo>
                    <a:pt x="1495221" y="727341"/>
                  </a:lnTo>
                  <a:lnTo>
                    <a:pt x="1487043" y="729157"/>
                  </a:lnTo>
                  <a:lnTo>
                    <a:pt x="1469618" y="729157"/>
                  </a:lnTo>
                  <a:lnTo>
                    <a:pt x="1462328" y="728091"/>
                  </a:lnTo>
                  <a:lnTo>
                    <a:pt x="1448460" y="723823"/>
                  </a:lnTo>
                  <a:lnTo>
                    <a:pt x="1441970" y="720979"/>
                  </a:lnTo>
                  <a:lnTo>
                    <a:pt x="1435925" y="717423"/>
                  </a:lnTo>
                  <a:lnTo>
                    <a:pt x="1428191" y="733158"/>
                  </a:lnTo>
                  <a:lnTo>
                    <a:pt x="1470240" y="746010"/>
                  </a:lnTo>
                  <a:lnTo>
                    <a:pt x="1476730" y="746226"/>
                  </a:lnTo>
                  <a:lnTo>
                    <a:pt x="1485379" y="745896"/>
                  </a:lnTo>
                  <a:lnTo>
                    <a:pt x="1524482" y="729157"/>
                  </a:lnTo>
                  <a:lnTo>
                    <a:pt x="1525384" y="728294"/>
                  </a:lnTo>
                  <a:lnTo>
                    <a:pt x="1543265" y="687692"/>
                  </a:lnTo>
                  <a:lnTo>
                    <a:pt x="1547393" y="649706"/>
                  </a:lnTo>
                  <a:lnTo>
                    <a:pt x="1547406" y="648881"/>
                  </a:lnTo>
                  <a:lnTo>
                    <a:pt x="1547482" y="644664"/>
                  </a:lnTo>
                  <a:lnTo>
                    <a:pt x="1547571" y="6236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97412" y="4456808"/>
              <a:ext cx="185431" cy="13248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945701" y="4475226"/>
              <a:ext cx="896619" cy="203200"/>
            </a:xfrm>
            <a:custGeom>
              <a:avLst/>
              <a:gdLst/>
              <a:ahLst/>
              <a:cxnLst/>
              <a:rect l="l" t="t" r="r" b="b"/>
              <a:pathLst>
                <a:path w="896619" h="203200">
                  <a:moveTo>
                    <a:pt x="120548" y="83477"/>
                  </a:moveTo>
                  <a:lnTo>
                    <a:pt x="0" y="83477"/>
                  </a:lnTo>
                  <a:lnTo>
                    <a:pt x="0" y="66141"/>
                  </a:lnTo>
                  <a:lnTo>
                    <a:pt x="120548" y="66141"/>
                  </a:lnTo>
                  <a:lnTo>
                    <a:pt x="120548" y="83477"/>
                  </a:lnTo>
                  <a:close/>
                </a:path>
                <a:path w="896619" h="203200">
                  <a:moveTo>
                    <a:pt x="120548" y="139750"/>
                  </a:moveTo>
                  <a:lnTo>
                    <a:pt x="0" y="139750"/>
                  </a:lnTo>
                  <a:lnTo>
                    <a:pt x="0" y="122415"/>
                  </a:lnTo>
                  <a:lnTo>
                    <a:pt x="120548" y="122415"/>
                  </a:lnTo>
                  <a:lnTo>
                    <a:pt x="120548" y="139750"/>
                  </a:lnTo>
                  <a:close/>
                </a:path>
                <a:path w="896619" h="203200">
                  <a:moveTo>
                    <a:pt x="286702" y="198158"/>
                  </a:moveTo>
                  <a:lnTo>
                    <a:pt x="245997" y="185856"/>
                  </a:lnTo>
                  <a:lnTo>
                    <a:pt x="225494" y="149752"/>
                  </a:lnTo>
                  <a:lnTo>
                    <a:pt x="221641" y="114147"/>
                  </a:lnTo>
                  <a:lnTo>
                    <a:pt x="221641" y="83743"/>
                  </a:lnTo>
                  <a:lnTo>
                    <a:pt x="230478" y="33954"/>
                  </a:lnTo>
                  <a:lnTo>
                    <a:pt x="257565" y="5467"/>
                  </a:lnTo>
                  <a:lnTo>
                    <a:pt x="286702" y="0"/>
                  </a:lnTo>
                  <a:lnTo>
                    <a:pt x="302648" y="1366"/>
                  </a:lnTo>
                  <a:lnTo>
                    <a:pt x="316239" y="5434"/>
                  </a:lnTo>
                  <a:lnTo>
                    <a:pt x="327557" y="12226"/>
                  </a:lnTo>
                  <a:lnTo>
                    <a:pt x="331896" y="16802"/>
                  </a:lnTo>
                  <a:lnTo>
                    <a:pt x="286702" y="16802"/>
                  </a:lnTo>
                  <a:lnTo>
                    <a:pt x="276276" y="17785"/>
                  </a:lnTo>
                  <a:lnTo>
                    <a:pt x="243797" y="53206"/>
                  </a:lnTo>
                  <a:lnTo>
                    <a:pt x="240830" y="83743"/>
                  </a:lnTo>
                  <a:lnTo>
                    <a:pt x="240830" y="114147"/>
                  </a:lnTo>
                  <a:lnTo>
                    <a:pt x="247505" y="156502"/>
                  </a:lnTo>
                  <a:lnTo>
                    <a:pt x="286702" y="181355"/>
                  </a:lnTo>
                  <a:lnTo>
                    <a:pt x="332206" y="181355"/>
                  </a:lnTo>
                  <a:lnTo>
                    <a:pt x="327907" y="185931"/>
                  </a:lnTo>
                  <a:lnTo>
                    <a:pt x="316572" y="192724"/>
                  </a:lnTo>
                  <a:lnTo>
                    <a:pt x="302837" y="196799"/>
                  </a:lnTo>
                  <a:lnTo>
                    <a:pt x="286702" y="198158"/>
                  </a:lnTo>
                  <a:close/>
                </a:path>
                <a:path w="896619" h="203200">
                  <a:moveTo>
                    <a:pt x="332206" y="181355"/>
                  </a:moveTo>
                  <a:lnTo>
                    <a:pt x="286702" y="181355"/>
                  </a:lnTo>
                  <a:lnTo>
                    <a:pt x="297497" y="180372"/>
                  </a:lnTo>
                  <a:lnTo>
                    <a:pt x="306838" y="177455"/>
                  </a:lnTo>
                  <a:lnTo>
                    <a:pt x="330174" y="145051"/>
                  </a:lnTo>
                  <a:lnTo>
                    <a:pt x="333108" y="114147"/>
                  </a:lnTo>
                  <a:lnTo>
                    <a:pt x="333108" y="83743"/>
                  </a:lnTo>
                  <a:lnTo>
                    <a:pt x="326582" y="41463"/>
                  </a:lnTo>
                  <a:lnTo>
                    <a:pt x="286702" y="16802"/>
                  </a:lnTo>
                  <a:lnTo>
                    <a:pt x="331896" y="16802"/>
                  </a:lnTo>
                  <a:lnTo>
                    <a:pt x="351327" y="64916"/>
                  </a:lnTo>
                  <a:lnTo>
                    <a:pt x="352297" y="114147"/>
                  </a:lnTo>
                  <a:lnTo>
                    <a:pt x="351343" y="133091"/>
                  </a:lnTo>
                  <a:lnTo>
                    <a:pt x="348443" y="149918"/>
                  </a:lnTo>
                  <a:lnTo>
                    <a:pt x="343609" y="164362"/>
                  </a:lnTo>
                  <a:lnTo>
                    <a:pt x="336842" y="176422"/>
                  </a:lnTo>
                  <a:lnTo>
                    <a:pt x="332206" y="181355"/>
                  </a:lnTo>
                  <a:close/>
                </a:path>
                <a:path w="896619" h="203200">
                  <a:moveTo>
                    <a:pt x="413118" y="202958"/>
                  </a:moveTo>
                  <a:lnTo>
                    <a:pt x="386181" y="202958"/>
                  </a:lnTo>
                  <a:lnTo>
                    <a:pt x="386181" y="176288"/>
                  </a:lnTo>
                  <a:lnTo>
                    <a:pt x="413118" y="176288"/>
                  </a:lnTo>
                  <a:lnTo>
                    <a:pt x="413118" y="202958"/>
                  </a:lnTo>
                  <a:close/>
                </a:path>
                <a:path w="896619" h="203200">
                  <a:moveTo>
                    <a:pt x="470725" y="39471"/>
                  </a:moveTo>
                  <a:lnTo>
                    <a:pt x="456056" y="29870"/>
                  </a:lnTo>
                  <a:lnTo>
                    <a:pt x="458368" y="25958"/>
                  </a:lnTo>
                  <a:lnTo>
                    <a:pt x="461213" y="22225"/>
                  </a:lnTo>
                  <a:lnTo>
                    <a:pt x="497706" y="844"/>
                  </a:lnTo>
                  <a:lnTo>
                    <a:pt x="504240" y="0"/>
                  </a:lnTo>
                  <a:lnTo>
                    <a:pt x="520242" y="0"/>
                  </a:lnTo>
                  <a:lnTo>
                    <a:pt x="528110" y="1155"/>
                  </a:lnTo>
                  <a:lnTo>
                    <a:pt x="542156" y="5778"/>
                  </a:lnTo>
                  <a:lnTo>
                    <a:pt x="548112" y="9023"/>
                  </a:lnTo>
                  <a:lnTo>
                    <a:pt x="557527" y="17068"/>
                  </a:lnTo>
                  <a:lnTo>
                    <a:pt x="504151" y="17068"/>
                  </a:lnTo>
                  <a:lnTo>
                    <a:pt x="496773" y="18624"/>
                  </a:lnTo>
                  <a:lnTo>
                    <a:pt x="489555" y="21794"/>
                  </a:lnTo>
                  <a:lnTo>
                    <a:pt x="484477" y="24594"/>
                  </a:lnTo>
                  <a:lnTo>
                    <a:pt x="479593" y="28503"/>
                  </a:lnTo>
                  <a:lnTo>
                    <a:pt x="475009" y="33462"/>
                  </a:lnTo>
                  <a:lnTo>
                    <a:pt x="470725" y="39471"/>
                  </a:lnTo>
                  <a:close/>
                </a:path>
                <a:path w="896619" h="203200">
                  <a:moveTo>
                    <a:pt x="549584" y="86944"/>
                  </a:moveTo>
                  <a:lnTo>
                    <a:pt x="519709" y="86944"/>
                  </a:lnTo>
                  <a:lnTo>
                    <a:pt x="524954" y="85832"/>
                  </a:lnTo>
                  <a:lnTo>
                    <a:pt x="533844" y="81387"/>
                  </a:lnTo>
                  <a:lnTo>
                    <a:pt x="549401" y="54495"/>
                  </a:lnTo>
                  <a:lnTo>
                    <a:pt x="549401" y="38671"/>
                  </a:lnTo>
                  <a:lnTo>
                    <a:pt x="511797" y="17068"/>
                  </a:lnTo>
                  <a:lnTo>
                    <a:pt x="557527" y="17068"/>
                  </a:lnTo>
                  <a:lnTo>
                    <a:pt x="557891" y="17379"/>
                  </a:lnTo>
                  <a:lnTo>
                    <a:pt x="561670" y="22447"/>
                  </a:lnTo>
                  <a:lnTo>
                    <a:pt x="567004" y="34359"/>
                  </a:lnTo>
                  <a:lnTo>
                    <a:pt x="568337" y="40893"/>
                  </a:lnTo>
                  <a:lnTo>
                    <a:pt x="568325" y="54495"/>
                  </a:lnTo>
                  <a:lnTo>
                    <a:pt x="555536" y="82232"/>
                  </a:lnTo>
                  <a:lnTo>
                    <a:pt x="549584" y="86944"/>
                  </a:lnTo>
                  <a:close/>
                </a:path>
                <a:path w="896619" h="203200">
                  <a:moveTo>
                    <a:pt x="560883" y="181089"/>
                  </a:moveTo>
                  <a:lnTo>
                    <a:pt x="519620" y="181089"/>
                  </a:lnTo>
                  <a:lnTo>
                    <a:pt x="526732" y="179933"/>
                  </a:lnTo>
                  <a:lnTo>
                    <a:pt x="538467" y="175310"/>
                  </a:lnTo>
                  <a:lnTo>
                    <a:pt x="557402" y="147396"/>
                  </a:lnTo>
                  <a:lnTo>
                    <a:pt x="557402" y="132194"/>
                  </a:lnTo>
                  <a:lnTo>
                    <a:pt x="522420" y="103479"/>
                  </a:lnTo>
                  <a:lnTo>
                    <a:pt x="512864" y="102946"/>
                  </a:lnTo>
                  <a:lnTo>
                    <a:pt x="491261" y="102946"/>
                  </a:lnTo>
                  <a:lnTo>
                    <a:pt x="491261" y="86944"/>
                  </a:lnTo>
                  <a:lnTo>
                    <a:pt x="549584" y="86944"/>
                  </a:lnTo>
                  <a:lnTo>
                    <a:pt x="547001" y="88988"/>
                  </a:lnTo>
                  <a:lnTo>
                    <a:pt x="541667" y="91744"/>
                  </a:lnTo>
                  <a:lnTo>
                    <a:pt x="535266" y="93878"/>
                  </a:lnTo>
                  <a:lnTo>
                    <a:pt x="544659" y="96162"/>
                  </a:lnTo>
                  <a:lnTo>
                    <a:pt x="573238" y="123015"/>
                  </a:lnTo>
                  <a:lnTo>
                    <a:pt x="575805" y="138683"/>
                  </a:lnTo>
                  <a:lnTo>
                    <a:pt x="575805" y="149618"/>
                  </a:lnTo>
                  <a:lnTo>
                    <a:pt x="574649" y="156375"/>
                  </a:lnTo>
                  <a:lnTo>
                    <a:pt x="570026" y="169532"/>
                  </a:lnTo>
                  <a:lnTo>
                    <a:pt x="566337" y="175444"/>
                  </a:lnTo>
                  <a:lnTo>
                    <a:pt x="560883" y="181089"/>
                  </a:lnTo>
                  <a:close/>
                </a:path>
                <a:path w="896619" h="203200">
                  <a:moveTo>
                    <a:pt x="511263" y="198158"/>
                  </a:moveTo>
                  <a:lnTo>
                    <a:pt x="471183" y="189998"/>
                  </a:lnTo>
                  <a:lnTo>
                    <a:pt x="449656" y="176822"/>
                  </a:lnTo>
                  <a:lnTo>
                    <a:pt x="458990" y="161886"/>
                  </a:lnTo>
                  <a:lnTo>
                    <a:pt x="465949" y="166604"/>
                  </a:lnTo>
                  <a:lnTo>
                    <a:pt x="472692" y="170621"/>
                  </a:lnTo>
                  <a:lnTo>
                    <a:pt x="511263" y="181089"/>
                  </a:lnTo>
                  <a:lnTo>
                    <a:pt x="560883" y="181089"/>
                  </a:lnTo>
                  <a:lnTo>
                    <a:pt x="556202" y="185934"/>
                  </a:lnTo>
                  <a:lnTo>
                    <a:pt x="519739" y="197858"/>
                  </a:lnTo>
                  <a:lnTo>
                    <a:pt x="511263" y="198158"/>
                  </a:lnTo>
                  <a:close/>
                </a:path>
                <a:path w="896619" h="203200">
                  <a:moveTo>
                    <a:pt x="747293" y="152552"/>
                  </a:moveTo>
                  <a:lnTo>
                    <a:pt x="604075" y="152552"/>
                  </a:lnTo>
                  <a:lnTo>
                    <a:pt x="604075" y="135483"/>
                  </a:lnTo>
                  <a:lnTo>
                    <a:pt x="697420" y="2933"/>
                  </a:lnTo>
                  <a:lnTo>
                    <a:pt x="718756" y="2933"/>
                  </a:lnTo>
                  <a:lnTo>
                    <a:pt x="625678" y="135483"/>
                  </a:lnTo>
                  <a:lnTo>
                    <a:pt x="747293" y="135483"/>
                  </a:lnTo>
                  <a:lnTo>
                    <a:pt x="747293" y="152552"/>
                  </a:lnTo>
                  <a:close/>
                </a:path>
                <a:path w="896619" h="203200">
                  <a:moveTo>
                    <a:pt x="719023" y="135483"/>
                  </a:moveTo>
                  <a:lnTo>
                    <a:pt x="700354" y="135483"/>
                  </a:lnTo>
                  <a:lnTo>
                    <a:pt x="700354" y="74942"/>
                  </a:lnTo>
                  <a:lnTo>
                    <a:pt x="719023" y="74942"/>
                  </a:lnTo>
                  <a:lnTo>
                    <a:pt x="719023" y="135483"/>
                  </a:lnTo>
                  <a:close/>
                </a:path>
                <a:path w="896619" h="203200">
                  <a:moveTo>
                    <a:pt x="719023" y="195224"/>
                  </a:moveTo>
                  <a:lnTo>
                    <a:pt x="700354" y="195224"/>
                  </a:lnTo>
                  <a:lnTo>
                    <a:pt x="700354" y="152552"/>
                  </a:lnTo>
                  <a:lnTo>
                    <a:pt x="719023" y="152552"/>
                  </a:lnTo>
                  <a:lnTo>
                    <a:pt x="719023" y="195224"/>
                  </a:lnTo>
                  <a:close/>
                </a:path>
                <a:path w="896619" h="203200">
                  <a:moveTo>
                    <a:pt x="835926" y="128549"/>
                  </a:moveTo>
                  <a:lnTo>
                    <a:pt x="820991" y="128549"/>
                  </a:lnTo>
                  <a:lnTo>
                    <a:pt x="813212" y="127171"/>
                  </a:lnTo>
                  <a:lnTo>
                    <a:pt x="776319" y="101123"/>
                  </a:lnTo>
                  <a:lnTo>
                    <a:pt x="768104" y="68733"/>
                  </a:lnTo>
                  <a:lnTo>
                    <a:pt x="768201" y="59707"/>
                  </a:lnTo>
                  <a:lnTo>
                    <a:pt x="780497" y="22358"/>
                  </a:lnTo>
                  <a:lnTo>
                    <a:pt x="813835" y="1466"/>
                  </a:lnTo>
                  <a:lnTo>
                    <a:pt x="822147" y="0"/>
                  </a:lnTo>
                  <a:lnTo>
                    <a:pt x="831037" y="0"/>
                  </a:lnTo>
                  <a:lnTo>
                    <a:pt x="871042" y="12579"/>
                  </a:lnTo>
                  <a:lnTo>
                    <a:pt x="874860" y="16802"/>
                  </a:lnTo>
                  <a:lnTo>
                    <a:pt x="824991" y="16802"/>
                  </a:lnTo>
                  <a:lnTo>
                    <a:pt x="818946" y="17868"/>
                  </a:lnTo>
                  <a:lnTo>
                    <a:pt x="787609" y="49383"/>
                  </a:lnTo>
                  <a:lnTo>
                    <a:pt x="786498" y="74231"/>
                  </a:lnTo>
                  <a:lnTo>
                    <a:pt x="787742" y="80676"/>
                  </a:lnTo>
                  <a:lnTo>
                    <a:pt x="819791" y="111258"/>
                  </a:lnTo>
                  <a:lnTo>
                    <a:pt x="825436" y="112280"/>
                  </a:lnTo>
                  <a:lnTo>
                    <a:pt x="869575" y="112280"/>
                  </a:lnTo>
                  <a:lnTo>
                    <a:pt x="868908" y="113080"/>
                  </a:lnTo>
                  <a:lnTo>
                    <a:pt x="865574" y="116058"/>
                  </a:lnTo>
                  <a:lnTo>
                    <a:pt x="857573" y="121570"/>
                  </a:lnTo>
                  <a:lnTo>
                    <a:pt x="852862" y="123882"/>
                  </a:lnTo>
                  <a:lnTo>
                    <a:pt x="842016" y="127615"/>
                  </a:lnTo>
                  <a:lnTo>
                    <a:pt x="835926" y="128549"/>
                  </a:lnTo>
                  <a:close/>
                </a:path>
                <a:path w="896619" h="203200">
                  <a:moveTo>
                    <a:pt x="869575" y="112280"/>
                  </a:moveTo>
                  <a:lnTo>
                    <a:pt x="836815" y="112280"/>
                  </a:lnTo>
                  <a:lnTo>
                    <a:pt x="842283" y="111213"/>
                  </a:lnTo>
                  <a:lnTo>
                    <a:pt x="853128" y="106946"/>
                  </a:lnTo>
                  <a:lnTo>
                    <a:pt x="875842" y="75565"/>
                  </a:lnTo>
                  <a:lnTo>
                    <a:pt x="875842" y="58762"/>
                  </a:lnTo>
                  <a:lnTo>
                    <a:pt x="854995" y="22802"/>
                  </a:lnTo>
                  <a:lnTo>
                    <a:pt x="838149" y="16802"/>
                  </a:lnTo>
                  <a:lnTo>
                    <a:pt x="874860" y="16802"/>
                  </a:lnTo>
                  <a:lnTo>
                    <a:pt x="893186" y="51331"/>
                  </a:lnTo>
                  <a:lnTo>
                    <a:pt x="896016" y="75565"/>
                  </a:lnTo>
                  <a:lnTo>
                    <a:pt x="895928" y="96589"/>
                  </a:lnTo>
                  <a:lnTo>
                    <a:pt x="895851" y="100812"/>
                  </a:lnTo>
                  <a:lnTo>
                    <a:pt x="877709" y="100812"/>
                  </a:lnTo>
                  <a:lnTo>
                    <a:pt x="876287" y="103657"/>
                  </a:lnTo>
                  <a:lnTo>
                    <a:pt x="874242" y="106680"/>
                  </a:lnTo>
                  <a:lnTo>
                    <a:pt x="869575" y="112280"/>
                  </a:lnTo>
                  <a:close/>
                </a:path>
                <a:path w="896619" h="203200">
                  <a:moveTo>
                    <a:pt x="872926" y="181089"/>
                  </a:moveTo>
                  <a:lnTo>
                    <a:pt x="835482" y="181089"/>
                  </a:lnTo>
                  <a:lnTo>
                    <a:pt x="843660" y="179266"/>
                  </a:lnTo>
                  <a:lnTo>
                    <a:pt x="856818" y="171977"/>
                  </a:lnTo>
                  <a:lnTo>
                    <a:pt x="874509" y="134416"/>
                  </a:lnTo>
                  <a:lnTo>
                    <a:pt x="877709" y="100812"/>
                  </a:lnTo>
                  <a:lnTo>
                    <a:pt x="895851" y="100812"/>
                  </a:lnTo>
                  <a:lnTo>
                    <a:pt x="891711" y="139617"/>
                  </a:lnTo>
                  <a:lnTo>
                    <a:pt x="873825" y="180214"/>
                  </a:lnTo>
                  <a:lnTo>
                    <a:pt x="872926" y="181089"/>
                  </a:lnTo>
                  <a:close/>
                </a:path>
                <a:path w="896619" h="203200">
                  <a:moveTo>
                    <a:pt x="825169" y="198158"/>
                  </a:moveTo>
                  <a:lnTo>
                    <a:pt x="783920" y="189179"/>
                  </a:lnTo>
                  <a:lnTo>
                    <a:pt x="776630" y="185089"/>
                  </a:lnTo>
                  <a:lnTo>
                    <a:pt x="784364" y="169354"/>
                  </a:lnTo>
                  <a:lnTo>
                    <a:pt x="790409" y="172910"/>
                  </a:lnTo>
                  <a:lnTo>
                    <a:pt x="796899" y="175755"/>
                  </a:lnTo>
                  <a:lnTo>
                    <a:pt x="810767" y="180022"/>
                  </a:lnTo>
                  <a:lnTo>
                    <a:pt x="818057" y="181089"/>
                  </a:lnTo>
                  <a:lnTo>
                    <a:pt x="872926" y="181089"/>
                  </a:lnTo>
                  <a:lnTo>
                    <a:pt x="868575" y="185323"/>
                  </a:lnTo>
                  <a:lnTo>
                    <a:pt x="833820" y="197816"/>
                  </a:lnTo>
                  <a:lnTo>
                    <a:pt x="825169" y="1981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36646" y="4969421"/>
              <a:ext cx="3640454" cy="24429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435" y="6600444"/>
              <a:ext cx="972312" cy="1584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769" y="774382"/>
            <a:ext cx="10692765" cy="6014085"/>
            <a:chOff x="0" y="772668"/>
            <a:chExt cx="10692765" cy="6014085"/>
          </a:xfrm>
        </p:grpSpPr>
        <p:sp>
          <p:nvSpPr>
            <p:cNvPr id="3" name="object 3"/>
            <p:cNvSpPr/>
            <p:nvPr/>
          </p:nvSpPr>
          <p:spPr>
            <a:xfrm>
              <a:off x="0" y="772668"/>
              <a:ext cx="10692765" cy="6014085"/>
            </a:xfrm>
            <a:custGeom>
              <a:avLst/>
              <a:gdLst/>
              <a:ahLst/>
              <a:cxnLst/>
              <a:rect l="l" t="t" r="r" b="b"/>
              <a:pathLst>
                <a:path w="10692765" h="6014084">
                  <a:moveTo>
                    <a:pt x="10692384" y="6013703"/>
                  </a:moveTo>
                  <a:lnTo>
                    <a:pt x="0" y="6013703"/>
                  </a:lnTo>
                  <a:lnTo>
                    <a:pt x="0" y="0"/>
                  </a:lnTo>
                  <a:lnTo>
                    <a:pt x="10692384" y="0"/>
                  </a:lnTo>
                  <a:lnTo>
                    <a:pt x="10692384" y="6013703"/>
                  </a:lnTo>
                  <a:close/>
                </a:path>
              </a:pathLst>
            </a:custGeom>
            <a:solidFill>
              <a:srgbClr val="FDFD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980" y="1152144"/>
              <a:ext cx="1013460" cy="6812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2315" y="1193291"/>
              <a:ext cx="149860" cy="146685"/>
            </a:xfrm>
            <a:custGeom>
              <a:avLst/>
              <a:gdLst/>
              <a:ahLst/>
              <a:cxnLst/>
              <a:rect l="l" t="t" r="r" b="b"/>
              <a:pathLst>
                <a:path w="149860" h="146684">
                  <a:moveTo>
                    <a:pt x="74675" y="146303"/>
                  </a:moveTo>
                  <a:lnTo>
                    <a:pt x="0" y="0"/>
                  </a:lnTo>
                  <a:lnTo>
                    <a:pt x="149351" y="0"/>
                  </a:lnTo>
                  <a:lnTo>
                    <a:pt x="74675" y="146303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468" y="1169669"/>
              <a:ext cx="821436" cy="56768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47818" y="1285648"/>
            <a:ext cx="2413000" cy="466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여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러</a:t>
            </a:r>
            <a:r>
              <a:rPr sz="2900" spc="-50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가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지</a:t>
            </a:r>
            <a:r>
              <a:rPr sz="2900" spc="-53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시</a:t>
            </a: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스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템</a:t>
            </a:r>
            <a:endParaRPr sz="2900">
              <a:latin typeface="Gulim"/>
              <a:cs typeface="Gulim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1368399"/>
            <a:ext cx="10692765" cy="5391150"/>
            <a:chOff x="0" y="1368399"/>
            <a:chExt cx="10692765" cy="5391150"/>
          </a:xfrm>
        </p:grpSpPr>
        <p:sp>
          <p:nvSpPr>
            <p:cNvPr id="9" name="object 9"/>
            <p:cNvSpPr/>
            <p:nvPr/>
          </p:nvSpPr>
          <p:spPr>
            <a:xfrm>
              <a:off x="0" y="1731263"/>
              <a:ext cx="17145" cy="6350"/>
            </a:xfrm>
            <a:custGeom>
              <a:avLst/>
              <a:gdLst/>
              <a:ahLst/>
              <a:cxnLst/>
              <a:rect l="l" t="t" r="r" b="b"/>
              <a:pathLst>
                <a:path w="17145" h="6350">
                  <a:moveTo>
                    <a:pt x="16764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528" y="1734311"/>
              <a:ext cx="10586085" cy="0"/>
            </a:xfrm>
            <a:custGeom>
              <a:avLst/>
              <a:gdLst/>
              <a:ahLst/>
              <a:cxnLst/>
              <a:rect l="l" t="t" r="r" b="b"/>
              <a:pathLst>
                <a:path w="10586085">
                  <a:moveTo>
                    <a:pt x="0" y="0"/>
                  </a:moveTo>
                  <a:lnTo>
                    <a:pt x="10585704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35996" y="1731263"/>
              <a:ext cx="56515" cy="6350"/>
            </a:xfrm>
            <a:custGeom>
              <a:avLst/>
              <a:gdLst/>
              <a:ahLst/>
              <a:cxnLst/>
              <a:rect l="l" t="t" r="r" b="b"/>
              <a:pathLst>
                <a:path w="56515" h="6350">
                  <a:moveTo>
                    <a:pt x="21336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21336" y="0"/>
                  </a:lnTo>
                  <a:lnTo>
                    <a:pt x="21336" y="6096"/>
                  </a:lnTo>
                  <a:close/>
                </a:path>
                <a:path w="56515" h="6350">
                  <a:moveTo>
                    <a:pt x="56387" y="6096"/>
                  </a:moveTo>
                  <a:lnTo>
                    <a:pt x="38100" y="6096"/>
                  </a:lnTo>
                  <a:lnTo>
                    <a:pt x="38100" y="0"/>
                  </a:lnTo>
                  <a:lnTo>
                    <a:pt x="56387" y="0"/>
                  </a:lnTo>
                  <a:lnTo>
                    <a:pt x="56387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661" y="2230412"/>
              <a:ext cx="1929528" cy="25789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7807" y="1368399"/>
              <a:ext cx="118149" cy="24063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91323" y="2707538"/>
              <a:ext cx="1985010" cy="248920"/>
            </a:xfrm>
            <a:custGeom>
              <a:avLst/>
              <a:gdLst/>
              <a:ahLst/>
              <a:cxnLst/>
              <a:rect l="l" t="t" r="r" b="b"/>
              <a:pathLst>
                <a:path w="1985010" h="248919">
                  <a:moveTo>
                    <a:pt x="204292" y="248831"/>
                  </a:moveTo>
                  <a:lnTo>
                    <a:pt x="180022" y="248831"/>
                  </a:lnTo>
                  <a:lnTo>
                    <a:pt x="180022" y="0"/>
                  </a:lnTo>
                  <a:lnTo>
                    <a:pt x="204292" y="0"/>
                  </a:lnTo>
                  <a:lnTo>
                    <a:pt x="204292" y="248831"/>
                  </a:lnTo>
                  <a:close/>
                </a:path>
                <a:path w="1985010" h="248919">
                  <a:moveTo>
                    <a:pt x="14993" y="188290"/>
                  </a:moveTo>
                  <a:lnTo>
                    <a:pt x="30415" y="143440"/>
                  </a:lnTo>
                  <a:lnTo>
                    <a:pt x="44805" y="130241"/>
                  </a:lnTo>
                  <a:lnTo>
                    <a:pt x="49378" y="123596"/>
                  </a:lnTo>
                  <a:lnTo>
                    <a:pt x="64056" y="87923"/>
                  </a:lnTo>
                  <a:lnTo>
                    <a:pt x="64274" y="83324"/>
                  </a:lnTo>
                  <a:lnTo>
                    <a:pt x="64274" y="17602"/>
                  </a:lnTo>
                  <a:lnTo>
                    <a:pt x="89077" y="17602"/>
                  </a:lnTo>
                  <a:lnTo>
                    <a:pt x="89121" y="83324"/>
                  </a:lnTo>
                  <a:lnTo>
                    <a:pt x="104709" y="121465"/>
                  </a:lnTo>
                  <a:lnTo>
                    <a:pt x="78998" y="121465"/>
                  </a:lnTo>
                  <a:lnTo>
                    <a:pt x="78893" y="121615"/>
                  </a:lnTo>
                  <a:lnTo>
                    <a:pt x="75242" y="121615"/>
                  </a:lnTo>
                  <a:lnTo>
                    <a:pt x="75612" y="122540"/>
                  </a:lnTo>
                  <a:lnTo>
                    <a:pt x="77015" y="124386"/>
                  </a:lnTo>
                  <a:lnTo>
                    <a:pt x="75683" y="126383"/>
                  </a:lnTo>
                  <a:lnTo>
                    <a:pt x="74056" y="128573"/>
                  </a:lnTo>
                  <a:lnTo>
                    <a:pt x="46757" y="158450"/>
                  </a:lnTo>
                  <a:lnTo>
                    <a:pt x="43224" y="162035"/>
                  </a:lnTo>
                  <a:lnTo>
                    <a:pt x="36729" y="169083"/>
                  </a:lnTo>
                  <a:lnTo>
                    <a:pt x="33172" y="172691"/>
                  </a:lnTo>
                  <a:lnTo>
                    <a:pt x="25180" y="180336"/>
                  </a:lnTo>
                  <a:lnTo>
                    <a:pt x="20452" y="184261"/>
                  </a:lnTo>
                  <a:lnTo>
                    <a:pt x="14993" y="188290"/>
                  </a:lnTo>
                  <a:close/>
                </a:path>
                <a:path w="1985010" h="248919">
                  <a:moveTo>
                    <a:pt x="136650" y="184556"/>
                  </a:moveTo>
                  <a:lnTo>
                    <a:pt x="104215" y="154188"/>
                  </a:lnTo>
                  <a:lnTo>
                    <a:pt x="93911" y="142417"/>
                  </a:lnTo>
                  <a:lnTo>
                    <a:pt x="88794" y="137753"/>
                  </a:lnTo>
                  <a:lnTo>
                    <a:pt x="84481" y="133334"/>
                  </a:lnTo>
                  <a:lnTo>
                    <a:pt x="77536" y="125072"/>
                  </a:lnTo>
                  <a:lnTo>
                    <a:pt x="77015" y="124386"/>
                  </a:lnTo>
                  <a:lnTo>
                    <a:pt x="78347" y="122388"/>
                  </a:lnTo>
                  <a:lnTo>
                    <a:pt x="78998" y="121465"/>
                  </a:lnTo>
                  <a:lnTo>
                    <a:pt x="104709" y="121465"/>
                  </a:lnTo>
                  <a:lnTo>
                    <a:pt x="108673" y="126001"/>
                  </a:lnTo>
                  <a:lnTo>
                    <a:pt x="113356" y="131130"/>
                  </a:lnTo>
                  <a:lnTo>
                    <a:pt x="143763" y="161679"/>
                  </a:lnTo>
                  <a:lnTo>
                    <a:pt x="151485" y="169083"/>
                  </a:lnTo>
                  <a:lnTo>
                    <a:pt x="136650" y="184556"/>
                  </a:lnTo>
                  <a:close/>
                </a:path>
                <a:path w="1985010" h="248919">
                  <a:moveTo>
                    <a:pt x="77015" y="124386"/>
                  </a:moveTo>
                  <a:lnTo>
                    <a:pt x="75612" y="122540"/>
                  </a:lnTo>
                  <a:lnTo>
                    <a:pt x="75242" y="121615"/>
                  </a:lnTo>
                  <a:lnTo>
                    <a:pt x="78893" y="121615"/>
                  </a:lnTo>
                  <a:lnTo>
                    <a:pt x="78247" y="122540"/>
                  </a:lnTo>
                  <a:lnTo>
                    <a:pt x="77015" y="124386"/>
                  </a:lnTo>
                  <a:close/>
                </a:path>
                <a:path w="1985010" h="248919">
                  <a:moveTo>
                    <a:pt x="268516" y="154419"/>
                  </a:moveTo>
                  <a:lnTo>
                    <a:pt x="256565" y="136012"/>
                  </a:lnTo>
                  <a:lnTo>
                    <a:pt x="265613" y="131033"/>
                  </a:lnTo>
                  <a:lnTo>
                    <a:pt x="274193" y="126226"/>
                  </a:lnTo>
                  <a:lnTo>
                    <a:pt x="309519" y="104952"/>
                  </a:lnTo>
                  <a:lnTo>
                    <a:pt x="314826" y="101345"/>
                  </a:lnTo>
                  <a:lnTo>
                    <a:pt x="320762" y="97417"/>
                  </a:lnTo>
                  <a:lnTo>
                    <a:pt x="344948" y="62175"/>
                  </a:lnTo>
                  <a:lnTo>
                    <a:pt x="345376" y="17335"/>
                  </a:lnTo>
                  <a:lnTo>
                    <a:pt x="370179" y="17335"/>
                  </a:lnTo>
                  <a:lnTo>
                    <a:pt x="370179" y="56393"/>
                  </a:lnTo>
                  <a:lnTo>
                    <a:pt x="370600" y="62366"/>
                  </a:lnTo>
                  <a:lnTo>
                    <a:pt x="388724" y="93078"/>
                  </a:lnTo>
                  <a:lnTo>
                    <a:pt x="356194" y="93078"/>
                  </a:lnTo>
                  <a:lnTo>
                    <a:pt x="357119" y="95059"/>
                  </a:lnTo>
                  <a:lnTo>
                    <a:pt x="357876" y="95877"/>
                  </a:lnTo>
                  <a:lnTo>
                    <a:pt x="355608" y="98367"/>
                  </a:lnTo>
                  <a:lnTo>
                    <a:pt x="321870" y="123817"/>
                  </a:lnTo>
                  <a:lnTo>
                    <a:pt x="284485" y="146219"/>
                  </a:lnTo>
                  <a:lnTo>
                    <a:pt x="276502" y="150433"/>
                  </a:lnTo>
                  <a:lnTo>
                    <a:pt x="268516" y="154419"/>
                  </a:lnTo>
                  <a:close/>
                </a:path>
                <a:path w="1985010" h="248919">
                  <a:moveTo>
                    <a:pt x="357876" y="95877"/>
                  </a:moveTo>
                  <a:lnTo>
                    <a:pt x="357119" y="95059"/>
                  </a:lnTo>
                  <a:lnTo>
                    <a:pt x="356194" y="93078"/>
                  </a:lnTo>
                  <a:lnTo>
                    <a:pt x="359436" y="93078"/>
                  </a:lnTo>
                  <a:lnTo>
                    <a:pt x="358661" y="95014"/>
                  </a:lnTo>
                  <a:lnTo>
                    <a:pt x="357876" y="95877"/>
                  </a:lnTo>
                  <a:close/>
                </a:path>
                <a:path w="1985010" h="248919">
                  <a:moveTo>
                    <a:pt x="446501" y="153885"/>
                  </a:moveTo>
                  <a:lnTo>
                    <a:pt x="407204" y="132085"/>
                  </a:lnTo>
                  <a:lnTo>
                    <a:pt x="374825" y="110630"/>
                  </a:lnTo>
                  <a:lnTo>
                    <a:pt x="357876" y="95877"/>
                  </a:lnTo>
                  <a:lnTo>
                    <a:pt x="358661" y="95014"/>
                  </a:lnTo>
                  <a:lnTo>
                    <a:pt x="359436" y="93078"/>
                  </a:lnTo>
                  <a:lnTo>
                    <a:pt x="388724" y="93078"/>
                  </a:lnTo>
                  <a:lnTo>
                    <a:pt x="389511" y="93747"/>
                  </a:lnTo>
                  <a:lnTo>
                    <a:pt x="394496" y="97423"/>
                  </a:lnTo>
                  <a:lnTo>
                    <a:pt x="400433" y="101345"/>
                  </a:lnTo>
                  <a:lnTo>
                    <a:pt x="405761" y="104967"/>
                  </a:lnTo>
                  <a:lnTo>
                    <a:pt x="411698" y="108804"/>
                  </a:lnTo>
                  <a:lnTo>
                    <a:pt x="418245" y="112857"/>
                  </a:lnTo>
                  <a:lnTo>
                    <a:pt x="425215" y="117018"/>
                  </a:lnTo>
                  <a:lnTo>
                    <a:pt x="440841" y="126041"/>
                  </a:lnTo>
                  <a:lnTo>
                    <a:pt x="458190" y="135775"/>
                  </a:lnTo>
                  <a:lnTo>
                    <a:pt x="446501" y="153885"/>
                  </a:lnTo>
                  <a:close/>
                </a:path>
                <a:path w="1985010" h="248919">
                  <a:moveTo>
                    <a:pt x="472592" y="214426"/>
                  </a:moveTo>
                  <a:lnTo>
                    <a:pt x="243230" y="214426"/>
                  </a:lnTo>
                  <a:lnTo>
                    <a:pt x="243230" y="193090"/>
                  </a:lnTo>
                  <a:lnTo>
                    <a:pt x="472592" y="193090"/>
                  </a:lnTo>
                  <a:lnTo>
                    <a:pt x="472592" y="214426"/>
                  </a:lnTo>
                  <a:close/>
                </a:path>
                <a:path w="1985010" h="248919">
                  <a:moveTo>
                    <a:pt x="697953" y="248564"/>
                  </a:moveTo>
                  <a:lnTo>
                    <a:pt x="541400" y="248564"/>
                  </a:lnTo>
                  <a:lnTo>
                    <a:pt x="541400" y="155752"/>
                  </a:lnTo>
                  <a:lnTo>
                    <a:pt x="697953" y="155752"/>
                  </a:lnTo>
                  <a:lnTo>
                    <a:pt x="697953" y="177622"/>
                  </a:lnTo>
                  <a:lnTo>
                    <a:pt x="564870" y="177622"/>
                  </a:lnTo>
                  <a:lnTo>
                    <a:pt x="564870" y="226694"/>
                  </a:lnTo>
                  <a:lnTo>
                    <a:pt x="697953" y="226694"/>
                  </a:lnTo>
                  <a:lnTo>
                    <a:pt x="697953" y="248564"/>
                  </a:lnTo>
                  <a:close/>
                </a:path>
                <a:path w="1985010" h="248919">
                  <a:moveTo>
                    <a:pt x="697953" y="226694"/>
                  </a:moveTo>
                  <a:lnTo>
                    <a:pt x="674484" y="226694"/>
                  </a:lnTo>
                  <a:lnTo>
                    <a:pt x="674484" y="177622"/>
                  </a:lnTo>
                  <a:lnTo>
                    <a:pt x="697953" y="177622"/>
                  </a:lnTo>
                  <a:lnTo>
                    <a:pt x="697953" y="226694"/>
                  </a:lnTo>
                  <a:close/>
                </a:path>
                <a:path w="1985010" h="248919">
                  <a:moveTo>
                    <a:pt x="652081" y="145884"/>
                  </a:moveTo>
                  <a:lnTo>
                    <a:pt x="628345" y="145884"/>
                  </a:lnTo>
                  <a:lnTo>
                    <a:pt x="628345" y="82676"/>
                  </a:lnTo>
                  <a:lnTo>
                    <a:pt x="592874" y="82676"/>
                  </a:lnTo>
                  <a:lnTo>
                    <a:pt x="592874" y="61074"/>
                  </a:lnTo>
                  <a:lnTo>
                    <a:pt x="628345" y="61074"/>
                  </a:lnTo>
                  <a:lnTo>
                    <a:pt x="628345" y="3200"/>
                  </a:lnTo>
                  <a:lnTo>
                    <a:pt x="652081" y="3200"/>
                  </a:lnTo>
                  <a:lnTo>
                    <a:pt x="652081" y="145884"/>
                  </a:lnTo>
                  <a:close/>
                </a:path>
                <a:path w="1985010" h="248919">
                  <a:moveTo>
                    <a:pt x="496862" y="134150"/>
                  </a:moveTo>
                  <a:lnTo>
                    <a:pt x="496862" y="13868"/>
                  </a:lnTo>
                  <a:lnTo>
                    <a:pt x="594474" y="13868"/>
                  </a:lnTo>
                  <a:lnTo>
                    <a:pt x="594474" y="35204"/>
                  </a:lnTo>
                  <a:lnTo>
                    <a:pt x="520598" y="35204"/>
                  </a:lnTo>
                  <a:lnTo>
                    <a:pt x="520598" y="63207"/>
                  </a:lnTo>
                  <a:lnTo>
                    <a:pt x="582472" y="63207"/>
                  </a:lnTo>
                  <a:lnTo>
                    <a:pt x="582472" y="84543"/>
                  </a:lnTo>
                  <a:lnTo>
                    <a:pt x="520598" y="84543"/>
                  </a:lnTo>
                  <a:lnTo>
                    <a:pt x="520598" y="112814"/>
                  </a:lnTo>
                  <a:lnTo>
                    <a:pt x="606089" y="112814"/>
                  </a:lnTo>
                  <a:lnTo>
                    <a:pt x="608075" y="129578"/>
                  </a:lnTo>
                  <a:lnTo>
                    <a:pt x="598819" y="130653"/>
                  </a:lnTo>
                  <a:lnTo>
                    <a:pt x="590557" y="131505"/>
                  </a:lnTo>
                  <a:lnTo>
                    <a:pt x="576021" y="132761"/>
                  </a:lnTo>
                  <a:lnTo>
                    <a:pt x="568275" y="133209"/>
                  </a:lnTo>
                  <a:lnTo>
                    <a:pt x="547142" y="133815"/>
                  </a:lnTo>
                  <a:lnTo>
                    <a:pt x="496862" y="134150"/>
                  </a:lnTo>
                  <a:close/>
                </a:path>
                <a:path w="1985010" h="248919">
                  <a:moveTo>
                    <a:pt x="606089" y="112814"/>
                  </a:moveTo>
                  <a:lnTo>
                    <a:pt x="529132" y="112814"/>
                  </a:lnTo>
                  <a:lnTo>
                    <a:pt x="548630" y="112623"/>
                  </a:lnTo>
                  <a:lnTo>
                    <a:pt x="554928" y="112452"/>
                  </a:lnTo>
                  <a:lnTo>
                    <a:pt x="595835" y="109658"/>
                  </a:lnTo>
                  <a:lnTo>
                    <a:pt x="605584" y="108546"/>
                  </a:lnTo>
                  <a:lnTo>
                    <a:pt x="606089" y="112814"/>
                  </a:lnTo>
                  <a:close/>
                </a:path>
                <a:path w="1985010" h="248919">
                  <a:moveTo>
                    <a:pt x="697953" y="146418"/>
                  </a:moveTo>
                  <a:lnTo>
                    <a:pt x="674217" y="146418"/>
                  </a:lnTo>
                  <a:lnTo>
                    <a:pt x="674217" y="0"/>
                  </a:lnTo>
                  <a:lnTo>
                    <a:pt x="697953" y="0"/>
                  </a:lnTo>
                  <a:lnTo>
                    <a:pt x="697953" y="146418"/>
                  </a:lnTo>
                  <a:close/>
                </a:path>
                <a:path w="1985010" h="248919">
                  <a:moveTo>
                    <a:pt x="939317" y="248831"/>
                  </a:moveTo>
                  <a:lnTo>
                    <a:pt x="915047" y="248831"/>
                  </a:lnTo>
                  <a:lnTo>
                    <a:pt x="915047" y="0"/>
                  </a:lnTo>
                  <a:lnTo>
                    <a:pt x="939317" y="0"/>
                  </a:lnTo>
                  <a:lnTo>
                    <a:pt x="939317" y="248831"/>
                  </a:lnTo>
                  <a:close/>
                </a:path>
                <a:path w="1985010" h="248919">
                  <a:moveTo>
                    <a:pt x="734758" y="195224"/>
                  </a:moveTo>
                  <a:lnTo>
                    <a:pt x="734758" y="173621"/>
                  </a:lnTo>
                  <a:lnTo>
                    <a:pt x="811868" y="173022"/>
                  </a:lnTo>
                  <a:lnTo>
                    <a:pt x="840988" y="172098"/>
                  </a:lnTo>
                  <a:lnTo>
                    <a:pt x="858647" y="171168"/>
                  </a:lnTo>
                  <a:lnTo>
                    <a:pt x="866933" y="170602"/>
                  </a:lnTo>
                  <a:lnTo>
                    <a:pt x="883663" y="169224"/>
                  </a:lnTo>
                  <a:lnTo>
                    <a:pt x="901433" y="167487"/>
                  </a:lnTo>
                  <a:lnTo>
                    <a:pt x="903312" y="188836"/>
                  </a:lnTo>
                  <a:lnTo>
                    <a:pt x="860043" y="192454"/>
                  </a:lnTo>
                  <a:lnTo>
                    <a:pt x="802531" y="194790"/>
                  </a:lnTo>
                  <a:lnTo>
                    <a:pt x="734758" y="195224"/>
                  </a:lnTo>
                  <a:close/>
                </a:path>
                <a:path w="1985010" h="248919">
                  <a:moveTo>
                    <a:pt x="813701" y="137083"/>
                  </a:moveTo>
                  <a:lnTo>
                    <a:pt x="773420" y="126410"/>
                  </a:lnTo>
                  <a:lnTo>
                    <a:pt x="747587" y="90848"/>
                  </a:lnTo>
                  <a:lnTo>
                    <a:pt x="747566" y="62434"/>
                  </a:lnTo>
                  <a:lnTo>
                    <a:pt x="749321" y="55375"/>
                  </a:lnTo>
                  <a:lnTo>
                    <a:pt x="780326" y="23182"/>
                  </a:lnTo>
                  <a:lnTo>
                    <a:pt x="813701" y="16268"/>
                  </a:lnTo>
                  <a:lnTo>
                    <a:pt x="820357" y="16527"/>
                  </a:lnTo>
                  <a:lnTo>
                    <a:pt x="866197" y="36726"/>
                  </a:lnTo>
                  <a:lnTo>
                    <a:pt x="867157" y="37871"/>
                  </a:lnTo>
                  <a:lnTo>
                    <a:pt x="808148" y="37871"/>
                  </a:lnTo>
                  <a:lnTo>
                    <a:pt x="802795" y="38758"/>
                  </a:lnTo>
                  <a:lnTo>
                    <a:pt x="772164" y="62434"/>
                  </a:lnTo>
                  <a:lnTo>
                    <a:pt x="771029" y="66683"/>
                  </a:lnTo>
                  <a:lnTo>
                    <a:pt x="771029" y="86519"/>
                  </a:lnTo>
                  <a:lnTo>
                    <a:pt x="802752" y="114603"/>
                  </a:lnTo>
                  <a:lnTo>
                    <a:pt x="808100" y="115481"/>
                  </a:lnTo>
                  <a:lnTo>
                    <a:pt x="867118" y="115481"/>
                  </a:lnTo>
                  <a:lnTo>
                    <a:pt x="866114" y="116670"/>
                  </a:lnTo>
                  <a:lnTo>
                    <a:pt x="826838" y="136054"/>
                  </a:lnTo>
                  <a:lnTo>
                    <a:pt x="820381" y="136826"/>
                  </a:lnTo>
                  <a:lnTo>
                    <a:pt x="813701" y="137083"/>
                  </a:lnTo>
                  <a:close/>
                </a:path>
                <a:path w="1985010" h="248919">
                  <a:moveTo>
                    <a:pt x="867118" y="115481"/>
                  </a:moveTo>
                  <a:lnTo>
                    <a:pt x="819277" y="115481"/>
                  </a:lnTo>
                  <a:lnTo>
                    <a:pt x="824612" y="114603"/>
                  </a:lnTo>
                  <a:lnTo>
                    <a:pt x="834802" y="111095"/>
                  </a:lnTo>
                  <a:lnTo>
                    <a:pt x="856361" y="86519"/>
                  </a:lnTo>
                  <a:lnTo>
                    <a:pt x="856360" y="66683"/>
                  </a:lnTo>
                  <a:lnTo>
                    <a:pt x="824569" y="38758"/>
                  </a:lnTo>
                  <a:lnTo>
                    <a:pt x="819230" y="37871"/>
                  </a:lnTo>
                  <a:lnTo>
                    <a:pt x="867157" y="37871"/>
                  </a:lnTo>
                  <a:lnTo>
                    <a:pt x="871005" y="42460"/>
                  </a:lnTo>
                  <a:lnTo>
                    <a:pt x="878075" y="55668"/>
                  </a:lnTo>
                  <a:lnTo>
                    <a:pt x="879778" y="62434"/>
                  </a:lnTo>
                  <a:lnTo>
                    <a:pt x="879802" y="90848"/>
                  </a:lnTo>
                  <a:lnTo>
                    <a:pt x="878062" y="97837"/>
                  </a:lnTo>
                  <a:lnTo>
                    <a:pt x="870939" y="110955"/>
                  </a:lnTo>
                  <a:lnTo>
                    <a:pt x="867118" y="115481"/>
                  </a:lnTo>
                  <a:close/>
                </a:path>
                <a:path w="1985010" h="248919">
                  <a:moveTo>
                    <a:pt x="1243622" y="178955"/>
                  </a:moveTo>
                  <a:lnTo>
                    <a:pt x="1219619" y="178955"/>
                  </a:lnTo>
                  <a:lnTo>
                    <a:pt x="1219619" y="0"/>
                  </a:lnTo>
                  <a:lnTo>
                    <a:pt x="1243622" y="0"/>
                  </a:lnTo>
                  <a:lnTo>
                    <a:pt x="1243622" y="178955"/>
                  </a:lnTo>
                  <a:close/>
                </a:path>
                <a:path w="1985010" h="248919">
                  <a:moveTo>
                    <a:pt x="1055506" y="149618"/>
                  </a:moveTo>
                  <a:lnTo>
                    <a:pt x="1041463" y="133370"/>
                  </a:lnTo>
                  <a:lnTo>
                    <a:pt x="1065012" y="113841"/>
                  </a:lnTo>
                  <a:lnTo>
                    <a:pt x="1070611" y="109098"/>
                  </a:lnTo>
                  <a:lnTo>
                    <a:pt x="1097631" y="81490"/>
                  </a:lnTo>
                  <a:lnTo>
                    <a:pt x="1103604" y="58090"/>
                  </a:lnTo>
                  <a:lnTo>
                    <a:pt x="1103604" y="11468"/>
                  </a:lnTo>
                  <a:lnTo>
                    <a:pt x="1128140" y="11468"/>
                  </a:lnTo>
                  <a:lnTo>
                    <a:pt x="1128158" y="58090"/>
                  </a:lnTo>
                  <a:lnTo>
                    <a:pt x="1144523" y="91744"/>
                  </a:lnTo>
                  <a:lnTo>
                    <a:pt x="1114980" y="91744"/>
                  </a:lnTo>
                  <a:lnTo>
                    <a:pt x="1116862" y="94861"/>
                  </a:lnTo>
                  <a:lnTo>
                    <a:pt x="1117174" y="95207"/>
                  </a:lnTo>
                  <a:lnTo>
                    <a:pt x="1116704" y="95832"/>
                  </a:lnTo>
                  <a:lnTo>
                    <a:pt x="1087162" y="124748"/>
                  </a:lnTo>
                  <a:lnTo>
                    <a:pt x="1062459" y="144513"/>
                  </a:lnTo>
                  <a:lnTo>
                    <a:pt x="1055506" y="149618"/>
                  </a:lnTo>
                  <a:close/>
                </a:path>
                <a:path w="1985010" h="248919">
                  <a:moveTo>
                    <a:pt x="1117174" y="95207"/>
                  </a:moveTo>
                  <a:lnTo>
                    <a:pt x="1116862" y="94861"/>
                  </a:lnTo>
                  <a:lnTo>
                    <a:pt x="1114980" y="91744"/>
                  </a:lnTo>
                  <a:lnTo>
                    <a:pt x="1118952" y="91744"/>
                  </a:lnTo>
                  <a:lnTo>
                    <a:pt x="1118738" y="93125"/>
                  </a:lnTo>
                  <a:lnTo>
                    <a:pt x="1117174" y="95207"/>
                  </a:lnTo>
                  <a:close/>
                </a:path>
                <a:path w="1985010" h="248919">
                  <a:moveTo>
                    <a:pt x="1173588" y="142151"/>
                  </a:moveTo>
                  <a:lnTo>
                    <a:pt x="1140795" y="117053"/>
                  </a:lnTo>
                  <a:lnTo>
                    <a:pt x="1117174" y="95207"/>
                  </a:lnTo>
                  <a:lnTo>
                    <a:pt x="1118738" y="93125"/>
                  </a:lnTo>
                  <a:lnTo>
                    <a:pt x="1118952" y="91744"/>
                  </a:lnTo>
                  <a:lnTo>
                    <a:pt x="1144523" y="91744"/>
                  </a:lnTo>
                  <a:lnTo>
                    <a:pt x="1147610" y="95011"/>
                  </a:lnTo>
                  <a:lnTo>
                    <a:pt x="1153521" y="99254"/>
                  </a:lnTo>
                  <a:lnTo>
                    <a:pt x="1159939" y="104162"/>
                  </a:lnTo>
                  <a:lnTo>
                    <a:pt x="1187081" y="126124"/>
                  </a:lnTo>
                  <a:lnTo>
                    <a:pt x="1173588" y="142151"/>
                  </a:lnTo>
                  <a:close/>
                </a:path>
                <a:path w="1985010" h="248919">
                  <a:moveTo>
                    <a:pt x="1249756" y="245897"/>
                  </a:moveTo>
                  <a:lnTo>
                    <a:pt x="1089469" y="245897"/>
                  </a:lnTo>
                  <a:lnTo>
                    <a:pt x="1089469" y="159486"/>
                  </a:lnTo>
                  <a:lnTo>
                    <a:pt x="1113739" y="159486"/>
                  </a:lnTo>
                  <a:lnTo>
                    <a:pt x="1113739" y="224294"/>
                  </a:lnTo>
                  <a:lnTo>
                    <a:pt x="1249756" y="224294"/>
                  </a:lnTo>
                  <a:lnTo>
                    <a:pt x="1249756" y="245897"/>
                  </a:lnTo>
                  <a:close/>
                </a:path>
                <a:path w="1985010" h="248919">
                  <a:moveTo>
                    <a:pt x="1436179" y="138150"/>
                  </a:moveTo>
                  <a:lnTo>
                    <a:pt x="1303629" y="138150"/>
                  </a:lnTo>
                  <a:lnTo>
                    <a:pt x="1303629" y="67741"/>
                  </a:lnTo>
                  <a:lnTo>
                    <a:pt x="1404708" y="67741"/>
                  </a:lnTo>
                  <a:lnTo>
                    <a:pt x="1404708" y="40271"/>
                  </a:lnTo>
                  <a:lnTo>
                    <a:pt x="1303362" y="40271"/>
                  </a:lnTo>
                  <a:lnTo>
                    <a:pt x="1303362" y="18668"/>
                  </a:lnTo>
                  <a:lnTo>
                    <a:pt x="1428711" y="18668"/>
                  </a:lnTo>
                  <a:lnTo>
                    <a:pt x="1428711" y="89077"/>
                  </a:lnTo>
                  <a:lnTo>
                    <a:pt x="1327632" y="89077"/>
                  </a:lnTo>
                  <a:lnTo>
                    <a:pt x="1327632" y="116547"/>
                  </a:lnTo>
                  <a:lnTo>
                    <a:pt x="1436179" y="116547"/>
                  </a:lnTo>
                  <a:lnTo>
                    <a:pt x="1436179" y="138150"/>
                  </a:lnTo>
                  <a:close/>
                </a:path>
                <a:path w="1985010" h="248919">
                  <a:moveTo>
                    <a:pt x="1286827" y="197091"/>
                  </a:moveTo>
                  <a:lnTo>
                    <a:pt x="1286827" y="175488"/>
                  </a:lnTo>
                  <a:lnTo>
                    <a:pt x="1336279" y="175463"/>
                  </a:lnTo>
                  <a:lnTo>
                    <a:pt x="1351044" y="175258"/>
                  </a:lnTo>
                  <a:lnTo>
                    <a:pt x="1357236" y="175080"/>
                  </a:lnTo>
                  <a:lnTo>
                    <a:pt x="1357236" y="138150"/>
                  </a:lnTo>
                  <a:lnTo>
                    <a:pt x="1381505" y="138150"/>
                  </a:lnTo>
                  <a:lnTo>
                    <a:pt x="1381505" y="174155"/>
                  </a:lnTo>
                  <a:lnTo>
                    <a:pt x="1454721" y="174155"/>
                  </a:lnTo>
                  <a:lnTo>
                    <a:pt x="1456181" y="190702"/>
                  </a:lnTo>
                  <a:lnTo>
                    <a:pt x="1412895" y="194321"/>
                  </a:lnTo>
                  <a:lnTo>
                    <a:pt x="1354812" y="196657"/>
                  </a:lnTo>
                  <a:lnTo>
                    <a:pt x="1286827" y="197091"/>
                  </a:lnTo>
                  <a:close/>
                </a:path>
                <a:path w="1985010" h="248919">
                  <a:moveTo>
                    <a:pt x="1454721" y="174155"/>
                  </a:moveTo>
                  <a:lnTo>
                    <a:pt x="1381505" y="174155"/>
                  </a:lnTo>
                  <a:lnTo>
                    <a:pt x="1390516" y="173983"/>
                  </a:lnTo>
                  <a:lnTo>
                    <a:pt x="1399451" y="173690"/>
                  </a:lnTo>
                  <a:lnTo>
                    <a:pt x="1444579" y="170388"/>
                  </a:lnTo>
                  <a:lnTo>
                    <a:pt x="1454298" y="169354"/>
                  </a:lnTo>
                  <a:lnTo>
                    <a:pt x="1454721" y="174155"/>
                  </a:lnTo>
                  <a:close/>
                </a:path>
                <a:path w="1985010" h="248919">
                  <a:moveTo>
                    <a:pt x="1491386" y="248831"/>
                  </a:moveTo>
                  <a:lnTo>
                    <a:pt x="1467116" y="248831"/>
                  </a:lnTo>
                  <a:lnTo>
                    <a:pt x="1467116" y="0"/>
                  </a:lnTo>
                  <a:lnTo>
                    <a:pt x="1491386" y="0"/>
                  </a:lnTo>
                  <a:lnTo>
                    <a:pt x="1491386" y="248831"/>
                  </a:lnTo>
                  <a:close/>
                </a:path>
                <a:path w="1985010" h="248919">
                  <a:moveTo>
                    <a:pt x="1725815" y="136283"/>
                  </a:moveTo>
                  <a:lnTo>
                    <a:pt x="1558328" y="136283"/>
                  </a:lnTo>
                  <a:lnTo>
                    <a:pt x="1558328" y="21335"/>
                  </a:lnTo>
                  <a:lnTo>
                    <a:pt x="1723148" y="21335"/>
                  </a:lnTo>
                  <a:lnTo>
                    <a:pt x="1723148" y="42671"/>
                  </a:lnTo>
                  <a:lnTo>
                    <a:pt x="1582597" y="42671"/>
                  </a:lnTo>
                  <a:lnTo>
                    <a:pt x="1582597" y="114947"/>
                  </a:lnTo>
                  <a:lnTo>
                    <a:pt x="1725815" y="114947"/>
                  </a:lnTo>
                  <a:lnTo>
                    <a:pt x="1725815" y="136283"/>
                  </a:lnTo>
                  <a:close/>
                </a:path>
                <a:path w="1985010" h="248919">
                  <a:moveTo>
                    <a:pt x="1652739" y="193090"/>
                  </a:moveTo>
                  <a:lnTo>
                    <a:pt x="1628736" y="193090"/>
                  </a:lnTo>
                  <a:lnTo>
                    <a:pt x="1628736" y="136283"/>
                  </a:lnTo>
                  <a:lnTo>
                    <a:pt x="1652739" y="136283"/>
                  </a:lnTo>
                  <a:lnTo>
                    <a:pt x="1652739" y="193090"/>
                  </a:lnTo>
                  <a:close/>
                </a:path>
                <a:path w="1985010" h="248919">
                  <a:moveTo>
                    <a:pt x="1755419" y="214426"/>
                  </a:moveTo>
                  <a:lnTo>
                    <a:pt x="1526057" y="214426"/>
                  </a:lnTo>
                  <a:lnTo>
                    <a:pt x="1526057" y="193090"/>
                  </a:lnTo>
                  <a:lnTo>
                    <a:pt x="1755419" y="193090"/>
                  </a:lnTo>
                  <a:lnTo>
                    <a:pt x="1755419" y="214426"/>
                  </a:lnTo>
                  <a:close/>
                </a:path>
                <a:path w="1985010" h="248919">
                  <a:moveTo>
                    <a:pt x="1872234" y="219494"/>
                  </a:moveTo>
                  <a:lnTo>
                    <a:pt x="1848231" y="219494"/>
                  </a:lnTo>
                  <a:lnTo>
                    <a:pt x="1848231" y="22136"/>
                  </a:lnTo>
                  <a:lnTo>
                    <a:pt x="1917306" y="22136"/>
                  </a:lnTo>
                  <a:lnTo>
                    <a:pt x="1924514" y="22388"/>
                  </a:lnTo>
                  <a:lnTo>
                    <a:pt x="1969387" y="42660"/>
                  </a:lnTo>
                  <a:lnTo>
                    <a:pt x="1970347" y="44005"/>
                  </a:lnTo>
                  <a:lnTo>
                    <a:pt x="1872234" y="44005"/>
                  </a:lnTo>
                  <a:lnTo>
                    <a:pt x="1872234" y="114680"/>
                  </a:lnTo>
                  <a:lnTo>
                    <a:pt x="1968924" y="114680"/>
                  </a:lnTo>
                  <a:lnTo>
                    <a:pt x="1965401" y="118829"/>
                  </a:lnTo>
                  <a:lnTo>
                    <a:pt x="1959516" y="123980"/>
                  </a:lnTo>
                  <a:lnTo>
                    <a:pt x="1952997" y="128104"/>
                  </a:lnTo>
                  <a:lnTo>
                    <a:pt x="1945843" y="131199"/>
                  </a:lnTo>
                  <a:lnTo>
                    <a:pt x="1948069" y="136283"/>
                  </a:lnTo>
                  <a:lnTo>
                    <a:pt x="1923131" y="136283"/>
                  </a:lnTo>
                  <a:lnTo>
                    <a:pt x="1923212" y="136464"/>
                  </a:lnTo>
                  <a:lnTo>
                    <a:pt x="1922645" y="136550"/>
                  </a:lnTo>
                  <a:lnTo>
                    <a:pt x="1872234" y="136550"/>
                  </a:lnTo>
                  <a:lnTo>
                    <a:pt x="1872234" y="219494"/>
                  </a:lnTo>
                  <a:close/>
                </a:path>
                <a:path w="1985010" h="248919">
                  <a:moveTo>
                    <a:pt x="1968924" y="114680"/>
                  </a:moveTo>
                  <a:lnTo>
                    <a:pt x="1911705" y="114680"/>
                  </a:lnTo>
                  <a:lnTo>
                    <a:pt x="1922831" y="114115"/>
                  </a:lnTo>
                  <a:lnTo>
                    <a:pt x="1932248" y="112418"/>
                  </a:lnTo>
                  <a:lnTo>
                    <a:pt x="1956178" y="80810"/>
                  </a:lnTo>
                  <a:lnTo>
                    <a:pt x="1956244" y="77343"/>
                  </a:lnTo>
                  <a:lnTo>
                    <a:pt x="1955620" y="69971"/>
                  </a:lnTo>
                  <a:lnTo>
                    <a:pt x="1924725" y="44560"/>
                  </a:lnTo>
                  <a:lnTo>
                    <a:pt x="1914639" y="44005"/>
                  </a:lnTo>
                  <a:lnTo>
                    <a:pt x="1970347" y="44005"/>
                  </a:lnTo>
                  <a:lnTo>
                    <a:pt x="1973548" y="48490"/>
                  </a:lnTo>
                  <a:lnTo>
                    <a:pt x="1979120" y="61864"/>
                  </a:lnTo>
                  <a:lnTo>
                    <a:pt x="1980514" y="69075"/>
                  </a:lnTo>
                  <a:lnTo>
                    <a:pt x="1980514" y="80810"/>
                  </a:lnTo>
                  <a:lnTo>
                    <a:pt x="1979897" y="89719"/>
                  </a:lnTo>
                  <a:lnTo>
                    <a:pt x="1978048" y="97996"/>
                  </a:lnTo>
                  <a:lnTo>
                    <a:pt x="1974965" y="105639"/>
                  </a:lnTo>
                  <a:lnTo>
                    <a:pt x="1970650" y="112649"/>
                  </a:lnTo>
                  <a:lnTo>
                    <a:pt x="1968924" y="114680"/>
                  </a:lnTo>
                  <a:close/>
                </a:path>
                <a:path w="1985010" h="248919">
                  <a:moveTo>
                    <a:pt x="1984514" y="219494"/>
                  </a:moveTo>
                  <a:lnTo>
                    <a:pt x="1960074" y="219494"/>
                  </a:lnTo>
                  <a:lnTo>
                    <a:pt x="1923131" y="136283"/>
                  </a:lnTo>
                  <a:lnTo>
                    <a:pt x="1948069" y="136283"/>
                  </a:lnTo>
                  <a:lnTo>
                    <a:pt x="1984514" y="2194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3208" y="3110255"/>
              <a:ext cx="3369175" cy="25416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91323" y="3725544"/>
              <a:ext cx="1998345" cy="690245"/>
            </a:xfrm>
            <a:custGeom>
              <a:avLst/>
              <a:gdLst/>
              <a:ahLst/>
              <a:cxnLst/>
              <a:rect l="l" t="t" r="r" b="b"/>
              <a:pathLst>
                <a:path w="1998345" h="690245">
                  <a:moveTo>
                    <a:pt x="151485" y="169075"/>
                  </a:moveTo>
                  <a:lnTo>
                    <a:pt x="123990" y="142201"/>
                  </a:lnTo>
                  <a:lnTo>
                    <a:pt x="98336" y="113703"/>
                  </a:lnTo>
                  <a:lnTo>
                    <a:pt x="89077" y="17602"/>
                  </a:lnTo>
                  <a:lnTo>
                    <a:pt x="64274" y="17602"/>
                  </a:lnTo>
                  <a:lnTo>
                    <a:pt x="64274" y="83312"/>
                  </a:lnTo>
                  <a:lnTo>
                    <a:pt x="64046" y="87922"/>
                  </a:lnTo>
                  <a:lnTo>
                    <a:pt x="49377" y="123583"/>
                  </a:lnTo>
                  <a:lnTo>
                    <a:pt x="40271" y="134289"/>
                  </a:lnTo>
                  <a:lnTo>
                    <a:pt x="35471" y="138684"/>
                  </a:lnTo>
                  <a:lnTo>
                    <a:pt x="30403" y="143433"/>
                  </a:lnTo>
                  <a:lnTo>
                    <a:pt x="0" y="172516"/>
                  </a:lnTo>
                  <a:lnTo>
                    <a:pt x="14986" y="188290"/>
                  </a:lnTo>
                  <a:lnTo>
                    <a:pt x="43218" y="162026"/>
                  </a:lnTo>
                  <a:lnTo>
                    <a:pt x="46748" y="158445"/>
                  </a:lnTo>
                  <a:lnTo>
                    <a:pt x="74053" y="128562"/>
                  </a:lnTo>
                  <a:lnTo>
                    <a:pt x="77012" y="124383"/>
                  </a:lnTo>
                  <a:lnTo>
                    <a:pt x="77533" y="125069"/>
                  </a:lnTo>
                  <a:lnTo>
                    <a:pt x="84480" y="133324"/>
                  </a:lnTo>
                  <a:lnTo>
                    <a:pt x="88785" y="137744"/>
                  </a:lnTo>
                  <a:lnTo>
                    <a:pt x="93903" y="142417"/>
                  </a:lnTo>
                  <a:lnTo>
                    <a:pt x="98501" y="147993"/>
                  </a:lnTo>
                  <a:lnTo>
                    <a:pt x="129260" y="178066"/>
                  </a:lnTo>
                  <a:lnTo>
                    <a:pt x="136639" y="184556"/>
                  </a:lnTo>
                  <a:lnTo>
                    <a:pt x="151485" y="169075"/>
                  </a:lnTo>
                  <a:close/>
                </a:path>
                <a:path w="1998345" h="690245">
                  <a:moveTo>
                    <a:pt x="204292" y="0"/>
                  </a:moveTo>
                  <a:lnTo>
                    <a:pt x="180022" y="0"/>
                  </a:lnTo>
                  <a:lnTo>
                    <a:pt x="180022" y="248831"/>
                  </a:lnTo>
                  <a:lnTo>
                    <a:pt x="204292" y="248831"/>
                  </a:lnTo>
                  <a:lnTo>
                    <a:pt x="204292" y="0"/>
                  </a:lnTo>
                  <a:close/>
                </a:path>
                <a:path w="1998345" h="690245">
                  <a:moveTo>
                    <a:pt x="256019" y="497852"/>
                  </a:moveTo>
                  <a:lnTo>
                    <a:pt x="141871" y="497852"/>
                  </a:lnTo>
                  <a:lnTo>
                    <a:pt x="141871" y="514362"/>
                  </a:lnTo>
                  <a:lnTo>
                    <a:pt x="141871" y="588022"/>
                  </a:lnTo>
                  <a:lnTo>
                    <a:pt x="141871" y="604532"/>
                  </a:lnTo>
                  <a:lnTo>
                    <a:pt x="141871" y="689622"/>
                  </a:lnTo>
                  <a:lnTo>
                    <a:pt x="160540" y="689622"/>
                  </a:lnTo>
                  <a:lnTo>
                    <a:pt x="160540" y="604532"/>
                  </a:lnTo>
                  <a:lnTo>
                    <a:pt x="250431" y="604532"/>
                  </a:lnTo>
                  <a:lnTo>
                    <a:pt x="250431" y="588022"/>
                  </a:lnTo>
                  <a:lnTo>
                    <a:pt x="160540" y="588022"/>
                  </a:lnTo>
                  <a:lnTo>
                    <a:pt x="160540" y="514362"/>
                  </a:lnTo>
                  <a:lnTo>
                    <a:pt x="256019" y="514362"/>
                  </a:lnTo>
                  <a:lnTo>
                    <a:pt x="256019" y="497852"/>
                  </a:lnTo>
                  <a:close/>
                </a:path>
                <a:path w="1998345" h="690245">
                  <a:moveTo>
                    <a:pt x="458190" y="135763"/>
                  </a:moveTo>
                  <a:lnTo>
                    <a:pt x="418236" y="112852"/>
                  </a:lnTo>
                  <a:lnTo>
                    <a:pt x="400431" y="101346"/>
                  </a:lnTo>
                  <a:lnTo>
                    <a:pt x="394487" y="97421"/>
                  </a:lnTo>
                  <a:lnTo>
                    <a:pt x="370598" y="62357"/>
                  </a:lnTo>
                  <a:lnTo>
                    <a:pt x="370179" y="56388"/>
                  </a:lnTo>
                  <a:lnTo>
                    <a:pt x="370179" y="17335"/>
                  </a:lnTo>
                  <a:lnTo>
                    <a:pt x="345376" y="17335"/>
                  </a:lnTo>
                  <a:lnTo>
                    <a:pt x="345363" y="56388"/>
                  </a:lnTo>
                  <a:lnTo>
                    <a:pt x="325780" y="93738"/>
                  </a:lnTo>
                  <a:lnTo>
                    <a:pt x="314820" y="101346"/>
                  </a:lnTo>
                  <a:lnTo>
                    <a:pt x="309511" y="104940"/>
                  </a:lnTo>
                  <a:lnTo>
                    <a:pt x="274193" y="126225"/>
                  </a:lnTo>
                  <a:lnTo>
                    <a:pt x="256565" y="136004"/>
                  </a:lnTo>
                  <a:lnTo>
                    <a:pt x="268516" y="154419"/>
                  </a:lnTo>
                  <a:lnTo>
                    <a:pt x="308140" y="132435"/>
                  </a:lnTo>
                  <a:lnTo>
                    <a:pt x="340728" y="110845"/>
                  </a:lnTo>
                  <a:lnTo>
                    <a:pt x="357873" y="95872"/>
                  </a:lnTo>
                  <a:lnTo>
                    <a:pt x="360159" y="98348"/>
                  </a:lnTo>
                  <a:lnTo>
                    <a:pt x="393611" y="123532"/>
                  </a:lnTo>
                  <a:lnTo>
                    <a:pt x="430542" y="145707"/>
                  </a:lnTo>
                  <a:lnTo>
                    <a:pt x="446493" y="153885"/>
                  </a:lnTo>
                  <a:lnTo>
                    <a:pt x="458190" y="135763"/>
                  </a:lnTo>
                  <a:close/>
                </a:path>
                <a:path w="1998345" h="690245">
                  <a:moveTo>
                    <a:pt x="472592" y="193090"/>
                  </a:moveTo>
                  <a:lnTo>
                    <a:pt x="243230" y="193090"/>
                  </a:lnTo>
                  <a:lnTo>
                    <a:pt x="243230" y="214426"/>
                  </a:lnTo>
                  <a:lnTo>
                    <a:pt x="472592" y="214426"/>
                  </a:lnTo>
                  <a:lnTo>
                    <a:pt x="472592" y="193090"/>
                  </a:lnTo>
                  <a:close/>
                </a:path>
                <a:path w="1998345" h="690245">
                  <a:moveTo>
                    <a:pt x="478713" y="617397"/>
                  </a:moveTo>
                  <a:lnTo>
                    <a:pt x="358165" y="617397"/>
                  </a:lnTo>
                  <a:lnTo>
                    <a:pt x="358165" y="634733"/>
                  </a:lnTo>
                  <a:lnTo>
                    <a:pt x="478713" y="634733"/>
                  </a:lnTo>
                  <a:lnTo>
                    <a:pt x="478713" y="617397"/>
                  </a:lnTo>
                  <a:close/>
                </a:path>
                <a:path w="1998345" h="690245">
                  <a:moveTo>
                    <a:pt x="478713" y="561124"/>
                  </a:moveTo>
                  <a:lnTo>
                    <a:pt x="358165" y="561124"/>
                  </a:lnTo>
                  <a:lnTo>
                    <a:pt x="358165" y="578459"/>
                  </a:lnTo>
                  <a:lnTo>
                    <a:pt x="478713" y="578459"/>
                  </a:lnTo>
                  <a:lnTo>
                    <a:pt x="478713" y="561124"/>
                  </a:lnTo>
                  <a:close/>
                </a:path>
                <a:path w="1998345" h="690245">
                  <a:moveTo>
                    <a:pt x="608076" y="129578"/>
                  </a:moveTo>
                  <a:lnTo>
                    <a:pt x="606082" y="112814"/>
                  </a:lnTo>
                  <a:lnTo>
                    <a:pt x="605574" y="108546"/>
                  </a:lnTo>
                  <a:lnTo>
                    <a:pt x="595833" y="109651"/>
                  </a:lnTo>
                  <a:lnTo>
                    <a:pt x="587654" y="110464"/>
                  </a:lnTo>
                  <a:lnTo>
                    <a:pt x="548627" y="112610"/>
                  </a:lnTo>
                  <a:lnTo>
                    <a:pt x="529120" y="112814"/>
                  </a:lnTo>
                  <a:lnTo>
                    <a:pt x="520598" y="112814"/>
                  </a:lnTo>
                  <a:lnTo>
                    <a:pt x="520598" y="84543"/>
                  </a:lnTo>
                  <a:lnTo>
                    <a:pt x="582472" y="84543"/>
                  </a:lnTo>
                  <a:lnTo>
                    <a:pt x="582472" y="63207"/>
                  </a:lnTo>
                  <a:lnTo>
                    <a:pt x="520598" y="63207"/>
                  </a:lnTo>
                  <a:lnTo>
                    <a:pt x="520598" y="35204"/>
                  </a:lnTo>
                  <a:lnTo>
                    <a:pt x="594474" y="35204"/>
                  </a:lnTo>
                  <a:lnTo>
                    <a:pt x="594474" y="13868"/>
                  </a:lnTo>
                  <a:lnTo>
                    <a:pt x="496862" y="13868"/>
                  </a:lnTo>
                  <a:lnTo>
                    <a:pt x="496862" y="134150"/>
                  </a:lnTo>
                  <a:lnTo>
                    <a:pt x="547141" y="133807"/>
                  </a:lnTo>
                  <a:lnTo>
                    <a:pt x="590550" y="131495"/>
                  </a:lnTo>
                  <a:lnTo>
                    <a:pt x="598817" y="130644"/>
                  </a:lnTo>
                  <a:lnTo>
                    <a:pt x="608076" y="129578"/>
                  </a:lnTo>
                  <a:close/>
                </a:path>
                <a:path w="1998345" h="690245">
                  <a:moveTo>
                    <a:pt x="652081" y="3200"/>
                  </a:moveTo>
                  <a:lnTo>
                    <a:pt x="628345" y="3200"/>
                  </a:lnTo>
                  <a:lnTo>
                    <a:pt x="628345" y="61074"/>
                  </a:lnTo>
                  <a:lnTo>
                    <a:pt x="592874" y="61074"/>
                  </a:lnTo>
                  <a:lnTo>
                    <a:pt x="592874" y="82677"/>
                  </a:lnTo>
                  <a:lnTo>
                    <a:pt x="628345" y="82677"/>
                  </a:lnTo>
                  <a:lnTo>
                    <a:pt x="628345" y="145884"/>
                  </a:lnTo>
                  <a:lnTo>
                    <a:pt x="652081" y="145884"/>
                  </a:lnTo>
                  <a:lnTo>
                    <a:pt x="652081" y="3200"/>
                  </a:lnTo>
                  <a:close/>
                </a:path>
                <a:path w="1998345" h="690245">
                  <a:moveTo>
                    <a:pt x="697953" y="155752"/>
                  </a:moveTo>
                  <a:lnTo>
                    <a:pt x="674484" y="155752"/>
                  </a:lnTo>
                  <a:lnTo>
                    <a:pt x="674484" y="177622"/>
                  </a:lnTo>
                  <a:lnTo>
                    <a:pt x="674484" y="226695"/>
                  </a:lnTo>
                  <a:lnTo>
                    <a:pt x="564870" y="226695"/>
                  </a:lnTo>
                  <a:lnTo>
                    <a:pt x="564870" y="177622"/>
                  </a:lnTo>
                  <a:lnTo>
                    <a:pt x="674484" y="177622"/>
                  </a:lnTo>
                  <a:lnTo>
                    <a:pt x="674484" y="155752"/>
                  </a:lnTo>
                  <a:lnTo>
                    <a:pt x="541401" y="155752"/>
                  </a:lnTo>
                  <a:lnTo>
                    <a:pt x="541401" y="248564"/>
                  </a:lnTo>
                  <a:lnTo>
                    <a:pt x="697953" y="248564"/>
                  </a:lnTo>
                  <a:lnTo>
                    <a:pt x="697953" y="226695"/>
                  </a:lnTo>
                  <a:lnTo>
                    <a:pt x="697953" y="177622"/>
                  </a:lnTo>
                  <a:lnTo>
                    <a:pt x="697953" y="155752"/>
                  </a:lnTo>
                  <a:close/>
                </a:path>
                <a:path w="1998345" h="690245">
                  <a:moveTo>
                    <a:pt x="697953" y="0"/>
                  </a:moveTo>
                  <a:lnTo>
                    <a:pt x="674217" y="0"/>
                  </a:lnTo>
                  <a:lnTo>
                    <a:pt x="674217" y="146418"/>
                  </a:lnTo>
                  <a:lnTo>
                    <a:pt x="697953" y="146418"/>
                  </a:lnTo>
                  <a:lnTo>
                    <a:pt x="697953" y="0"/>
                  </a:lnTo>
                  <a:close/>
                </a:path>
                <a:path w="1998345" h="690245">
                  <a:moveTo>
                    <a:pt x="879792" y="90843"/>
                  </a:moveTo>
                  <a:lnTo>
                    <a:pt x="879767" y="62433"/>
                  </a:lnTo>
                  <a:lnTo>
                    <a:pt x="878065" y="55664"/>
                  </a:lnTo>
                  <a:lnTo>
                    <a:pt x="871004" y="42456"/>
                  </a:lnTo>
                  <a:lnTo>
                    <a:pt x="867156" y="37871"/>
                  </a:lnTo>
                  <a:lnTo>
                    <a:pt x="866190" y="36715"/>
                  </a:lnTo>
                  <a:lnTo>
                    <a:pt x="856361" y="28854"/>
                  </a:lnTo>
                  <a:lnTo>
                    <a:pt x="856361" y="66675"/>
                  </a:lnTo>
                  <a:lnTo>
                    <a:pt x="856361" y="86512"/>
                  </a:lnTo>
                  <a:lnTo>
                    <a:pt x="824611" y="114592"/>
                  </a:lnTo>
                  <a:lnTo>
                    <a:pt x="819277" y="115481"/>
                  </a:lnTo>
                  <a:lnTo>
                    <a:pt x="808101" y="115481"/>
                  </a:lnTo>
                  <a:lnTo>
                    <a:pt x="772172" y="90843"/>
                  </a:lnTo>
                  <a:lnTo>
                    <a:pt x="771029" y="86512"/>
                  </a:lnTo>
                  <a:lnTo>
                    <a:pt x="771029" y="66675"/>
                  </a:lnTo>
                  <a:lnTo>
                    <a:pt x="802792" y="38747"/>
                  </a:lnTo>
                  <a:lnTo>
                    <a:pt x="808139" y="37871"/>
                  </a:lnTo>
                  <a:lnTo>
                    <a:pt x="819226" y="37871"/>
                  </a:lnTo>
                  <a:lnTo>
                    <a:pt x="855192" y="62433"/>
                  </a:lnTo>
                  <a:lnTo>
                    <a:pt x="856361" y="66675"/>
                  </a:lnTo>
                  <a:lnTo>
                    <a:pt x="856361" y="28854"/>
                  </a:lnTo>
                  <a:lnTo>
                    <a:pt x="813701" y="16268"/>
                  </a:lnTo>
                  <a:lnTo>
                    <a:pt x="807021" y="16522"/>
                  </a:lnTo>
                  <a:lnTo>
                    <a:pt x="761161" y="36715"/>
                  </a:lnTo>
                  <a:lnTo>
                    <a:pt x="747560" y="62433"/>
                  </a:lnTo>
                  <a:lnTo>
                    <a:pt x="747585" y="90843"/>
                  </a:lnTo>
                  <a:lnTo>
                    <a:pt x="773417" y="126403"/>
                  </a:lnTo>
                  <a:lnTo>
                    <a:pt x="813701" y="137083"/>
                  </a:lnTo>
                  <a:lnTo>
                    <a:pt x="820369" y="136817"/>
                  </a:lnTo>
                  <a:lnTo>
                    <a:pt x="866101" y="116662"/>
                  </a:lnTo>
                  <a:lnTo>
                    <a:pt x="878052" y="97828"/>
                  </a:lnTo>
                  <a:lnTo>
                    <a:pt x="879792" y="90843"/>
                  </a:lnTo>
                  <a:close/>
                </a:path>
                <a:path w="1998345" h="690245">
                  <a:moveTo>
                    <a:pt x="903312" y="188823"/>
                  </a:moveTo>
                  <a:lnTo>
                    <a:pt x="901433" y="167487"/>
                  </a:lnTo>
                  <a:lnTo>
                    <a:pt x="883653" y="169214"/>
                  </a:lnTo>
                  <a:lnTo>
                    <a:pt x="866927" y="170599"/>
                  </a:lnTo>
                  <a:lnTo>
                    <a:pt x="858647" y="171157"/>
                  </a:lnTo>
                  <a:lnTo>
                    <a:pt x="840981" y="172097"/>
                  </a:lnTo>
                  <a:lnTo>
                    <a:pt x="811860" y="173012"/>
                  </a:lnTo>
                  <a:lnTo>
                    <a:pt x="734758" y="173621"/>
                  </a:lnTo>
                  <a:lnTo>
                    <a:pt x="734758" y="195224"/>
                  </a:lnTo>
                  <a:lnTo>
                    <a:pt x="802525" y="194779"/>
                  </a:lnTo>
                  <a:lnTo>
                    <a:pt x="842467" y="193459"/>
                  </a:lnTo>
                  <a:lnTo>
                    <a:pt x="876642" y="191223"/>
                  </a:lnTo>
                  <a:lnTo>
                    <a:pt x="903312" y="188823"/>
                  </a:lnTo>
                  <a:close/>
                </a:path>
                <a:path w="1998345" h="690245">
                  <a:moveTo>
                    <a:pt x="939317" y="0"/>
                  </a:moveTo>
                  <a:lnTo>
                    <a:pt x="915047" y="0"/>
                  </a:lnTo>
                  <a:lnTo>
                    <a:pt x="915047" y="248831"/>
                  </a:lnTo>
                  <a:lnTo>
                    <a:pt x="939317" y="248831"/>
                  </a:lnTo>
                  <a:lnTo>
                    <a:pt x="939317" y="0"/>
                  </a:lnTo>
                  <a:close/>
                </a:path>
                <a:path w="1998345" h="690245">
                  <a:moveTo>
                    <a:pt x="1234020" y="2667"/>
                  </a:moveTo>
                  <a:lnTo>
                    <a:pt x="1210284" y="2667"/>
                  </a:lnTo>
                  <a:lnTo>
                    <a:pt x="1210284" y="30670"/>
                  </a:lnTo>
                  <a:lnTo>
                    <a:pt x="1210284" y="51473"/>
                  </a:lnTo>
                  <a:lnTo>
                    <a:pt x="1210284" y="70942"/>
                  </a:lnTo>
                  <a:lnTo>
                    <a:pt x="1095070" y="70942"/>
                  </a:lnTo>
                  <a:lnTo>
                    <a:pt x="1095070" y="51473"/>
                  </a:lnTo>
                  <a:lnTo>
                    <a:pt x="1210284" y="51473"/>
                  </a:lnTo>
                  <a:lnTo>
                    <a:pt x="1210284" y="30670"/>
                  </a:lnTo>
                  <a:lnTo>
                    <a:pt x="1095070" y="30670"/>
                  </a:lnTo>
                  <a:lnTo>
                    <a:pt x="1095070" y="2667"/>
                  </a:lnTo>
                  <a:lnTo>
                    <a:pt x="1071333" y="2667"/>
                  </a:lnTo>
                  <a:lnTo>
                    <a:pt x="1071333" y="92278"/>
                  </a:lnTo>
                  <a:lnTo>
                    <a:pt x="1234020" y="92278"/>
                  </a:lnTo>
                  <a:lnTo>
                    <a:pt x="1234020" y="70942"/>
                  </a:lnTo>
                  <a:lnTo>
                    <a:pt x="1234020" y="51473"/>
                  </a:lnTo>
                  <a:lnTo>
                    <a:pt x="1234020" y="30670"/>
                  </a:lnTo>
                  <a:lnTo>
                    <a:pt x="1234020" y="2667"/>
                  </a:lnTo>
                  <a:close/>
                </a:path>
                <a:path w="1998345" h="690245">
                  <a:moveTo>
                    <a:pt x="1267358" y="108280"/>
                  </a:moveTo>
                  <a:lnTo>
                    <a:pt x="1037996" y="108280"/>
                  </a:lnTo>
                  <a:lnTo>
                    <a:pt x="1037996" y="129349"/>
                  </a:lnTo>
                  <a:lnTo>
                    <a:pt x="1140675" y="129349"/>
                  </a:lnTo>
                  <a:lnTo>
                    <a:pt x="1140675" y="149885"/>
                  </a:lnTo>
                  <a:lnTo>
                    <a:pt x="1070000" y="149885"/>
                  </a:lnTo>
                  <a:lnTo>
                    <a:pt x="1070000" y="170688"/>
                  </a:lnTo>
                  <a:lnTo>
                    <a:pt x="1210284" y="170688"/>
                  </a:lnTo>
                  <a:lnTo>
                    <a:pt x="1210284" y="189623"/>
                  </a:lnTo>
                  <a:lnTo>
                    <a:pt x="1071333" y="189623"/>
                  </a:lnTo>
                  <a:lnTo>
                    <a:pt x="1071333" y="249897"/>
                  </a:lnTo>
                  <a:lnTo>
                    <a:pt x="1241221" y="249897"/>
                  </a:lnTo>
                  <a:lnTo>
                    <a:pt x="1241221" y="229095"/>
                  </a:lnTo>
                  <a:lnTo>
                    <a:pt x="1095070" y="229095"/>
                  </a:lnTo>
                  <a:lnTo>
                    <a:pt x="1095070" y="210159"/>
                  </a:lnTo>
                  <a:lnTo>
                    <a:pt x="1234020" y="210159"/>
                  </a:lnTo>
                  <a:lnTo>
                    <a:pt x="1234020" y="149885"/>
                  </a:lnTo>
                  <a:lnTo>
                    <a:pt x="1164678" y="149885"/>
                  </a:lnTo>
                  <a:lnTo>
                    <a:pt x="1164678" y="129349"/>
                  </a:lnTo>
                  <a:lnTo>
                    <a:pt x="1267358" y="129349"/>
                  </a:lnTo>
                  <a:lnTo>
                    <a:pt x="1267358" y="108280"/>
                  </a:lnTo>
                  <a:close/>
                </a:path>
                <a:path w="1998345" h="690245">
                  <a:moveTo>
                    <a:pt x="1429766" y="126123"/>
                  </a:moveTo>
                  <a:lnTo>
                    <a:pt x="1402626" y="104152"/>
                  </a:lnTo>
                  <a:lnTo>
                    <a:pt x="1396212" y="99250"/>
                  </a:lnTo>
                  <a:lnTo>
                    <a:pt x="1390307" y="95008"/>
                  </a:lnTo>
                  <a:lnTo>
                    <a:pt x="1387208" y="91744"/>
                  </a:lnTo>
                  <a:lnTo>
                    <a:pt x="1370838" y="11468"/>
                  </a:lnTo>
                  <a:lnTo>
                    <a:pt x="1346301" y="11468"/>
                  </a:lnTo>
                  <a:lnTo>
                    <a:pt x="1346301" y="58089"/>
                  </a:lnTo>
                  <a:lnTo>
                    <a:pt x="1346123" y="62306"/>
                  </a:lnTo>
                  <a:lnTo>
                    <a:pt x="1323644" y="99733"/>
                  </a:lnTo>
                  <a:lnTo>
                    <a:pt x="1284160" y="133362"/>
                  </a:lnTo>
                  <a:lnTo>
                    <a:pt x="1298194" y="149618"/>
                  </a:lnTo>
                  <a:lnTo>
                    <a:pt x="1329855" y="124739"/>
                  </a:lnTo>
                  <a:lnTo>
                    <a:pt x="1359395" y="95821"/>
                  </a:lnTo>
                  <a:lnTo>
                    <a:pt x="1359865" y="95199"/>
                  </a:lnTo>
                  <a:lnTo>
                    <a:pt x="1363687" y="99441"/>
                  </a:lnTo>
                  <a:lnTo>
                    <a:pt x="1394244" y="125895"/>
                  </a:lnTo>
                  <a:lnTo>
                    <a:pt x="1416278" y="142151"/>
                  </a:lnTo>
                  <a:lnTo>
                    <a:pt x="1429766" y="126123"/>
                  </a:lnTo>
                  <a:close/>
                </a:path>
                <a:path w="1998345" h="690245">
                  <a:moveTo>
                    <a:pt x="1486306" y="0"/>
                  </a:moveTo>
                  <a:lnTo>
                    <a:pt x="1462316" y="0"/>
                  </a:lnTo>
                  <a:lnTo>
                    <a:pt x="1462316" y="178955"/>
                  </a:lnTo>
                  <a:lnTo>
                    <a:pt x="1486306" y="178955"/>
                  </a:lnTo>
                  <a:lnTo>
                    <a:pt x="1486306" y="0"/>
                  </a:lnTo>
                  <a:close/>
                </a:path>
                <a:path w="1998345" h="690245">
                  <a:moveTo>
                    <a:pt x="1492453" y="224294"/>
                  </a:moveTo>
                  <a:lnTo>
                    <a:pt x="1356423" y="224294"/>
                  </a:lnTo>
                  <a:lnTo>
                    <a:pt x="1356423" y="159486"/>
                  </a:lnTo>
                  <a:lnTo>
                    <a:pt x="1332153" y="159486"/>
                  </a:lnTo>
                  <a:lnTo>
                    <a:pt x="1332153" y="245897"/>
                  </a:lnTo>
                  <a:lnTo>
                    <a:pt x="1492453" y="245897"/>
                  </a:lnTo>
                  <a:lnTo>
                    <a:pt x="1492453" y="224294"/>
                  </a:lnTo>
                  <a:close/>
                </a:path>
                <a:path w="1998345" h="690245">
                  <a:moveTo>
                    <a:pt x="1701533" y="190690"/>
                  </a:moveTo>
                  <a:lnTo>
                    <a:pt x="1700085" y="174155"/>
                  </a:lnTo>
                  <a:lnTo>
                    <a:pt x="1699653" y="169354"/>
                  </a:lnTo>
                  <a:lnTo>
                    <a:pt x="1689938" y="170383"/>
                  </a:lnTo>
                  <a:lnTo>
                    <a:pt x="1680502" y="171284"/>
                  </a:lnTo>
                  <a:lnTo>
                    <a:pt x="1635874" y="173977"/>
                  </a:lnTo>
                  <a:lnTo>
                    <a:pt x="1626870" y="174155"/>
                  </a:lnTo>
                  <a:lnTo>
                    <a:pt x="1626870" y="138150"/>
                  </a:lnTo>
                  <a:lnTo>
                    <a:pt x="1681543" y="138150"/>
                  </a:lnTo>
                  <a:lnTo>
                    <a:pt x="1681543" y="116547"/>
                  </a:lnTo>
                  <a:lnTo>
                    <a:pt x="1572996" y="116547"/>
                  </a:lnTo>
                  <a:lnTo>
                    <a:pt x="1572996" y="89077"/>
                  </a:lnTo>
                  <a:lnTo>
                    <a:pt x="1674075" y="89077"/>
                  </a:lnTo>
                  <a:lnTo>
                    <a:pt x="1674075" y="18669"/>
                  </a:lnTo>
                  <a:lnTo>
                    <a:pt x="1548726" y="18669"/>
                  </a:lnTo>
                  <a:lnTo>
                    <a:pt x="1548726" y="40271"/>
                  </a:lnTo>
                  <a:lnTo>
                    <a:pt x="1650072" y="40271"/>
                  </a:lnTo>
                  <a:lnTo>
                    <a:pt x="1650072" y="67741"/>
                  </a:lnTo>
                  <a:lnTo>
                    <a:pt x="1548993" y="67741"/>
                  </a:lnTo>
                  <a:lnTo>
                    <a:pt x="1548993" y="138150"/>
                  </a:lnTo>
                  <a:lnTo>
                    <a:pt x="1602600" y="138150"/>
                  </a:lnTo>
                  <a:lnTo>
                    <a:pt x="1602600" y="175069"/>
                  </a:lnTo>
                  <a:lnTo>
                    <a:pt x="1596402" y="175247"/>
                  </a:lnTo>
                  <a:lnTo>
                    <a:pt x="1581632" y="175450"/>
                  </a:lnTo>
                  <a:lnTo>
                    <a:pt x="1532191" y="175488"/>
                  </a:lnTo>
                  <a:lnTo>
                    <a:pt x="1532191" y="197091"/>
                  </a:lnTo>
                  <a:lnTo>
                    <a:pt x="1600174" y="196646"/>
                  </a:lnTo>
                  <a:lnTo>
                    <a:pt x="1640547" y="195326"/>
                  </a:lnTo>
                  <a:lnTo>
                    <a:pt x="1674876" y="193090"/>
                  </a:lnTo>
                  <a:lnTo>
                    <a:pt x="1701533" y="190690"/>
                  </a:lnTo>
                  <a:close/>
                </a:path>
                <a:path w="1998345" h="690245">
                  <a:moveTo>
                    <a:pt x="1736750" y="0"/>
                  </a:moveTo>
                  <a:lnTo>
                    <a:pt x="1712480" y="0"/>
                  </a:lnTo>
                  <a:lnTo>
                    <a:pt x="1712480" y="248831"/>
                  </a:lnTo>
                  <a:lnTo>
                    <a:pt x="1736750" y="248831"/>
                  </a:lnTo>
                  <a:lnTo>
                    <a:pt x="1736750" y="0"/>
                  </a:lnTo>
                  <a:close/>
                </a:path>
                <a:path w="1998345" h="690245">
                  <a:moveTo>
                    <a:pt x="1998116" y="193090"/>
                  </a:moveTo>
                  <a:lnTo>
                    <a:pt x="1895436" y="193090"/>
                  </a:lnTo>
                  <a:lnTo>
                    <a:pt x="1895436" y="136283"/>
                  </a:lnTo>
                  <a:lnTo>
                    <a:pt x="1968512" y="136283"/>
                  </a:lnTo>
                  <a:lnTo>
                    <a:pt x="1968512" y="114947"/>
                  </a:lnTo>
                  <a:lnTo>
                    <a:pt x="1825294" y="114947"/>
                  </a:lnTo>
                  <a:lnTo>
                    <a:pt x="1825294" y="42672"/>
                  </a:lnTo>
                  <a:lnTo>
                    <a:pt x="1965845" y="42672"/>
                  </a:lnTo>
                  <a:lnTo>
                    <a:pt x="1965845" y="21336"/>
                  </a:lnTo>
                  <a:lnTo>
                    <a:pt x="1801025" y="21336"/>
                  </a:lnTo>
                  <a:lnTo>
                    <a:pt x="1801025" y="136283"/>
                  </a:lnTo>
                  <a:lnTo>
                    <a:pt x="1871433" y="136283"/>
                  </a:lnTo>
                  <a:lnTo>
                    <a:pt x="1871433" y="193090"/>
                  </a:lnTo>
                  <a:lnTo>
                    <a:pt x="1768754" y="193090"/>
                  </a:lnTo>
                  <a:lnTo>
                    <a:pt x="1768754" y="214426"/>
                  </a:lnTo>
                  <a:lnTo>
                    <a:pt x="1998116" y="214426"/>
                  </a:lnTo>
                  <a:lnTo>
                    <a:pt x="1998116" y="1930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75705" y="4223461"/>
              <a:ext cx="197567" cy="25563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65887" y="4223461"/>
              <a:ext cx="224982" cy="25563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295525" y="4261929"/>
              <a:ext cx="116839" cy="21590"/>
            </a:xfrm>
            <a:custGeom>
              <a:avLst/>
              <a:gdLst/>
              <a:ahLst/>
              <a:cxnLst/>
              <a:rect l="l" t="t" r="r" b="b"/>
              <a:pathLst>
                <a:path w="116839" h="21589">
                  <a:moveTo>
                    <a:pt x="21577" y="0"/>
                  </a:moveTo>
                  <a:lnTo>
                    <a:pt x="0" y="0"/>
                  </a:lnTo>
                  <a:lnTo>
                    <a:pt x="0" y="21209"/>
                  </a:lnTo>
                  <a:lnTo>
                    <a:pt x="21577" y="21209"/>
                  </a:lnTo>
                  <a:lnTo>
                    <a:pt x="21577" y="0"/>
                  </a:lnTo>
                  <a:close/>
                </a:path>
                <a:path w="116839" h="21589">
                  <a:moveTo>
                    <a:pt x="69011" y="0"/>
                  </a:moveTo>
                  <a:lnTo>
                    <a:pt x="47434" y="0"/>
                  </a:lnTo>
                  <a:lnTo>
                    <a:pt x="47434" y="21209"/>
                  </a:lnTo>
                  <a:lnTo>
                    <a:pt x="69011" y="21209"/>
                  </a:lnTo>
                  <a:lnTo>
                    <a:pt x="69011" y="0"/>
                  </a:lnTo>
                  <a:close/>
                </a:path>
                <a:path w="116839" h="21589">
                  <a:moveTo>
                    <a:pt x="116446" y="0"/>
                  </a:moveTo>
                  <a:lnTo>
                    <a:pt x="94869" y="0"/>
                  </a:lnTo>
                  <a:lnTo>
                    <a:pt x="94869" y="21209"/>
                  </a:lnTo>
                  <a:lnTo>
                    <a:pt x="116446" y="21209"/>
                  </a:lnTo>
                  <a:lnTo>
                    <a:pt x="116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20623" y="4223461"/>
              <a:ext cx="219792" cy="25563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733549" y="4588573"/>
              <a:ext cx="56515" cy="250190"/>
            </a:xfrm>
            <a:custGeom>
              <a:avLst/>
              <a:gdLst/>
              <a:ahLst/>
              <a:cxnLst/>
              <a:rect l="l" t="t" r="r" b="b"/>
              <a:pathLst>
                <a:path w="56514" h="250189">
                  <a:moveTo>
                    <a:pt x="56273" y="249631"/>
                  </a:moveTo>
                  <a:lnTo>
                    <a:pt x="39204" y="249631"/>
                  </a:lnTo>
                  <a:lnTo>
                    <a:pt x="29853" y="237362"/>
                  </a:lnTo>
                  <a:lnTo>
                    <a:pt x="9601" y="195757"/>
                  </a:lnTo>
                  <a:lnTo>
                    <a:pt x="600" y="147401"/>
                  </a:lnTo>
                  <a:lnTo>
                    <a:pt x="0" y="129882"/>
                  </a:lnTo>
                  <a:lnTo>
                    <a:pt x="0" y="119214"/>
                  </a:lnTo>
                  <a:lnTo>
                    <a:pt x="5400" y="68908"/>
                  </a:lnTo>
                  <a:lnTo>
                    <a:pt x="21802" y="25269"/>
                  </a:lnTo>
                  <a:lnTo>
                    <a:pt x="39204" y="0"/>
                  </a:lnTo>
                  <a:lnTo>
                    <a:pt x="56273" y="0"/>
                  </a:lnTo>
                  <a:lnTo>
                    <a:pt x="47114" y="13510"/>
                  </a:lnTo>
                  <a:lnTo>
                    <a:pt x="39371" y="27370"/>
                  </a:lnTo>
                  <a:lnTo>
                    <a:pt x="24461" y="71050"/>
                  </a:lnTo>
                  <a:lnTo>
                    <a:pt x="19735" y="117881"/>
                  </a:lnTo>
                  <a:lnTo>
                    <a:pt x="19735" y="131216"/>
                  </a:lnTo>
                  <a:lnTo>
                    <a:pt x="24236" y="176522"/>
                  </a:lnTo>
                  <a:lnTo>
                    <a:pt x="38871" y="220960"/>
                  </a:lnTo>
                  <a:lnTo>
                    <a:pt x="46789" y="235396"/>
                  </a:lnTo>
                  <a:lnTo>
                    <a:pt x="56273" y="2496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16535" y="4607509"/>
              <a:ext cx="199088" cy="25566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052790" y="4607509"/>
              <a:ext cx="463550" cy="192405"/>
            </a:xfrm>
            <a:custGeom>
              <a:avLst/>
              <a:gdLst/>
              <a:ahLst/>
              <a:cxnLst/>
              <a:rect l="l" t="t" r="r" b="b"/>
              <a:pathLst>
                <a:path w="463550" h="192404">
                  <a:moveTo>
                    <a:pt x="120548" y="80543"/>
                  </a:moveTo>
                  <a:lnTo>
                    <a:pt x="0" y="80543"/>
                  </a:lnTo>
                  <a:lnTo>
                    <a:pt x="0" y="63207"/>
                  </a:lnTo>
                  <a:lnTo>
                    <a:pt x="120548" y="63207"/>
                  </a:lnTo>
                  <a:lnTo>
                    <a:pt x="120548" y="80543"/>
                  </a:lnTo>
                  <a:close/>
                </a:path>
                <a:path w="463550" h="192404">
                  <a:moveTo>
                    <a:pt x="120548" y="136817"/>
                  </a:moveTo>
                  <a:lnTo>
                    <a:pt x="0" y="136817"/>
                  </a:lnTo>
                  <a:lnTo>
                    <a:pt x="0" y="119481"/>
                  </a:lnTo>
                  <a:lnTo>
                    <a:pt x="120548" y="119481"/>
                  </a:lnTo>
                  <a:lnTo>
                    <a:pt x="120548" y="136817"/>
                  </a:lnTo>
                  <a:close/>
                </a:path>
                <a:path w="463550" h="192404">
                  <a:moveTo>
                    <a:pt x="243497" y="51739"/>
                  </a:moveTo>
                  <a:lnTo>
                    <a:pt x="234962" y="36804"/>
                  </a:lnTo>
                  <a:lnTo>
                    <a:pt x="294436" y="0"/>
                  </a:lnTo>
                  <a:lnTo>
                    <a:pt x="308571" y="0"/>
                  </a:lnTo>
                  <a:lnTo>
                    <a:pt x="308571" y="23469"/>
                  </a:lnTo>
                  <a:lnTo>
                    <a:pt x="289902" y="23469"/>
                  </a:lnTo>
                  <a:lnTo>
                    <a:pt x="243497" y="51739"/>
                  </a:lnTo>
                  <a:close/>
                </a:path>
                <a:path w="463550" h="192404">
                  <a:moveTo>
                    <a:pt x="308571" y="192290"/>
                  </a:moveTo>
                  <a:lnTo>
                    <a:pt x="289902" y="192290"/>
                  </a:lnTo>
                  <a:lnTo>
                    <a:pt x="289902" y="23469"/>
                  </a:lnTo>
                  <a:lnTo>
                    <a:pt x="308571" y="23469"/>
                  </a:lnTo>
                  <a:lnTo>
                    <a:pt x="308571" y="192290"/>
                  </a:lnTo>
                  <a:close/>
                </a:path>
                <a:path w="463550" h="192404">
                  <a:moveTo>
                    <a:pt x="463524" y="104813"/>
                  </a:moveTo>
                  <a:lnTo>
                    <a:pt x="380314" y="104813"/>
                  </a:lnTo>
                  <a:lnTo>
                    <a:pt x="380314" y="87744"/>
                  </a:lnTo>
                  <a:lnTo>
                    <a:pt x="463524" y="87744"/>
                  </a:lnTo>
                  <a:lnTo>
                    <a:pt x="463524" y="104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16635" y="4607509"/>
              <a:ext cx="217244" cy="25566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863824" y="4779530"/>
              <a:ext cx="34925" cy="60325"/>
            </a:xfrm>
            <a:custGeom>
              <a:avLst/>
              <a:gdLst/>
              <a:ahLst/>
              <a:cxnLst/>
              <a:rect l="l" t="t" r="r" b="b"/>
              <a:pathLst>
                <a:path w="34925" h="60325">
                  <a:moveTo>
                    <a:pt x="15468" y="60007"/>
                  </a:moveTo>
                  <a:lnTo>
                    <a:pt x="0" y="60007"/>
                  </a:lnTo>
                  <a:lnTo>
                    <a:pt x="11201" y="0"/>
                  </a:lnTo>
                  <a:lnTo>
                    <a:pt x="34670" y="0"/>
                  </a:lnTo>
                  <a:lnTo>
                    <a:pt x="15468" y="600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03883" y="4608309"/>
              <a:ext cx="84014" cy="19149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022248" y="4588586"/>
              <a:ext cx="3460750" cy="1130935"/>
            </a:xfrm>
            <a:custGeom>
              <a:avLst/>
              <a:gdLst/>
              <a:ahLst/>
              <a:cxnLst/>
              <a:rect l="l" t="t" r="r" b="b"/>
              <a:pathLst>
                <a:path w="3460750" h="1130935">
                  <a:moveTo>
                    <a:pt x="66941" y="636600"/>
                  </a:moveTo>
                  <a:lnTo>
                    <a:pt x="65633" y="622998"/>
                  </a:lnTo>
                  <a:lnTo>
                    <a:pt x="65341" y="620064"/>
                  </a:lnTo>
                  <a:lnTo>
                    <a:pt x="57340" y="621131"/>
                  </a:lnTo>
                  <a:lnTo>
                    <a:pt x="49568" y="621893"/>
                  </a:lnTo>
                  <a:lnTo>
                    <a:pt x="34455" y="622782"/>
                  </a:lnTo>
                  <a:lnTo>
                    <a:pt x="26670" y="622998"/>
                  </a:lnTo>
                  <a:lnTo>
                    <a:pt x="18669" y="622998"/>
                  </a:lnTo>
                  <a:lnTo>
                    <a:pt x="18669" y="501116"/>
                  </a:lnTo>
                  <a:lnTo>
                    <a:pt x="60540" y="501116"/>
                  </a:lnTo>
                  <a:lnTo>
                    <a:pt x="60540" y="484047"/>
                  </a:lnTo>
                  <a:lnTo>
                    <a:pt x="0" y="484047"/>
                  </a:lnTo>
                  <a:lnTo>
                    <a:pt x="0" y="640067"/>
                  </a:lnTo>
                  <a:lnTo>
                    <a:pt x="11201" y="640067"/>
                  </a:lnTo>
                  <a:lnTo>
                    <a:pt x="18554" y="640016"/>
                  </a:lnTo>
                  <a:lnTo>
                    <a:pt x="61112" y="637362"/>
                  </a:lnTo>
                  <a:lnTo>
                    <a:pt x="66941" y="636600"/>
                  </a:lnTo>
                  <a:close/>
                </a:path>
                <a:path w="3460750" h="1130935">
                  <a:moveTo>
                    <a:pt x="151218" y="636333"/>
                  </a:moveTo>
                  <a:lnTo>
                    <a:pt x="149745" y="622998"/>
                  </a:lnTo>
                  <a:lnTo>
                    <a:pt x="149352" y="619531"/>
                  </a:lnTo>
                  <a:lnTo>
                    <a:pt x="143471" y="620293"/>
                  </a:lnTo>
                  <a:lnTo>
                    <a:pt x="137287" y="620966"/>
                  </a:lnTo>
                  <a:lnTo>
                    <a:pt x="94145" y="622998"/>
                  </a:lnTo>
                  <a:lnTo>
                    <a:pt x="94145" y="501116"/>
                  </a:lnTo>
                  <a:lnTo>
                    <a:pt x="140017" y="501116"/>
                  </a:lnTo>
                  <a:lnTo>
                    <a:pt x="140017" y="484047"/>
                  </a:lnTo>
                  <a:lnTo>
                    <a:pt x="75476" y="484047"/>
                  </a:lnTo>
                  <a:lnTo>
                    <a:pt x="75476" y="640067"/>
                  </a:lnTo>
                  <a:lnTo>
                    <a:pt x="88811" y="640067"/>
                  </a:lnTo>
                  <a:lnTo>
                    <a:pt x="98361" y="640003"/>
                  </a:lnTo>
                  <a:lnTo>
                    <a:pt x="139522" y="637641"/>
                  </a:lnTo>
                  <a:lnTo>
                    <a:pt x="145770" y="636993"/>
                  </a:lnTo>
                  <a:lnTo>
                    <a:pt x="151218" y="636333"/>
                  </a:lnTo>
                  <a:close/>
                </a:path>
                <a:path w="3460750" h="1130935">
                  <a:moveTo>
                    <a:pt x="221627" y="551789"/>
                  </a:moveTo>
                  <a:lnTo>
                    <a:pt x="185089" y="551789"/>
                  </a:lnTo>
                  <a:lnTo>
                    <a:pt x="185089" y="461645"/>
                  </a:lnTo>
                  <a:lnTo>
                    <a:pt x="166154" y="461645"/>
                  </a:lnTo>
                  <a:lnTo>
                    <a:pt x="166154" y="705408"/>
                  </a:lnTo>
                  <a:lnTo>
                    <a:pt x="185089" y="705408"/>
                  </a:lnTo>
                  <a:lnTo>
                    <a:pt x="185089" y="568591"/>
                  </a:lnTo>
                  <a:lnTo>
                    <a:pt x="221627" y="568591"/>
                  </a:lnTo>
                  <a:lnTo>
                    <a:pt x="221627" y="551789"/>
                  </a:lnTo>
                  <a:close/>
                </a:path>
                <a:path w="3460750" h="1130935">
                  <a:moveTo>
                    <a:pt x="277634" y="1092136"/>
                  </a:moveTo>
                  <a:lnTo>
                    <a:pt x="241198" y="1008926"/>
                  </a:lnTo>
                  <a:lnTo>
                    <a:pt x="238963" y="1003833"/>
                  </a:lnTo>
                  <a:lnTo>
                    <a:pt x="246126" y="1000734"/>
                  </a:lnTo>
                  <a:lnTo>
                    <a:pt x="271170" y="970635"/>
                  </a:lnTo>
                  <a:lnTo>
                    <a:pt x="273634" y="953452"/>
                  </a:lnTo>
                  <a:lnTo>
                    <a:pt x="273634" y="941717"/>
                  </a:lnTo>
                  <a:lnTo>
                    <a:pt x="251447" y="905357"/>
                  </a:lnTo>
                  <a:lnTo>
                    <a:pt x="249364" y="904163"/>
                  </a:lnTo>
                  <a:lnTo>
                    <a:pt x="249364" y="949985"/>
                  </a:lnTo>
                  <a:lnTo>
                    <a:pt x="249301" y="953452"/>
                  </a:lnTo>
                  <a:lnTo>
                    <a:pt x="225374" y="985050"/>
                  </a:lnTo>
                  <a:lnTo>
                    <a:pt x="204825" y="987323"/>
                  </a:lnTo>
                  <a:lnTo>
                    <a:pt x="165354" y="987323"/>
                  </a:lnTo>
                  <a:lnTo>
                    <a:pt x="165354" y="916647"/>
                  </a:lnTo>
                  <a:lnTo>
                    <a:pt x="207759" y="916647"/>
                  </a:lnTo>
                  <a:lnTo>
                    <a:pt x="243751" y="930376"/>
                  </a:lnTo>
                  <a:lnTo>
                    <a:pt x="249364" y="949985"/>
                  </a:lnTo>
                  <a:lnTo>
                    <a:pt x="249364" y="904163"/>
                  </a:lnTo>
                  <a:lnTo>
                    <a:pt x="210426" y="894778"/>
                  </a:lnTo>
                  <a:lnTo>
                    <a:pt x="141351" y="894778"/>
                  </a:lnTo>
                  <a:lnTo>
                    <a:pt x="141351" y="1092136"/>
                  </a:lnTo>
                  <a:lnTo>
                    <a:pt x="165354" y="1092136"/>
                  </a:lnTo>
                  <a:lnTo>
                    <a:pt x="165354" y="1009192"/>
                  </a:lnTo>
                  <a:lnTo>
                    <a:pt x="215773" y="1009192"/>
                  </a:lnTo>
                  <a:lnTo>
                    <a:pt x="216331" y="1009116"/>
                  </a:lnTo>
                  <a:lnTo>
                    <a:pt x="253199" y="1092136"/>
                  </a:lnTo>
                  <a:lnTo>
                    <a:pt x="277634" y="1092136"/>
                  </a:lnTo>
                  <a:close/>
                </a:path>
                <a:path w="3460750" h="1130935">
                  <a:moveTo>
                    <a:pt x="385114" y="639000"/>
                  </a:moveTo>
                  <a:lnTo>
                    <a:pt x="383692" y="628065"/>
                  </a:lnTo>
                  <a:lnTo>
                    <a:pt x="382981" y="622731"/>
                  </a:lnTo>
                  <a:lnTo>
                    <a:pt x="373507" y="624090"/>
                  </a:lnTo>
                  <a:lnTo>
                    <a:pt x="363753" y="625233"/>
                  </a:lnTo>
                  <a:lnTo>
                    <a:pt x="322618" y="627773"/>
                  </a:lnTo>
                  <a:lnTo>
                    <a:pt x="302183" y="628065"/>
                  </a:lnTo>
                  <a:lnTo>
                    <a:pt x="267766" y="628065"/>
                  </a:lnTo>
                  <a:lnTo>
                    <a:pt x="267766" y="568058"/>
                  </a:lnTo>
                  <a:lnTo>
                    <a:pt x="356311" y="568058"/>
                  </a:lnTo>
                  <a:lnTo>
                    <a:pt x="356311" y="481380"/>
                  </a:lnTo>
                  <a:lnTo>
                    <a:pt x="249097" y="481380"/>
                  </a:lnTo>
                  <a:lnTo>
                    <a:pt x="249097" y="497916"/>
                  </a:lnTo>
                  <a:lnTo>
                    <a:pt x="337654" y="497916"/>
                  </a:lnTo>
                  <a:lnTo>
                    <a:pt x="337654" y="551522"/>
                  </a:lnTo>
                  <a:lnTo>
                    <a:pt x="249097" y="551522"/>
                  </a:lnTo>
                  <a:lnTo>
                    <a:pt x="249097" y="644867"/>
                  </a:lnTo>
                  <a:lnTo>
                    <a:pt x="297370" y="644867"/>
                  </a:lnTo>
                  <a:lnTo>
                    <a:pt x="308330" y="644804"/>
                  </a:lnTo>
                  <a:lnTo>
                    <a:pt x="352590" y="642937"/>
                  </a:lnTo>
                  <a:lnTo>
                    <a:pt x="374396" y="640600"/>
                  </a:lnTo>
                  <a:lnTo>
                    <a:pt x="385114" y="639000"/>
                  </a:lnTo>
                  <a:close/>
                </a:path>
                <a:path w="3460750" h="1130935">
                  <a:moveTo>
                    <a:pt x="465658" y="552856"/>
                  </a:moveTo>
                  <a:lnTo>
                    <a:pt x="425132" y="552856"/>
                  </a:lnTo>
                  <a:lnTo>
                    <a:pt x="425132" y="461645"/>
                  </a:lnTo>
                  <a:lnTo>
                    <a:pt x="406184" y="461645"/>
                  </a:lnTo>
                  <a:lnTo>
                    <a:pt x="406184" y="705408"/>
                  </a:lnTo>
                  <a:lnTo>
                    <a:pt x="425132" y="705408"/>
                  </a:lnTo>
                  <a:lnTo>
                    <a:pt x="425132" y="569658"/>
                  </a:lnTo>
                  <a:lnTo>
                    <a:pt x="465658" y="569658"/>
                  </a:lnTo>
                  <a:lnTo>
                    <a:pt x="465658" y="552856"/>
                  </a:lnTo>
                  <a:close/>
                </a:path>
                <a:path w="3460750" h="1130935">
                  <a:moveTo>
                    <a:pt x="496874" y="1014260"/>
                  </a:moveTo>
                  <a:lnTo>
                    <a:pt x="370992" y="1014260"/>
                  </a:lnTo>
                  <a:lnTo>
                    <a:pt x="370992" y="1036662"/>
                  </a:lnTo>
                  <a:lnTo>
                    <a:pt x="496874" y="1036662"/>
                  </a:lnTo>
                  <a:lnTo>
                    <a:pt x="496874" y="1014260"/>
                  </a:lnTo>
                  <a:close/>
                </a:path>
                <a:path w="3460750" h="1130935">
                  <a:moveTo>
                    <a:pt x="496874" y="957986"/>
                  </a:moveTo>
                  <a:lnTo>
                    <a:pt x="370992" y="957986"/>
                  </a:lnTo>
                  <a:lnTo>
                    <a:pt x="370992" y="980389"/>
                  </a:lnTo>
                  <a:lnTo>
                    <a:pt x="496874" y="980389"/>
                  </a:lnTo>
                  <a:lnTo>
                    <a:pt x="496874" y="957986"/>
                  </a:lnTo>
                  <a:close/>
                </a:path>
                <a:path w="3460750" h="1130935">
                  <a:moveTo>
                    <a:pt x="623544" y="627799"/>
                  </a:moveTo>
                  <a:lnTo>
                    <a:pt x="591172" y="596747"/>
                  </a:lnTo>
                  <a:lnTo>
                    <a:pt x="573900" y="577659"/>
                  </a:lnTo>
                  <a:lnTo>
                    <a:pt x="573582" y="577303"/>
                  </a:lnTo>
                  <a:lnTo>
                    <a:pt x="561136" y="479513"/>
                  </a:lnTo>
                  <a:lnTo>
                    <a:pt x="541667" y="479513"/>
                  </a:lnTo>
                  <a:lnTo>
                    <a:pt x="541667" y="542188"/>
                  </a:lnTo>
                  <a:lnTo>
                    <a:pt x="541451" y="546900"/>
                  </a:lnTo>
                  <a:lnTo>
                    <a:pt x="526478" y="582726"/>
                  </a:lnTo>
                  <a:lnTo>
                    <a:pt x="496125" y="614273"/>
                  </a:lnTo>
                  <a:lnTo>
                    <a:pt x="477393" y="631266"/>
                  </a:lnTo>
                  <a:lnTo>
                    <a:pt x="489940" y="644334"/>
                  </a:lnTo>
                  <a:lnTo>
                    <a:pt x="520890" y="614667"/>
                  </a:lnTo>
                  <a:lnTo>
                    <a:pt x="546608" y="585749"/>
                  </a:lnTo>
                  <a:lnTo>
                    <a:pt x="551548" y="577659"/>
                  </a:lnTo>
                  <a:lnTo>
                    <a:pt x="551815" y="577659"/>
                  </a:lnTo>
                  <a:lnTo>
                    <a:pt x="568883" y="598462"/>
                  </a:lnTo>
                  <a:lnTo>
                    <a:pt x="573049" y="602881"/>
                  </a:lnTo>
                  <a:lnTo>
                    <a:pt x="605002" y="634682"/>
                  </a:lnTo>
                  <a:lnTo>
                    <a:pt x="611289" y="640600"/>
                  </a:lnTo>
                  <a:lnTo>
                    <a:pt x="623544" y="627799"/>
                  </a:lnTo>
                  <a:close/>
                </a:path>
                <a:path w="3460750" h="1130935">
                  <a:moveTo>
                    <a:pt x="680097" y="461645"/>
                  </a:moveTo>
                  <a:lnTo>
                    <a:pt x="661416" y="461645"/>
                  </a:lnTo>
                  <a:lnTo>
                    <a:pt x="661416" y="538988"/>
                  </a:lnTo>
                  <a:lnTo>
                    <a:pt x="603542" y="538988"/>
                  </a:lnTo>
                  <a:lnTo>
                    <a:pt x="603542" y="556056"/>
                  </a:lnTo>
                  <a:lnTo>
                    <a:pt x="661416" y="556056"/>
                  </a:lnTo>
                  <a:lnTo>
                    <a:pt x="661416" y="705408"/>
                  </a:lnTo>
                  <a:lnTo>
                    <a:pt x="680097" y="705408"/>
                  </a:lnTo>
                  <a:lnTo>
                    <a:pt x="680097" y="461645"/>
                  </a:lnTo>
                  <a:close/>
                </a:path>
                <a:path w="3460750" h="1130935">
                  <a:moveTo>
                    <a:pt x="687565" y="894778"/>
                  </a:moveTo>
                  <a:lnTo>
                    <a:pt x="669950" y="894778"/>
                  </a:lnTo>
                  <a:lnTo>
                    <a:pt x="608609" y="933246"/>
                  </a:lnTo>
                  <a:lnTo>
                    <a:pt x="618845" y="951585"/>
                  </a:lnTo>
                  <a:lnTo>
                    <a:pt x="663562" y="923315"/>
                  </a:lnTo>
                  <a:lnTo>
                    <a:pt x="663562" y="1092136"/>
                  </a:lnTo>
                  <a:lnTo>
                    <a:pt x="687565" y="1092136"/>
                  </a:lnTo>
                  <a:lnTo>
                    <a:pt x="687565" y="923315"/>
                  </a:lnTo>
                  <a:lnTo>
                    <a:pt x="687565" y="894778"/>
                  </a:lnTo>
                  <a:close/>
                </a:path>
                <a:path w="3460750" h="1130935">
                  <a:moveTo>
                    <a:pt x="909193" y="982522"/>
                  </a:moveTo>
                  <a:lnTo>
                    <a:pt x="820648" y="982522"/>
                  </a:lnTo>
                  <a:lnTo>
                    <a:pt x="820648" y="1004658"/>
                  </a:lnTo>
                  <a:lnTo>
                    <a:pt x="909193" y="1004658"/>
                  </a:lnTo>
                  <a:lnTo>
                    <a:pt x="909193" y="982522"/>
                  </a:lnTo>
                  <a:close/>
                </a:path>
                <a:path w="3460750" h="1130935">
                  <a:moveTo>
                    <a:pt x="998804" y="875842"/>
                  </a:moveTo>
                  <a:lnTo>
                    <a:pt x="977747" y="875842"/>
                  </a:lnTo>
                  <a:lnTo>
                    <a:pt x="967905" y="888682"/>
                  </a:lnTo>
                  <a:lnTo>
                    <a:pt x="946912" y="931138"/>
                  </a:lnTo>
                  <a:lnTo>
                    <a:pt x="937793" y="979779"/>
                  </a:lnTo>
                  <a:lnTo>
                    <a:pt x="937234" y="996124"/>
                  </a:lnTo>
                  <a:lnTo>
                    <a:pt x="937234" y="1009459"/>
                  </a:lnTo>
                  <a:lnTo>
                    <a:pt x="942670" y="1059243"/>
                  </a:lnTo>
                  <a:lnTo>
                    <a:pt x="959523" y="1104099"/>
                  </a:lnTo>
                  <a:lnTo>
                    <a:pt x="977785" y="1130541"/>
                  </a:lnTo>
                  <a:lnTo>
                    <a:pt x="998804" y="1130541"/>
                  </a:lnTo>
                  <a:lnTo>
                    <a:pt x="989228" y="1114742"/>
                  </a:lnTo>
                  <a:lnTo>
                    <a:pt x="981265" y="1099261"/>
                  </a:lnTo>
                  <a:lnTo>
                    <a:pt x="966698" y="1054404"/>
                  </a:lnTo>
                  <a:lnTo>
                    <a:pt x="962266" y="1009459"/>
                  </a:lnTo>
                  <a:lnTo>
                    <a:pt x="962266" y="996124"/>
                  </a:lnTo>
                  <a:lnTo>
                    <a:pt x="966914" y="949845"/>
                  </a:lnTo>
                  <a:lnTo>
                    <a:pt x="981735" y="905827"/>
                  </a:lnTo>
                  <a:lnTo>
                    <a:pt x="989533" y="890917"/>
                  </a:lnTo>
                  <a:lnTo>
                    <a:pt x="998804" y="875842"/>
                  </a:lnTo>
                  <a:close/>
                </a:path>
                <a:path w="3460750" h="1130935">
                  <a:moveTo>
                    <a:pt x="1108951" y="894778"/>
                  </a:moveTo>
                  <a:lnTo>
                    <a:pt x="1091336" y="894778"/>
                  </a:lnTo>
                  <a:lnTo>
                    <a:pt x="1030008" y="933246"/>
                  </a:lnTo>
                  <a:lnTo>
                    <a:pt x="1040231" y="951585"/>
                  </a:lnTo>
                  <a:lnTo>
                    <a:pt x="1084948" y="923315"/>
                  </a:lnTo>
                  <a:lnTo>
                    <a:pt x="1084948" y="1092136"/>
                  </a:lnTo>
                  <a:lnTo>
                    <a:pt x="1108951" y="1092136"/>
                  </a:lnTo>
                  <a:lnTo>
                    <a:pt x="1108951" y="923315"/>
                  </a:lnTo>
                  <a:lnTo>
                    <a:pt x="1108951" y="894778"/>
                  </a:lnTo>
                  <a:close/>
                </a:path>
                <a:path w="3460750" h="1130935">
                  <a:moveTo>
                    <a:pt x="1266571" y="982522"/>
                  </a:moveTo>
                  <a:lnTo>
                    <a:pt x="1178026" y="982522"/>
                  </a:lnTo>
                  <a:lnTo>
                    <a:pt x="1178026" y="1004658"/>
                  </a:lnTo>
                  <a:lnTo>
                    <a:pt x="1266571" y="1004658"/>
                  </a:lnTo>
                  <a:lnTo>
                    <a:pt x="1266571" y="982522"/>
                  </a:lnTo>
                  <a:close/>
                </a:path>
                <a:path w="3460750" h="1130935">
                  <a:moveTo>
                    <a:pt x="2275763" y="138417"/>
                  </a:moveTo>
                  <a:lnTo>
                    <a:pt x="2155215" y="138417"/>
                  </a:lnTo>
                  <a:lnTo>
                    <a:pt x="2155215" y="155752"/>
                  </a:lnTo>
                  <a:lnTo>
                    <a:pt x="2275763" y="155752"/>
                  </a:lnTo>
                  <a:lnTo>
                    <a:pt x="2275763" y="138417"/>
                  </a:lnTo>
                  <a:close/>
                </a:path>
                <a:path w="3460750" h="1130935">
                  <a:moveTo>
                    <a:pt x="2275763" y="82143"/>
                  </a:moveTo>
                  <a:lnTo>
                    <a:pt x="2155215" y="82143"/>
                  </a:lnTo>
                  <a:lnTo>
                    <a:pt x="2155215" y="99479"/>
                  </a:lnTo>
                  <a:lnTo>
                    <a:pt x="2275763" y="99479"/>
                  </a:lnTo>
                  <a:lnTo>
                    <a:pt x="2275763" y="82143"/>
                  </a:lnTo>
                  <a:close/>
                </a:path>
                <a:path w="3460750" h="1130935">
                  <a:moveTo>
                    <a:pt x="2397112" y="18935"/>
                  </a:moveTo>
                  <a:lnTo>
                    <a:pt x="2382977" y="18935"/>
                  </a:lnTo>
                  <a:lnTo>
                    <a:pt x="2323503" y="55740"/>
                  </a:lnTo>
                  <a:lnTo>
                    <a:pt x="2332037" y="70675"/>
                  </a:lnTo>
                  <a:lnTo>
                    <a:pt x="2378443" y="42405"/>
                  </a:lnTo>
                  <a:lnTo>
                    <a:pt x="2378443" y="211226"/>
                  </a:lnTo>
                  <a:lnTo>
                    <a:pt x="2397112" y="211226"/>
                  </a:lnTo>
                  <a:lnTo>
                    <a:pt x="2397112" y="42405"/>
                  </a:lnTo>
                  <a:lnTo>
                    <a:pt x="2397112" y="18935"/>
                  </a:lnTo>
                  <a:close/>
                </a:path>
                <a:path w="3460750" h="1130935">
                  <a:moveTo>
                    <a:pt x="2502725" y="190957"/>
                  </a:moveTo>
                  <a:lnTo>
                    <a:pt x="2479256" y="190957"/>
                  </a:lnTo>
                  <a:lnTo>
                    <a:pt x="2468054" y="250964"/>
                  </a:lnTo>
                  <a:lnTo>
                    <a:pt x="2483523" y="250964"/>
                  </a:lnTo>
                  <a:lnTo>
                    <a:pt x="2502725" y="190957"/>
                  </a:lnTo>
                  <a:close/>
                </a:path>
                <a:path w="3460750" h="1130935">
                  <a:moveTo>
                    <a:pt x="2731554" y="194157"/>
                  </a:moveTo>
                  <a:lnTo>
                    <a:pt x="2632875" y="194157"/>
                  </a:lnTo>
                  <a:lnTo>
                    <a:pt x="2708529" y="105257"/>
                  </a:lnTo>
                  <a:lnTo>
                    <a:pt x="2711945" y="100634"/>
                  </a:lnTo>
                  <a:lnTo>
                    <a:pt x="2717812" y="91389"/>
                  </a:lnTo>
                  <a:lnTo>
                    <a:pt x="2720175" y="86626"/>
                  </a:lnTo>
                  <a:lnTo>
                    <a:pt x="2723731" y="76847"/>
                  </a:lnTo>
                  <a:lnTo>
                    <a:pt x="2724620" y="71831"/>
                  </a:lnTo>
                  <a:lnTo>
                    <a:pt x="2724620" y="56896"/>
                  </a:lnTo>
                  <a:lnTo>
                    <a:pt x="2723286" y="50355"/>
                  </a:lnTo>
                  <a:lnTo>
                    <a:pt x="2717952" y="38442"/>
                  </a:lnTo>
                  <a:lnTo>
                    <a:pt x="2714218" y="33375"/>
                  </a:lnTo>
                  <a:lnTo>
                    <a:pt x="2713850" y="33070"/>
                  </a:lnTo>
                  <a:lnTo>
                    <a:pt x="2704617" y="25019"/>
                  </a:lnTo>
                  <a:lnTo>
                    <a:pt x="2698750" y="21780"/>
                  </a:lnTo>
                  <a:lnTo>
                    <a:pt x="2684881" y="17157"/>
                  </a:lnTo>
                  <a:lnTo>
                    <a:pt x="2677147" y="16002"/>
                  </a:lnTo>
                  <a:lnTo>
                    <a:pt x="2660612" y="16002"/>
                  </a:lnTo>
                  <a:lnTo>
                    <a:pt x="2625674" y="31826"/>
                  </a:lnTo>
                  <a:lnTo>
                    <a:pt x="2609672" y="52806"/>
                  </a:lnTo>
                  <a:lnTo>
                    <a:pt x="2624607" y="62141"/>
                  </a:lnTo>
                  <a:lnTo>
                    <a:pt x="2629382" y="54406"/>
                  </a:lnTo>
                  <a:lnTo>
                    <a:pt x="2634399" y="48006"/>
                  </a:lnTo>
                  <a:lnTo>
                    <a:pt x="2639657" y="42938"/>
                  </a:lnTo>
                  <a:lnTo>
                    <a:pt x="2645143" y="39204"/>
                  </a:lnTo>
                  <a:lnTo>
                    <a:pt x="2652611" y="35115"/>
                  </a:lnTo>
                  <a:lnTo>
                    <a:pt x="2660612" y="33070"/>
                  </a:lnTo>
                  <a:lnTo>
                    <a:pt x="2669146" y="33070"/>
                  </a:lnTo>
                  <a:lnTo>
                    <a:pt x="2705570" y="54406"/>
                  </a:lnTo>
                  <a:lnTo>
                    <a:pt x="2705684" y="68897"/>
                  </a:lnTo>
                  <a:lnTo>
                    <a:pt x="2705366" y="71475"/>
                  </a:lnTo>
                  <a:lnTo>
                    <a:pt x="2686481" y="104990"/>
                  </a:lnTo>
                  <a:lnTo>
                    <a:pt x="2609405" y="195224"/>
                  </a:lnTo>
                  <a:lnTo>
                    <a:pt x="2609405" y="211226"/>
                  </a:lnTo>
                  <a:lnTo>
                    <a:pt x="2731554" y="211226"/>
                  </a:lnTo>
                  <a:lnTo>
                    <a:pt x="2731554" y="194157"/>
                  </a:lnTo>
                  <a:close/>
                </a:path>
                <a:path w="3460750" h="1130935">
                  <a:moveTo>
                    <a:pt x="2796095" y="190957"/>
                  </a:moveTo>
                  <a:lnTo>
                    <a:pt x="2772626" y="190957"/>
                  </a:lnTo>
                  <a:lnTo>
                    <a:pt x="2761424" y="250964"/>
                  </a:lnTo>
                  <a:lnTo>
                    <a:pt x="2776893" y="250964"/>
                  </a:lnTo>
                  <a:lnTo>
                    <a:pt x="2796095" y="190957"/>
                  </a:lnTo>
                  <a:close/>
                </a:path>
                <a:path w="3460750" h="1130935">
                  <a:moveTo>
                    <a:pt x="2925483" y="57238"/>
                  </a:moveTo>
                  <a:lnTo>
                    <a:pt x="2903905" y="57238"/>
                  </a:lnTo>
                  <a:lnTo>
                    <a:pt x="2903905" y="78447"/>
                  </a:lnTo>
                  <a:lnTo>
                    <a:pt x="2925483" y="78447"/>
                  </a:lnTo>
                  <a:lnTo>
                    <a:pt x="2925483" y="57238"/>
                  </a:lnTo>
                  <a:close/>
                </a:path>
                <a:path w="3460750" h="1130935">
                  <a:moveTo>
                    <a:pt x="2972917" y="57238"/>
                  </a:moveTo>
                  <a:lnTo>
                    <a:pt x="2951340" y="57238"/>
                  </a:lnTo>
                  <a:lnTo>
                    <a:pt x="2951340" y="78447"/>
                  </a:lnTo>
                  <a:lnTo>
                    <a:pt x="2972917" y="78447"/>
                  </a:lnTo>
                  <a:lnTo>
                    <a:pt x="2972917" y="57238"/>
                  </a:lnTo>
                  <a:close/>
                </a:path>
                <a:path w="3460750" h="1130935">
                  <a:moveTo>
                    <a:pt x="3020339" y="57238"/>
                  </a:moveTo>
                  <a:lnTo>
                    <a:pt x="2998774" y="57238"/>
                  </a:lnTo>
                  <a:lnTo>
                    <a:pt x="2998774" y="78447"/>
                  </a:lnTo>
                  <a:lnTo>
                    <a:pt x="3020339" y="78447"/>
                  </a:lnTo>
                  <a:lnTo>
                    <a:pt x="3020339" y="57238"/>
                  </a:lnTo>
                  <a:close/>
                </a:path>
                <a:path w="3460750" h="1130935">
                  <a:moveTo>
                    <a:pt x="3156407" y="190957"/>
                  </a:moveTo>
                  <a:lnTo>
                    <a:pt x="3132937" y="190957"/>
                  </a:lnTo>
                  <a:lnTo>
                    <a:pt x="3121736" y="250964"/>
                  </a:lnTo>
                  <a:lnTo>
                    <a:pt x="3137204" y="250964"/>
                  </a:lnTo>
                  <a:lnTo>
                    <a:pt x="3156407" y="190957"/>
                  </a:lnTo>
                  <a:close/>
                </a:path>
                <a:path w="3460750" h="1130935">
                  <a:moveTo>
                    <a:pt x="3377501" y="211226"/>
                  </a:moveTo>
                  <a:lnTo>
                    <a:pt x="3377438" y="113614"/>
                  </a:lnTo>
                  <a:lnTo>
                    <a:pt x="3356584" y="72377"/>
                  </a:lnTo>
                  <a:lnTo>
                    <a:pt x="3325761" y="64808"/>
                  </a:lnTo>
                  <a:lnTo>
                    <a:pt x="3320072" y="64808"/>
                  </a:lnTo>
                  <a:lnTo>
                    <a:pt x="3285490" y="82092"/>
                  </a:lnTo>
                  <a:lnTo>
                    <a:pt x="3281756" y="87477"/>
                  </a:lnTo>
                  <a:lnTo>
                    <a:pt x="3281756" y="67475"/>
                  </a:lnTo>
                  <a:lnTo>
                    <a:pt x="3263887" y="67475"/>
                  </a:lnTo>
                  <a:lnTo>
                    <a:pt x="3263887" y="211226"/>
                  </a:lnTo>
                  <a:lnTo>
                    <a:pt x="3282023" y="211226"/>
                  </a:lnTo>
                  <a:lnTo>
                    <a:pt x="3282023" y="113614"/>
                  </a:lnTo>
                  <a:lnTo>
                    <a:pt x="3283039" y="109347"/>
                  </a:lnTo>
                  <a:lnTo>
                    <a:pt x="3287128" y="100812"/>
                  </a:lnTo>
                  <a:lnTo>
                    <a:pt x="3289935" y="96901"/>
                  </a:lnTo>
                  <a:lnTo>
                    <a:pt x="3297047" y="89789"/>
                  </a:lnTo>
                  <a:lnTo>
                    <a:pt x="3300488" y="87477"/>
                  </a:lnTo>
                  <a:lnTo>
                    <a:pt x="3301352" y="86893"/>
                  </a:lnTo>
                  <a:lnTo>
                    <a:pt x="3311487" y="82448"/>
                  </a:lnTo>
                  <a:lnTo>
                    <a:pt x="3317049" y="81343"/>
                  </a:lnTo>
                  <a:lnTo>
                    <a:pt x="3330206" y="81343"/>
                  </a:lnTo>
                  <a:lnTo>
                    <a:pt x="3358832" y="108940"/>
                  </a:lnTo>
                  <a:lnTo>
                    <a:pt x="3359366" y="211226"/>
                  </a:lnTo>
                  <a:lnTo>
                    <a:pt x="3377501" y="211226"/>
                  </a:lnTo>
                  <a:close/>
                </a:path>
                <a:path w="3460750" h="1130935">
                  <a:moveTo>
                    <a:pt x="3460127" y="117881"/>
                  </a:moveTo>
                  <a:lnTo>
                    <a:pt x="3454768" y="68897"/>
                  </a:lnTo>
                  <a:lnTo>
                    <a:pt x="3438372" y="25260"/>
                  </a:lnTo>
                  <a:lnTo>
                    <a:pt x="3420973" y="0"/>
                  </a:lnTo>
                  <a:lnTo>
                    <a:pt x="3403904" y="0"/>
                  </a:lnTo>
                  <a:lnTo>
                    <a:pt x="3413061" y="13500"/>
                  </a:lnTo>
                  <a:lnTo>
                    <a:pt x="3420795" y="27368"/>
                  </a:lnTo>
                  <a:lnTo>
                    <a:pt x="3435705" y="71043"/>
                  </a:lnTo>
                  <a:lnTo>
                    <a:pt x="3440442" y="117881"/>
                  </a:lnTo>
                  <a:lnTo>
                    <a:pt x="3440442" y="131216"/>
                  </a:lnTo>
                  <a:lnTo>
                    <a:pt x="3435934" y="176517"/>
                  </a:lnTo>
                  <a:lnTo>
                    <a:pt x="3421303" y="220954"/>
                  </a:lnTo>
                  <a:lnTo>
                    <a:pt x="3403904" y="249631"/>
                  </a:lnTo>
                  <a:lnTo>
                    <a:pt x="3420973" y="249631"/>
                  </a:lnTo>
                  <a:lnTo>
                    <a:pt x="3445116" y="210426"/>
                  </a:lnTo>
                  <a:lnTo>
                    <a:pt x="3457778" y="164211"/>
                  </a:lnTo>
                  <a:lnTo>
                    <a:pt x="3460127" y="131216"/>
                  </a:lnTo>
                  <a:lnTo>
                    <a:pt x="3460127" y="1178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79005" y="5483352"/>
              <a:ext cx="263992" cy="26066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643263" y="5464416"/>
              <a:ext cx="423545" cy="255270"/>
            </a:xfrm>
            <a:custGeom>
              <a:avLst/>
              <a:gdLst/>
              <a:ahLst/>
              <a:cxnLst/>
              <a:rect l="l" t="t" r="r" b="b"/>
              <a:pathLst>
                <a:path w="423544" h="255270">
                  <a:moveTo>
                    <a:pt x="20965" y="254698"/>
                  </a:moveTo>
                  <a:lnTo>
                    <a:pt x="0" y="254698"/>
                  </a:lnTo>
                  <a:lnTo>
                    <a:pt x="9555" y="238906"/>
                  </a:lnTo>
                  <a:lnTo>
                    <a:pt x="17511" y="223404"/>
                  </a:lnTo>
                  <a:lnTo>
                    <a:pt x="32086" y="178464"/>
                  </a:lnTo>
                  <a:lnTo>
                    <a:pt x="36537" y="133616"/>
                  </a:lnTo>
                  <a:lnTo>
                    <a:pt x="36537" y="120281"/>
                  </a:lnTo>
                  <a:lnTo>
                    <a:pt x="31876" y="74105"/>
                  </a:lnTo>
                  <a:lnTo>
                    <a:pt x="17045" y="30014"/>
                  </a:lnTo>
                  <a:lnTo>
                    <a:pt x="0" y="0"/>
                  </a:lnTo>
                  <a:lnTo>
                    <a:pt x="21010" y="0"/>
                  </a:lnTo>
                  <a:lnTo>
                    <a:pt x="46280" y="40536"/>
                  </a:lnTo>
                  <a:lnTo>
                    <a:pt x="59171" y="87085"/>
                  </a:lnTo>
                  <a:lnTo>
                    <a:pt x="61561" y="133616"/>
                  </a:lnTo>
                  <a:lnTo>
                    <a:pt x="60997" y="149969"/>
                  </a:lnTo>
                  <a:lnTo>
                    <a:pt x="51839" y="198989"/>
                  </a:lnTo>
                  <a:lnTo>
                    <a:pt x="30809" y="241823"/>
                  </a:lnTo>
                  <a:lnTo>
                    <a:pt x="20965" y="254698"/>
                  </a:lnTo>
                  <a:close/>
                </a:path>
                <a:path w="423544" h="255270">
                  <a:moveTo>
                    <a:pt x="160820" y="254698"/>
                  </a:moveTo>
                  <a:lnTo>
                    <a:pt x="139813" y="254698"/>
                  </a:lnTo>
                  <a:lnTo>
                    <a:pt x="129969" y="241825"/>
                  </a:lnTo>
                  <a:lnTo>
                    <a:pt x="108959" y="199056"/>
                  </a:lnTo>
                  <a:lnTo>
                    <a:pt x="99821" y="150025"/>
                  </a:lnTo>
                  <a:lnTo>
                    <a:pt x="99258" y="133616"/>
                  </a:lnTo>
                  <a:lnTo>
                    <a:pt x="99258" y="120281"/>
                  </a:lnTo>
                  <a:lnTo>
                    <a:pt x="104682" y="70788"/>
                  </a:lnTo>
                  <a:lnTo>
                    <a:pt x="121506" y="26347"/>
                  </a:lnTo>
                  <a:lnTo>
                    <a:pt x="139767" y="0"/>
                  </a:lnTo>
                  <a:lnTo>
                    <a:pt x="160820" y="0"/>
                  </a:lnTo>
                  <a:lnTo>
                    <a:pt x="151552" y="15079"/>
                  </a:lnTo>
                  <a:lnTo>
                    <a:pt x="143751" y="29992"/>
                  </a:lnTo>
                  <a:lnTo>
                    <a:pt x="128932" y="74005"/>
                  </a:lnTo>
                  <a:lnTo>
                    <a:pt x="124282" y="120281"/>
                  </a:lnTo>
                  <a:lnTo>
                    <a:pt x="124282" y="133616"/>
                  </a:lnTo>
                  <a:lnTo>
                    <a:pt x="128721" y="178569"/>
                  </a:lnTo>
                  <a:lnTo>
                    <a:pt x="143282" y="223422"/>
                  </a:lnTo>
                  <a:lnTo>
                    <a:pt x="151247" y="238909"/>
                  </a:lnTo>
                  <a:lnTo>
                    <a:pt x="160820" y="254698"/>
                  </a:lnTo>
                  <a:close/>
                </a:path>
                <a:path w="423544" h="255270">
                  <a:moveTo>
                    <a:pt x="199587" y="75742"/>
                  </a:moveTo>
                  <a:lnTo>
                    <a:pt x="189357" y="57411"/>
                  </a:lnTo>
                  <a:lnTo>
                    <a:pt x="250689" y="18935"/>
                  </a:lnTo>
                  <a:lnTo>
                    <a:pt x="268300" y="18935"/>
                  </a:lnTo>
                  <a:lnTo>
                    <a:pt x="268300" y="47472"/>
                  </a:lnTo>
                  <a:lnTo>
                    <a:pt x="244297" y="47472"/>
                  </a:lnTo>
                  <a:lnTo>
                    <a:pt x="199587" y="75742"/>
                  </a:lnTo>
                  <a:close/>
                </a:path>
                <a:path w="423544" h="255270">
                  <a:moveTo>
                    <a:pt x="268300" y="216293"/>
                  </a:moveTo>
                  <a:lnTo>
                    <a:pt x="244297" y="216293"/>
                  </a:lnTo>
                  <a:lnTo>
                    <a:pt x="244297" y="47472"/>
                  </a:lnTo>
                  <a:lnTo>
                    <a:pt x="268300" y="47472"/>
                  </a:lnTo>
                  <a:lnTo>
                    <a:pt x="268300" y="216293"/>
                  </a:lnTo>
                  <a:close/>
                </a:path>
                <a:path w="423544" h="255270">
                  <a:moveTo>
                    <a:pt x="423252" y="128816"/>
                  </a:moveTo>
                  <a:lnTo>
                    <a:pt x="334708" y="128816"/>
                  </a:lnTo>
                  <a:lnTo>
                    <a:pt x="334708" y="106679"/>
                  </a:lnTo>
                  <a:lnTo>
                    <a:pt x="423252" y="106679"/>
                  </a:lnTo>
                  <a:lnTo>
                    <a:pt x="423252" y="1288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57769" y="5483352"/>
              <a:ext cx="278406" cy="26066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422015" y="5464429"/>
              <a:ext cx="721360" cy="255270"/>
            </a:xfrm>
            <a:custGeom>
              <a:avLst/>
              <a:gdLst/>
              <a:ahLst/>
              <a:cxnLst/>
              <a:rect l="l" t="t" r="r" b="b"/>
              <a:pathLst>
                <a:path w="721360" h="255270">
                  <a:moveTo>
                    <a:pt x="61607" y="121615"/>
                  </a:moveTo>
                  <a:lnTo>
                    <a:pt x="56134" y="70866"/>
                  </a:lnTo>
                  <a:lnTo>
                    <a:pt x="39281" y="26365"/>
                  </a:lnTo>
                  <a:lnTo>
                    <a:pt x="21018" y="0"/>
                  </a:lnTo>
                  <a:lnTo>
                    <a:pt x="0" y="0"/>
                  </a:lnTo>
                  <a:lnTo>
                    <a:pt x="9258" y="15074"/>
                  </a:lnTo>
                  <a:lnTo>
                    <a:pt x="17056" y="30010"/>
                  </a:lnTo>
                  <a:lnTo>
                    <a:pt x="31877" y="74104"/>
                  </a:lnTo>
                  <a:lnTo>
                    <a:pt x="36537" y="120281"/>
                  </a:lnTo>
                  <a:lnTo>
                    <a:pt x="36537" y="133616"/>
                  </a:lnTo>
                  <a:lnTo>
                    <a:pt x="32092" y="178460"/>
                  </a:lnTo>
                  <a:lnTo>
                    <a:pt x="17513" y="223393"/>
                  </a:lnTo>
                  <a:lnTo>
                    <a:pt x="0" y="254698"/>
                  </a:lnTo>
                  <a:lnTo>
                    <a:pt x="20967" y="254698"/>
                  </a:lnTo>
                  <a:lnTo>
                    <a:pt x="46253" y="213956"/>
                  </a:lnTo>
                  <a:lnTo>
                    <a:pt x="59169" y="166979"/>
                  </a:lnTo>
                  <a:lnTo>
                    <a:pt x="61607" y="132283"/>
                  </a:lnTo>
                  <a:lnTo>
                    <a:pt x="61607" y="121615"/>
                  </a:lnTo>
                  <a:close/>
                </a:path>
                <a:path w="721360" h="255270">
                  <a:moveTo>
                    <a:pt x="187464" y="62407"/>
                  </a:moveTo>
                  <a:lnTo>
                    <a:pt x="165887" y="62407"/>
                  </a:lnTo>
                  <a:lnTo>
                    <a:pt x="165887" y="83629"/>
                  </a:lnTo>
                  <a:lnTo>
                    <a:pt x="187464" y="83629"/>
                  </a:lnTo>
                  <a:lnTo>
                    <a:pt x="187464" y="62407"/>
                  </a:lnTo>
                  <a:close/>
                </a:path>
                <a:path w="721360" h="255270">
                  <a:moveTo>
                    <a:pt x="234899" y="62407"/>
                  </a:moveTo>
                  <a:lnTo>
                    <a:pt x="213321" y="62407"/>
                  </a:lnTo>
                  <a:lnTo>
                    <a:pt x="213321" y="83629"/>
                  </a:lnTo>
                  <a:lnTo>
                    <a:pt x="234899" y="83629"/>
                  </a:lnTo>
                  <a:lnTo>
                    <a:pt x="234899" y="62407"/>
                  </a:lnTo>
                  <a:close/>
                </a:path>
                <a:path w="721360" h="255270">
                  <a:moveTo>
                    <a:pt x="282333" y="62407"/>
                  </a:moveTo>
                  <a:lnTo>
                    <a:pt x="260756" y="62407"/>
                  </a:lnTo>
                  <a:lnTo>
                    <a:pt x="260756" y="83629"/>
                  </a:lnTo>
                  <a:lnTo>
                    <a:pt x="282333" y="83629"/>
                  </a:lnTo>
                  <a:lnTo>
                    <a:pt x="282333" y="62407"/>
                  </a:lnTo>
                  <a:close/>
                </a:path>
                <a:path w="721360" h="255270">
                  <a:moveTo>
                    <a:pt x="453390" y="0"/>
                  </a:moveTo>
                  <a:lnTo>
                    <a:pt x="432346" y="0"/>
                  </a:lnTo>
                  <a:lnTo>
                    <a:pt x="422503" y="12839"/>
                  </a:lnTo>
                  <a:lnTo>
                    <a:pt x="401510" y="55295"/>
                  </a:lnTo>
                  <a:lnTo>
                    <a:pt x="392391" y="103936"/>
                  </a:lnTo>
                  <a:lnTo>
                    <a:pt x="391833" y="120281"/>
                  </a:lnTo>
                  <a:lnTo>
                    <a:pt x="391833" y="133616"/>
                  </a:lnTo>
                  <a:lnTo>
                    <a:pt x="397268" y="183400"/>
                  </a:lnTo>
                  <a:lnTo>
                    <a:pt x="414121" y="228257"/>
                  </a:lnTo>
                  <a:lnTo>
                    <a:pt x="432384" y="254698"/>
                  </a:lnTo>
                  <a:lnTo>
                    <a:pt x="453390" y="254698"/>
                  </a:lnTo>
                  <a:lnTo>
                    <a:pt x="443826" y="238899"/>
                  </a:lnTo>
                  <a:lnTo>
                    <a:pt x="435864" y="223418"/>
                  </a:lnTo>
                  <a:lnTo>
                    <a:pt x="421297" y="178562"/>
                  </a:lnTo>
                  <a:lnTo>
                    <a:pt x="416852" y="133616"/>
                  </a:lnTo>
                  <a:lnTo>
                    <a:pt x="416852" y="120281"/>
                  </a:lnTo>
                  <a:lnTo>
                    <a:pt x="421513" y="74002"/>
                  </a:lnTo>
                  <a:lnTo>
                    <a:pt x="436321" y="29984"/>
                  </a:lnTo>
                  <a:lnTo>
                    <a:pt x="444131" y="15074"/>
                  </a:lnTo>
                  <a:lnTo>
                    <a:pt x="453390" y="0"/>
                  </a:lnTo>
                  <a:close/>
                </a:path>
                <a:path w="721360" h="255270">
                  <a:moveTo>
                    <a:pt x="563537" y="18935"/>
                  </a:moveTo>
                  <a:lnTo>
                    <a:pt x="545934" y="18935"/>
                  </a:lnTo>
                  <a:lnTo>
                    <a:pt x="484593" y="57404"/>
                  </a:lnTo>
                  <a:lnTo>
                    <a:pt x="494830" y="75742"/>
                  </a:lnTo>
                  <a:lnTo>
                    <a:pt x="539534" y="47472"/>
                  </a:lnTo>
                  <a:lnTo>
                    <a:pt x="539534" y="216293"/>
                  </a:lnTo>
                  <a:lnTo>
                    <a:pt x="563537" y="216293"/>
                  </a:lnTo>
                  <a:lnTo>
                    <a:pt x="563537" y="47472"/>
                  </a:lnTo>
                  <a:lnTo>
                    <a:pt x="563537" y="18935"/>
                  </a:lnTo>
                  <a:close/>
                </a:path>
                <a:path w="721360" h="255270">
                  <a:moveTo>
                    <a:pt x="721156" y="106680"/>
                  </a:moveTo>
                  <a:lnTo>
                    <a:pt x="632612" y="106680"/>
                  </a:lnTo>
                  <a:lnTo>
                    <a:pt x="632612" y="128816"/>
                  </a:lnTo>
                  <a:lnTo>
                    <a:pt x="721156" y="128816"/>
                  </a:lnTo>
                  <a:lnTo>
                    <a:pt x="721156" y="1066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33637" y="5483352"/>
              <a:ext cx="266615" cy="26066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494961" y="5464416"/>
              <a:ext cx="62230" cy="255270"/>
            </a:xfrm>
            <a:custGeom>
              <a:avLst/>
              <a:gdLst/>
              <a:ahLst/>
              <a:cxnLst/>
              <a:rect l="l" t="t" r="r" b="b"/>
              <a:pathLst>
                <a:path w="62229" h="255270">
                  <a:moveTo>
                    <a:pt x="20965" y="254698"/>
                  </a:moveTo>
                  <a:lnTo>
                    <a:pt x="0" y="254698"/>
                  </a:lnTo>
                  <a:lnTo>
                    <a:pt x="9555" y="238906"/>
                  </a:lnTo>
                  <a:lnTo>
                    <a:pt x="17511" y="223404"/>
                  </a:lnTo>
                  <a:lnTo>
                    <a:pt x="32086" y="178464"/>
                  </a:lnTo>
                  <a:lnTo>
                    <a:pt x="36537" y="133616"/>
                  </a:lnTo>
                  <a:lnTo>
                    <a:pt x="36537" y="120281"/>
                  </a:lnTo>
                  <a:lnTo>
                    <a:pt x="31876" y="74105"/>
                  </a:lnTo>
                  <a:lnTo>
                    <a:pt x="17045" y="30014"/>
                  </a:lnTo>
                  <a:lnTo>
                    <a:pt x="0" y="0"/>
                  </a:lnTo>
                  <a:lnTo>
                    <a:pt x="21010" y="0"/>
                  </a:lnTo>
                  <a:lnTo>
                    <a:pt x="46280" y="40536"/>
                  </a:lnTo>
                  <a:lnTo>
                    <a:pt x="59171" y="87085"/>
                  </a:lnTo>
                  <a:lnTo>
                    <a:pt x="61607" y="121615"/>
                  </a:lnTo>
                  <a:lnTo>
                    <a:pt x="61607" y="132283"/>
                  </a:lnTo>
                  <a:lnTo>
                    <a:pt x="56113" y="183322"/>
                  </a:lnTo>
                  <a:lnTo>
                    <a:pt x="39237" y="228246"/>
                  </a:lnTo>
                  <a:lnTo>
                    <a:pt x="30809" y="241823"/>
                  </a:lnTo>
                  <a:lnTo>
                    <a:pt x="20965" y="2546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907279" y="4014216"/>
              <a:ext cx="140335" cy="607060"/>
            </a:xfrm>
            <a:custGeom>
              <a:avLst/>
              <a:gdLst/>
              <a:ahLst/>
              <a:cxnLst/>
              <a:rect l="l" t="t" r="r" b="b"/>
              <a:pathLst>
                <a:path w="140335" h="607060">
                  <a:moveTo>
                    <a:pt x="0" y="303275"/>
                  </a:moveTo>
                  <a:lnTo>
                    <a:pt x="1803" y="233691"/>
                  </a:lnTo>
                  <a:lnTo>
                    <a:pt x="6966" y="169839"/>
                  </a:lnTo>
                  <a:lnTo>
                    <a:pt x="15115" y="113531"/>
                  </a:lnTo>
                  <a:lnTo>
                    <a:pt x="25876" y="66580"/>
                  </a:lnTo>
                  <a:lnTo>
                    <a:pt x="53744" y="8002"/>
                  </a:lnTo>
                  <a:lnTo>
                    <a:pt x="70104" y="0"/>
                  </a:lnTo>
                  <a:lnTo>
                    <a:pt x="85983" y="8002"/>
                  </a:lnTo>
                  <a:lnTo>
                    <a:pt x="113691" y="66580"/>
                  </a:lnTo>
                  <a:lnTo>
                    <a:pt x="124612" y="113531"/>
                  </a:lnTo>
                  <a:lnTo>
                    <a:pt x="132974" y="169839"/>
                  </a:lnTo>
                  <a:lnTo>
                    <a:pt x="138324" y="233691"/>
                  </a:lnTo>
                  <a:lnTo>
                    <a:pt x="140208" y="303275"/>
                  </a:lnTo>
                  <a:lnTo>
                    <a:pt x="138324" y="372860"/>
                  </a:lnTo>
                  <a:lnTo>
                    <a:pt x="132974" y="436712"/>
                  </a:lnTo>
                  <a:lnTo>
                    <a:pt x="124612" y="493020"/>
                  </a:lnTo>
                  <a:lnTo>
                    <a:pt x="113691" y="539971"/>
                  </a:lnTo>
                  <a:lnTo>
                    <a:pt x="85983" y="598549"/>
                  </a:lnTo>
                  <a:lnTo>
                    <a:pt x="70104" y="606551"/>
                  </a:lnTo>
                  <a:lnTo>
                    <a:pt x="53744" y="598549"/>
                  </a:lnTo>
                  <a:lnTo>
                    <a:pt x="25876" y="539971"/>
                  </a:lnTo>
                  <a:lnTo>
                    <a:pt x="15115" y="493020"/>
                  </a:lnTo>
                  <a:lnTo>
                    <a:pt x="6966" y="436712"/>
                  </a:lnTo>
                  <a:lnTo>
                    <a:pt x="1803" y="372860"/>
                  </a:lnTo>
                  <a:lnTo>
                    <a:pt x="0" y="303275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77127" y="4155947"/>
              <a:ext cx="67310" cy="870585"/>
            </a:xfrm>
            <a:custGeom>
              <a:avLst/>
              <a:gdLst/>
              <a:ahLst/>
              <a:cxnLst/>
              <a:rect l="l" t="t" r="r" b="b"/>
              <a:pathLst>
                <a:path w="67310" h="870585">
                  <a:moveTo>
                    <a:pt x="33528" y="67056"/>
                  </a:moveTo>
                  <a:lnTo>
                    <a:pt x="20574" y="64389"/>
                  </a:lnTo>
                  <a:lnTo>
                    <a:pt x="9906" y="57150"/>
                  </a:lnTo>
                  <a:lnTo>
                    <a:pt x="2667" y="46482"/>
                  </a:lnTo>
                  <a:lnTo>
                    <a:pt x="0" y="33528"/>
                  </a:lnTo>
                  <a:lnTo>
                    <a:pt x="2667" y="20574"/>
                  </a:lnTo>
                  <a:lnTo>
                    <a:pt x="9906" y="9906"/>
                  </a:lnTo>
                  <a:lnTo>
                    <a:pt x="20574" y="2667"/>
                  </a:lnTo>
                  <a:lnTo>
                    <a:pt x="33528" y="0"/>
                  </a:lnTo>
                  <a:lnTo>
                    <a:pt x="46482" y="2667"/>
                  </a:lnTo>
                  <a:lnTo>
                    <a:pt x="57150" y="9906"/>
                  </a:lnTo>
                  <a:lnTo>
                    <a:pt x="64389" y="20574"/>
                  </a:lnTo>
                  <a:lnTo>
                    <a:pt x="67056" y="33528"/>
                  </a:lnTo>
                  <a:lnTo>
                    <a:pt x="64389" y="46482"/>
                  </a:lnTo>
                  <a:lnTo>
                    <a:pt x="57150" y="57150"/>
                  </a:lnTo>
                  <a:lnTo>
                    <a:pt x="46482" y="64389"/>
                  </a:lnTo>
                  <a:lnTo>
                    <a:pt x="33528" y="67056"/>
                  </a:lnTo>
                  <a:close/>
                </a:path>
                <a:path w="67310" h="870585">
                  <a:moveTo>
                    <a:pt x="33528" y="201168"/>
                  </a:moveTo>
                  <a:lnTo>
                    <a:pt x="20574" y="198501"/>
                  </a:lnTo>
                  <a:lnTo>
                    <a:pt x="9906" y="191262"/>
                  </a:lnTo>
                  <a:lnTo>
                    <a:pt x="2667" y="180594"/>
                  </a:lnTo>
                  <a:lnTo>
                    <a:pt x="0" y="167640"/>
                  </a:lnTo>
                  <a:lnTo>
                    <a:pt x="2667" y="154686"/>
                  </a:lnTo>
                  <a:lnTo>
                    <a:pt x="9906" y="144018"/>
                  </a:lnTo>
                  <a:lnTo>
                    <a:pt x="20574" y="136779"/>
                  </a:lnTo>
                  <a:lnTo>
                    <a:pt x="33528" y="134112"/>
                  </a:lnTo>
                  <a:lnTo>
                    <a:pt x="46482" y="136779"/>
                  </a:lnTo>
                  <a:lnTo>
                    <a:pt x="57150" y="144018"/>
                  </a:lnTo>
                  <a:lnTo>
                    <a:pt x="64389" y="154686"/>
                  </a:lnTo>
                  <a:lnTo>
                    <a:pt x="67056" y="167640"/>
                  </a:lnTo>
                  <a:lnTo>
                    <a:pt x="64389" y="180594"/>
                  </a:lnTo>
                  <a:lnTo>
                    <a:pt x="57150" y="191262"/>
                  </a:lnTo>
                  <a:lnTo>
                    <a:pt x="46482" y="198501"/>
                  </a:lnTo>
                  <a:lnTo>
                    <a:pt x="33528" y="201168"/>
                  </a:lnTo>
                  <a:close/>
                </a:path>
                <a:path w="67310" h="870585">
                  <a:moveTo>
                    <a:pt x="33528" y="335280"/>
                  </a:moveTo>
                  <a:lnTo>
                    <a:pt x="20574" y="332613"/>
                  </a:lnTo>
                  <a:lnTo>
                    <a:pt x="9906" y="325374"/>
                  </a:lnTo>
                  <a:lnTo>
                    <a:pt x="2667" y="314706"/>
                  </a:lnTo>
                  <a:lnTo>
                    <a:pt x="0" y="301752"/>
                  </a:lnTo>
                  <a:lnTo>
                    <a:pt x="2667" y="288798"/>
                  </a:lnTo>
                  <a:lnTo>
                    <a:pt x="9906" y="278130"/>
                  </a:lnTo>
                  <a:lnTo>
                    <a:pt x="20574" y="270891"/>
                  </a:lnTo>
                  <a:lnTo>
                    <a:pt x="33528" y="268223"/>
                  </a:lnTo>
                  <a:lnTo>
                    <a:pt x="46482" y="270891"/>
                  </a:lnTo>
                  <a:lnTo>
                    <a:pt x="57150" y="278130"/>
                  </a:lnTo>
                  <a:lnTo>
                    <a:pt x="64389" y="288798"/>
                  </a:lnTo>
                  <a:lnTo>
                    <a:pt x="67056" y="301752"/>
                  </a:lnTo>
                  <a:lnTo>
                    <a:pt x="64389" y="314706"/>
                  </a:lnTo>
                  <a:lnTo>
                    <a:pt x="57150" y="325374"/>
                  </a:lnTo>
                  <a:lnTo>
                    <a:pt x="46482" y="332613"/>
                  </a:lnTo>
                  <a:lnTo>
                    <a:pt x="33528" y="335280"/>
                  </a:lnTo>
                  <a:close/>
                </a:path>
                <a:path w="67310" h="870585">
                  <a:moveTo>
                    <a:pt x="33528" y="467867"/>
                  </a:moveTo>
                  <a:lnTo>
                    <a:pt x="20574" y="465439"/>
                  </a:lnTo>
                  <a:lnTo>
                    <a:pt x="9906" y="458724"/>
                  </a:lnTo>
                  <a:lnTo>
                    <a:pt x="2667" y="448579"/>
                  </a:lnTo>
                  <a:lnTo>
                    <a:pt x="0" y="435864"/>
                  </a:lnTo>
                  <a:lnTo>
                    <a:pt x="0" y="434340"/>
                  </a:lnTo>
                  <a:lnTo>
                    <a:pt x="2667" y="421624"/>
                  </a:lnTo>
                  <a:lnTo>
                    <a:pt x="9906" y="411480"/>
                  </a:lnTo>
                  <a:lnTo>
                    <a:pt x="20574" y="404764"/>
                  </a:lnTo>
                  <a:lnTo>
                    <a:pt x="33528" y="402336"/>
                  </a:lnTo>
                  <a:lnTo>
                    <a:pt x="46482" y="404764"/>
                  </a:lnTo>
                  <a:lnTo>
                    <a:pt x="57150" y="411480"/>
                  </a:lnTo>
                  <a:lnTo>
                    <a:pt x="64389" y="421624"/>
                  </a:lnTo>
                  <a:lnTo>
                    <a:pt x="67056" y="434340"/>
                  </a:lnTo>
                  <a:lnTo>
                    <a:pt x="67056" y="435864"/>
                  </a:lnTo>
                  <a:lnTo>
                    <a:pt x="64389" y="448579"/>
                  </a:lnTo>
                  <a:lnTo>
                    <a:pt x="57150" y="458724"/>
                  </a:lnTo>
                  <a:lnTo>
                    <a:pt x="46482" y="465439"/>
                  </a:lnTo>
                  <a:lnTo>
                    <a:pt x="33528" y="467867"/>
                  </a:lnTo>
                  <a:close/>
                </a:path>
                <a:path w="67310" h="870585">
                  <a:moveTo>
                    <a:pt x="33528" y="601980"/>
                  </a:moveTo>
                  <a:lnTo>
                    <a:pt x="20574" y="599313"/>
                  </a:lnTo>
                  <a:lnTo>
                    <a:pt x="9906" y="592074"/>
                  </a:lnTo>
                  <a:lnTo>
                    <a:pt x="2667" y="581406"/>
                  </a:lnTo>
                  <a:lnTo>
                    <a:pt x="0" y="568452"/>
                  </a:lnTo>
                  <a:lnTo>
                    <a:pt x="2667" y="555498"/>
                  </a:lnTo>
                  <a:lnTo>
                    <a:pt x="9906" y="544830"/>
                  </a:lnTo>
                  <a:lnTo>
                    <a:pt x="20574" y="537591"/>
                  </a:lnTo>
                  <a:lnTo>
                    <a:pt x="33528" y="534924"/>
                  </a:lnTo>
                  <a:lnTo>
                    <a:pt x="46482" y="537591"/>
                  </a:lnTo>
                  <a:lnTo>
                    <a:pt x="57150" y="544830"/>
                  </a:lnTo>
                  <a:lnTo>
                    <a:pt x="64389" y="555498"/>
                  </a:lnTo>
                  <a:lnTo>
                    <a:pt x="67056" y="568452"/>
                  </a:lnTo>
                  <a:lnTo>
                    <a:pt x="64389" y="581406"/>
                  </a:lnTo>
                  <a:lnTo>
                    <a:pt x="57150" y="592074"/>
                  </a:lnTo>
                  <a:lnTo>
                    <a:pt x="46482" y="599313"/>
                  </a:lnTo>
                  <a:lnTo>
                    <a:pt x="33528" y="601980"/>
                  </a:lnTo>
                  <a:close/>
                </a:path>
                <a:path w="67310" h="870585">
                  <a:moveTo>
                    <a:pt x="33528" y="736092"/>
                  </a:moveTo>
                  <a:lnTo>
                    <a:pt x="20574" y="733425"/>
                  </a:lnTo>
                  <a:lnTo>
                    <a:pt x="9906" y="726186"/>
                  </a:lnTo>
                  <a:lnTo>
                    <a:pt x="2667" y="715518"/>
                  </a:lnTo>
                  <a:lnTo>
                    <a:pt x="0" y="702564"/>
                  </a:lnTo>
                  <a:lnTo>
                    <a:pt x="2667" y="689610"/>
                  </a:lnTo>
                  <a:lnTo>
                    <a:pt x="9906" y="678942"/>
                  </a:lnTo>
                  <a:lnTo>
                    <a:pt x="20574" y="671703"/>
                  </a:lnTo>
                  <a:lnTo>
                    <a:pt x="33528" y="669036"/>
                  </a:lnTo>
                  <a:lnTo>
                    <a:pt x="46482" y="671703"/>
                  </a:lnTo>
                  <a:lnTo>
                    <a:pt x="57150" y="678942"/>
                  </a:lnTo>
                  <a:lnTo>
                    <a:pt x="64389" y="689610"/>
                  </a:lnTo>
                  <a:lnTo>
                    <a:pt x="67056" y="702564"/>
                  </a:lnTo>
                  <a:lnTo>
                    <a:pt x="64389" y="715518"/>
                  </a:lnTo>
                  <a:lnTo>
                    <a:pt x="57150" y="726186"/>
                  </a:lnTo>
                  <a:lnTo>
                    <a:pt x="46482" y="733425"/>
                  </a:lnTo>
                  <a:lnTo>
                    <a:pt x="33528" y="736092"/>
                  </a:lnTo>
                  <a:close/>
                </a:path>
                <a:path w="67310" h="870585">
                  <a:moveTo>
                    <a:pt x="33528" y="870203"/>
                  </a:moveTo>
                  <a:lnTo>
                    <a:pt x="20574" y="867536"/>
                  </a:lnTo>
                  <a:lnTo>
                    <a:pt x="9906" y="860297"/>
                  </a:lnTo>
                  <a:lnTo>
                    <a:pt x="2667" y="849630"/>
                  </a:lnTo>
                  <a:lnTo>
                    <a:pt x="0" y="836676"/>
                  </a:lnTo>
                  <a:lnTo>
                    <a:pt x="2667" y="823722"/>
                  </a:lnTo>
                  <a:lnTo>
                    <a:pt x="9906" y="813054"/>
                  </a:lnTo>
                  <a:lnTo>
                    <a:pt x="20574" y="805815"/>
                  </a:lnTo>
                  <a:lnTo>
                    <a:pt x="33528" y="803148"/>
                  </a:lnTo>
                  <a:lnTo>
                    <a:pt x="46482" y="805815"/>
                  </a:lnTo>
                  <a:lnTo>
                    <a:pt x="57150" y="813054"/>
                  </a:lnTo>
                  <a:lnTo>
                    <a:pt x="64389" y="823722"/>
                  </a:lnTo>
                  <a:lnTo>
                    <a:pt x="67056" y="836676"/>
                  </a:lnTo>
                  <a:lnTo>
                    <a:pt x="64389" y="849630"/>
                  </a:lnTo>
                  <a:lnTo>
                    <a:pt x="57150" y="860297"/>
                  </a:lnTo>
                  <a:lnTo>
                    <a:pt x="46482" y="867536"/>
                  </a:lnTo>
                  <a:lnTo>
                    <a:pt x="33528" y="8702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669023" y="4309872"/>
              <a:ext cx="288290" cy="0"/>
            </a:xfrm>
            <a:custGeom>
              <a:avLst/>
              <a:gdLst/>
              <a:ahLst/>
              <a:cxnLst/>
              <a:rect l="l" t="t" r="r" b="b"/>
              <a:pathLst>
                <a:path w="288290">
                  <a:moveTo>
                    <a:pt x="0" y="0"/>
                  </a:moveTo>
                  <a:lnTo>
                    <a:pt x="288036" y="0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346192" y="2889503"/>
              <a:ext cx="1323340" cy="1001394"/>
            </a:xfrm>
            <a:custGeom>
              <a:avLst/>
              <a:gdLst/>
              <a:ahLst/>
              <a:cxnLst/>
              <a:rect l="l" t="t" r="r" b="b"/>
              <a:pathLst>
                <a:path w="1323339" h="1001395">
                  <a:moveTo>
                    <a:pt x="0" y="0"/>
                  </a:moveTo>
                  <a:lnTo>
                    <a:pt x="307847" y="0"/>
                  </a:lnTo>
                </a:path>
                <a:path w="1323339" h="1001395">
                  <a:moveTo>
                    <a:pt x="1004315" y="0"/>
                  </a:moveTo>
                  <a:lnTo>
                    <a:pt x="1322831" y="0"/>
                  </a:lnTo>
                </a:path>
                <a:path w="1323339" h="1001395">
                  <a:moveTo>
                    <a:pt x="0" y="1001268"/>
                  </a:moveTo>
                  <a:lnTo>
                    <a:pt x="307847" y="1001268"/>
                  </a:lnTo>
                </a:path>
                <a:path w="1323339" h="1001395">
                  <a:moveTo>
                    <a:pt x="1004315" y="1001268"/>
                  </a:moveTo>
                  <a:lnTo>
                    <a:pt x="1322831" y="1001268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54039" y="2680716"/>
              <a:ext cx="696595" cy="431800"/>
            </a:xfrm>
            <a:custGeom>
              <a:avLst/>
              <a:gdLst/>
              <a:ahLst/>
              <a:cxnLst/>
              <a:rect l="l" t="t" r="r" b="b"/>
              <a:pathLst>
                <a:path w="696595" h="431800">
                  <a:moveTo>
                    <a:pt x="696467" y="431291"/>
                  </a:moveTo>
                  <a:lnTo>
                    <a:pt x="0" y="431291"/>
                  </a:lnTo>
                  <a:lnTo>
                    <a:pt x="0" y="0"/>
                  </a:lnTo>
                  <a:lnTo>
                    <a:pt x="696467" y="0"/>
                  </a:lnTo>
                  <a:lnTo>
                    <a:pt x="696467" y="4312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654039" y="2680716"/>
              <a:ext cx="696595" cy="431800"/>
            </a:xfrm>
            <a:custGeom>
              <a:avLst/>
              <a:gdLst/>
              <a:ahLst/>
              <a:cxnLst/>
              <a:rect l="l" t="t" r="r" b="b"/>
              <a:pathLst>
                <a:path w="696595" h="431800">
                  <a:moveTo>
                    <a:pt x="0" y="0"/>
                  </a:moveTo>
                  <a:lnTo>
                    <a:pt x="696467" y="0"/>
                  </a:lnTo>
                  <a:lnTo>
                    <a:pt x="696467" y="431291"/>
                  </a:lnTo>
                  <a:lnTo>
                    <a:pt x="0" y="431291"/>
                  </a:lnTo>
                  <a:lnTo>
                    <a:pt x="0" y="0"/>
                  </a:lnTo>
                  <a:close/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46404" y="2788752"/>
              <a:ext cx="91211" cy="20877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654039" y="3692651"/>
              <a:ext cx="696595" cy="431800"/>
            </a:xfrm>
            <a:custGeom>
              <a:avLst/>
              <a:gdLst/>
              <a:ahLst/>
              <a:cxnLst/>
              <a:rect l="l" t="t" r="r" b="b"/>
              <a:pathLst>
                <a:path w="696595" h="431800">
                  <a:moveTo>
                    <a:pt x="696467" y="431291"/>
                  </a:moveTo>
                  <a:lnTo>
                    <a:pt x="0" y="431291"/>
                  </a:lnTo>
                  <a:lnTo>
                    <a:pt x="0" y="0"/>
                  </a:lnTo>
                  <a:lnTo>
                    <a:pt x="696467" y="0"/>
                  </a:lnTo>
                  <a:lnTo>
                    <a:pt x="696467" y="4312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654039" y="3692651"/>
              <a:ext cx="696595" cy="431800"/>
            </a:xfrm>
            <a:custGeom>
              <a:avLst/>
              <a:gdLst/>
              <a:ahLst/>
              <a:cxnLst/>
              <a:rect l="l" t="t" r="r" b="b"/>
              <a:pathLst>
                <a:path w="696595" h="431800">
                  <a:moveTo>
                    <a:pt x="0" y="0"/>
                  </a:moveTo>
                  <a:lnTo>
                    <a:pt x="696467" y="0"/>
                  </a:lnTo>
                  <a:lnTo>
                    <a:pt x="696467" y="431291"/>
                  </a:lnTo>
                  <a:lnTo>
                    <a:pt x="0" y="431291"/>
                  </a:lnTo>
                  <a:lnTo>
                    <a:pt x="0" y="0"/>
                  </a:lnTo>
                  <a:close/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33084" y="3797579"/>
              <a:ext cx="140147" cy="211957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346192" y="2889503"/>
              <a:ext cx="0" cy="2417445"/>
            </a:xfrm>
            <a:custGeom>
              <a:avLst/>
              <a:gdLst/>
              <a:ahLst/>
              <a:cxnLst/>
              <a:rect l="l" t="t" r="r" b="b"/>
              <a:pathLst>
                <a:path h="2417445">
                  <a:moveTo>
                    <a:pt x="0" y="0"/>
                  </a:moveTo>
                  <a:lnTo>
                    <a:pt x="0" y="2417064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343144" y="5306567"/>
              <a:ext cx="1323340" cy="0"/>
            </a:xfrm>
            <a:custGeom>
              <a:avLst/>
              <a:gdLst/>
              <a:ahLst/>
              <a:cxnLst/>
              <a:rect l="l" t="t" r="r" b="b"/>
              <a:pathLst>
                <a:path w="1323339">
                  <a:moveTo>
                    <a:pt x="0" y="0"/>
                  </a:moveTo>
                  <a:lnTo>
                    <a:pt x="310895" y="0"/>
                  </a:lnTo>
                </a:path>
                <a:path w="1323339">
                  <a:moveTo>
                    <a:pt x="1007363" y="0"/>
                  </a:moveTo>
                  <a:lnTo>
                    <a:pt x="1322832" y="0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654039" y="5065776"/>
              <a:ext cx="696595" cy="431800"/>
            </a:xfrm>
            <a:custGeom>
              <a:avLst/>
              <a:gdLst/>
              <a:ahLst/>
              <a:cxnLst/>
              <a:rect l="l" t="t" r="r" b="b"/>
              <a:pathLst>
                <a:path w="696595" h="431800">
                  <a:moveTo>
                    <a:pt x="696467" y="431291"/>
                  </a:moveTo>
                  <a:lnTo>
                    <a:pt x="0" y="431291"/>
                  </a:lnTo>
                  <a:lnTo>
                    <a:pt x="0" y="0"/>
                  </a:lnTo>
                  <a:lnTo>
                    <a:pt x="696467" y="0"/>
                  </a:lnTo>
                  <a:lnTo>
                    <a:pt x="696467" y="4312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654039" y="5065776"/>
              <a:ext cx="696595" cy="431800"/>
            </a:xfrm>
            <a:custGeom>
              <a:avLst/>
              <a:gdLst/>
              <a:ahLst/>
              <a:cxnLst/>
              <a:rect l="l" t="t" r="r" b="b"/>
              <a:pathLst>
                <a:path w="696595" h="431800">
                  <a:moveTo>
                    <a:pt x="0" y="0"/>
                  </a:moveTo>
                  <a:lnTo>
                    <a:pt x="696467" y="0"/>
                  </a:lnTo>
                  <a:lnTo>
                    <a:pt x="696467" y="431291"/>
                  </a:lnTo>
                  <a:lnTo>
                    <a:pt x="0" y="431291"/>
                  </a:lnTo>
                  <a:lnTo>
                    <a:pt x="0" y="0"/>
                  </a:lnTo>
                  <a:close/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938875" y="5221346"/>
              <a:ext cx="130591" cy="161284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058155" y="2889503"/>
              <a:ext cx="1607820" cy="2417445"/>
            </a:xfrm>
            <a:custGeom>
              <a:avLst/>
              <a:gdLst/>
              <a:ahLst/>
              <a:cxnLst/>
              <a:rect l="l" t="t" r="r" b="b"/>
              <a:pathLst>
                <a:path w="1607819" h="2417445">
                  <a:moveTo>
                    <a:pt x="1607820" y="0"/>
                  </a:moveTo>
                  <a:lnTo>
                    <a:pt x="1607820" y="2417064"/>
                  </a:lnTo>
                </a:path>
                <a:path w="1607819" h="2417445">
                  <a:moveTo>
                    <a:pt x="0" y="1420368"/>
                  </a:moveTo>
                  <a:lnTo>
                    <a:pt x="288036" y="1420368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946392" y="4015739"/>
              <a:ext cx="140335" cy="608330"/>
            </a:xfrm>
            <a:custGeom>
              <a:avLst/>
              <a:gdLst/>
              <a:ahLst/>
              <a:cxnLst/>
              <a:rect l="l" t="t" r="r" b="b"/>
              <a:pathLst>
                <a:path w="140334" h="608329">
                  <a:moveTo>
                    <a:pt x="0" y="304800"/>
                  </a:moveTo>
                  <a:lnTo>
                    <a:pt x="1883" y="235131"/>
                  </a:lnTo>
                  <a:lnTo>
                    <a:pt x="7233" y="171061"/>
                  </a:lnTo>
                  <a:lnTo>
                    <a:pt x="15595" y="114455"/>
                  </a:lnTo>
                  <a:lnTo>
                    <a:pt x="26516" y="67180"/>
                  </a:lnTo>
                  <a:lnTo>
                    <a:pt x="39544" y="31102"/>
                  </a:lnTo>
                  <a:lnTo>
                    <a:pt x="70104" y="0"/>
                  </a:lnTo>
                  <a:lnTo>
                    <a:pt x="86463" y="8086"/>
                  </a:lnTo>
                  <a:lnTo>
                    <a:pt x="114331" y="67180"/>
                  </a:lnTo>
                  <a:lnTo>
                    <a:pt x="125092" y="114455"/>
                  </a:lnTo>
                  <a:lnTo>
                    <a:pt x="133241" y="171061"/>
                  </a:lnTo>
                  <a:lnTo>
                    <a:pt x="138404" y="235131"/>
                  </a:lnTo>
                  <a:lnTo>
                    <a:pt x="140208" y="304800"/>
                  </a:lnTo>
                  <a:lnTo>
                    <a:pt x="138404" y="374384"/>
                  </a:lnTo>
                  <a:lnTo>
                    <a:pt x="133241" y="438236"/>
                  </a:lnTo>
                  <a:lnTo>
                    <a:pt x="125092" y="494544"/>
                  </a:lnTo>
                  <a:lnTo>
                    <a:pt x="114331" y="541495"/>
                  </a:lnTo>
                  <a:lnTo>
                    <a:pt x="86463" y="600073"/>
                  </a:lnTo>
                  <a:lnTo>
                    <a:pt x="70104" y="608076"/>
                  </a:lnTo>
                  <a:lnTo>
                    <a:pt x="54224" y="600073"/>
                  </a:lnTo>
                  <a:lnTo>
                    <a:pt x="26516" y="541495"/>
                  </a:lnTo>
                  <a:lnTo>
                    <a:pt x="15595" y="494544"/>
                  </a:lnTo>
                  <a:lnTo>
                    <a:pt x="7233" y="438236"/>
                  </a:lnTo>
                  <a:lnTo>
                    <a:pt x="1883" y="374384"/>
                  </a:lnTo>
                  <a:lnTo>
                    <a:pt x="0" y="304800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9435" y="6600444"/>
              <a:ext cx="972312" cy="158495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753930" y="2163608"/>
            <a:ext cx="1479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9E7C08"/>
                </a:solidFill>
                <a:latin typeface="Wingdings"/>
                <a:cs typeface="Wingdings"/>
              </a:rPr>
              <a:t></a:t>
            </a:r>
            <a:endParaRPr sz="2100">
              <a:latin typeface="Wingdings"/>
              <a:cs typeface="Wingdings"/>
            </a:endParaRPr>
          </a:p>
        </p:txBody>
      </p:sp>
      <p:pic>
        <p:nvPicPr>
          <p:cNvPr id="54" name="그림 53" descr="텍스트이(가) 표시된 사진&#10;&#10;자동 생성된 설명">
            <a:extLst>
              <a:ext uri="{FF2B5EF4-FFF2-40B4-BE49-F238E27FC236}">
                <a16:creationId xmlns:a16="http://schemas.microsoft.com/office/drawing/2014/main" id="{0795FCA9-755E-9147-948F-86E7D6FCD4B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82" y="3992820"/>
            <a:ext cx="2552699" cy="52248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188F039-C201-6847-BB7A-BD2AB43FE1EE}"/>
              </a:ext>
            </a:extLst>
          </p:cNvPr>
          <p:cNvSpPr txBox="1"/>
          <p:nvPr/>
        </p:nvSpPr>
        <p:spPr>
          <a:xfrm>
            <a:off x="1041692" y="5933970"/>
            <a:ext cx="2957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R</a:t>
            </a:r>
            <a:r>
              <a:rPr kumimoji="1" lang="ko-KR" altLang="en-US" sz="14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₁이 작동이 안되고 </a:t>
            </a:r>
            <a:r>
              <a:rPr kumimoji="1" lang="en-US" altLang="ko-KR" sz="14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R₂</a:t>
            </a:r>
            <a:r>
              <a:rPr kumimoji="1" lang="ko-KR" altLang="en-US" sz="14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가 작동이 안되고</a:t>
            </a:r>
            <a:r>
              <a:rPr kumimoji="1" lang="en-US" altLang="ko-KR" sz="14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…</a:t>
            </a:r>
          </a:p>
          <a:p>
            <a:r>
              <a:rPr kumimoji="1" lang="ko-KR" altLang="en-US" sz="14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전체에서 다 </a:t>
            </a:r>
            <a:r>
              <a:rPr kumimoji="1" lang="ko-KR" altLang="en-US" sz="1400" dirty="0" err="1">
                <a:latin typeface="Kakao OTF Regular" panose="020B0600000101010101" pitchFamily="34" charset="-127"/>
                <a:ea typeface="Kakao OTF Regular" panose="020B0600000101010101" pitchFamily="34" charset="-127"/>
              </a:rPr>
              <a:t>고장날</a:t>
            </a:r>
            <a:r>
              <a:rPr kumimoji="1" lang="ko-KR" altLang="en-US" sz="14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 확률을 뺌</a:t>
            </a:r>
            <a:endParaRPr kumimoji="1" lang="ko-Kore-KR" altLang="en-US" sz="1400" dirty="0">
              <a:latin typeface="Kakao OTF Regular" panose="020B0600000101010101" pitchFamily="34" charset="-127"/>
              <a:ea typeface="Kakao OTF Regular" panose="020B0600000101010101" pitchFamily="34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6BBBBC-3741-7C46-AEFF-A6DD8DCE7A90}"/>
              </a:ext>
            </a:extLst>
          </p:cNvPr>
          <p:cNvSpPr txBox="1"/>
          <p:nvPr/>
        </p:nvSpPr>
        <p:spPr>
          <a:xfrm>
            <a:off x="2329338" y="6930401"/>
            <a:ext cx="6027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다만</a:t>
            </a:r>
            <a:r>
              <a:rPr kumimoji="1" lang="ko-KR" altLang="en-US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 여분을 </a:t>
            </a:r>
            <a:r>
              <a:rPr kumimoji="1" lang="ko-KR" altLang="en-US" dirty="0" err="1">
                <a:latin typeface="Kakao OTF Regular" panose="020B0600000101010101" pitchFamily="34" charset="-127"/>
                <a:ea typeface="Kakao OTF Regular" panose="020B0600000101010101" pitchFamily="34" charset="-127"/>
              </a:rPr>
              <a:t>여러개</a:t>
            </a:r>
            <a:r>
              <a:rPr kumimoji="1" lang="ko-KR" altLang="en-US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 가지는 형태라서 신뢰도는 높되 효율은 좋지 않음</a:t>
            </a:r>
            <a:endParaRPr kumimoji="1" lang="ko-Kore-KR" altLang="en-US" dirty="0">
              <a:latin typeface="Kakao OTF Regular" panose="020B0600000101010101" pitchFamily="34" charset="-127"/>
              <a:ea typeface="Kakao OTF Regular" panose="020B0600000101010101" pitchFamily="34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818" y="1285648"/>
            <a:ext cx="2413000" cy="466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여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러</a:t>
            </a:r>
            <a:r>
              <a:rPr sz="2900" spc="-50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가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지</a:t>
            </a:r>
            <a:r>
              <a:rPr sz="2900" spc="-53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시</a:t>
            </a: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스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템</a:t>
            </a:r>
            <a:endParaRPr sz="2900">
              <a:latin typeface="Gulim"/>
              <a:cs typeface="Gulim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368399"/>
            <a:ext cx="10692765" cy="5391150"/>
            <a:chOff x="0" y="1368399"/>
            <a:chExt cx="10692765" cy="5391150"/>
          </a:xfrm>
        </p:grpSpPr>
        <p:sp>
          <p:nvSpPr>
            <p:cNvPr id="4" name="object 4"/>
            <p:cNvSpPr/>
            <p:nvPr/>
          </p:nvSpPr>
          <p:spPr>
            <a:xfrm>
              <a:off x="0" y="1731263"/>
              <a:ext cx="17145" cy="6350"/>
            </a:xfrm>
            <a:custGeom>
              <a:avLst/>
              <a:gdLst/>
              <a:ahLst/>
              <a:cxnLst/>
              <a:rect l="l" t="t" r="r" b="b"/>
              <a:pathLst>
                <a:path w="17145" h="6350">
                  <a:moveTo>
                    <a:pt x="16764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528" y="1734311"/>
              <a:ext cx="10586085" cy="0"/>
            </a:xfrm>
            <a:custGeom>
              <a:avLst/>
              <a:gdLst/>
              <a:ahLst/>
              <a:cxnLst/>
              <a:rect l="l" t="t" r="r" b="b"/>
              <a:pathLst>
                <a:path w="10586085">
                  <a:moveTo>
                    <a:pt x="0" y="0"/>
                  </a:moveTo>
                  <a:lnTo>
                    <a:pt x="10585704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35996" y="1731263"/>
              <a:ext cx="56515" cy="6350"/>
            </a:xfrm>
            <a:custGeom>
              <a:avLst/>
              <a:gdLst/>
              <a:ahLst/>
              <a:cxnLst/>
              <a:rect l="l" t="t" r="r" b="b"/>
              <a:pathLst>
                <a:path w="56515" h="6350">
                  <a:moveTo>
                    <a:pt x="21336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21336" y="0"/>
                  </a:lnTo>
                  <a:lnTo>
                    <a:pt x="21336" y="6096"/>
                  </a:lnTo>
                  <a:close/>
                </a:path>
                <a:path w="56515" h="6350">
                  <a:moveTo>
                    <a:pt x="56387" y="6096"/>
                  </a:moveTo>
                  <a:lnTo>
                    <a:pt x="38100" y="6096"/>
                  </a:lnTo>
                  <a:lnTo>
                    <a:pt x="38100" y="0"/>
                  </a:lnTo>
                  <a:lnTo>
                    <a:pt x="56387" y="0"/>
                  </a:lnTo>
                  <a:lnTo>
                    <a:pt x="56387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807" y="1368399"/>
              <a:ext cx="118149" cy="24063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54831" y="2405633"/>
              <a:ext cx="1075055" cy="258445"/>
            </a:xfrm>
            <a:custGeom>
              <a:avLst/>
              <a:gdLst/>
              <a:ahLst/>
              <a:cxnLst/>
              <a:rect l="l" t="t" r="r" b="b"/>
              <a:pathLst>
                <a:path w="1075055" h="258444">
                  <a:moveTo>
                    <a:pt x="61561" y="257898"/>
                  </a:moveTo>
                  <a:lnTo>
                    <a:pt x="40555" y="257898"/>
                  </a:lnTo>
                  <a:lnTo>
                    <a:pt x="30711" y="245026"/>
                  </a:lnTo>
                  <a:lnTo>
                    <a:pt x="9701" y="202256"/>
                  </a:lnTo>
                  <a:lnTo>
                    <a:pt x="563" y="153225"/>
                  </a:lnTo>
                  <a:lnTo>
                    <a:pt x="0" y="136817"/>
                  </a:lnTo>
                  <a:lnTo>
                    <a:pt x="0" y="123482"/>
                  </a:lnTo>
                  <a:lnTo>
                    <a:pt x="5424" y="73988"/>
                  </a:lnTo>
                  <a:lnTo>
                    <a:pt x="22248" y="29547"/>
                  </a:lnTo>
                  <a:lnTo>
                    <a:pt x="40509" y="3200"/>
                  </a:lnTo>
                  <a:lnTo>
                    <a:pt x="61561" y="3200"/>
                  </a:lnTo>
                  <a:lnTo>
                    <a:pt x="52294" y="18279"/>
                  </a:lnTo>
                  <a:lnTo>
                    <a:pt x="44493" y="33193"/>
                  </a:lnTo>
                  <a:lnTo>
                    <a:pt x="29674" y="77206"/>
                  </a:lnTo>
                  <a:lnTo>
                    <a:pt x="25024" y="123482"/>
                  </a:lnTo>
                  <a:lnTo>
                    <a:pt x="25024" y="136817"/>
                  </a:lnTo>
                  <a:lnTo>
                    <a:pt x="29463" y="181770"/>
                  </a:lnTo>
                  <a:lnTo>
                    <a:pt x="44024" y="226623"/>
                  </a:lnTo>
                  <a:lnTo>
                    <a:pt x="51989" y="242110"/>
                  </a:lnTo>
                  <a:lnTo>
                    <a:pt x="61561" y="257898"/>
                  </a:lnTo>
                  <a:close/>
                </a:path>
                <a:path w="1075055" h="258444">
                  <a:moveTo>
                    <a:pt x="243451" y="56273"/>
                  </a:moveTo>
                  <a:lnTo>
                    <a:pt x="219448" y="56273"/>
                  </a:lnTo>
                  <a:lnTo>
                    <a:pt x="219448" y="5067"/>
                  </a:lnTo>
                  <a:lnTo>
                    <a:pt x="243451" y="5067"/>
                  </a:lnTo>
                  <a:lnTo>
                    <a:pt x="243451" y="56273"/>
                  </a:lnTo>
                  <a:close/>
                </a:path>
                <a:path w="1075055" h="258444">
                  <a:moveTo>
                    <a:pt x="136237" y="187756"/>
                  </a:moveTo>
                  <a:lnTo>
                    <a:pt x="94855" y="168729"/>
                  </a:lnTo>
                  <a:lnTo>
                    <a:pt x="82395" y="131041"/>
                  </a:lnTo>
                  <a:lnTo>
                    <a:pt x="81564" y="114414"/>
                  </a:lnTo>
                  <a:lnTo>
                    <a:pt x="81564" y="92544"/>
                  </a:lnTo>
                  <a:lnTo>
                    <a:pt x="89025" y="48957"/>
                  </a:lnTo>
                  <a:lnTo>
                    <a:pt x="123095" y="20655"/>
                  </a:lnTo>
                  <a:lnTo>
                    <a:pt x="136237" y="19469"/>
                  </a:lnTo>
                  <a:lnTo>
                    <a:pt x="145722" y="20087"/>
                  </a:lnTo>
                  <a:lnTo>
                    <a:pt x="179148" y="41031"/>
                  </a:lnTo>
                  <a:lnTo>
                    <a:pt x="179605" y="41871"/>
                  </a:lnTo>
                  <a:lnTo>
                    <a:pt x="136237" y="41871"/>
                  </a:lnTo>
                  <a:lnTo>
                    <a:pt x="128618" y="42687"/>
                  </a:lnTo>
                  <a:lnTo>
                    <a:pt x="105497" y="82173"/>
                  </a:lnTo>
                  <a:lnTo>
                    <a:pt x="105112" y="114414"/>
                  </a:lnTo>
                  <a:lnTo>
                    <a:pt x="105500" y="124894"/>
                  </a:lnTo>
                  <a:lnTo>
                    <a:pt x="122159" y="162090"/>
                  </a:lnTo>
                  <a:lnTo>
                    <a:pt x="136237" y="165353"/>
                  </a:lnTo>
                  <a:lnTo>
                    <a:pt x="179793" y="165353"/>
                  </a:lnTo>
                  <a:lnTo>
                    <a:pt x="179333" y="166454"/>
                  </a:lnTo>
                  <a:lnTo>
                    <a:pt x="168687" y="178288"/>
                  </a:lnTo>
                  <a:lnTo>
                    <a:pt x="154322" y="185389"/>
                  </a:lnTo>
                  <a:lnTo>
                    <a:pt x="136237" y="187756"/>
                  </a:lnTo>
                  <a:close/>
                </a:path>
                <a:path w="1075055" h="258444">
                  <a:moveTo>
                    <a:pt x="179793" y="165353"/>
                  </a:moveTo>
                  <a:lnTo>
                    <a:pt x="136237" y="165353"/>
                  </a:lnTo>
                  <a:lnTo>
                    <a:pt x="143812" y="164535"/>
                  </a:lnTo>
                  <a:lnTo>
                    <a:pt x="150290" y="162081"/>
                  </a:lnTo>
                  <a:lnTo>
                    <a:pt x="166975" y="124840"/>
                  </a:lnTo>
                  <a:lnTo>
                    <a:pt x="167362" y="114414"/>
                  </a:lnTo>
                  <a:lnTo>
                    <a:pt x="167362" y="92544"/>
                  </a:lnTo>
                  <a:lnTo>
                    <a:pt x="159962" y="54879"/>
                  </a:lnTo>
                  <a:lnTo>
                    <a:pt x="136237" y="41871"/>
                  </a:lnTo>
                  <a:lnTo>
                    <a:pt x="179605" y="41871"/>
                  </a:lnTo>
                  <a:lnTo>
                    <a:pt x="183044" y="48206"/>
                  </a:lnTo>
                  <a:lnTo>
                    <a:pt x="186010" y="56273"/>
                  </a:lnTo>
                  <a:lnTo>
                    <a:pt x="243451" y="56273"/>
                  </a:lnTo>
                  <a:lnTo>
                    <a:pt x="243451" y="77876"/>
                  </a:lnTo>
                  <a:lnTo>
                    <a:pt x="189844" y="77876"/>
                  </a:lnTo>
                  <a:lnTo>
                    <a:pt x="190158" y="78645"/>
                  </a:lnTo>
                  <a:lnTo>
                    <a:pt x="190414" y="80616"/>
                  </a:lnTo>
                  <a:lnTo>
                    <a:pt x="190812" y="86958"/>
                  </a:lnTo>
                  <a:lnTo>
                    <a:pt x="190911" y="120217"/>
                  </a:lnTo>
                  <a:lnTo>
                    <a:pt x="190636" y="124894"/>
                  </a:lnTo>
                  <a:lnTo>
                    <a:pt x="190111" y="128282"/>
                  </a:lnTo>
                  <a:lnTo>
                    <a:pt x="243451" y="128282"/>
                  </a:lnTo>
                  <a:lnTo>
                    <a:pt x="243451" y="149885"/>
                  </a:lnTo>
                  <a:lnTo>
                    <a:pt x="186260" y="149885"/>
                  </a:lnTo>
                  <a:lnTo>
                    <a:pt x="179793" y="165353"/>
                  </a:lnTo>
                  <a:close/>
                </a:path>
                <a:path w="1075055" h="258444">
                  <a:moveTo>
                    <a:pt x="243451" y="128282"/>
                  </a:moveTo>
                  <a:lnTo>
                    <a:pt x="219448" y="128282"/>
                  </a:lnTo>
                  <a:lnTo>
                    <a:pt x="219448" y="77876"/>
                  </a:lnTo>
                  <a:lnTo>
                    <a:pt x="243451" y="77876"/>
                  </a:lnTo>
                  <a:lnTo>
                    <a:pt x="243451" y="128282"/>
                  </a:lnTo>
                  <a:close/>
                </a:path>
                <a:path w="1075055" h="258444">
                  <a:moveTo>
                    <a:pt x="243451" y="236829"/>
                  </a:moveTo>
                  <a:lnTo>
                    <a:pt x="219448" y="236829"/>
                  </a:lnTo>
                  <a:lnTo>
                    <a:pt x="219448" y="149885"/>
                  </a:lnTo>
                  <a:lnTo>
                    <a:pt x="243451" y="149885"/>
                  </a:lnTo>
                  <a:lnTo>
                    <a:pt x="243451" y="236829"/>
                  </a:lnTo>
                  <a:close/>
                </a:path>
                <a:path w="1075055" h="258444">
                  <a:moveTo>
                    <a:pt x="289323" y="248831"/>
                  </a:moveTo>
                  <a:lnTo>
                    <a:pt x="265320" y="248831"/>
                  </a:lnTo>
                  <a:lnTo>
                    <a:pt x="265320" y="0"/>
                  </a:lnTo>
                  <a:lnTo>
                    <a:pt x="289323" y="0"/>
                  </a:lnTo>
                  <a:lnTo>
                    <a:pt x="289323" y="248831"/>
                  </a:lnTo>
                  <a:close/>
                </a:path>
                <a:path w="1075055" h="258444">
                  <a:moveTo>
                    <a:pt x="484548" y="236829"/>
                  </a:moveTo>
                  <a:lnTo>
                    <a:pt x="460545" y="236829"/>
                  </a:lnTo>
                  <a:lnTo>
                    <a:pt x="460545" y="104546"/>
                  </a:lnTo>
                  <a:lnTo>
                    <a:pt x="417339" y="104546"/>
                  </a:lnTo>
                  <a:lnTo>
                    <a:pt x="417339" y="82410"/>
                  </a:lnTo>
                  <a:lnTo>
                    <a:pt x="460545" y="82410"/>
                  </a:lnTo>
                  <a:lnTo>
                    <a:pt x="460545" y="5067"/>
                  </a:lnTo>
                  <a:lnTo>
                    <a:pt x="484548" y="5067"/>
                  </a:lnTo>
                  <a:lnTo>
                    <a:pt x="484548" y="236829"/>
                  </a:lnTo>
                  <a:close/>
                </a:path>
                <a:path w="1075055" h="258444">
                  <a:moveTo>
                    <a:pt x="435742" y="45605"/>
                  </a:moveTo>
                  <a:lnTo>
                    <a:pt x="323994" y="45605"/>
                  </a:lnTo>
                  <a:lnTo>
                    <a:pt x="323994" y="24003"/>
                  </a:lnTo>
                  <a:lnTo>
                    <a:pt x="435742" y="24003"/>
                  </a:lnTo>
                  <a:lnTo>
                    <a:pt x="435742" y="45605"/>
                  </a:lnTo>
                  <a:close/>
                </a:path>
                <a:path w="1075055" h="258444">
                  <a:moveTo>
                    <a:pt x="328732" y="187756"/>
                  </a:moveTo>
                  <a:lnTo>
                    <a:pt x="313593" y="172629"/>
                  </a:lnTo>
                  <a:lnTo>
                    <a:pt x="317943" y="167782"/>
                  </a:lnTo>
                  <a:lnTo>
                    <a:pt x="322155" y="163321"/>
                  </a:lnTo>
                  <a:lnTo>
                    <a:pt x="330301" y="155176"/>
                  </a:lnTo>
                  <a:lnTo>
                    <a:pt x="333957" y="151394"/>
                  </a:lnTo>
                  <a:lnTo>
                    <a:pt x="354069" y="128436"/>
                  </a:lnTo>
                  <a:lnTo>
                    <a:pt x="357113" y="124536"/>
                  </a:lnTo>
                  <a:lnTo>
                    <a:pt x="368773" y="85560"/>
                  </a:lnTo>
                  <a:lnTo>
                    <a:pt x="368800" y="45605"/>
                  </a:lnTo>
                  <a:lnTo>
                    <a:pt x="392803" y="45605"/>
                  </a:lnTo>
                  <a:lnTo>
                    <a:pt x="392803" y="85560"/>
                  </a:lnTo>
                  <a:lnTo>
                    <a:pt x="393013" y="90843"/>
                  </a:lnTo>
                  <a:lnTo>
                    <a:pt x="406653" y="126149"/>
                  </a:lnTo>
                  <a:lnTo>
                    <a:pt x="379476" y="126149"/>
                  </a:lnTo>
                  <a:lnTo>
                    <a:pt x="379679" y="126693"/>
                  </a:lnTo>
                  <a:lnTo>
                    <a:pt x="381362" y="129309"/>
                  </a:lnTo>
                  <a:lnTo>
                    <a:pt x="377193" y="135982"/>
                  </a:lnTo>
                  <a:lnTo>
                    <a:pt x="373328" y="140750"/>
                  </a:lnTo>
                  <a:lnTo>
                    <a:pt x="368304" y="146151"/>
                  </a:lnTo>
                  <a:lnTo>
                    <a:pt x="364326" y="151204"/>
                  </a:lnTo>
                  <a:lnTo>
                    <a:pt x="335885" y="181164"/>
                  </a:lnTo>
                  <a:lnTo>
                    <a:pt x="328732" y="187756"/>
                  </a:lnTo>
                  <a:close/>
                </a:path>
                <a:path w="1075055" h="258444">
                  <a:moveTo>
                    <a:pt x="381362" y="129309"/>
                  </a:moveTo>
                  <a:lnTo>
                    <a:pt x="379679" y="126693"/>
                  </a:lnTo>
                  <a:lnTo>
                    <a:pt x="379476" y="126149"/>
                  </a:lnTo>
                  <a:lnTo>
                    <a:pt x="383152" y="126149"/>
                  </a:lnTo>
                  <a:lnTo>
                    <a:pt x="383068" y="126479"/>
                  </a:lnTo>
                  <a:lnTo>
                    <a:pt x="381860" y="128512"/>
                  </a:lnTo>
                  <a:lnTo>
                    <a:pt x="381362" y="129309"/>
                  </a:lnTo>
                  <a:close/>
                </a:path>
                <a:path w="1075055" h="258444">
                  <a:moveTo>
                    <a:pt x="430687" y="184556"/>
                  </a:moveTo>
                  <a:lnTo>
                    <a:pt x="426304" y="181115"/>
                  </a:lnTo>
                  <a:lnTo>
                    <a:pt x="422872" y="177871"/>
                  </a:lnTo>
                  <a:lnTo>
                    <a:pt x="417599" y="171484"/>
                  </a:lnTo>
                  <a:lnTo>
                    <a:pt x="414552" y="168139"/>
                  </a:lnTo>
                  <a:lnTo>
                    <a:pt x="407637" y="161143"/>
                  </a:lnTo>
                  <a:lnTo>
                    <a:pt x="404435" y="157684"/>
                  </a:lnTo>
                  <a:lnTo>
                    <a:pt x="398543" y="150841"/>
                  </a:lnTo>
                  <a:lnTo>
                    <a:pt x="395736" y="147621"/>
                  </a:lnTo>
                  <a:lnTo>
                    <a:pt x="393070" y="144601"/>
                  </a:lnTo>
                  <a:lnTo>
                    <a:pt x="389438" y="140617"/>
                  </a:lnTo>
                  <a:lnTo>
                    <a:pt x="386448" y="136849"/>
                  </a:lnTo>
                  <a:lnTo>
                    <a:pt x="381362" y="129309"/>
                  </a:lnTo>
                  <a:lnTo>
                    <a:pt x="381905" y="128436"/>
                  </a:lnTo>
                  <a:lnTo>
                    <a:pt x="383068" y="126479"/>
                  </a:lnTo>
                  <a:lnTo>
                    <a:pt x="383152" y="126149"/>
                  </a:lnTo>
                  <a:lnTo>
                    <a:pt x="406653" y="126149"/>
                  </a:lnTo>
                  <a:lnTo>
                    <a:pt x="409131" y="129309"/>
                  </a:lnTo>
                  <a:lnTo>
                    <a:pt x="412994" y="134051"/>
                  </a:lnTo>
                  <a:lnTo>
                    <a:pt x="418096" y="139912"/>
                  </a:lnTo>
                  <a:lnTo>
                    <a:pt x="434397" y="157796"/>
                  </a:lnTo>
                  <a:lnTo>
                    <a:pt x="445609" y="170000"/>
                  </a:lnTo>
                  <a:lnTo>
                    <a:pt x="430687" y="184556"/>
                  </a:lnTo>
                  <a:close/>
                </a:path>
                <a:path w="1075055" h="258444">
                  <a:moveTo>
                    <a:pt x="532020" y="248831"/>
                  </a:moveTo>
                  <a:lnTo>
                    <a:pt x="508017" y="248831"/>
                  </a:lnTo>
                  <a:lnTo>
                    <a:pt x="508017" y="0"/>
                  </a:lnTo>
                  <a:lnTo>
                    <a:pt x="532020" y="0"/>
                  </a:lnTo>
                  <a:lnTo>
                    <a:pt x="532020" y="248831"/>
                  </a:lnTo>
                  <a:close/>
                </a:path>
                <a:path w="1075055" h="258444">
                  <a:moveTo>
                    <a:pt x="657369" y="63741"/>
                  </a:moveTo>
                  <a:lnTo>
                    <a:pt x="639234" y="52364"/>
                  </a:lnTo>
                  <a:lnTo>
                    <a:pt x="641826" y="46958"/>
                  </a:lnTo>
                  <a:lnTo>
                    <a:pt x="644877" y="42408"/>
                  </a:lnTo>
                  <a:lnTo>
                    <a:pt x="683041" y="20087"/>
                  </a:lnTo>
                  <a:lnTo>
                    <a:pt x="689837" y="19202"/>
                  </a:lnTo>
                  <a:lnTo>
                    <a:pt x="706339" y="19202"/>
                  </a:lnTo>
                  <a:lnTo>
                    <a:pt x="745851" y="37527"/>
                  </a:lnTo>
                  <a:lnTo>
                    <a:pt x="748698" y="41338"/>
                  </a:lnTo>
                  <a:lnTo>
                    <a:pt x="690373" y="41338"/>
                  </a:lnTo>
                  <a:lnTo>
                    <a:pt x="683395" y="42801"/>
                  </a:lnTo>
                  <a:lnTo>
                    <a:pt x="676707" y="45726"/>
                  </a:lnTo>
                  <a:lnTo>
                    <a:pt x="671736" y="48497"/>
                  </a:lnTo>
                  <a:lnTo>
                    <a:pt x="666856" y="52424"/>
                  </a:lnTo>
                  <a:lnTo>
                    <a:pt x="662067" y="57505"/>
                  </a:lnTo>
                  <a:lnTo>
                    <a:pt x="657369" y="63741"/>
                  </a:lnTo>
                  <a:close/>
                </a:path>
                <a:path w="1075055" h="258444">
                  <a:moveTo>
                    <a:pt x="742769" y="106146"/>
                  </a:moveTo>
                  <a:lnTo>
                    <a:pt x="705097" y="106146"/>
                  </a:lnTo>
                  <a:lnTo>
                    <a:pt x="709928" y="105128"/>
                  </a:lnTo>
                  <a:lnTo>
                    <a:pt x="718070" y="101055"/>
                  </a:lnTo>
                  <a:lnTo>
                    <a:pt x="732579" y="61149"/>
                  </a:lnTo>
                  <a:lnTo>
                    <a:pt x="729513" y="54211"/>
                  </a:lnTo>
                  <a:lnTo>
                    <a:pt x="697641" y="41338"/>
                  </a:lnTo>
                  <a:lnTo>
                    <a:pt x="748698" y="41338"/>
                  </a:lnTo>
                  <a:lnTo>
                    <a:pt x="749841" y="42868"/>
                  </a:lnTo>
                  <a:lnTo>
                    <a:pt x="755447" y="55389"/>
                  </a:lnTo>
                  <a:lnTo>
                    <a:pt x="756848" y="62216"/>
                  </a:lnTo>
                  <a:lnTo>
                    <a:pt x="756848" y="76237"/>
                  </a:lnTo>
                  <a:lnTo>
                    <a:pt x="743216" y="105793"/>
                  </a:lnTo>
                  <a:lnTo>
                    <a:pt x="742769" y="106146"/>
                  </a:lnTo>
                  <a:close/>
                </a:path>
                <a:path w="1075055" h="258444">
                  <a:moveTo>
                    <a:pt x="752775" y="200291"/>
                  </a:moveTo>
                  <a:lnTo>
                    <a:pt x="705114" y="200291"/>
                  </a:lnTo>
                  <a:lnTo>
                    <a:pt x="711864" y="199210"/>
                  </a:lnTo>
                  <a:lnTo>
                    <a:pt x="722848" y="194884"/>
                  </a:lnTo>
                  <a:lnTo>
                    <a:pt x="740580" y="168746"/>
                  </a:lnTo>
                  <a:lnTo>
                    <a:pt x="740580" y="154338"/>
                  </a:lnTo>
                  <a:lnTo>
                    <a:pt x="707805" y="127722"/>
                  </a:lnTo>
                  <a:lnTo>
                    <a:pt x="698708" y="127215"/>
                  </a:lnTo>
                  <a:lnTo>
                    <a:pt x="674438" y="127215"/>
                  </a:lnTo>
                  <a:lnTo>
                    <a:pt x="674438" y="106146"/>
                  </a:lnTo>
                  <a:lnTo>
                    <a:pt x="742769" y="106146"/>
                  </a:lnTo>
                  <a:lnTo>
                    <a:pt x="734243" y="112896"/>
                  </a:lnTo>
                  <a:lnTo>
                    <a:pt x="729259" y="114729"/>
                  </a:lnTo>
                  <a:lnTo>
                    <a:pt x="723778" y="114843"/>
                  </a:lnTo>
                  <a:lnTo>
                    <a:pt x="732701" y="116499"/>
                  </a:lnTo>
                  <a:lnTo>
                    <a:pt x="761605" y="143851"/>
                  </a:lnTo>
                  <a:lnTo>
                    <a:pt x="764316" y="160286"/>
                  </a:lnTo>
                  <a:lnTo>
                    <a:pt x="764316" y="171515"/>
                  </a:lnTo>
                  <a:lnTo>
                    <a:pt x="763100" y="178591"/>
                  </a:lnTo>
                  <a:lnTo>
                    <a:pt x="758235" y="192437"/>
                  </a:lnTo>
                  <a:lnTo>
                    <a:pt x="754356" y="198656"/>
                  </a:lnTo>
                  <a:lnTo>
                    <a:pt x="752775" y="200291"/>
                  </a:lnTo>
                  <a:close/>
                </a:path>
                <a:path w="1075055" h="258444">
                  <a:moveTo>
                    <a:pt x="697108" y="222427"/>
                  </a:moveTo>
                  <a:lnTo>
                    <a:pt x="655848" y="213959"/>
                  </a:lnTo>
                  <a:lnTo>
                    <a:pt x="632833" y="199083"/>
                  </a:lnTo>
                  <a:lnTo>
                    <a:pt x="644038" y="180822"/>
                  </a:lnTo>
                  <a:lnTo>
                    <a:pt x="651922" y="185793"/>
                  </a:lnTo>
                  <a:lnTo>
                    <a:pt x="659260" y="189968"/>
                  </a:lnTo>
                  <a:lnTo>
                    <a:pt x="666051" y="193345"/>
                  </a:lnTo>
                  <a:lnTo>
                    <a:pt x="672296" y="195926"/>
                  </a:lnTo>
                  <a:lnTo>
                    <a:pt x="680258" y="198836"/>
                  </a:lnTo>
                  <a:lnTo>
                    <a:pt x="688529" y="200291"/>
                  </a:lnTo>
                  <a:lnTo>
                    <a:pt x="752775" y="200291"/>
                  </a:lnTo>
                  <a:lnTo>
                    <a:pt x="743702" y="209682"/>
                  </a:lnTo>
                  <a:lnTo>
                    <a:pt x="705846" y="222115"/>
                  </a:lnTo>
                  <a:lnTo>
                    <a:pt x="697108" y="222427"/>
                  </a:lnTo>
                  <a:close/>
                </a:path>
                <a:path w="1075055" h="258444">
                  <a:moveTo>
                    <a:pt x="828324" y="227228"/>
                  </a:moveTo>
                  <a:lnTo>
                    <a:pt x="796053" y="227228"/>
                  </a:lnTo>
                  <a:lnTo>
                    <a:pt x="796053" y="195491"/>
                  </a:lnTo>
                  <a:lnTo>
                    <a:pt x="828324" y="195491"/>
                  </a:lnTo>
                  <a:lnTo>
                    <a:pt x="828324" y="227228"/>
                  </a:lnTo>
                  <a:close/>
                </a:path>
                <a:path w="1075055" h="258444">
                  <a:moveTo>
                    <a:pt x="885539" y="70408"/>
                  </a:moveTo>
                  <a:lnTo>
                    <a:pt x="866995" y="59374"/>
                  </a:lnTo>
                  <a:lnTo>
                    <a:pt x="869576" y="53784"/>
                  </a:lnTo>
                  <a:lnTo>
                    <a:pt x="872603" y="48750"/>
                  </a:lnTo>
                  <a:lnTo>
                    <a:pt x="912761" y="20408"/>
                  </a:lnTo>
                  <a:lnTo>
                    <a:pt x="920238" y="19202"/>
                  </a:lnTo>
                  <a:lnTo>
                    <a:pt x="937393" y="19202"/>
                  </a:lnTo>
                  <a:lnTo>
                    <a:pt x="976320" y="37493"/>
                  </a:lnTo>
                  <a:lnTo>
                    <a:pt x="979153" y="41338"/>
                  </a:lnTo>
                  <a:lnTo>
                    <a:pt x="921080" y="41338"/>
                  </a:lnTo>
                  <a:lnTo>
                    <a:pt x="913518" y="43273"/>
                  </a:lnTo>
                  <a:lnTo>
                    <a:pt x="906450" y="47143"/>
                  </a:lnTo>
                  <a:lnTo>
                    <a:pt x="901168" y="50774"/>
                  </a:lnTo>
                  <a:lnTo>
                    <a:pt x="895922" y="55862"/>
                  </a:lnTo>
                  <a:lnTo>
                    <a:pt x="890712" y="62407"/>
                  </a:lnTo>
                  <a:lnTo>
                    <a:pt x="885539" y="70408"/>
                  </a:lnTo>
                  <a:close/>
                </a:path>
                <a:path w="1075055" h="258444">
                  <a:moveTo>
                    <a:pt x="994211" y="219494"/>
                  </a:moveTo>
                  <a:lnTo>
                    <a:pt x="866729" y="219494"/>
                  </a:lnTo>
                  <a:lnTo>
                    <a:pt x="866729" y="200020"/>
                  </a:lnTo>
                  <a:lnTo>
                    <a:pt x="944361" y="109134"/>
                  </a:lnTo>
                  <a:lnTo>
                    <a:pt x="948545" y="103908"/>
                  </a:lnTo>
                  <a:lnTo>
                    <a:pt x="963007" y="74273"/>
                  </a:lnTo>
                  <a:lnTo>
                    <a:pt x="963007" y="61090"/>
                  </a:lnTo>
                  <a:lnTo>
                    <a:pt x="929137" y="41338"/>
                  </a:lnTo>
                  <a:lnTo>
                    <a:pt x="979153" y="41338"/>
                  </a:lnTo>
                  <a:lnTo>
                    <a:pt x="980252" y="42830"/>
                  </a:lnTo>
                  <a:lnTo>
                    <a:pt x="985872" y="55381"/>
                  </a:lnTo>
                  <a:lnTo>
                    <a:pt x="987277" y="62216"/>
                  </a:lnTo>
                  <a:lnTo>
                    <a:pt x="987277" y="77737"/>
                  </a:lnTo>
                  <a:lnTo>
                    <a:pt x="970742" y="112344"/>
                  </a:lnTo>
                  <a:lnTo>
                    <a:pt x="895532" y="197357"/>
                  </a:lnTo>
                  <a:lnTo>
                    <a:pt x="994211" y="197357"/>
                  </a:lnTo>
                  <a:lnTo>
                    <a:pt x="994211" y="219494"/>
                  </a:lnTo>
                  <a:close/>
                </a:path>
                <a:path w="1075055" h="258444">
                  <a:moveTo>
                    <a:pt x="1033845" y="257898"/>
                  </a:moveTo>
                  <a:lnTo>
                    <a:pt x="1012880" y="257898"/>
                  </a:lnTo>
                  <a:lnTo>
                    <a:pt x="1022436" y="242106"/>
                  </a:lnTo>
                  <a:lnTo>
                    <a:pt x="1030392" y="226605"/>
                  </a:lnTo>
                  <a:lnTo>
                    <a:pt x="1044967" y="181664"/>
                  </a:lnTo>
                  <a:lnTo>
                    <a:pt x="1049418" y="136817"/>
                  </a:lnTo>
                  <a:lnTo>
                    <a:pt x="1049418" y="123482"/>
                  </a:lnTo>
                  <a:lnTo>
                    <a:pt x="1044757" y="77306"/>
                  </a:lnTo>
                  <a:lnTo>
                    <a:pt x="1029926" y="33214"/>
                  </a:lnTo>
                  <a:lnTo>
                    <a:pt x="1012880" y="3200"/>
                  </a:lnTo>
                  <a:lnTo>
                    <a:pt x="1033891" y="3200"/>
                  </a:lnTo>
                  <a:lnTo>
                    <a:pt x="1059160" y="43736"/>
                  </a:lnTo>
                  <a:lnTo>
                    <a:pt x="1072052" y="90286"/>
                  </a:lnTo>
                  <a:lnTo>
                    <a:pt x="1074442" y="136817"/>
                  </a:lnTo>
                  <a:lnTo>
                    <a:pt x="1073878" y="153170"/>
                  </a:lnTo>
                  <a:lnTo>
                    <a:pt x="1064720" y="202189"/>
                  </a:lnTo>
                  <a:lnTo>
                    <a:pt x="1043690" y="245023"/>
                  </a:lnTo>
                  <a:lnTo>
                    <a:pt x="1033845" y="2578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0531" y="2407234"/>
              <a:ext cx="5791923" cy="25363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18527" y="2988373"/>
              <a:ext cx="3248025" cy="1397635"/>
            </a:xfrm>
            <a:custGeom>
              <a:avLst/>
              <a:gdLst/>
              <a:ahLst/>
              <a:cxnLst/>
              <a:rect l="l" t="t" r="r" b="b"/>
              <a:pathLst>
                <a:path w="3248025" h="1397635">
                  <a:moveTo>
                    <a:pt x="125349" y="809434"/>
                  </a:moveTo>
                  <a:lnTo>
                    <a:pt x="0" y="876109"/>
                  </a:lnTo>
                  <a:lnTo>
                    <a:pt x="0" y="891844"/>
                  </a:lnTo>
                  <a:lnTo>
                    <a:pt x="125349" y="958519"/>
                  </a:lnTo>
                  <a:lnTo>
                    <a:pt x="125349" y="939050"/>
                  </a:lnTo>
                  <a:lnTo>
                    <a:pt x="21336" y="884910"/>
                  </a:lnTo>
                  <a:lnTo>
                    <a:pt x="21336" y="883310"/>
                  </a:lnTo>
                  <a:lnTo>
                    <a:pt x="125349" y="828636"/>
                  </a:lnTo>
                  <a:lnTo>
                    <a:pt x="125349" y="809434"/>
                  </a:lnTo>
                  <a:close/>
                </a:path>
                <a:path w="3248025" h="1397635">
                  <a:moveTo>
                    <a:pt x="350710" y="830503"/>
                  </a:moveTo>
                  <a:lnTo>
                    <a:pt x="314706" y="830503"/>
                  </a:lnTo>
                  <a:lnTo>
                    <a:pt x="314706" y="784631"/>
                  </a:lnTo>
                  <a:lnTo>
                    <a:pt x="349643" y="784631"/>
                  </a:lnTo>
                  <a:lnTo>
                    <a:pt x="349643" y="769162"/>
                  </a:lnTo>
                  <a:lnTo>
                    <a:pt x="296037" y="769162"/>
                  </a:lnTo>
                  <a:lnTo>
                    <a:pt x="296037" y="784631"/>
                  </a:lnTo>
                  <a:lnTo>
                    <a:pt x="296037" y="830503"/>
                  </a:lnTo>
                  <a:lnTo>
                    <a:pt x="232029" y="830503"/>
                  </a:lnTo>
                  <a:lnTo>
                    <a:pt x="232029" y="784631"/>
                  </a:lnTo>
                  <a:lnTo>
                    <a:pt x="296037" y="784631"/>
                  </a:lnTo>
                  <a:lnTo>
                    <a:pt x="296037" y="769162"/>
                  </a:lnTo>
                  <a:lnTo>
                    <a:pt x="178422" y="769162"/>
                  </a:lnTo>
                  <a:lnTo>
                    <a:pt x="178422" y="784631"/>
                  </a:lnTo>
                  <a:lnTo>
                    <a:pt x="213360" y="784631"/>
                  </a:lnTo>
                  <a:lnTo>
                    <a:pt x="213360" y="830503"/>
                  </a:lnTo>
                  <a:lnTo>
                    <a:pt x="177355" y="830503"/>
                  </a:lnTo>
                  <a:lnTo>
                    <a:pt x="177355" y="845972"/>
                  </a:lnTo>
                  <a:lnTo>
                    <a:pt x="350710" y="845972"/>
                  </a:lnTo>
                  <a:lnTo>
                    <a:pt x="350710" y="830503"/>
                  </a:lnTo>
                  <a:close/>
                </a:path>
                <a:path w="3248025" h="1397635">
                  <a:moveTo>
                    <a:pt x="376047" y="867041"/>
                  </a:moveTo>
                  <a:lnTo>
                    <a:pt x="152019" y="867041"/>
                  </a:lnTo>
                  <a:lnTo>
                    <a:pt x="152019" y="883043"/>
                  </a:lnTo>
                  <a:lnTo>
                    <a:pt x="254698" y="883043"/>
                  </a:lnTo>
                  <a:lnTo>
                    <a:pt x="254698" y="909447"/>
                  </a:lnTo>
                  <a:lnTo>
                    <a:pt x="184023" y="909447"/>
                  </a:lnTo>
                  <a:lnTo>
                    <a:pt x="184023" y="925182"/>
                  </a:lnTo>
                  <a:lnTo>
                    <a:pt x="324307" y="925182"/>
                  </a:lnTo>
                  <a:lnTo>
                    <a:pt x="324307" y="950252"/>
                  </a:lnTo>
                  <a:lnTo>
                    <a:pt x="185356" y="950252"/>
                  </a:lnTo>
                  <a:lnTo>
                    <a:pt x="185356" y="1006792"/>
                  </a:lnTo>
                  <a:lnTo>
                    <a:pt x="349910" y="1006792"/>
                  </a:lnTo>
                  <a:lnTo>
                    <a:pt x="349910" y="991057"/>
                  </a:lnTo>
                  <a:lnTo>
                    <a:pt x="203758" y="991057"/>
                  </a:lnTo>
                  <a:lnTo>
                    <a:pt x="203758" y="965720"/>
                  </a:lnTo>
                  <a:lnTo>
                    <a:pt x="342709" y="965720"/>
                  </a:lnTo>
                  <a:lnTo>
                    <a:pt x="342709" y="909447"/>
                  </a:lnTo>
                  <a:lnTo>
                    <a:pt x="273367" y="909447"/>
                  </a:lnTo>
                  <a:lnTo>
                    <a:pt x="273367" y="883043"/>
                  </a:lnTo>
                  <a:lnTo>
                    <a:pt x="376047" y="883043"/>
                  </a:lnTo>
                  <a:lnTo>
                    <a:pt x="376047" y="867041"/>
                  </a:lnTo>
                  <a:close/>
                </a:path>
                <a:path w="3248025" h="1397635">
                  <a:moveTo>
                    <a:pt x="528599" y="875042"/>
                  </a:moveTo>
                  <a:lnTo>
                    <a:pt x="527596" y="834110"/>
                  </a:lnTo>
                  <a:lnTo>
                    <a:pt x="512724" y="797699"/>
                  </a:lnTo>
                  <a:lnTo>
                    <a:pt x="510108" y="795261"/>
                  </a:lnTo>
                  <a:lnTo>
                    <a:pt x="510108" y="849972"/>
                  </a:lnTo>
                  <a:lnTo>
                    <a:pt x="509993" y="879170"/>
                  </a:lnTo>
                  <a:lnTo>
                    <a:pt x="494944" y="919988"/>
                  </a:lnTo>
                  <a:lnTo>
                    <a:pt x="474548" y="928649"/>
                  </a:lnTo>
                  <a:lnTo>
                    <a:pt x="462102" y="928649"/>
                  </a:lnTo>
                  <a:lnTo>
                    <a:pt x="431558" y="905052"/>
                  </a:lnTo>
                  <a:lnTo>
                    <a:pt x="426529" y="849972"/>
                  </a:lnTo>
                  <a:lnTo>
                    <a:pt x="426643" y="845858"/>
                  </a:lnTo>
                  <a:lnTo>
                    <a:pt x="441693" y="805307"/>
                  </a:lnTo>
                  <a:lnTo>
                    <a:pt x="462102" y="796632"/>
                  </a:lnTo>
                  <a:lnTo>
                    <a:pt x="474548" y="796632"/>
                  </a:lnTo>
                  <a:lnTo>
                    <a:pt x="505079" y="820191"/>
                  </a:lnTo>
                  <a:lnTo>
                    <a:pt x="510108" y="849972"/>
                  </a:lnTo>
                  <a:lnTo>
                    <a:pt x="510108" y="795261"/>
                  </a:lnTo>
                  <a:lnTo>
                    <a:pt x="503999" y="789533"/>
                  </a:lnTo>
                  <a:lnTo>
                    <a:pt x="493687" y="783704"/>
                  </a:lnTo>
                  <a:lnTo>
                    <a:pt x="481799" y="780199"/>
                  </a:lnTo>
                  <a:lnTo>
                    <a:pt x="468325" y="779030"/>
                  </a:lnTo>
                  <a:lnTo>
                    <a:pt x="454837" y="780199"/>
                  </a:lnTo>
                  <a:lnTo>
                    <a:pt x="416966" y="807783"/>
                  </a:lnTo>
                  <a:lnTo>
                    <a:pt x="408051" y="849706"/>
                  </a:lnTo>
                  <a:lnTo>
                    <a:pt x="408051" y="875042"/>
                  </a:lnTo>
                  <a:lnTo>
                    <a:pt x="416966" y="917054"/>
                  </a:lnTo>
                  <a:lnTo>
                    <a:pt x="454837" y="944829"/>
                  </a:lnTo>
                  <a:lnTo>
                    <a:pt x="468325" y="945984"/>
                  </a:lnTo>
                  <a:lnTo>
                    <a:pt x="481799" y="944829"/>
                  </a:lnTo>
                  <a:lnTo>
                    <a:pt x="519671" y="917054"/>
                  </a:lnTo>
                  <a:lnTo>
                    <a:pt x="527596" y="890917"/>
                  </a:lnTo>
                  <a:lnTo>
                    <a:pt x="528599" y="875042"/>
                  </a:lnTo>
                  <a:close/>
                </a:path>
                <a:path w="3248025" h="1397635">
                  <a:moveTo>
                    <a:pt x="595807" y="761961"/>
                  </a:moveTo>
                  <a:lnTo>
                    <a:pt x="576872" y="761961"/>
                  </a:lnTo>
                  <a:lnTo>
                    <a:pt x="576872" y="1005725"/>
                  </a:lnTo>
                  <a:lnTo>
                    <a:pt x="595807" y="1005725"/>
                  </a:lnTo>
                  <a:lnTo>
                    <a:pt x="595807" y="761961"/>
                  </a:lnTo>
                  <a:close/>
                </a:path>
                <a:path w="3248025" h="1397635">
                  <a:moveTo>
                    <a:pt x="770763" y="876109"/>
                  </a:moveTo>
                  <a:lnTo>
                    <a:pt x="645414" y="809434"/>
                  </a:lnTo>
                  <a:lnTo>
                    <a:pt x="645414" y="828636"/>
                  </a:lnTo>
                  <a:lnTo>
                    <a:pt x="749427" y="883310"/>
                  </a:lnTo>
                  <a:lnTo>
                    <a:pt x="749427" y="884910"/>
                  </a:lnTo>
                  <a:lnTo>
                    <a:pt x="645414" y="939050"/>
                  </a:lnTo>
                  <a:lnTo>
                    <a:pt x="645414" y="958519"/>
                  </a:lnTo>
                  <a:lnTo>
                    <a:pt x="770763" y="891844"/>
                  </a:lnTo>
                  <a:lnTo>
                    <a:pt x="770763" y="876109"/>
                  </a:lnTo>
                  <a:close/>
                </a:path>
                <a:path w="3248025" h="1397635">
                  <a:moveTo>
                    <a:pt x="870496" y="1358849"/>
                  </a:moveTo>
                  <a:lnTo>
                    <a:pt x="833602" y="1275638"/>
                  </a:lnTo>
                  <a:lnTo>
                    <a:pt x="831824" y="1271638"/>
                  </a:lnTo>
                  <a:lnTo>
                    <a:pt x="839419" y="1268272"/>
                  </a:lnTo>
                  <a:lnTo>
                    <a:pt x="864171" y="1239189"/>
                  </a:lnTo>
                  <a:lnTo>
                    <a:pt x="866495" y="1222832"/>
                  </a:lnTo>
                  <a:lnTo>
                    <a:pt x="866495" y="1211364"/>
                  </a:lnTo>
                  <a:lnTo>
                    <a:pt x="865162" y="1204429"/>
                  </a:lnTo>
                  <a:lnTo>
                    <a:pt x="859828" y="1191628"/>
                  </a:lnTo>
                  <a:lnTo>
                    <a:pt x="855878" y="1186065"/>
                  </a:lnTo>
                  <a:lnTo>
                    <a:pt x="852855" y="1183360"/>
                  </a:lnTo>
                  <a:lnTo>
                    <a:pt x="847521" y="1178572"/>
                  </a:lnTo>
                  <a:lnTo>
                    <a:pt x="847521" y="1218831"/>
                  </a:lnTo>
                  <a:lnTo>
                    <a:pt x="847496" y="1222832"/>
                  </a:lnTo>
                  <a:lnTo>
                    <a:pt x="821931" y="1256665"/>
                  </a:lnTo>
                  <a:lnTo>
                    <a:pt x="800354" y="1259103"/>
                  </a:lnTo>
                  <a:lnTo>
                    <a:pt x="758215" y="1259103"/>
                  </a:lnTo>
                  <a:lnTo>
                    <a:pt x="758215" y="1183360"/>
                  </a:lnTo>
                  <a:lnTo>
                    <a:pt x="803287" y="1183360"/>
                  </a:lnTo>
                  <a:lnTo>
                    <a:pt x="841489" y="1198206"/>
                  </a:lnTo>
                  <a:lnTo>
                    <a:pt x="847521" y="1218831"/>
                  </a:lnTo>
                  <a:lnTo>
                    <a:pt x="847521" y="1178572"/>
                  </a:lnTo>
                  <a:lnTo>
                    <a:pt x="805954" y="1166558"/>
                  </a:lnTo>
                  <a:lnTo>
                    <a:pt x="739546" y="1166558"/>
                  </a:lnTo>
                  <a:lnTo>
                    <a:pt x="739546" y="1358849"/>
                  </a:lnTo>
                  <a:lnTo>
                    <a:pt x="758215" y="1358849"/>
                  </a:lnTo>
                  <a:lnTo>
                    <a:pt x="758215" y="1275905"/>
                  </a:lnTo>
                  <a:lnTo>
                    <a:pt x="810983" y="1275905"/>
                  </a:lnTo>
                  <a:lnTo>
                    <a:pt x="812177" y="1275816"/>
                  </a:lnTo>
                  <a:lnTo>
                    <a:pt x="813422" y="1275638"/>
                  </a:lnTo>
                  <a:lnTo>
                    <a:pt x="850493" y="1358849"/>
                  </a:lnTo>
                  <a:lnTo>
                    <a:pt x="870496" y="1358849"/>
                  </a:lnTo>
                  <a:close/>
                </a:path>
                <a:path w="3248025" h="1397635">
                  <a:moveTo>
                    <a:pt x="1092390" y="1286040"/>
                  </a:moveTo>
                  <a:lnTo>
                    <a:pt x="971842" y="1286040"/>
                  </a:lnTo>
                  <a:lnTo>
                    <a:pt x="971842" y="1303375"/>
                  </a:lnTo>
                  <a:lnTo>
                    <a:pt x="1092390" y="1303375"/>
                  </a:lnTo>
                  <a:lnTo>
                    <a:pt x="1092390" y="1286040"/>
                  </a:lnTo>
                  <a:close/>
                </a:path>
                <a:path w="3248025" h="1397635">
                  <a:moveTo>
                    <a:pt x="1092390" y="1229766"/>
                  </a:moveTo>
                  <a:lnTo>
                    <a:pt x="971842" y="1229766"/>
                  </a:lnTo>
                  <a:lnTo>
                    <a:pt x="971842" y="1247101"/>
                  </a:lnTo>
                  <a:lnTo>
                    <a:pt x="1092390" y="1247101"/>
                  </a:lnTo>
                  <a:lnTo>
                    <a:pt x="1092390" y="1229766"/>
                  </a:lnTo>
                  <a:close/>
                </a:path>
                <a:path w="3248025" h="1397635">
                  <a:moveTo>
                    <a:pt x="1275626" y="166687"/>
                  </a:moveTo>
                  <a:lnTo>
                    <a:pt x="1243241" y="135636"/>
                  </a:lnTo>
                  <a:lnTo>
                    <a:pt x="1218552" y="105702"/>
                  </a:lnTo>
                  <a:lnTo>
                    <a:pt x="1213218" y="17602"/>
                  </a:lnTo>
                  <a:lnTo>
                    <a:pt x="1193749" y="17602"/>
                  </a:lnTo>
                  <a:lnTo>
                    <a:pt x="1193749" y="81076"/>
                  </a:lnTo>
                  <a:lnTo>
                    <a:pt x="1193520" y="85788"/>
                  </a:lnTo>
                  <a:lnTo>
                    <a:pt x="1178547" y="121615"/>
                  </a:lnTo>
                  <a:lnTo>
                    <a:pt x="1148194" y="153162"/>
                  </a:lnTo>
                  <a:lnTo>
                    <a:pt x="1129474" y="170154"/>
                  </a:lnTo>
                  <a:lnTo>
                    <a:pt x="1142009" y="183222"/>
                  </a:lnTo>
                  <a:lnTo>
                    <a:pt x="1172959" y="153555"/>
                  </a:lnTo>
                  <a:lnTo>
                    <a:pt x="1198676" y="124637"/>
                  </a:lnTo>
                  <a:lnTo>
                    <a:pt x="1203617" y="116547"/>
                  </a:lnTo>
                  <a:lnTo>
                    <a:pt x="1203883" y="116547"/>
                  </a:lnTo>
                  <a:lnTo>
                    <a:pt x="1220952" y="137350"/>
                  </a:lnTo>
                  <a:lnTo>
                    <a:pt x="1225118" y="141770"/>
                  </a:lnTo>
                  <a:lnTo>
                    <a:pt x="1257071" y="173570"/>
                  </a:lnTo>
                  <a:lnTo>
                    <a:pt x="1263357" y="179489"/>
                  </a:lnTo>
                  <a:lnTo>
                    <a:pt x="1275626" y="166687"/>
                  </a:lnTo>
                  <a:close/>
                </a:path>
                <a:path w="3248025" h="1397635">
                  <a:moveTo>
                    <a:pt x="1280414" y="1166558"/>
                  </a:moveTo>
                  <a:lnTo>
                    <a:pt x="1266278" y="1166558"/>
                  </a:lnTo>
                  <a:lnTo>
                    <a:pt x="1206804" y="1203363"/>
                  </a:lnTo>
                  <a:lnTo>
                    <a:pt x="1215339" y="1218298"/>
                  </a:lnTo>
                  <a:lnTo>
                    <a:pt x="1261745" y="1190028"/>
                  </a:lnTo>
                  <a:lnTo>
                    <a:pt x="1261745" y="1358849"/>
                  </a:lnTo>
                  <a:lnTo>
                    <a:pt x="1280414" y="1358849"/>
                  </a:lnTo>
                  <a:lnTo>
                    <a:pt x="1280414" y="1190028"/>
                  </a:lnTo>
                  <a:lnTo>
                    <a:pt x="1280414" y="1166558"/>
                  </a:lnTo>
                  <a:close/>
                </a:path>
                <a:path w="3248025" h="1397635">
                  <a:moveTo>
                    <a:pt x="1328432" y="0"/>
                  </a:moveTo>
                  <a:lnTo>
                    <a:pt x="1309497" y="0"/>
                  </a:lnTo>
                  <a:lnTo>
                    <a:pt x="1309497" y="243763"/>
                  </a:lnTo>
                  <a:lnTo>
                    <a:pt x="1328432" y="243763"/>
                  </a:lnTo>
                  <a:lnTo>
                    <a:pt x="1328432" y="0"/>
                  </a:lnTo>
                  <a:close/>
                </a:path>
                <a:path w="3248025" h="1397635">
                  <a:moveTo>
                    <a:pt x="1435366" y="1254302"/>
                  </a:moveTo>
                  <a:lnTo>
                    <a:pt x="1352156" y="1254302"/>
                  </a:lnTo>
                  <a:lnTo>
                    <a:pt x="1352156" y="1271371"/>
                  </a:lnTo>
                  <a:lnTo>
                    <a:pt x="1435366" y="1271371"/>
                  </a:lnTo>
                  <a:lnTo>
                    <a:pt x="1435366" y="1254302"/>
                  </a:lnTo>
                  <a:close/>
                </a:path>
                <a:path w="3248025" h="1397635">
                  <a:moveTo>
                    <a:pt x="1579664" y="134150"/>
                  </a:moveTo>
                  <a:lnTo>
                    <a:pt x="1540967" y="112496"/>
                  </a:lnTo>
                  <a:lnTo>
                    <a:pt x="1505902" y="88011"/>
                  </a:lnTo>
                  <a:lnTo>
                    <a:pt x="1503603" y="86055"/>
                  </a:lnTo>
                  <a:lnTo>
                    <a:pt x="1491653" y="53962"/>
                  </a:lnTo>
                  <a:lnTo>
                    <a:pt x="1491653" y="17335"/>
                  </a:lnTo>
                  <a:lnTo>
                    <a:pt x="1472184" y="17335"/>
                  </a:lnTo>
                  <a:lnTo>
                    <a:pt x="1472184" y="53962"/>
                  </a:lnTo>
                  <a:lnTo>
                    <a:pt x="1471739" y="60058"/>
                  </a:lnTo>
                  <a:lnTo>
                    <a:pt x="1451648" y="93167"/>
                  </a:lnTo>
                  <a:lnTo>
                    <a:pt x="1415643" y="116687"/>
                  </a:lnTo>
                  <a:lnTo>
                    <a:pt x="1383372" y="134416"/>
                  </a:lnTo>
                  <a:lnTo>
                    <a:pt x="1393507" y="149352"/>
                  </a:lnTo>
                  <a:lnTo>
                    <a:pt x="1430693" y="127901"/>
                  </a:lnTo>
                  <a:lnTo>
                    <a:pt x="1463281" y="106324"/>
                  </a:lnTo>
                  <a:lnTo>
                    <a:pt x="1481785" y="88011"/>
                  </a:lnTo>
                  <a:lnTo>
                    <a:pt x="1482051" y="88011"/>
                  </a:lnTo>
                  <a:lnTo>
                    <a:pt x="1513255" y="114947"/>
                  </a:lnTo>
                  <a:lnTo>
                    <a:pt x="1547812" y="136474"/>
                  </a:lnTo>
                  <a:lnTo>
                    <a:pt x="1569796" y="148818"/>
                  </a:lnTo>
                  <a:lnTo>
                    <a:pt x="1579664" y="134150"/>
                  </a:lnTo>
                  <a:close/>
                </a:path>
                <a:path w="3248025" h="1397635">
                  <a:moveTo>
                    <a:pt x="1591652" y="1147622"/>
                  </a:moveTo>
                  <a:lnTo>
                    <a:pt x="1574584" y="1147622"/>
                  </a:lnTo>
                  <a:lnTo>
                    <a:pt x="1565236" y="1159865"/>
                  </a:lnTo>
                  <a:lnTo>
                    <a:pt x="1544980" y="1201229"/>
                  </a:lnTo>
                  <a:lnTo>
                    <a:pt x="1535988" y="1249324"/>
                  </a:lnTo>
                  <a:lnTo>
                    <a:pt x="1535430" y="1265504"/>
                  </a:lnTo>
                  <a:lnTo>
                    <a:pt x="1535430" y="1278839"/>
                  </a:lnTo>
                  <a:lnTo>
                    <a:pt x="1540789" y="1327950"/>
                  </a:lnTo>
                  <a:lnTo>
                    <a:pt x="1557185" y="1371917"/>
                  </a:lnTo>
                  <a:lnTo>
                    <a:pt x="1574584" y="1397254"/>
                  </a:lnTo>
                  <a:lnTo>
                    <a:pt x="1591652" y="1397254"/>
                  </a:lnTo>
                  <a:lnTo>
                    <a:pt x="1582178" y="1383017"/>
                  </a:lnTo>
                  <a:lnTo>
                    <a:pt x="1574253" y="1368577"/>
                  </a:lnTo>
                  <a:lnTo>
                    <a:pt x="1559623" y="1324140"/>
                  </a:lnTo>
                  <a:lnTo>
                    <a:pt x="1555115" y="1278839"/>
                  </a:lnTo>
                  <a:lnTo>
                    <a:pt x="1555115" y="1265504"/>
                  </a:lnTo>
                  <a:lnTo>
                    <a:pt x="1559852" y="1218666"/>
                  </a:lnTo>
                  <a:lnTo>
                    <a:pt x="1574761" y="1174991"/>
                  </a:lnTo>
                  <a:lnTo>
                    <a:pt x="1582496" y="1161122"/>
                  </a:lnTo>
                  <a:lnTo>
                    <a:pt x="1591652" y="1147622"/>
                  </a:lnTo>
                  <a:close/>
                </a:path>
                <a:path w="3248025" h="1397635">
                  <a:moveTo>
                    <a:pt x="1594065" y="193090"/>
                  </a:moveTo>
                  <a:lnTo>
                    <a:pt x="1370037" y="193090"/>
                  </a:lnTo>
                  <a:lnTo>
                    <a:pt x="1370037" y="209359"/>
                  </a:lnTo>
                  <a:lnTo>
                    <a:pt x="1594065" y="209359"/>
                  </a:lnTo>
                  <a:lnTo>
                    <a:pt x="1594065" y="193090"/>
                  </a:lnTo>
                  <a:close/>
                </a:path>
                <a:path w="3248025" h="1397635">
                  <a:moveTo>
                    <a:pt x="1701800" y="1166558"/>
                  </a:moveTo>
                  <a:lnTo>
                    <a:pt x="1687664" y="1166558"/>
                  </a:lnTo>
                  <a:lnTo>
                    <a:pt x="1628190" y="1203363"/>
                  </a:lnTo>
                  <a:lnTo>
                    <a:pt x="1636725" y="1218298"/>
                  </a:lnTo>
                  <a:lnTo>
                    <a:pt x="1683131" y="1190028"/>
                  </a:lnTo>
                  <a:lnTo>
                    <a:pt x="1683131" y="1358849"/>
                  </a:lnTo>
                  <a:lnTo>
                    <a:pt x="1701800" y="1358849"/>
                  </a:lnTo>
                  <a:lnTo>
                    <a:pt x="1701800" y="1190028"/>
                  </a:lnTo>
                  <a:lnTo>
                    <a:pt x="1701800" y="1166558"/>
                  </a:lnTo>
                  <a:close/>
                </a:path>
                <a:path w="3248025" h="1397635">
                  <a:moveTo>
                    <a:pt x="1729549" y="124815"/>
                  </a:moveTo>
                  <a:lnTo>
                    <a:pt x="1727949" y="112814"/>
                  </a:lnTo>
                  <a:lnTo>
                    <a:pt x="1727415" y="108813"/>
                  </a:lnTo>
                  <a:lnTo>
                    <a:pt x="1719580" y="109702"/>
                  </a:lnTo>
                  <a:lnTo>
                    <a:pt x="1679232" y="112420"/>
                  </a:lnTo>
                  <a:lnTo>
                    <a:pt x="1650606" y="112814"/>
                  </a:lnTo>
                  <a:lnTo>
                    <a:pt x="1642071" y="112814"/>
                  </a:lnTo>
                  <a:lnTo>
                    <a:pt x="1642071" y="79476"/>
                  </a:lnTo>
                  <a:lnTo>
                    <a:pt x="1703946" y="79476"/>
                  </a:lnTo>
                  <a:lnTo>
                    <a:pt x="1703946" y="63207"/>
                  </a:lnTo>
                  <a:lnTo>
                    <a:pt x="1642071" y="63207"/>
                  </a:lnTo>
                  <a:lnTo>
                    <a:pt x="1642071" y="30137"/>
                  </a:lnTo>
                  <a:lnTo>
                    <a:pt x="1715947" y="30137"/>
                  </a:lnTo>
                  <a:lnTo>
                    <a:pt x="1715947" y="13868"/>
                  </a:lnTo>
                  <a:lnTo>
                    <a:pt x="1623669" y="13868"/>
                  </a:lnTo>
                  <a:lnTo>
                    <a:pt x="1623669" y="129082"/>
                  </a:lnTo>
                  <a:lnTo>
                    <a:pt x="1671104" y="128752"/>
                  </a:lnTo>
                  <a:lnTo>
                    <a:pt x="1714207" y="126466"/>
                  </a:lnTo>
                  <a:lnTo>
                    <a:pt x="1721726" y="125704"/>
                  </a:lnTo>
                  <a:lnTo>
                    <a:pt x="1729549" y="124815"/>
                  </a:lnTo>
                  <a:close/>
                </a:path>
                <a:path w="3248025" h="1397635">
                  <a:moveTo>
                    <a:pt x="1773555" y="3200"/>
                  </a:moveTo>
                  <a:lnTo>
                    <a:pt x="1755152" y="3200"/>
                  </a:lnTo>
                  <a:lnTo>
                    <a:pt x="1755152" y="61074"/>
                  </a:lnTo>
                  <a:lnTo>
                    <a:pt x="1719681" y="61074"/>
                  </a:lnTo>
                  <a:lnTo>
                    <a:pt x="1719681" y="77609"/>
                  </a:lnTo>
                  <a:lnTo>
                    <a:pt x="1755152" y="77609"/>
                  </a:lnTo>
                  <a:lnTo>
                    <a:pt x="1755152" y="140817"/>
                  </a:lnTo>
                  <a:lnTo>
                    <a:pt x="1773555" y="140817"/>
                  </a:lnTo>
                  <a:lnTo>
                    <a:pt x="1773555" y="3200"/>
                  </a:lnTo>
                  <a:close/>
                </a:path>
                <a:path w="3248025" h="1397635">
                  <a:moveTo>
                    <a:pt x="1819427" y="155752"/>
                  </a:moveTo>
                  <a:lnTo>
                    <a:pt x="1801291" y="155752"/>
                  </a:lnTo>
                  <a:lnTo>
                    <a:pt x="1801291" y="172554"/>
                  </a:lnTo>
                  <a:lnTo>
                    <a:pt x="1801291" y="226695"/>
                  </a:lnTo>
                  <a:lnTo>
                    <a:pt x="1686344" y="226695"/>
                  </a:lnTo>
                  <a:lnTo>
                    <a:pt x="1686344" y="172554"/>
                  </a:lnTo>
                  <a:lnTo>
                    <a:pt x="1801291" y="172554"/>
                  </a:lnTo>
                  <a:lnTo>
                    <a:pt x="1801291" y="155752"/>
                  </a:lnTo>
                  <a:lnTo>
                    <a:pt x="1668208" y="155752"/>
                  </a:lnTo>
                  <a:lnTo>
                    <a:pt x="1668208" y="243497"/>
                  </a:lnTo>
                  <a:lnTo>
                    <a:pt x="1819427" y="243497"/>
                  </a:lnTo>
                  <a:lnTo>
                    <a:pt x="1819427" y="226695"/>
                  </a:lnTo>
                  <a:lnTo>
                    <a:pt x="1819427" y="172554"/>
                  </a:lnTo>
                  <a:lnTo>
                    <a:pt x="1819427" y="155752"/>
                  </a:lnTo>
                  <a:close/>
                </a:path>
                <a:path w="3248025" h="1397635">
                  <a:moveTo>
                    <a:pt x="1819427" y="0"/>
                  </a:moveTo>
                  <a:lnTo>
                    <a:pt x="1801025" y="0"/>
                  </a:lnTo>
                  <a:lnTo>
                    <a:pt x="1801025" y="141351"/>
                  </a:lnTo>
                  <a:lnTo>
                    <a:pt x="1819427" y="141351"/>
                  </a:lnTo>
                  <a:lnTo>
                    <a:pt x="1819427" y="0"/>
                  </a:lnTo>
                  <a:close/>
                </a:path>
                <a:path w="3248025" h="1397635">
                  <a:moveTo>
                    <a:pt x="1856752" y="1254302"/>
                  </a:moveTo>
                  <a:lnTo>
                    <a:pt x="1773542" y="1254302"/>
                  </a:lnTo>
                  <a:lnTo>
                    <a:pt x="1773542" y="1271371"/>
                  </a:lnTo>
                  <a:lnTo>
                    <a:pt x="1856752" y="1271371"/>
                  </a:lnTo>
                  <a:lnTo>
                    <a:pt x="1856752" y="1254302"/>
                  </a:lnTo>
                  <a:close/>
                </a:path>
                <a:path w="3248025" h="1397635">
                  <a:moveTo>
                    <a:pt x="2001316" y="87833"/>
                  </a:moveTo>
                  <a:lnTo>
                    <a:pt x="1992871" y="41300"/>
                  </a:lnTo>
                  <a:lnTo>
                    <a:pt x="1983181" y="31750"/>
                  </a:lnTo>
                  <a:lnTo>
                    <a:pt x="1983181" y="63830"/>
                  </a:lnTo>
                  <a:lnTo>
                    <a:pt x="1983181" y="84455"/>
                  </a:lnTo>
                  <a:lnTo>
                    <a:pt x="1949348" y="114554"/>
                  </a:lnTo>
                  <a:lnTo>
                    <a:pt x="1943709" y="115481"/>
                  </a:lnTo>
                  <a:lnTo>
                    <a:pt x="1931974" y="115481"/>
                  </a:lnTo>
                  <a:lnTo>
                    <a:pt x="1893747" y="89128"/>
                  </a:lnTo>
                  <a:lnTo>
                    <a:pt x="1892503" y="84455"/>
                  </a:lnTo>
                  <a:lnTo>
                    <a:pt x="1892503" y="63830"/>
                  </a:lnTo>
                  <a:lnTo>
                    <a:pt x="1926323" y="33743"/>
                  </a:lnTo>
                  <a:lnTo>
                    <a:pt x="1931974" y="32804"/>
                  </a:lnTo>
                  <a:lnTo>
                    <a:pt x="1943709" y="32804"/>
                  </a:lnTo>
                  <a:lnTo>
                    <a:pt x="1981936" y="59169"/>
                  </a:lnTo>
                  <a:lnTo>
                    <a:pt x="1983181" y="63830"/>
                  </a:lnTo>
                  <a:lnTo>
                    <a:pt x="1983181" y="31750"/>
                  </a:lnTo>
                  <a:lnTo>
                    <a:pt x="1976729" y="26581"/>
                  </a:lnTo>
                  <a:lnTo>
                    <a:pt x="1970024" y="22936"/>
                  </a:lnTo>
                  <a:lnTo>
                    <a:pt x="1954733" y="17602"/>
                  </a:lnTo>
                  <a:lnTo>
                    <a:pt x="1946554" y="16268"/>
                  </a:lnTo>
                  <a:lnTo>
                    <a:pt x="1929130" y="16268"/>
                  </a:lnTo>
                  <a:lnTo>
                    <a:pt x="1887385" y="35826"/>
                  </a:lnTo>
                  <a:lnTo>
                    <a:pt x="1874367" y="60452"/>
                  </a:lnTo>
                  <a:lnTo>
                    <a:pt x="1874367" y="87833"/>
                  </a:lnTo>
                  <a:lnTo>
                    <a:pt x="1898942" y="121704"/>
                  </a:lnTo>
                  <a:lnTo>
                    <a:pt x="1929130" y="132016"/>
                  </a:lnTo>
                  <a:lnTo>
                    <a:pt x="1946554" y="132016"/>
                  </a:lnTo>
                  <a:lnTo>
                    <a:pt x="1984514" y="115481"/>
                  </a:lnTo>
                  <a:lnTo>
                    <a:pt x="1999627" y="94589"/>
                  </a:lnTo>
                  <a:lnTo>
                    <a:pt x="2001316" y="87833"/>
                  </a:lnTo>
                  <a:close/>
                </a:path>
                <a:path w="3248025" h="1397635">
                  <a:moveTo>
                    <a:pt x="2014893" y="1247368"/>
                  </a:moveTo>
                  <a:lnTo>
                    <a:pt x="2006066" y="1197394"/>
                  </a:lnTo>
                  <a:lnTo>
                    <a:pt x="1995703" y="1181709"/>
                  </a:lnTo>
                  <a:lnTo>
                    <a:pt x="1995703" y="1247368"/>
                  </a:lnTo>
                  <a:lnTo>
                    <a:pt x="1995703" y="1277772"/>
                  </a:lnTo>
                  <a:lnTo>
                    <a:pt x="1989112" y="1320292"/>
                  </a:lnTo>
                  <a:lnTo>
                    <a:pt x="1949297" y="1344980"/>
                  </a:lnTo>
                  <a:lnTo>
                    <a:pt x="1938883" y="1343990"/>
                  </a:lnTo>
                  <a:lnTo>
                    <a:pt x="1906397" y="1308506"/>
                  </a:lnTo>
                  <a:lnTo>
                    <a:pt x="1903425" y="1277772"/>
                  </a:lnTo>
                  <a:lnTo>
                    <a:pt x="1903425" y="1247368"/>
                  </a:lnTo>
                  <a:lnTo>
                    <a:pt x="1910105" y="1205255"/>
                  </a:lnTo>
                  <a:lnTo>
                    <a:pt x="1949297" y="1180426"/>
                  </a:lnTo>
                  <a:lnTo>
                    <a:pt x="1960181" y="1181392"/>
                  </a:lnTo>
                  <a:lnTo>
                    <a:pt x="1992807" y="1216660"/>
                  </a:lnTo>
                  <a:lnTo>
                    <a:pt x="1995703" y="1247368"/>
                  </a:lnTo>
                  <a:lnTo>
                    <a:pt x="1995703" y="1181709"/>
                  </a:lnTo>
                  <a:lnTo>
                    <a:pt x="1949297" y="1163624"/>
                  </a:lnTo>
                  <a:lnTo>
                    <a:pt x="1933613" y="1164983"/>
                  </a:lnTo>
                  <a:lnTo>
                    <a:pt x="1899958" y="1185494"/>
                  </a:lnTo>
                  <a:lnTo>
                    <a:pt x="1885213" y="1228648"/>
                  </a:lnTo>
                  <a:lnTo>
                    <a:pt x="1884248" y="1247368"/>
                  </a:lnTo>
                  <a:lnTo>
                    <a:pt x="1884248" y="1277772"/>
                  </a:lnTo>
                  <a:lnTo>
                    <a:pt x="1892935" y="1327810"/>
                  </a:lnTo>
                  <a:lnTo>
                    <a:pt x="1919833" y="1356309"/>
                  </a:lnTo>
                  <a:lnTo>
                    <a:pt x="1949297" y="1361782"/>
                  </a:lnTo>
                  <a:lnTo>
                    <a:pt x="1965439" y="1360424"/>
                  </a:lnTo>
                  <a:lnTo>
                    <a:pt x="1999437" y="1340040"/>
                  </a:lnTo>
                  <a:lnTo>
                    <a:pt x="2013940" y="1296708"/>
                  </a:lnTo>
                  <a:lnTo>
                    <a:pt x="2014893" y="1277772"/>
                  </a:lnTo>
                  <a:lnTo>
                    <a:pt x="2014893" y="1247368"/>
                  </a:lnTo>
                  <a:close/>
                </a:path>
                <a:path w="3248025" h="1397635">
                  <a:moveTo>
                    <a:pt x="2024786" y="184023"/>
                  </a:moveTo>
                  <a:lnTo>
                    <a:pt x="2023186" y="167754"/>
                  </a:lnTo>
                  <a:lnTo>
                    <a:pt x="2007514" y="169265"/>
                  </a:lnTo>
                  <a:lnTo>
                    <a:pt x="1991448" y="170561"/>
                  </a:lnTo>
                  <a:lnTo>
                    <a:pt x="1946122" y="172732"/>
                  </a:lnTo>
                  <a:lnTo>
                    <a:pt x="1901786" y="173482"/>
                  </a:lnTo>
                  <a:lnTo>
                    <a:pt x="1861566" y="173621"/>
                  </a:lnTo>
                  <a:lnTo>
                    <a:pt x="1861566" y="190157"/>
                  </a:lnTo>
                  <a:lnTo>
                    <a:pt x="1926564" y="189725"/>
                  </a:lnTo>
                  <a:lnTo>
                    <a:pt x="1966404" y="188404"/>
                  </a:lnTo>
                  <a:lnTo>
                    <a:pt x="2000199" y="186207"/>
                  </a:lnTo>
                  <a:lnTo>
                    <a:pt x="2024786" y="184023"/>
                  </a:lnTo>
                  <a:close/>
                </a:path>
                <a:path w="3248025" h="1397635">
                  <a:moveTo>
                    <a:pt x="2060790" y="0"/>
                  </a:moveTo>
                  <a:lnTo>
                    <a:pt x="2041855" y="0"/>
                  </a:lnTo>
                  <a:lnTo>
                    <a:pt x="2041855" y="243763"/>
                  </a:lnTo>
                  <a:lnTo>
                    <a:pt x="2060790" y="243763"/>
                  </a:lnTo>
                  <a:lnTo>
                    <a:pt x="2060790" y="0"/>
                  </a:lnTo>
                  <a:close/>
                </a:path>
                <a:path w="3248025" h="1397635">
                  <a:moveTo>
                    <a:pt x="2075713" y="1339913"/>
                  </a:moveTo>
                  <a:lnTo>
                    <a:pt x="2048776" y="1339913"/>
                  </a:lnTo>
                  <a:lnTo>
                    <a:pt x="2048776" y="1366583"/>
                  </a:lnTo>
                  <a:lnTo>
                    <a:pt x="2075713" y="1366583"/>
                  </a:lnTo>
                  <a:lnTo>
                    <a:pt x="2075713" y="1339913"/>
                  </a:lnTo>
                  <a:close/>
                </a:path>
                <a:path w="3248025" h="1397635">
                  <a:moveTo>
                    <a:pt x="2238578" y="1239189"/>
                  </a:moveTo>
                  <a:lnTo>
                    <a:pt x="2230653" y="1200162"/>
                  </a:lnTo>
                  <a:lnTo>
                    <a:pt x="2218398" y="1181519"/>
                  </a:lnTo>
                  <a:lnTo>
                    <a:pt x="2218398" y="1222387"/>
                  </a:lnTo>
                  <a:lnTo>
                    <a:pt x="2218398" y="1239189"/>
                  </a:lnTo>
                  <a:lnTo>
                    <a:pt x="2195690" y="1270571"/>
                  </a:lnTo>
                  <a:lnTo>
                    <a:pt x="2179370" y="1275905"/>
                  </a:lnTo>
                  <a:lnTo>
                    <a:pt x="2167991" y="1275905"/>
                  </a:lnTo>
                  <a:lnTo>
                    <a:pt x="2135276" y="1255496"/>
                  </a:lnTo>
                  <a:lnTo>
                    <a:pt x="2129053" y="1237856"/>
                  </a:lnTo>
                  <a:lnTo>
                    <a:pt x="2129155" y="1218857"/>
                  </a:lnTo>
                  <a:lnTo>
                    <a:pt x="2150478" y="1185760"/>
                  </a:lnTo>
                  <a:lnTo>
                    <a:pt x="2167547" y="1180426"/>
                  </a:lnTo>
                  <a:lnTo>
                    <a:pt x="2180704" y="1180426"/>
                  </a:lnTo>
                  <a:lnTo>
                    <a:pt x="2213064" y="1203718"/>
                  </a:lnTo>
                  <a:lnTo>
                    <a:pt x="2218398" y="1222387"/>
                  </a:lnTo>
                  <a:lnTo>
                    <a:pt x="2218398" y="1181519"/>
                  </a:lnTo>
                  <a:lnTo>
                    <a:pt x="2180171" y="1163904"/>
                  </a:lnTo>
                  <a:lnTo>
                    <a:pt x="2173592" y="1163624"/>
                  </a:lnTo>
                  <a:lnTo>
                    <a:pt x="2164702" y="1163624"/>
                  </a:lnTo>
                  <a:lnTo>
                    <a:pt x="2123059" y="1185976"/>
                  </a:lnTo>
                  <a:lnTo>
                    <a:pt x="2110765" y="1223327"/>
                  </a:lnTo>
                  <a:lnTo>
                    <a:pt x="2110663" y="1232357"/>
                  </a:lnTo>
                  <a:lnTo>
                    <a:pt x="2110981" y="1239189"/>
                  </a:lnTo>
                  <a:lnTo>
                    <a:pt x="2134527" y="1281328"/>
                  </a:lnTo>
                  <a:lnTo>
                    <a:pt x="2163546" y="1292174"/>
                  </a:lnTo>
                  <a:lnTo>
                    <a:pt x="2178481" y="1292174"/>
                  </a:lnTo>
                  <a:lnTo>
                    <a:pt x="2216797" y="1270304"/>
                  </a:lnTo>
                  <a:lnTo>
                    <a:pt x="2220264" y="1264437"/>
                  </a:lnTo>
                  <a:lnTo>
                    <a:pt x="2219871" y="1273530"/>
                  </a:lnTo>
                  <a:lnTo>
                    <a:pt x="2213597" y="1311833"/>
                  </a:lnTo>
                  <a:lnTo>
                    <a:pt x="2186216" y="1342885"/>
                  </a:lnTo>
                  <a:lnTo>
                    <a:pt x="2178037" y="1344714"/>
                  </a:lnTo>
                  <a:lnTo>
                    <a:pt x="2160613" y="1344714"/>
                  </a:lnTo>
                  <a:lnTo>
                    <a:pt x="2153323" y="1343647"/>
                  </a:lnTo>
                  <a:lnTo>
                    <a:pt x="2139454" y="1339380"/>
                  </a:lnTo>
                  <a:lnTo>
                    <a:pt x="2132965" y="1336535"/>
                  </a:lnTo>
                  <a:lnTo>
                    <a:pt x="2126919" y="1332979"/>
                  </a:lnTo>
                  <a:lnTo>
                    <a:pt x="2119185" y="1348714"/>
                  </a:lnTo>
                  <a:lnTo>
                    <a:pt x="2161248" y="1361554"/>
                  </a:lnTo>
                  <a:lnTo>
                    <a:pt x="2167725" y="1361782"/>
                  </a:lnTo>
                  <a:lnTo>
                    <a:pt x="2176386" y="1361440"/>
                  </a:lnTo>
                  <a:lnTo>
                    <a:pt x="2215489" y="1344714"/>
                  </a:lnTo>
                  <a:lnTo>
                    <a:pt x="2234273" y="1303235"/>
                  </a:lnTo>
                  <a:lnTo>
                    <a:pt x="2238400" y="1265250"/>
                  </a:lnTo>
                  <a:lnTo>
                    <a:pt x="2238413" y="1264437"/>
                  </a:lnTo>
                  <a:lnTo>
                    <a:pt x="2238489" y="1260208"/>
                  </a:lnTo>
                  <a:lnTo>
                    <a:pt x="2238578" y="1239189"/>
                  </a:lnTo>
                  <a:close/>
                </a:path>
                <a:path w="3248025" h="1397635">
                  <a:moveTo>
                    <a:pt x="2311209" y="124015"/>
                  </a:moveTo>
                  <a:lnTo>
                    <a:pt x="2276703" y="96532"/>
                  </a:lnTo>
                  <a:lnTo>
                    <a:pt x="2265603" y="86677"/>
                  </a:lnTo>
                  <a:lnTo>
                    <a:pt x="2263787" y="84861"/>
                  </a:lnTo>
                  <a:lnTo>
                    <a:pt x="2252281" y="11468"/>
                  </a:lnTo>
                  <a:lnTo>
                    <a:pt x="2233079" y="11468"/>
                  </a:lnTo>
                  <a:lnTo>
                    <a:pt x="2233079" y="55829"/>
                  </a:lnTo>
                  <a:lnTo>
                    <a:pt x="2232901" y="60185"/>
                  </a:lnTo>
                  <a:lnTo>
                    <a:pt x="2214410" y="94411"/>
                  </a:lnTo>
                  <a:lnTo>
                    <a:pt x="2182063" y="122593"/>
                  </a:lnTo>
                  <a:lnTo>
                    <a:pt x="2170938" y="131216"/>
                  </a:lnTo>
                  <a:lnTo>
                    <a:pt x="2182660" y="144551"/>
                  </a:lnTo>
                  <a:lnTo>
                    <a:pt x="2212175" y="120332"/>
                  </a:lnTo>
                  <a:lnTo>
                    <a:pt x="2241029" y="92151"/>
                  </a:lnTo>
                  <a:lnTo>
                    <a:pt x="2243480" y="86677"/>
                  </a:lnTo>
                  <a:lnTo>
                    <a:pt x="2243747" y="86677"/>
                  </a:lnTo>
                  <a:lnTo>
                    <a:pt x="2274366" y="116776"/>
                  </a:lnTo>
                  <a:lnTo>
                    <a:pt x="2300020" y="137083"/>
                  </a:lnTo>
                  <a:lnTo>
                    <a:pt x="2311209" y="124015"/>
                  </a:lnTo>
                  <a:close/>
                </a:path>
                <a:path w="3248025" h="1397635">
                  <a:moveTo>
                    <a:pt x="2319172" y="1265504"/>
                  </a:moveTo>
                  <a:lnTo>
                    <a:pt x="2313813" y="1216520"/>
                  </a:lnTo>
                  <a:lnTo>
                    <a:pt x="2297417" y="1172883"/>
                  </a:lnTo>
                  <a:lnTo>
                    <a:pt x="2280005" y="1147622"/>
                  </a:lnTo>
                  <a:lnTo>
                    <a:pt x="2262936" y="1147622"/>
                  </a:lnTo>
                  <a:lnTo>
                    <a:pt x="2272106" y="1161122"/>
                  </a:lnTo>
                  <a:lnTo>
                    <a:pt x="2279840" y="1174991"/>
                  </a:lnTo>
                  <a:lnTo>
                    <a:pt x="2294750" y="1218666"/>
                  </a:lnTo>
                  <a:lnTo>
                    <a:pt x="2299474" y="1265504"/>
                  </a:lnTo>
                  <a:lnTo>
                    <a:pt x="2299474" y="1278839"/>
                  </a:lnTo>
                  <a:lnTo>
                    <a:pt x="2294979" y="1324140"/>
                  </a:lnTo>
                  <a:lnTo>
                    <a:pt x="2280348" y="1368577"/>
                  </a:lnTo>
                  <a:lnTo>
                    <a:pt x="2262936" y="1397254"/>
                  </a:lnTo>
                  <a:lnTo>
                    <a:pt x="2280005" y="1397254"/>
                  </a:lnTo>
                  <a:lnTo>
                    <a:pt x="2304161" y="1358049"/>
                  </a:lnTo>
                  <a:lnTo>
                    <a:pt x="2316810" y="1311833"/>
                  </a:lnTo>
                  <a:lnTo>
                    <a:pt x="2319172" y="1278839"/>
                  </a:lnTo>
                  <a:lnTo>
                    <a:pt x="2319172" y="1265504"/>
                  </a:lnTo>
                  <a:close/>
                </a:path>
                <a:path w="3248025" h="1397635">
                  <a:moveTo>
                    <a:pt x="2367762" y="0"/>
                  </a:moveTo>
                  <a:lnTo>
                    <a:pt x="2349093" y="0"/>
                  </a:lnTo>
                  <a:lnTo>
                    <a:pt x="2349093" y="173888"/>
                  </a:lnTo>
                  <a:lnTo>
                    <a:pt x="2367762" y="173888"/>
                  </a:lnTo>
                  <a:lnTo>
                    <a:pt x="2367762" y="0"/>
                  </a:lnTo>
                  <a:close/>
                </a:path>
                <a:path w="3248025" h="1397635">
                  <a:moveTo>
                    <a:pt x="2373896" y="224294"/>
                  </a:moveTo>
                  <a:lnTo>
                    <a:pt x="2237879" y="224294"/>
                  </a:lnTo>
                  <a:lnTo>
                    <a:pt x="2237879" y="159486"/>
                  </a:lnTo>
                  <a:lnTo>
                    <a:pt x="2218944" y="159486"/>
                  </a:lnTo>
                  <a:lnTo>
                    <a:pt x="2218944" y="240830"/>
                  </a:lnTo>
                  <a:lnTo>
                    <a:pt x="2373896" y="240830"/>
                  </a:lnTo>
                  <a:lnTo>
                    <a:pt x="2373896" y="224294"/>
                  </a:lnTo>
                  <a:close/>
                </a:path>
                <a:path w="3248025" h="1397635">
                  <a:moveTo>
                    <a:pt x="2580309" y="185889"/>
                  </a:moveTo>
                  <a:lnTo>
                    <a:pt x="2579192" y="174421"/>
                  </a:lnTo>
                  <a:lnTo>
                    <a:pt x="2578709" y="169621"/>
                  </a:lnTo>
                  <a:lnTo>
                    <a:pt x="2570264" y="170522"/>
                  </a:lnTo>
                  <a:lnTo>
                    <a:pt x="2561717" y="171323"/>
                  </a:lnTo>
                  <a:lnTo>
                    <a:pt x="2505646" y="174421"/>
                  </a:lnTo>
                  <a:lnTo>
                    <a:pt x="2505646" y="133083"/>
                  </a:lnTo>
                  <a:lnTo>
                    <a:pt x="2560307" y="133083"/>
                  </a:lnTo>
                  <a:lnTo>
                    <a:pt x="2560307" y="116547"/>
                  </a:lnTo>
                  <a:lnTo>
                    <a:pt x="2451760" y="116547"/>
                  </a:lnTo>
                  <a:lnTo>
                    <a:pt x="2451760" y="84010"/>
                  </a:lnTo>
                  <a:lnTo>
                    <a:pt x="2552852" y="84010"/>
                  </a:lnTo>
                  <a:lnTo>
                    <a:pt x="2552852" y="18669"/>
                  </a:lnTo>
                  <a:lnTo>
                    <a:pt x="2432837" y="18669"/>
                  </a:lnTo>
                  <a:lnTo>
                    <a:pt x="2432837" y="35204"/>
                  </a:lnTo>
                  <a:lnTo>
                    <a:pt x="2534183" y="35204"/>
                  </a:lnTo>
                  <a:lnTo>
                    <a:pt x="2534183" y="67741"/>
                  </a:lnTo>
                  <a:lnTo>
                    <a:pt x="2433091" y="67741"/>
                  </a:lnTo>
                  <a:lnTo>
                    <a:pt x="2433091" y="133083"/>
                  </a:lnTo>
                  <a:lnTo>
                    <a:pt x="2486710" y="133083"/>
                  </a:lnTo>
                  <a:lnTo>
                    <a:pt x="2486710" y="174955"/>
                  </a:lnTo>
                  <a:lnTo>
                    <a:pt x="2470937" y="175361"/>
                  </a:lnTo>
                  <a:lnTo>
                    <a:pt x="2416302" y="175488"/>
                  </a:lnTo>
                  <a:lnTo>
                    <a:pt x="2416302" y="192024"/>
                  </a:lnTo>
                  <a:lnTo>
                    <a:pt x="2481516" y="191592"/>
                  </a:lnTo>
                  <a:lnTo>
                    <a:pt x="2521788" y="190271"/>
                  </a:lnTo>
                  <a:lnTo>
                    <a:pt x="2555735" y="188074"/>
                  </a:lnTo>
                  <a:lnTo>
                    <a:pt x="2580309" y="185889"/>
                  </a:lnTo>
                  <a:close/>
                </a:path>
                <a:path w="3248025" h="1397635">
                  <a:moveTo>
                    <a:pt x="2615514" y="0"/>
                  </a:moveTo>
                  <a:lnTo>
                    <a:pt x="2596591" y="0"/>
                  </a:lnTo>
                  <a:lnTo>
                    <a:pt x="2596591" y="243763"/>
                  </a:lnTo>
                  <a:lnTo>
                    <a:pt x="2615514" y="243763"/>
                  </a:lnTo>
                  <a:lnTo>
                    <a:pt x="2615514" y="0"/>
                  </a:lnTo>
                  <a:close/>
                </a:path>
                <a:path w="3248025" h="1397635">
                  <a:moveTo>
                    <a:pt x="2876880" y="193090"/>
                  </a:moveTo>
                  <a:lnTo>
                    <a:pt x="2774213" y="193090"/>
                  </a:lnTo>
                  <a:lnTo>
                    <a:pt x="2774213" y="131216"/>
                  </a:lnTo>
                  <a:lnTo>
                    <a:pt x="2847276" y="131216"/>
                  </a:lnTo>
                  <a:lnTo>
                    <a:pt x="2847276" y="114947"/>
                  </a:lnTo>
                  <a:lnTo>
                    <a:pt x="2704058" y="114947"/>
                  </a:lnTo>
                  <a:lnTo>
                    <a:pt x="2704058" y="37604"/>
                  </a:lnTo>
                  <a:lnTo>
                    <a:pt x="2844609" y="37604"/>
                  </a:lnTo>
                  <a:lnTo>
                    <a:pt x="2844609" y="21336"/>
                  </a:lnTo>
                  <a:lnTo>
                    <a:pt x="2685135" y="21336"/>
                  </a:lnTo>
                  <a:lnTo>
                    <a:pt x="2685135" y="131216"/>
                  </a:lnTo>
                  <a:lnTo>
                    <a:pt x="2755531" y="131216"/>
                  </a:lnTo>
                  <a:lnTo>
                    <a:pt x="2755531" y="193090"/>
                  </a:lnTo>
                  <a:lnTo>
                    <a:pt x="2652852" y="193090"/>
                  </a:lnTo>
                  <a:lnTo>
                    <a:pt x="2652852" y="209359"/>
                  </a:lnTo>
                  <a:lnTo>
                    <a:pt x="2876880" y="209359"/>
                  </a:lnTo>
                  <a:lnTo>
                    <a:pt x="2876880" y="193090"/>
                  </a:lnTo>
                  <a:close/>
                </a:path>
                <a:path w="3248025" h="1397635">
                  <a:moveTo>
                    <a:pt x="3108642" y="214426"/>
                  </a:moveTo>
                  <a:lnTo>
                    <a:pt x="3071749" y="131216"/>
                  </a:lnTo>
                  <a:lnTo>
                    <a:pt x="3069971" y="127215"/>
                  </a:lnTo>
                  <a:lnTo>
                    <a:pt x="3077565" y="123863"/>
                  </a:lnTo>
                  <a:lnTo>
                    <a:pt x="3102318" y="94780"/>
                  </a:lnTo>
                  <a:lnTo>
                    <a:pt x="3104642" y="78409"/>
                  </a:lnTo>
                  <a:lnTo>
                    <a:pt x="3104642" y="66941"/>
                  </a:lnTo>
                  <a:lnTo>
                    <a:pt x="3085706" y="34188"/>
                  </a:lnTo>
                  <a:lnTo>
                    <a:pt x="3085706" y="74942"/>
                  </a:lnTo>
                  <a:lnTo>
                    <a:pt x="3085642" y="78409"/>
                  </a:lnTo>
                  <a:lnTo>
                    <a:pt x="3060077" y="112255"/>
                  </a:lnTo>
                  <a:lnTo>
                    <a:pt x="3038500" y="114681"/>
                  </a:lnTo>
                  <a:lnTo>
                    <a:pt x="2996361" y="114681"/>
                  </a:lnTo>
                  <a:lnTo>
                    <a:pt x="2996361" y="38938"/>
                  </a:lnTo>
                  <a:lnTo>
                    <a:pt x="3041434" y="38938"/>
                  </a:lnTo>
                  <a:lnTo>
                    <a:pt x="3079635" y="53797"/>
                  </a:lnTo>
                  <a:lnTo>
                    <a:pt x="3085706" y="74942"/>
                  </a:lnTo>
                  <a:lnTo>
                    <a:pt x="3085706" y="34188"/>
                  </a:lnTo>
                  <a:lnTo>
                    <a:pt x="3044101" y="22136"/>
                  </a:lnTo>
                  <a:lnTo>
                    <a:pt x="2977692" y="22136"/>
                  </a:lnTo>
                  <a:lnTo>
                    <a:pt x="2977692" y="214426"/>
                  </a:lnTo>
                  <a:lnTo>
                    <a:pt x="2996361" y="214426"/>
                  </a:lnTo>
                  <a:lnTo>
                    <a:pt x="2996361" y="131483"/>
                  </a:lnTo>
                  <a:lnTo>
                    <a:pt x="3049130" y="131483"/>
                  </a:lnTo>
                  <a:lnTo>
                    <a:pt x="3050324" y="131394"/>
                  </a:lnTo>
                  <a:lnTo>
                    <a:pt x="3051568" y="131216"/>
                  </a:lnTo>
                  <a:lnTo>
                    <a:pt x="3088640" y="214426"/>
                  </a:lnTo>
                  <a:lnTo>
                    <a:pt x="3108642" y="214426"/>
                  </a:lnTo>
                  <a:close/>
                </a:path>
                <a:path w="3248025" h="1397635">
                  <a:moveTo>
                    <a:pt x="3199320" y="195757"/>
                  </a:moveTo>
                  <a:lnTo>
                    <a:pt x="3173717" y="195757"/>
                  </a:lnTo>
                  <a:lnTo>
                    <a:pt x="3173717" y="221894"/>
                  </a:lnTo>
                  <a:lnTo>
                    <a:pt x="3199320" y="221894"/>
                  </a:lnTo>
                  <a:lnTo>
                    <a:pt x="3199320" y="195757"/>
                  </a:lnTo>
                  <a:close/>
                </a:path>
                <a:path w="3248025" h="1397635">
                  <a:moveTo>
                    <a:pt x="3247606" y="67208"/>
                  </a:moveTo>
                  <a:lnTo>
                    <a:pt x="3224847" y="26555"/>
                  </a:lnTo>
                  <a:lnTo>
                    <a:pt x="3191599" y="19202"/>
                  </a:lnTo>
                  <a:lnTo>
                    <a:pt x="3184829" y="19202"/>
                  </a:lnTo>
                  <a:lnTo>
                    <a:pt x="3148203" y="32448"/>
                  </a:lnTo>
                  <a:lnTo>
                    <a:pt x="3135846" y="44272"/>
                  </a:lnTo>
                  <a:lnTo>
                    <a:pt x="3147860" y="56540"/>
                  </a:lnTo>
                  <a:lnTo>
                    <a:pt x="3153372" y="50317"/>
                  </a:lnTo>
                  <a:lnTo>
                    <a:pt x="3159849" y="45389"/>
                  </a:lnTo>
                  <a:lnTo>
                    <a:pt x="3174784" y="38100"/>
                  </a:lnTo>
                  <a:lnTo>
                    <a:pt x="3183051" y="36271"/>
                  </a:lnTo>
                  <a:lnTo>
                    <a:pt x="3192119" y="36271"/>
                  </a:lnTo>
                  <a:lnTo>
                    <a:pt x="3228390" y="57873"/>
                  </a:lnTo>
                  <a:lnTo>
                    <a:pt x="3228390" y="76365"/>
                  </a:lnTo>
                  <a:lnTo>
                    <a:pt x="3206521" y="108991"/>
                  </a:lnTo>
                  <a:lnTo>
                    <a:pt x="3203321" y="112014"/>
                  </a:lnTo>
                  <a:lnTo>
                    <a:pt x="3198342" y="116814"/>
                  </a:lnTo>
                  <a:lnTo>
                    <a:pt x="3177857" y="148958"/>
                  </a:lnTo>
                  <a:lnTo>
                    <a:pt x="3177451" y="169887"/>
                  </a:lnTo>
                  <a:lnTo>
                    <a:pt x="3195586" y="169887"/>
                  </a:lnTo>
                  <a:lnTo>
                    <a:pt x="3195586" y="154774"/>
                  </a:lnTo>
                  <a:lnTo>
                    <a:pt x="3195942" y="151714"/>
                  </a:lnTo>
                  <a:lnTo>
                    <a:pt x="3213189" y="126149"/>
                  </a:lnTo>
                  <a:lnTo>
                    <a:pt x="3217278" y="122237"/>
                  </a:lnTo>
                  <a:lnTo>
                    <a:pt x="3221367" y="118414"/>
                  </a:lnTo>
                  <a:lnTo>
                    <a:pt x="3229559" y="110947"/>
                  </a:lnTo>
                  <a:lnTo>
                    <a:pt x="3233242" y="106997"/>
                  </a:lnTo>
                  <a:lnTo>
                    <a:pt x="3239820" y="98640"/>
                  </a:lnTo>
                  <a:lnTo>
                    <a:pt x="3242487" y="94056"/>
                  </a:lnTo>
                  <a:lnTo>
                    <a:pt x="3246577" y="84099"/>
                  </a:lnTo>
                  <a:lnTo>
                    <a:pt x="3247606" y="78320"/>
                  </a:lnTo>
                  <a:lnTo>
                    <a:pt x="3247606" y="672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9129" y="4135675"/>
              <a:ext cx="85231" cy="13052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617785" y="4151985"/>
              <a:ext cx="896619" cy="203200"/>
            </a:xfrm>
            <a:custGeom>
              <a:avLst/>
              <a:gdLst/>
              <a:ahLst/>
              <a:cxnLst/>
              <a:rect l="l" t="t" r="r" b="b"/>
              <a:pathLst>
                <a:path w="896619" h="203200">
                  <a:moveTo>
                    <a:pt x="120548" y="83477"/>
                  </a:moveTo>
                  <a:lnTo>
                    <a:pt x="0" y="83477"/>
                  </a:lnTo>
                  <a:lnTo>
                    <a:pt x="0" y="66141"/>
                  </a:lnTo>
                  <a:lnTo>
                    <a:pt x="120548" y="66141"/>
                  </a:lnTo>
                  <a:lnTo>
                    <a:pt x="120548" y="83477"/>
                  </a:lnTo>
                  <a:close/>
                </a:path>
                <a:path w="896619" h="203200">
                  <a:moveTo>
                    <a:pt x="120548" y="139750"/>
                  </a:moveTo>
                  <a:lnTo>
                    <a:pt x="0" y="139750"/>
                  </a:lnTo>
                  <a:lnTo>
                    <a:pt x="0" y="122415"/>
                  </a:lnTo>
                  <a:lnTo>
                    <a:pt x="120548" y="122415"/>
                  </a:lnTo>
                  <a:lnTo>
                    <a:pt x="120548" y="139750"/>
                  </a:lnTo>
                  <a:close/>
                </a:path>
                <a:path w="896619" h="203200">
                  <a:moveTo>
                    <a:pt x="286702" y="198158"/>
                  </a:moveTo>
                  <a:lnTo>
                    <a:pt x="245997" y="185856"/>
                  </a:lnTo>
                  <a:lnTo>
                    <a:pt x="225494" y="149752"/>
                  </a:lnTo>
                  <a:lnTo>
                    <a:pt x="221641" y="114147"/>
                  </a:lnTo>
                  <a:lnTo>
                    <a:pt x="221641" y="83743"/>
                  </a:lnTo>
                  <a:lnTo>
                    <a:pt x="230478" y="33954"/>
                  </a:lnTo>
                  <a:lnTo>
                    <a:pt x="257565" y="5467"/>
                  </a:lnTo>
                  <a:lnTo>
                    <a:pt x="286702" y="0"/>
                  </a:lnTo>
                  <a:lnTo>
                    <a:pt x="302648" y="1366"/>
                  </a:lnTo>
                  <a:lnTo>
                    <a:pt x="316239" y="5434"/>
                  </a:lnTo>
                  <a:lnTo>
                    <a:pt x="327557" y="12226"/>
                  </a:lnTo>
                  <a:lnTo>
                    <a:pt x="331896" y="16802"/>
                  </a:lnTo>
                  <a:lnTo>
                    <a:pt x="286702" y="16802"/>
                  </a:lnTo>
                  <a:lnTo>
                    <a:pt x="276276" y="17785"/>
                  </a:lnTo>
                  <a:lnTo>
                    <a:pt x="243797" y="53206"/>
                  </a:lnTo>
                  <a:lnTo>
                    <a:pt x="240830" y="83743"/>
                  </a:lnTo>
                  <a:lnTo>
                    <a:pt x="240830" y="114147"/>
                  </a:lnTo>
                  <a:lnTo>
                    <a:pt x="247505" y="156502"/>
                  </a:lnTo>
                  <a:lnTo>
                    <a:pt x="286702" y="181355"/>
                  </a:lnTo>
                  <a:lnTo>
                    <a:pt x="332206" y="181355"/>
                  </a:lnTo>
                  <a:lnTo>
                    <a:pt x="327907" y="185931"/>
                  </a:lnTo>
                  <a:lnTo>
                    <a:pt x="316572" y="192724"/>
                  </a:lnTo>
                  <a:lnTo>
                    <a:pt x="302837" y="196799"/>
                  </a:lnTo>
                  <a:lnTo>
                    <a:pt x="286702" y="198158"/>
                  </a:lnTo>
                  <a:close/>
                </a:path>
                <a:path w="896619" h="203200">
                  <a:moveTo>
                    <a:pt x="332206" y="181355"/>
                  </a:moveTo>
                  <a:lnTo>
                    <a:pt x="286702" y="181355"/>
                  </a:lnTo>
                  <a:lnTo>
                    <a:pt x="297497" y="180372"/>
                  </a:lnTo>
                  <a:lnTo>
                    <a:pt x="306838" y="177455"/>
                  </a:lnTo>
                  <a:lnTo>
                    <a:pt x="330174" y="145051"/>
                  </a:lnTo>
                  <a:lnTo>
                    <a:pt x="333108" y="114147"/>
                  </a:lnTo>
                  <a:lnTo>
                    <a:pt x="333108" y="83743"/>
                  </a:lnTo>
                  <a:lnTo>
                    <a:pt x="326582" y="41463"/>
                  </a:lnTo>
                  <a:lnTo>
                    <a:pt x="286702" y="16802"/>
                  </a:lnTo>
                  <a:lnTo>
                    <a:pt x="331896" y="16802"/>
                  </a:lnTo>
                  <a:lnTo>
                    <a:pt x="351327" y="64916"/>
                  </a:lnTo>
                  <a:lnTo>
                    <a:pt x="352297" y="114147"/>
                  </a:lnTo>
                  <a:lnTo>
                    <a:pt x="351343" y="133091"/>
                  </a:lnTo>
                  <a:lnTo>
                    <a:pt x="348443" y="149918"/>
                  </a:lnTo>
                  <a:lnTo>
                    <a:pt x="343609" y="164362"/>
                  </a:lnTo>
                  <a:lnTo>
                    <a:pt x="336842" y="176422"/>
                  </a:lnTo>
                  <a:lnTo>
                    <a:pt x="332206" y="181355"/>
                  </a:lnTo>
                  <a:close/>
                </a:path>
                <a:path w="896619" h="203200">
                  <a:moveTo>
                    <a:pt x="413118" y="202958"/>
                  </a:moveTo>
                  <a:lnTo>
                    <a:pt x="386181" y="202958"/>
                  </a:lnTo>
                  <a:lnTo>
                    <a:pt x="386181" y="176288"/>
                  </a:lnTo>
                  <a:lnTo>
                    <a:pt x="413118" y="176288"/>
                  </a:lnTo>
                  <a:lnTo>
                    <a:pt x="413118" y="202958"/>
                  </a:lnTo>
                  <a:close/>
                </a:path>
                <a:path w="896619" h="203200">
                  <a:moveTo>
                    <a:pt x="515886" y="128549"/>
                  </a:moveTo>
                  <a:lnTo>
                    <a:pt x="500951" y="128549"/>
                  </a:lnTo>
                  <a:lnTo>
                    <a:pt x="493172" y="127171"/>
                  </a:lnTo>
                  <a:lnTo>
                    <a:pt x="456279" y="101123"/>
                  </a:lnTo>
                  <a:lnTo>
                    <a:pt x="448091" y="69341"/>
                  </a:lnTo>
                  <a:lnTo>
                    <a:pt x="448161" y="59707"/>
                  </a:lnTo>
                  <a:lnTo>
                    <a:pt x="460457" y="22358"/>
                  </a:lnTo>
                  <a:lnTo>
                    <a:pt x="493795" y="1466"/>
                  </a:lnTo>
                  <a:lnTo>
                    <a:pt x="502107" y="0"/>
                  </a:lnTo>
                  <a:lnTo>
                    <a:pt x="510997" y="0"/>
                  </a:lnTo>
                  <a:lnTo>
                    <a:pt x="551002" y="12579"/>
                  </a:lnTo>
                  <a:lnTo>
                    <a:pt x="554819" y="16802"/>
                  </a:lnTo>
                  <a:lnTo>
                    <a:pt x="504951" y="16802"/>
                  </a:lnTo>
                  <a:lnTo>
                    <a:pt x="498906" y="17868"/>
                  </a:lnTo>
                  <a:lnTo>
                    <a:pt x="467569" y="49383"/>
                  </a:lnTo>
                  <a:lnTo>
                    <a:pt x="466458" y="74231"/>
                  </a:lnTo>
                  <a:lnTo>
                    <a:pt x="467702" y="80676"/>
                  </a:lnTo>
                  <a:lnTo>
                    <a:pt x="499751" y="111258"/>
                  </a:lnTo>
                  <a:lnTo>
                    <a:pt x="505396" y="112280"/>
                  </a:lnTo>
                  <a:lnTo>
                    <a:pt x="549535" y="112280"/>
                  </a:lnTo>
                  <a:lnTo>
                    <a:pt x="548868" y="113080"/>
                  </a:lnTo>
                  <a:lnTo>
                    <a:pt x="545534" y="116058"/>
                  </a:lnTo>
                  <a:lnTo>
                    <a:pt x="537533" y="121570"/>
                  </a:lnTo>
                  <a:lnTo>
                    <a:pt x="532822" y="123882"/>
                  </a:lnTo>
                  <a:lnTo>
                    <a:pt x="521976" y="127615"/>
                  </a:lnTo>
                  <a:lnTo>
                    <a:pt x="515886" y="128549"/>
                  </a:lnTo>
                  <a:close/>
                </a:path>
                <a:path w="896619" h="203200">
                  <a:moveTo>
                    <a:pt x="549535" y="112280"/>
                  </a:moveTo>
                  <a:lnTo>
                    <a:pt x="516775" y="112280"/>
                  </a:lnTo>
                  <a:lnTo>
                    <a:pt x="522242" y="111213"/>
                  </a:lnTo>
                  <a:lnTo>
                    <a:pt x="533088" y="106946"/>
                  </a:lnTo>
                  <a:lnTo>
                    <a:pt x="555802" y="75565"/>
                  </a:lnTo>
                  <a:lnTo>
                    <a:pt x="555802" y="58762"/>
                  </a:lnTo>
                  <a:lnTo>
                    <a:pt x="534955" y="22802"/>
                  </a:lnTo>
                  <a:lnTo>
                    <a:pt x="518109" y="16802"/>
                  </a:lnTo>
                  <a:lnTo>
                    <a:pt x="554819" y="16802"/>
                  </a:lnTo>
                  <a:lnTo>
                    <a:pt x="573146" y="51331"/>
                  </a:lnTo>
                  <a:lnTo>
                    <a:pt x="575976" y="75565"/>
                  </a:lnTo>
                  <a:lnTo>
                    <a:pt x="575888" y="96589"/>
                  </a:lnTo>
                  <a:lnTo>
                    <a:pt x="575811" y="100812"/>
                  </a:lnTo>
                  <a:lnTo>
                    <a:pt x="557669" y="100812"/>
                  </a:lnTo>
                  <a:lnTo>
                    <a:pt x="556247" y="103657"/>
                  </a:lnTo>
                  <a:lnTo>
                    <a:pt x="554202" y="106680"/>
                  </a:lnTo>
                  <a:lnTo>
                    <a:pt x="549535" y="112280"/>
                  </a:lnTo>
                  <a:close/>
                </a:path>
                <a:path w="896619" h="203200">
                  <a:moveTo>
                    <a:pt x="552886" y="181089"/>
                  </a:moveTo>
                  <a:lnTo>
                    <a:pt x="515442" y="181089"/>
                  </a:lnTo>
                  <a:lnTo>
                    <a:pt x="523620" y="179266"/>
                  </a:lnTo>
                  <a:lnTo>
                    <a:pt x="536778" y="171977"/>
                  </a:lnTo>
                  <a:lnTo>
                    <a:pt x="554469" y="134416"/>
                  </a:lnTo>
                  <a:lnTo>
                    <a:pt x="557669" y="100812"/>
                  </a:lnTo>
                  <a:lnTo>
                    <a:pt x="575811" y="100812"/>
                  </a:lnTo>
                  <a:lnTo>
                    <a:pt x="571671" y="139617"/>
                  </a:lnTo>
                  <a:lnTo>
                    <a:pt x="553785" y="180214"/>
                  </a:lnTo>
                  <a:lnTo>
                    <a:pt x="552886" y="181089"/>
                  </a:lnTo>
                  <a:close/>
                </a:path>
                <a:path w="896619" h="203200">
                  <a:moveTo>
                    <a:pt x="505129" y="198158"/>
                  </a:moveTo>
                  <a:lnTo>
                    <a:pt x="463880" y="189179"/>
                  </a:lnTo>
                  <a:lnTo>
                    <a:pt x="456590" y="185089"/>
                  </a:lnTo>
                  <a:lnTo>
                    <a:pt x="464324" y="169354"/>
                  </a:lnTo>
                  <a:lnTo>
                    <a:pt x="470369" y="172910"/>
                  </a:lnTo>
                  <a:lnTo>
                    <a:pt x="476859" y="175755"/>
                  </a:lnTo>
                  <a:lnTo>
                    <a:pt x="490727" y="180022"/>
                  </a:lnTo>
                  <a:lnTo>
                    <a:pt x="498017" y="181089"/>
                  </a:lnTo>
                  <a:lnTo>
                    <a:pt x="552886" y="181089"/>
                  </a:lnTo>
                  <a:lnTo>
                    <a:pt x="548535" y="185323"/>
                  </a:lnTo>
                  <a:lnTo>
                    <a:pt x="513780" y="197816"/>
                  </a:lnTo>
                  <a:lnTo>
                    <a:pt x="505129" y="198158"/>
                  </a:lnTo>
                  <a:close/>
                </a:path>
                <a:path w="896619" h="203200">
                  <a:moveTo>
                    <a:pt x="675906" y="128549"/>
                  </a:moveTo>
                  <a:lnTo>
                    <a:pt x="660971" y="128549"/>
                  </a:lnTo>
                  <a:lnTo>
                    <a:pt x="653192" y="127171"/>
                  </a:lnTo>
                  <a:lnTo>
                    <a:pt x="616299" y="101123"/>
                  </a:lnTo>
                  <a:lnTo>
                    <a:pt x="608111" y="69341"/>
                  </a:lnTo>
                  <a:lnTo>
                    <a:pt x="608181" y="59707"/>
                  </a:lnTo>
                  <a:lnTo>
                    <a:pt x="620477" y="22358"/>
                  </a:lnTo>
                  <a:lnTo>
                    <a:pt x="653815" y="1466"/>
                  </a:lnTo>
                  <a:lnTo>
                    <a:pt x="662127" y="0"/>
                  </a:lnTo>
                  <a:lnTo>
                    <a:pt x="671017" y="0"/>
                  </a:lnTo>
                  <a:lnTo>
                    <a:pt x="711022" y="12579"/>
                  </a:lnTo>
                  <a:lnTo>
                    <a:pt x="714839" y="16802"/>
                  </a:lnTo>
                  <a:lnTo>
                    <a:pt x="664971" y="16802"/>
                  </a:lnTo>
                  <a:lnTo>
                    <a:pt x="658926" y="17868"/>
                  </a:lnTo>
                  <a:lnTo>
                    <a:pt x="627589" y="49383"/>
                  </a:lnTo>
                  <a:lnTo>
                    <a:pt x="626478" y="74231"/>
                  </a:lnTo>
                  <a:lnTo>
                    <a:pt x="627722" y="80676"/>
                  </a:lnTo>
                  <a:lnTo>
                    <a:pt x="659771" y="111258"/>
                  </a:lnTo>
                  <a:lnTo>
                    <a:pt x="665416" y="112280"/>
                  </a:lnTo>
                  <a:lnTo>
                    <a:pt x="709555" y="112280"/>
                  </a:lnTo>
                  <a:lnTo>
                    <a:pt x="708888" y="113080"/>
                  </a:lnTo>
                  <a:lnTo>
                    <a:pt x="705554" y="116058"/>
                  </a:lnTo>
                  <a:lnTo>
                    <a:pt x="697553" y="121570"/>
                  </a:lnTo>
                  <a:lnTo>
                    <a:pt x="692842" y="123882"/>
                  </a:lnTo>
                  <a:lnTo>
                    <a:pt x="681996" y="127615"/>
                  </a:lnTo>
                  <a:lnTo>
                    <a:pt x="675906" y="128549"/>
                  </a:lnTo>
                  <a:close/>
                </a:path>
                <a:path w="896619" h="203200">
                  <a:moveTo>
                    <a:pt x="709555" y="112280"/>
                  </a:moveTo>
                  <a:lnTo>
                    <a:pt x="676795" y="112280"/>
                  </a:lnTo>
                  <a:lnTo>
                    <a:pt x="682262" y="111213"/>
                  </a:lnTo>
                  <a:lnTo>
                    <a:pt x="693108" y="106946"/>
                  </a:lnTo>
                  <a:lnTo>
                    <a:pt x="715822" y="75565"/>
                  </a:lnTo>
                  <a:lnTo>
                    <a:pt x="715822" y="58762"/>
                  </a:lnTo>
                  <a:lnTo>
                    <a:pt x="694975" y="22802"/>
                  </a:lnTo>
                  <a:lnTo>
                    <a:pt x="678129" y="16802"/>
                  </a:lnTo>
                  <a:lnTo>
                    <a:pt x="714839" y="16802"/>
                  </a:lnTo>
                  <a:lnTo>
                    <a:pt x="733166" y="51331"/>
                  </a:lnTo>
                  <a:lnTo>
                    <a:pt x="735996" y="75565"/>
                  </a:lnTo>
                  <a:lnTo>
                    <a:pt x="735908" y="96589"/>
                  </a:lnTo>
                  <a:lnTo>
                    <a:pt x="735831" y="100812"/>
                  </a:lnTo>
                  <a:lnTo>
                    <a:pt x="717689" y="100812"/>
                  </a:lnTo>
                  <a:lnTo>
                    <a:pt x="716267" y="103657"/>
                  </a:lnTo>
                  <a:lnTo>
                    <a:pt x="714222" y="106680"/>
                  </a:lnTo>
                  <a:lnTo>
                    <a:pt x="709555" y="112280"/>
                  </a:lnTo>
                  <a:close/>
                </a:path>
                <a:path w="896619" h="203200">
                  <a:moveTo>
                    <a:pt x="712906" y="181089"/>
                  </a:moveTo>
                  <a:lnTo>
                    <a:pt x="675462" y="181089"/>
                  </a:lnTo>
                  <a:lnTo>
                    <a:pt x="683640" y="179266"/>
                  </a:lnTo>
                  <a:lnTo>
                    <a:pt x="696798" y="171977"/>
                  </a:lnTo>
                  <a:lnTo>
                    <a:pt x="714489" y="134416"/>
                  </a:lnTo>
                  <a:lnTo>
                    <a:pt x="717689" y="100812"/>
                  </a:lnTo>
                  <a:lnTo>
                    <a:pt x="735831" y="100812"/>
                  </a:lnTo>
                  <a:lnTo>
                    <a:pt x="731691" y="139617"/>
                  </a:lnTo>
                  <a:lnTo>
                    <a:pt x="713805" y="180214"/>
                  </a:lnTo>
                  <a:lnTo>
                    <a:pt x="712906" y="181089"/>
                  </a:lnTo>
                  <a:close/>
                </a:path>
                <a:path w="896619" h="203200">
                  <a:moveTo>
                    <a:pt x="665149" y="198158"/>
                  </a:moveTo>
                  <a:lnTo>
                    <a:pt x="623900" y="189179"/>
                  </a:lnTo>
                  <a:lnTo>
                    <a:pt x="616610" y="185089"/>
                  </a:lnTo>
                  <a:lnTo>
                    <a:pt x="624344" y="169354"/>
                  </a:lnTo>
                  <a:lnTo>
                    <a:pt x="630389" y="172910"/>
                  </a:lnTo>
                  <a:lnTo>
                    <a:pt x="636879" y="175755"/>
                  </a:lnTo>
                  <a:lnTo>
                    <a:pt x="650747" y="180022"/>
                  </a:lnTo>
                  <a:lnTo>
                    <a:pt x="658037" y="181089"/>
                  </a:lnTo>
                  <a:lnTo>
                    <a:pt x="712906" y="181089"/>
                  </a:lnTo>
                  <a:lnTo>
                    <a:pt x="708555" y="185323"/>
                  </a:lnTo>
                  <a:lnTo>
                    <a:pt x="673800" y="197816"/>
                  </a:lnTo>
                  <a:lnTo>
                    <a:pt x="665149" y="198158"/>
                  </a:lnTo>
                  <a:close/>
                </a:path>
                <a:path w="896619" h="203200">
                  <a:moveTo>
                    <a:pt x="835926" y="128549"/>
                  </a:moveTo>
                  <a:lnTo>
                    <a:pt x="820991" y="128549"/>
                  </a:lnTo>
                  <a:lnTo>
                    <a:pt x="813212" y="127171"/>
                  </a:lnTo>
                  <a:lnTo>
                    <a:pt x="776319" y="101123"/>
                  </a:lnTo>
                  <a:lnTo>
                    <a:pt x="768104" y="68733"/>
                  </a:lnTo>
                  <a:lnTo>
                    <a:pt x="768201" y="59707"/>
                  </a:lnTo>
                  <a:lnTo>
                    <a:pt x="780497" y="22358"/>
                  </a:lnTo>
                  <a:lnTo>
                    <a:pt x="813835" y="1466"/>
                  </a:lnTo>
                  <a:lnTo>
                    <a:pt x="822147" y="0"/>
                  </a:lnTo>
                  <a:lnTo>
                    <a:pt x="831037" y="0"/>
                  </a:lnTo>
                  <a:lnTo>
                    <a:pt x="871042" y="12579"/>
                  </a:lnTo>
                  <a:lnTo>
                    <a:pt x="874860" y="16802"/>
                  </a:lnTo>
                  <a:lnTo>
                    <a:pt x="824991" y="16802"/>
                  </a:lnTo>
                  <a:lnTo>
                    <a:pt x="818946" y="17868"/>
                  </a:lnTo>
                  <a:lnTo>
                    <a:pt x="787609" y="49383"/>
                  </a:lnTo>
                  <a:lnTo>
                    <a:pt x="786498" y="74231"/>
                  </a:lnTo>
                  <a:lnTo>
                    <a:pt x="787742" y="80676"/>
                  </a:lnTo>
                  <a:lnTo>
                    <a:pt x="819791" y="111258"/>
                  </a:lnTo>
                  <a:lnTo>
                    <a:pt x="825436" y="112280"/>
                  </a:lnTo>
                  <a:lnTo>
                    <a:pt x="869575" y="112280"/>
                  </a:lnTo>
                  <a:lnTo>
                    <a:pt x="868908" y="113080"/>
                  </a:lnTo>
                  <a:lnTo>
                    <a:pt x="865574" y="116058"/>
                  </a:lnTo>
                  <a:lnTo>
                    <a:pt x="857573" y="121570"/>
                  </a:lnTo>
                  <a:lnTo>
                    <a:pt x="852862" y="123882"/>
                  </a:lnTo>
                  <a:lnTo>
                    <a:pt x="842016" y="127615"/>
                  </a:lnTo>
                  <a:lnTo>
                    <a:pt x="835926" y="128549"/>
                  </a:lnTo>
                  <a:close/>
                </a:path>
                <a:path w="896619" h="203200">
                  <a:moveTo>
                    <a:pt x="869575" y="112280"/>
                  </a:moveTo>
                  <a:lnTo>
                    <a:pt x="836815" y="112280"/>
                  </a:lnTo>
                  <a:lnTo>
                    <a:pt x="842283" y="111213"/>
                  </a:lnTo>
                  <a:lnTo>
                    <a:pt x="853128" y="106946"/>
                  </a:lnTo>
                  <a:lnTo>
                    <a:pt x="875842" y="75565"/>
                  </a:lnTo>
                  <a:lnTo>
                    <a:pt x="875842" y="58762"/>
                  </a:lnTo>
                  <a:lnTo>
                    <a:pt x="854995" y="22802"/>
                  </a:lnTo>
                  <a:lnTo>
                    <a:pt x="838149" y="16802"/>
                  </a:lnTo>
                  <a:lnTo>
                    <a:pt x="874860" y="16802"/>
                  </a:lnTo>
                  <a:lnTo>
                    <a:pt x="893186" y="51331"/>
                  </a:lnTo>
                  <a:lnTo>
                    <a:pt x="896016" y="75565"/>
                  </a:lnTo>
                  <a:lnTo>
                    <a:pt x="895928" y="96589"/>
                  </a:lnTo>
                  <a:lnTo>
                    <a:pt x="895851" y="100812"/>
                  </a:lnTo>
                  <a:lnTo>
                    <a:pt x="877709" y="100812"/>
                  </a:lnTo>
                  <a:lnTo>
                    <a:pt x="876287" y="103657"/>
                  </a:lnTo>
                  <a:lnTo>
                    <a:pt x="874242" y="106680"/>
                  </a:lnTo>
                  <a:lnTo>
                    <a:pt x="869575" y="112280"/>
                  </a:lnTo>
                  <a:close/>
                </a:path>
                <a:path w="896619" h="203200">
                  <a:moveTo>
                    <a:pt x="872926" y="181089"/>
                  </a:moveTo>
                  <a:lnTo>
                    <a:pt x="835482" y="181089"/>
                  </a:lnTo>
                  <a:lnTo>
                    <a:pt x="843660" y="179266"/>
                  </a:lnTo>
                  <a:lnTo>
                    <a:pt x="856818" y="171977"/>
                  </a:lnTo>
                  <a:lnTo>
                    <a:pt x="874509" y="134416"/>
                  </a:lnTo>
                  <a:lnTo>
                    <a:pt x="877709" y="100812"/>
                  </a:lnTo>
                  <a:lnTo>
                    <a:pt x="895851" y="100812"/>
                  </a:lnTo>
                  <a:lnTo>
                    <a:pt x="891711" y="139617"/>
                  </a:lnTo>
                  <a:lnTo>
                    <a:pt x="873825" y="180214"/>
                  </a:lnTo>
                  <a:lnTo>
                    <a:pt x="872926" y="181089"/>
                  </a:lnTo>
                  <a:close/>
                </a:path>
                <a:path w="896619" h="203200">
                  <a:moveTo>
                    <a:pt x="825169" y="198158"/>
                  </a:moveTo>
                  <a:lnTo>
                    <a:pt x="783920" y="189179"/>
                  </a:lnTo>
                  <a:lnTo>
                    <a:pt x="776630" y="185089"/>
                  </a:lnTo>
                  <a:lnTo>
                    <a:pt x="784364" y="169354"/>
                  </a:lnTo>
                  <a:lnTo>
                    <a:pt x="790409" y="172910"/>
                  </a:lnTo>
                  <a:lnTo>
                    <a:pt x="796899" y="175755"/>
                  </a:lnTo>
                  <a:lnTo>
                    <a:pt x="810767" y="180022"/>
                  </a:lnTo>
                  <a:lnTo>
                    <a:pt x="818057" y="181089"/>
                  </a:lnTo>
                  <a:lnTo>
                    <a:pt x="872926" y="181089"/>
                  </a:lnTo>
                  <a:lnTo>
                    <a:pt x="868575" y="185323"/>
                  </a:lnTo>
                  <a:lnTo>
                    <a:pt x="833820" y="197816"/>
                  </a:lnTo>
                  <a:lnTo>
                    <a:pt x="825169" y="1981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78772" y="4518431"/>
              <a:ext cx="3883151" cy="2501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435" y="6600444"/>
              <a:ext cx="972312" cy="1584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72668"/>
            <a:ext cx="10692765" cy="6014085"/>
            <a:chOff x="0" y="772668"/>
            <a:chExt cx="10692765" cy="6014085"/>
          </a:xfrm>
        </p:grpSpPr>
        <p:sp>
          <p:nvSpPr>
            <p:cNvPr id="3" name="object 3"/>
            <p:cNvSpPr/>
            <p:nvPr/>
          </p:nvSpPr>
          <p:spPr>
            <a:xfrm>
              <a:off x="0" y="772668"/>
              <a:ext cx="10692765" cy="6014085"/>
            </a:xfrm>
            <a:custGeom>
              <a:avLst/>
              <a:gdLst/>
              <a:ahLst/>
              <a:cxnLst/>
              <a:rect l="l" t="t" r="r" b="b"/>
              <a:pathLst>
                <a:path w="10692765" h="6014084">
                  <a:moveTo>
                    <a:pt x="10692384" y="6013703"/>
                  </a:moveTo>
                  <a:lnTo>
                    <a:pt x="0" y="6013703"/>
                  </a:lnTo>
                  <a:lnTo>
                    <a:pt x="0" y="0"/>
                  </a:lnTo>
                  <a:lnTo>
                    <a:pt x="10692384" y="0"/>
                  </a:lnTo>
                  <a:lnTo>
                    <a:pt x="10692384" y="6013703"/>
                  </a:lnTo>
                  <a:close/>
                </a:path>
              </a:pathLst>
            </a:custGeom>
            <a:solidFill>
              <a:srgbClr val="FDFD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980" y="1152144"/>
              <a:ext cx="1013460" cy="6812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2315" y="1193291"/>
              <a:ext cx="149860" cy="146685"/>
            </a:xfrm>
            <a:custGeom>
              <a:avLst/>
              <a:gdLst/>
              <a:ahLst/>
              <a:cxnLst/>
              <a:rect l="l" t="t" r="r" b="b"/>
              <a:pathLst>
                <a:path w="149860" h="146684">
                  <a:moveTo>
                    <a:pt x="74675" y="146303"/>
                  </a:moveTo>
                  <a:lnTo>
                    <a:pt x="0" y="0"/>
                  </a:lnTo>
                  <a:lnTo>
                    <a:pt x="149351" y="0"/>
                  </a:lnTo>
                  <a:lnTo>
                    <a:pt x="74675" y="146303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468" y="1169669"/>
              <a:ext cx="821436" cy="56768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47818" y="1285648"/>
            <a:ext cx="2413000" cy="466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여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러</a:t>
            </a:r>
            <a:r>
              <a:rPr sz="2900" spc="-50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가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지</a:t>
            </a:r>
            <a:r>
              <a:rPr sz="2900" spc="-53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시</a:t>
            </a: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스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템</a:t>
            </a:r>
            <a:endParaRPr sz="2900">
              <a:latin typeface="Gulim"/>
              <a:cs typeface="Gulim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1368399"/>
            <a:ext cx="10692765" cy="5391150"/>
            <a:chOff x="0" y="1368399"/>
            <a:chExt cx="10692765" cy="5391150"/>
          </a:xfrm>
        </p:grpSpPr>
        <p:sp>
          <p:nvSpPr>
            <p:cNvPr id="9" name="object 9"/>
            <p:cNvSpPr/>
            <p:nvPr/>
          </p:nvSpPr>
          <p:spPr>
            <a:xfrm>
              <a:off x="0" y="1731263"/>
              <a:ext cx="17145" cy="6350"/>
            </a:xfrm>
            <a:custGeom>
              <a:avLst/>
              <a:gdLst/>
              <a:ahLst/>
              <a:cxnLst/>
              <a:rect l="l" t="t" r="r" b="b"/>
              <a:pathLst>
                <a:path w="17145" h="6350">
                  <a:moveTo>
                    <a:pt x="16764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528" y="1734311"/>
              <a:ext cx="10586085" cy="0"/>
            </a:xfrm>
            <a:custGeom>
              <a:avLst/>
              <a:gdLst/>
              <a:ahLst/>
              <a:cxnLst/>
              <a:rect l="l" t="t" r="r" b="b"/>
              <a:pathLst>
                <a:path w="10586085">
                  <a:moveTo>
                    <a:pt x="0" y="0"/>
                  </a:moveTo>
                  <a:lnTo>
                    <a:pt x="10585704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35996" y="1731263"/>
              <a:ext cx="56515" cy="6350"/>
            </a:xfrm>
            <a:custGeom>
              <a:avLst/>
              <a:gdLst/>
              <a:ahLst/>
              <a:cxnLst/>
              <a:rect l="l" t="t" r="r" b="b"/>
              <a:pathLst>
                <a:path w="56515" h="6350">
                  <a:moveTo>
                    <a:pt x="21336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21336" y="0"/>
                  </a:lnTo>
                  <a:lnTo>
                    <a:pt x="21336" y="6096"/>
                  </a:lnTo>
                  <a:close/>
                </a:path>
                <a:path w="56515" h="6350">
                  <a:moveTo>
                    <a:pt x="56387" y="6096"/>
                  </a:moveTo>
                  <a:lnTo>
                    <a:pt x="38100" y="6096"/>
                  </a:lnTo>
                  <a:lnTo>
                    <a:pt x="38100" y="0"/>
                  </a:lnTo>
                  <a:lnTo>
                    <a:pt x="56387" y="0"/>
                  </a:lnTo>
                  <a:lnTo>
                    <a:pt x="56387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5194" y="2230412"/>
              <a:ext cx="3394511" cy="25789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7807" y="1368399"/>
              <a:ext cx="118149" cy="24063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9357" y="5506021"/>
              <a:ext cx="6443739" cy="25283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83442" y="4745339"/>
              <a:ext cx="4764968" cy="23481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43116" y="3589020"/>
              <a:ext cx="249936" cy="24231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053328" y="3712464"/>
              <a:ext cx="612775" cy="0"/>
            </a:xfrm>
            <a:custGeom>
              <a:avLst/>
              <a:gdLst/>
              <a:ahLst/>
              <a:cxnLst/>
              <a:rect l="l" t="t" r="r" b="b"/>
              <a:pathLst>
                <a:path w="612775">
                  <a:moveTo>
                    <a:pt x="0" y="0"/>
                  </a:moveTo>
                  <a:lnTo>
                    <a:pt x="612648" y="0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12620" y="3045713"/>
              <a:ext cx="4160520" cy="0"/>
            </a:xfrm>
            <a:custGeom>
              <a:avLst/>
              <a:gdLst/>
              <a:ahLst/>
              <a:cxnLst/>
              <a:rect l="l" t="t" r="r" b="b"/>
              <a:pathLst>
                <a:path w="4160520">
                  <a:moveTo>
                    <a:pt x="0" y="0"/>
                  </a:moveTo>
                  <a:lnTo>
                    <a:pt x="620268" y="0"/>
                  </a:lnTo>
                </a:path>
                <a:path w="4160520">
                  <a:moveTo>
                    <a:pt x="2097023" y="0"/>
                  </a:moveTo>
                  <a:lnTo>
                    <a:pt x="4160519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95699" y="4299203"/>
              <a:ext cx="2383790" cy="0"/>
            </a:xfrm>
            <a:custGeom>
              <a:avLst/>
              <a:gdLst/>
              <a:ahLst/>
              <a:cxnLst/>
              <a:rect l="l" t="t" r="r" b="b"/>
              <a:pathLst>
                <a:path w="2383790">
                  <a:moveTo>
                    <a:pt x="0" y="0"/>
                  </a:moveTo>
                  <a:lnTo>
                    <a:pt x="443483" y="0"/>
                  </a:lnTo>
                </a:path>
                <a:path w="2383790">
                  <a:moveTo>
                    <a:pt x="1920239" y="0"/>
                  </a:moveTo>
                  <a:lnTo>
                    <a:pt x="2383535" y="0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32888" y="2836164"/>
              <a:ext cx="1477010" cy="405765"/>
            </a:xfrm>
            <a:custGeom>
              <a:avLst/>
              <a:gdLst/>
              <a:ahLst/>
              <a:cxnLst/>
              <a:rect l="l" t="t" r="r" b="b"/>
              <a:pathLst>
                <a:path w="1477010" h="405764">
                  <a:moveTo>
                    <a:pt x="1476755" y="405383"/>
                  </a:moveTo>
                  <a:lnTo>
                    <a:pt x="0" y="405383"/>
                  </a:lnTo>
                  <a:lnTo>
                    <a:pt x="0" y="0"/>
                  </a:lnTo>
                  <a:lnTo>
                    <a:pt x="1476755" y="0"/>
                  </a:lnTo>
                  <a:lnTo>
                    <a:pt x="1476755" y="4053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32888" y="2836164"/>
              <a:ext cx="1477010" cy="405765"/>
            </a:xfrm>
            <a:custGeom>
              <a:avLst/>
              <a:gdLst/>
              <a:ahLst/>
              <a:cxnLst/>
              <a:rect l="l" t="t" r="r" b="b"/>
              <a:pathLst>
                <a:path w="1477010" h="405764">
                  <a:moveTo>
                    <a:pt x="0" y="0"/>
                  </a:moveTo>
                  <a:lnTo>
                    <a:pt x="1476755" y="0"/>
                  </a:lnTo>
                  <a:lnTo>
                    <a:pt x="1476755" y="405383"/>
                  </a:lnTo>
                  <a:lnTo>
                    <a:pt x="0" y="405383"/>
                  </a:lnTo>
                  <a:lnTo>
                    <a:pt x="0" y="0"/>
                  </a:lnTo>
                  <a:close/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19335" y="2940367"/>
              <a:ext cx="73609" cy="19229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139184" y="4085843"/>
              <a:ext cx="1477010" cy="405765"/>
            </a:xfrm>
            <a:custGeom>
              <a:avLst/>
              <a:gdLst/>
              <a:ahLst/>
              <a:cxnLst/>
              <a:rect l="l" t="t" r="r" b="b"/>
              <a:pathLst>
                <a:path w="1477010" h="405764">
                  <a:moveTo>
                    <a:pt x="1476755" y="405383"/>
                  </a:moveTo>
                  <a:lnTo>
                    <a:pt x="0" y="405383"/>
                  </a:lnTo>
                  <a:lnTo>
                    <a:pt x="0" y="0"/>
                  </a:lnTo>
                  <a:lnTo>
                    <a:pt x="1476755" y="0"/>
                  </a:lnTo>
                  <a:lnTo>
                    <a:pt x="1476755" y="4053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39184" y="4085843"/>
              <a:ext cx="1477010" cy="405765"/>
            </a:xfrm>
            <a:custGeom>
              <a:avLst/>
              <a:gdLst/>
              <a:ahLst/>
              <a:cxnLst/>
              <a:rect l="l" t="t" r="r" b="b"/>
              <a:pathLst>
                <a:path w="1477010" h="405764">
                  <a:moveTo>
                    <a:pt x="0" y="0"/>
                  </a:moveTo>
                  <a:lnTo>
                    <a:pt x="1476755" y="0"/>
                  </a:lnTo>
                  <a:lnTo>
                    <a:pt x="1476755" y="405383"/>
                  </a:lnTo>
                  <a:lnTo>
                    <a:pt x="0" y="405383"/>
                  </a:lnTo>
                  <a:lnTo>
                    <a:pt x="0" y="0"/>
                  </a:lnTo>
                  <a:close/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18202" y="4187189"/>
              <a:ext cx="122148" cy="19522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315212" y="3044951"/>
              <a:ext cx="4744720" cy="1270000"/>
            </a:xfrm>
            <a:custGeom>
              <a:avLst/>
              <a:gdLst/>
              <a:ahLst/>
              <a:cxnLst/>
              <a:rect l="l" t="t" r="r" b="b"/>
              <a:pathLst>
                <a:path w="4744720" h="1270000">
                  <a:moveTo>
                    <a:pt x="609600" y="0"/>
                  </a:moveTo>
                  <a:lnTo>
                    <a:pt x="609600" y="1255775"/>
                  </a:lnTo>
                </a:path>
                <a:path w="4744720" h="1270000">
                  <a:moveTo>
                    <a:pt x="1417320" y="1269491"/>
                  </a:moveTo>
                  <a:lnTo>
                    <a:pt x="2097023" y="1054608"/>
                  </a:lnTo>
                </a:path>
                <a:path w="4744720" h="1270000">
                  <a:moveTo>
                    <a:pt x="609600" y="1255775"/>
                  </a:moveTo>
                  <a:lnTo>
                    <a:pt x="1222247" y="1255775"/>
                  </a:lnTo>
                </a:path>
                <a:path w="4744720" h="1270000">
                  <a:moveTo>
                    <a:pt x="4744211" y="0"/>
                  </a:moveTo>
                  <a:lnTo>
                    <a:pt x="4744211" y="1254251"/>
                  </a:lnTo>
                </a:path>
                <a:path w="4744720" h="1270000">
                  <a:moveTo>
                    <a:pt x="0" y="662940"/>
                  </a:moveTo>
                  <a:lnTo>
                    <a:pt x="611124" y="662940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2896" y="3592068"/>
              <a:ext cx="249936" cy="24231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74720" y="4181855"/>
              <a:ext cx="249936" cy="24231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05456" y="4184904"/>
              <a:ext cx="249936" cy="24079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9435" y="6600444"/>
              <a:ext cx="972312" cy="158495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753930" y="2163608"/>
            <a:ext cx="1479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9E7C08"/>
                </a:solidFill>
                <a:latin typeface="Wingdings"/>
                <a:cs typeface="Wingdings"/>
              </a:rPr>
              <a:t></a:t>
            </a:r>
            <a:endParaRPr sz="2100">
              <a:latin typeface="Wingdings"/>
              <a:cs typeface="Wingding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24FFB6-0B5C-1E44-AD0F-1C1B4B56396D}"/>
              </a:ext>
            </a:extLst>
          </p:cNvPr>
          <p:cNvSpPr txBox="1"/>
          <p:nvPr/>
        </p:nvSpPr>
        <p:spPr>
          <a:xfrm>
            <a:off x="4419705" y="2215042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-</a:t>
            </a:r>
            <a:r>
              <a:rPr kumimoji="1" lang="ko-KR" altLang="en-US" sz="14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 </a:t>
            </a:r>
            <a:r>
              <a:rPr kumimoji="1" lang="en-US" altLang="ko-KR" sz="14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standby </a:t>
            </a:r>
            <a:r>
              <a:rPr kumimoji="1" lang="ko-KR" altLang="en-US" sz="14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시스템</a:t>
            </a:r>
            <a:endParaRPr kumimoji="1" lang="ko-Kore-KR" altLang="en-US" sz="1400" dirty="0">
              <a:latin typeface="Kakao OTF Regular" panose="020B0600000101010101" pitchFamily="34" charset="-127"/>
              <a:ea typeface="Kakao OTF Regular" panose="020B0600000101010101" pitchFamily="34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72668"/>
            <a:ext cx="10692765" cy="6014085"/>
            <a:chOff x="0" y="772668"/>
            <a:chExt cx="10692765" cy="6014085"/>
          </a:xfrm>
        </p:grpSpPr>
        <p:sp>
          <p:nvSpPr>
            <p:cNvPr id="3" name="object 3"/>
            <p:cNvSpPr/>
            <p:nvPr/>
          </p:nvSpPr>
          <p:spPr>
            <a:xfrm>
              <a:off x="0" y="772668"/>
              <a:ext cx="10692765" cy="6014085"/>
            </a:xfrm>
            <a:custGeom>
              <a:avLst/>
              <a:gdLst/>
              <a:ahLst/>
              <a:cxnLst/>
              <a:rect l="l" t="t" r="r" b="b"/>
              <a:pathLst>
                <a:path w="10692765" h="6014084">
                  <a:moveTo>
                    <a:pt x="10692384" y="6013703"/>
                  </a:moveTo>
                  <a:lnTo>
                    <a:pt x="0" y="6013703"/>
                  </a:lnTo>
                  <a:lnTo>
                    <a:pt x="0" y="0"/>
                  </a:lnTo>
                  <a:lnTo>
                    <a:pt x="10692384" y="0"/>
                  </a:lnTo>
                  <a:lnTo>
                    <a:pt x="10692384" y="6013703"/>
                  </a:lnTo>
                  <a:close/>
                </a:path>
              </a:pathLst>
            </a:custGeom>
            <a:solidFill>
              <a:srgbClr val="FDFD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980" y="1152144"/>
              <a:ext cx="1013460" cy="6812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2315" y="1193291"/>
              <a:ext cx="149860" cy="146685"/>
            </a:xfrm>
            <a:custGeom>
              <a:avLst/>
              <a:gdLst/>
              <a:ahLst/>
              <a:cxnLst/>
              <a:rect l="l" t="t" r="r" b="b"/>
              <a:pathLst>
                <a:path w="149860" h="146684">
                  <a:moveTo>
                    <a:pt x="74675" y="146303"/>
                  </a:moveTo>
                  <a:lnTo>
                    <a:pt x="0" y="0"/>
                  </a:lnTo>
                  <a:lnTo>
                    <a:pt x="149351" y="0"/>
                  </a:lnTo>
                  <a:lnTo>
                    <a:pt x="74675" y="146303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468" y="1169669"/>
              <a:ext cx="821436" cy="56768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47818" y="1285648"/>
            <a:ext cx="2413000" cy="466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여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러</a:t>
            </a:r>
            <a:r>
              <a:rPr sz="2900" spc="-50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가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지</a:t>
            </a:r>
            <a:r>
              <a:rPr sz="2900" spc="-535" dirty="0">
                <a:solidFill>
                  <a:srgbClr val="674107"/>
                </a:solidFill>
                <a:latin typeface="Gulim"/>
                <a:cs typeface="Gulim"/>
              </a:rPr>
              <a:t> </a:t>
            </a:r>
            <a:r>
              <a:rPr sz="2900" spc="-390" dirty="0">
                <a:solidFill>
                  <a:srgbClr val="674107"/>
                </a:solidFill>
                <a:latin typeface="Gulim"/>
                <a:cs typeface="Gulim"/>
              </a:rPr>
              <a:t>시</a:t>
            </a:r>
            <a:r>
              <a:rPr sz="2900" spc="-415" dirty="0">
                <a:solidFill>
                  <a:srgbClr val="674107"/>
                </a:solidFill>
                <a:latin typeface="Gulim"/>
                <a:cs typeface="Gulim"/>
              </a:rPr>
              <a:t>스</a:t>
            </a:r>
            <a:r>
              <a:rPr sz="2900" spc="-270" dirty="0">
                <a:solidFill>
                  <a:srgbClr val="674107"/>
                </a:solidFill>
                <a:latin typeface="Gulim"/>
                <a:cs typeface="Gulim"/>
              </a:rPr>
              <a:t>템</a:t>
            </a:r>
            <a:endParaRPr sz="2900">
              <a:latin typeface="Gulim"/>
              <a:cs typeface="Gulim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1368399"/>
            <a:ext cx="10692765" cy="5391150"/>
            <a:chOff x="0" y="1368399"/>
            <a:chExt cx="10692765" cy="5391150"/>
          </a:xfrm>
        </p:grpSpPr>
        <p:sp>
          <p:nvSpPr>
            <p:cNvPr id="9" name="object 9"/>
            <p:cNvSpPr/>
            <p:nvPr/>
          </p:nvSpPr>
          <p:spPr>
            <a:xfrm>
              <a:off x="0" y="1731263"/>
              <a:ext cx="17145" cy="6350"/>
            </a:xfrm>
            <a:custGeom>
              <a:avLst/>
              <a:gdLst/>
              <a:ahLst/>
              <a:cxnLst/>
              <a:rect l="l" t="t" r="r" b="b"/>
              <a:pathLst>
                <a:path w="17145" h="6350">
                  <a:moveTo>
                    <a:pt x="16764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528" y="1734311"/>
              <a:ext cx="10586085" cy="0"/>
            </a:xfrm>
            <a:custGeom>
              <a:avLst/>
              <a:gdLst/>
              <a:ahLst/>
              <a:cxnLst/>
              <a:rect l="l" t="t" r="r" b="b"/>
              <a:pathLst>
                <a:path w="10586085">
                  <a:moveTo>
                    <a:pt x="0" y="0"/>
                  </a:moveTo>
                  <a:lnTo>
                    <a:pt x="10585704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35996" y="1731263"/>
              <a:ext cx="56515" cy="6350"/>
            </a:xfrm>
            <a:custGeom>
              <a:avLst/>
              <a:gdLst/>
              <a:ahLst/>
              <a:cxnLst/>
              <a:rect l="l" t="t" r="r" b="b"/>
              <a:pathLst>
                <a:path w="56515" h="6350">
                  <a:moveTo>
                    <a:pt x="21336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21336" y="0"/>
                  </a:lnTo>
                  <a:lnTo>
                    <a:pt x="21336" y="6096"/>
                  </a:lnTo>
                  <a:close/>
                </a:path>
                <a:path w="56515" h="6350">
                  <a:moveTo>
                    <a:pt x="56387" y="6096"/>
                  </a:moveTo>
                  <a:lnTo>
                    <a:pt x="38100" y="6096"/>
                  </a:lnTo>
                  <a:lnTo>
                    <a:pt x="38100" y="0"/>
                  </a:lnTo>
                  <a:lnTo>
                    <a:pt x="56387" y="0"/>
                  </a:lnTo>
                  <a:lnTo>
                    <a:pt x="56387" y="6096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5728" y="2230412"/>
              <a:ext cx="3812476" cy="25523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7807" y="1368399"/>
              <a:ext cx="118149" cy="24063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57655" y="5606795"/>
              <a:ext cx="4989830" cy="378460"/>
            </a:xfrm>
            <a:custGeom>
              <a:avLst/>
              <a:gdLst/>
              <a:ahLst/>
              <a:cxnLst/>
              <a:rect l="l" t="t" r="r" b="b"/>
              <a:pathLst>
                <a:path w="4989830" h="378460">
                  <a:moveTo>
                    <a:pt x="4989576" y="377951"/>
                  </a:moveTo>
                  <a:lnTo>
                    <a:pt x="0" y="377951"/>
                  </a:lnTo>
                  <a:lnTo>
                    <a:pt x="0" y="0"/>
                  </a:lnTo>
                  <a:lnTo>
                    <a:pt x="4989576" y="0"/>
                  </a:lnTo>
                  <a:lnTo>
                    <a:pt x="4989576" y="3779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6705" y="5679440"/>
              <a:ext cx="4774783" cy="23481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2952" y="4253483"/>
              <a:ext cx="193548" cy="23317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212592" y="4264151"/>
              <a:ext cx="30480" cy="696595"/>
            </a:xfrm>
            <a:custGeom>
              <a:avLst/>
              <a:gdLst/>
              <a:ahLst/>
              <a:cxnLst/>
              <a:rect l="l" t="t" r="r" b="b"/>
              <a:pathLst>
                <a:path w="30480" h="696595">
                  <a:moveTo>
                    <a:pt x="22860" y="27432"/>
                  </a:moveTo>
                  <a:lnTo>
                    <a:pt x="7620" y="27432"/>
                  </a:lnTo>
                  <a:lnTo>
                    <a:pt x="0" y="21336"/>
                  </a:lnTo>
                  <a:lnTo>
                    <a:pt x="0" y="6096"/>
                  </a:lnTo>
                  <a:lnTo>
                    <a:pt x="7620" y="0"/>
                  </a:lnTo>
                  <a:lnTo>
                    <a:pt x="22860" y="0"/>
                  </a:lnTo>
                  <a:lnTo>
                    <a:pt x="28956" y="6096"/>
                  </a:lnTo>
                  <a:lnTo>
                    <a:pt x="28956" y="21336"/>
                  </a:lnTo>
                  <a:lnTo>
                    <a:pt x="22860" y="27432"/>
                  </a:lnTo>
                  <a:close/>
                </a:path>
                <a:path w="30480" h="696595">
                  <a:moveTo>
                    <a:pt x="22860" y="83820"/>
                  </a:moveTo>
                  <a:lnTo>
                    <a:pt x="7620" y="83820"/>
                  </a:lnTo>
                  <a:lnTo>
                    <a:pt x="1524" y="77724"/>
                  </a:lnTo>
                  <a:lnTo>
                    <a:pt x="1524" y="62484"/>
                  </a:lnTo>
                  <a:lnTo>
                    <a:pt x="7620" y="56388"/>
                  </a:lnTo>
                  <a:lnTo>
                    <a:pt x="22860" y="56388"/>
                  </a:lnTo>
                  <a:lnTo>
                    <a:pt x="28956" y="62484"/>
                  </a:lnTo>
                  <a:lnTo>
                    <a:pt x="28956" y="77724"/>
                  </a:lnTo>
                  <a:lnTo>
                    <a:pt x="22860" y="83820"/>
                  </a:lnTo>
                  <a:close/>
                </a:path>
                <a:path w="30480" h="696595">
                  <a:moveTo>
                    <a:pt x="22860" y="140208"/>
                  </a:moveTo>
                  <a:lnTo>
                    <a:pt x="7620" y="140208"/>
                  </a:lnTo>
                  <a:lnTo>
                    <a:pt x="1524" y="132588"/>
                  </a:lnTo>
                  <a:lnTo>
                    <a:pt x="1524" y="117348"/>
                  </a:lnTo>
                  <a:lnTo>
                    <a:pt x="7620" y="111252"/>
                  </a:lnTo>
                  <a:lnTo>
                    <a:pt x="22860" y="111252"/>
                  </a:lnTo>
                  <a:lnTo>
                    <a:pt x="28956" y="117348"/>
                  </a:lnTo>
                  <a:lnTo>
                    <a:pt x="28956" y="132588"/>
                  </a:lnTo>
                  <a:lnTo>
                    <a:pt x="22860" y="140208"/>
                  </a:lnTo>
                  <a:close/>
                </a:path>
                <a:path w="30480" h="696595">
                  <a:moveTo>
                    <a:pt x="22860" y="195072"/>
                  </a:moveTo>
                  <a:lnTo>
                    <a:pt x="7620" y="195072"/>
                  </a:lnTo>
                  <a:lnTo>
                    <a:pt x="1524" y="188976"/>
                  </a:lnTo>
                  <a:lnTo>
                    <a:pt x="1524" y="173735"/>
                  </a:lnTo>
                  <a:lnTo>
                    <a:pt x="7620" y="167640"/>
                  </a:lnTo>
                  <a:lnTo>
                    <a:pt x="22860" y="167640"/>
                  </a:lnTo>
                  <a:lnTo>
                    <a:pt x="28956" y="173735"/>
                  </a:lnTo>
                  <a:lnTo>
                    <a:pt x="28956" y="188976"/>
                  </a:lnTo>
                  <a:lnTo>
                    <a:pt x="22860" y="195072"/>
                  </a:lnTo>
                  <a:close/>
                </a:path>
                <a:path w="30480" h="696595">
                  <a:moveTo>
                    <a:pt x="22860" y="251459"/>
                  </a:moveTo>
                  <a:lnTo>
                    <a:pt x="7620" y="251459"/>
                  </a:lnTo>
                  <a:lnTo>
                    <a:pt x="1524" y="245364"/>
                  </a:lnTo>
                  <a:lnTo>
                    <a:pt x="1524" y="228599"/>
                  </a:lnTo>
                  <a:lnTo>
                    <a:pt x="7620" y="222504"/>
                  </a:lnTo>
                  <a:lnTo>
                    <a:pt x="22860" y="222504"/>
                  </a:lnTo>
                  <a:lnTo>
                    <a:pt x="28956" y="228599"/>
                  </a:lnTo>
                  <a:lnTo>
                    <a:pt x="28956" y="245364"/>
                  </a:lnTo>
                  <a:lnTo>
                    <a:pt x="22860" y="251459"/>
                  </a:lnTo>
                  <a:close/>
                </a:path>
                <a:path w="30480" h="696595">
                  <a:moveTo>
                    <a:pt x="22860" y="306323"/>
                  </a:moveTo>
                  <a:lnTo>
                    <a:pt x="7620" y="306323"/>
                  </a:lnTo>
                  <a:lnTo>
                    <a:pt x="1524" y="300228"/>
                  </a:lnTo>
                  <a:lnTo>
                    <a:pt x="1524" y="284988"/>
                  </a:lnTo>
                  <a:lnTo>
                    <a:pt x="7620" y="278892"/>
                  </a:lnTo>
                  <a:lnTo>
                    <a:pt x="22860" y="278892"/>
                  </a:lnTo>
                  <a:lnTo>
                    <a:pt x="28956" y="284988"/>
                  </a:lnTo>
                  <a:lnTo>
                    <a:pt x="28956" y="300228"/>
                  </a:lnTo>
                  <a:lnTo>
                    <a:pt x="22860" y="306323"/>
                  </a:lnTo>
                  <a:close/>
                </a:path>
                <a:path w="30480" h="696595">
                  <a:moveTo>
                    <a:pt x="22860" y="362712"/>
                  </a:moveTo>
                  <a:lnTo>
                    <a:pt x="7620" y="362712"/>
                  </a:lnTo>
                  <a:lnTo>
                    <a:pt x="1524" y="356616"/>
                  </a:lnTo>
                  <a:lnTo>
                    <a:pt x="1524" y="341376"/>
                  </a:lnTo>
                  <a:lnTo>
                    <a:pt x="7620" y="335279"/>
                  </a:lnTo>
                  <a:lnTo>
                    <a:pt x="15240" y="333755"/>
                  </a:lnTo>
                  <a:lnTo>
                    <a:pt x="22860" y="333755"/>
                  </a:lnTo>
                  <a:lnTo>
                    <a:pt x="28956" y="341376"/>
                  </a:lnTo>
                  <a:lnTo>
                    <a:pt x="28956" y="356616"/>
                  </a:lnTo>
                  <a:lnTo>
                    <a:pt x="22860" y="362712"/>
                  </a:lnTo>
                  <a:close/>
                </a:path>
                <a:path w="30480" h="696595">
                  <a:moveTo>
                    <a:pt x="22860" y="417576"/>
                  </a:moveTo>
                  <a:lnTo>
                    <a:pt x="7620" y="417576"/>
                  </a:lnTo>
                  <a:lnTo>
                    <a:pt x="1524" y="411479"/>
                  </a:lnTo>
                  <a:lnTo>
                    <a:pt x="1524" y="396240"/>
                  </a:lnTo>
                  <a:lnTo>
                    <a:pt x="7620" y="390144"/>
                  </a:lnTo>
                  <a:lnTo>
                    <a:pt x="22860" y="390144"/>
                  </a:lnTo>
                  <a:lnTo>
                    <a:pt x="28956" y="396240"/>
                  </a:lnTo>
                  <a:lnTo>
                    <a:pt x="28956" y="411479"/>
                  </a:lnTo>
                  <a:lnTo>
                    <a:pt x="22860" y="417576"/>
                  </a:lnTo>
                  <a:close/>
                </a:path>
                <a:path w="30480" h="696595">
                  <a:moveTo>
                    <a:pt x="22860" y="473964"/>
                  </a:moveTo>
                  <a:lnTo>
                    <a:pt x="7620" y="473964"/>
                  </a:lnTo>
                  <a:lnTo>
                    <a:pt x="1524" y="467868"/>
                  </a:lnTo>
                  <a:lnTo>
                    <a:pt x="1524" y="452628"/>
                  </a:lnTo>
                  <a:lnTo>
                    <a:pt x="7620" y="446532"/>
                  </a:lnTo>
                  <a:lnTo>
                    <a:pt x="22860" y="446532"/>
                  </a:lnTo>
                  <a:lnTo>
                    <a:pt x="28956" y="452628"/>
                  </a:lnTo>
                  <a:lnTo>
                    <a:pt x="28956" y="467868"/>
                  </a:lnTo>
                  <a:lnTo>
                    <a:pt x="22860" y="473964"/>
                  </a:lnTo>
                  <a:close/>
                </a:path>
                <a:path w="30480" h="696595">
                  <a:moveTo>
                    <a:pt x="22860" y="528828"/>
                  </a:moveTo>
                  <a:lnTo>
                    <a:pt x="7620" y="528828"/>
                  </a:lnTo>
                  <a:lnTo>
                    <a:pt x="1524" y="522732"/>
                  </a:lnTo>
                  <a:lnTo>
                    <a:pt x="1524" y="507492"/>
                  </a:lnTo>
                  <a:lnTo>
                    <a:pt x="7620" y="501396"/>
                  </a:lnTo>
                  <a:lnTo>
                    <a:pt x="22860" y="501396"/>
                  </a:lnTo>
                  <a:lnTo>
                    <a:pt x="28956" y="507492"/>
                  </a:lnTo>
                  <a:lnTo>
                    <a:pt x="28956" y="522732"/>
                  </a:lnTo>
                  <a:lnTo>
                    <a:pt x="22860" y="528828"/>
                  </a:lnTo>
                  <a:close/>
                </a:path>
                <a:path w="30480" h="696595">
                  <a:moveTo>
                    <a:pt x="22860" y="585216"/>
                  </a:moveTo>
                  <a:lnTo>
                    <a:pt x="7620" y="585216"/>
                  </a:lnTo>
                  <a:lnTo>
                    <a:pt x="1524" y="579120"/>
                  </a:lnTo>
                  <a:lnTo>
                    <a:pt x="1524" y="563879"/>
                  </a:lnTo>
                  <a:lnTo>
                    <a:pt x="7620" y="557784"/>
                  </a:lnTo>
                  <a:lnTo>
                    <a:pt x="22860" y="557784"/>
                  </a:lnTo>
                  <a:lnTo>
                    <a:pt x="30480" y="563879"/>
                  </a:lnTo>
                  <a:lnTo>
                    <a:pt x="30480" y="579120"/>
                  </a:lnTo>
                  <a:lnTo>
                    <a:pt x="22860" y="585216"/>
                  </a:lnTo>
                  <a:close/>
                </a:path>
                <a:path w="30480" h="696595">
                  <a:moveTo>
                    <a:pt x="24384" y="641604"/>
                  </a:moveTo>
                  <a:lnTo>
                    <a:pt x="7620" y="641604"/>
                  </a:lnTo>
                  <a:lnTo>
                    <a:pt x="1524" y="635508"/>
                  </a:lnTo>
                  <a:lnTo>
                    <a:pt x="1524" y="618744"/>
                  </a:lnTo>
                  <a:lnTo>
                    <a:pt x="7620" y="612648"/>
                  </a:lnTo>
                  <a:lnTo>
                    <a:pt x="24384" y="612648"/>
                  </a:lnTo>
                  <a:lnTo>
                    <a:pt x="30480" y="618744"/>
                  </a:lnTo>
                  <a:lnTo>
                    <a:pt x="30480" y="633984"/>
                  </a:lnTo>
                  <a:lnTo>
                    <a:pt x="24384" y="641604"/>
                  </a:lnTo>
                  <a:close/>
                </a:path>
                <a:path w="30480" h="696595">
                  <a:moveTo>
                    <a:pt x="24384" y="696468"/>
                  </a:moveTo>
                  <a:lnTo>
                    <a:pt x="9144" y="696468"/>
                  </a:lnTo>
                  <a:lnTo>
                    <a:pt x="1524" y="690372"/>
                  </a:lnTo>
                  <a:lnTo>
                    <a:pt x="1524" y="675132"/>
                  </a:lnTo>
                  <a:lnTo>
                    <a:pt x="9144" y="669036"/>
                  </a:lnTo>
                  <a:lnTo>
                    <a:pt x="24384" y="669036"/>
                  </a:lnTo>
                  <a:lnTo>
                    <a:pt x="30480" y="675132"/>
                  </a:lnTo>
                  <a:lnTo>
                    <a:pt x="30480" y="690372"/>
                  </a:lnTo>
                  <a:lnTo>
                    <a:pt x="24384" y="6964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74207" y="4372355"/>
              <a:ext cx="626745" cy="0"/>
            </a:xfrm>
            <a:custGeom>
              <a:avLst/>
              <a:gdLst/>
              <a:ahLst/>
              <a:cxnLst/>
              <a:rect l="l" t="t" r="r" b="b"/>
              <a:pathLst>
                <a:path w="626745">
                  <a:moveTo>
                    <a:pt x="0" y="0"/>
                  </a:moveTo>
                  <a:lnTo>
                    <a:pt x="626364" y="0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78507" y="3400043"/>
              <a:ext cx="2565400" cy="685800"/>
            </a:xfrm>
            <a:custGeom>
              <a:avLst/>
              <a:gdLst/>
              <a:ahLst/>
              <a:cxnLst/>
              <a:rect l="l" t="t" r="r" b="b"/>
              <a:pathLst>
                <a:path w="2565400" h="685800">
                  <a:moveTo>
                    <a:pt x="0" y="0"/>
                  </a:moveTo>
                  <a:lnTo>
                    <a:pt x="676656" y="0"/>
                  </a:lnTo>
                </a:path>
                <a:path w="2565400" h="685800">
                  <a:moveTo>
                    <a:pt x="2189988" y="0"/>
                  </a:moveTo>
                  <a:lnTo>
                    <a:pt x="2564891" y="0"/>
                  </a:lnTo>
                </a:path>
                <a:path w="2565400" h="685800">
                  <a:moveTo>
                    <a:pt x="0" y="685800"/>
                  </a:moveTo>
                  <a:lnTo>
                    <a:pt x="676656" y="685800"/>
                  </a:lnTo>
                </a:path>
                <a:path w="2565400" h="685800">
                  <a:moveTo>
                    <a:pt x="2189988" y="685800"/>
                  </a:moveTo>
                  <a:lnTo>
                    <a:pt x="2564891" y="685800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55164" y="3201923"/>
              <a:ext cx="1513840" cy="405765"/>
            </a:xfrm>
            <a:custGeom>
              <a:avLst/>
              <a:gdLst/>
              <a:ahLst/>
              <a:cxnLst/>
              <a:rect l="l" t="t" r="r" b="b"/>
              <a:pathLst>
                <a:path w="1513839" h="405764">
                  <a:moveTo>
                    <a:pt x="1513332" y="405383"/>
                  </a:moveTo>
                  <a:lnTo>
                    <a:pt x="0" y="405383"/>
                  </a:lnTo>
                  <a:lnTo>
                    <a:pt x="0" y="0"/>
                  </a:lnTo>
                  <a:lnTo>
                    <a:pt x="1513332" y="0"/>
                  </a:lnTo>
                  <a:lnTo>
                    <a:pt x="1513332" y="4053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55164" y="3201923"/>
              <a:ext cx="1513840" cy="405765"/>
            </a:xfrm>
            <a:custGeom>
              <a:avLst/>
              <a:gdLst/>
              <a:ahLst/>
              <a:cxnLst/>
              <a:rect l="l" t="t" r="r" b="b"/>
              <a:pathLst>
                <a:path w="1513839" h="405764">
                  <a:moveTo>
                    <a:pt x="0" y="0"/>
                  </a:moveTo>
                  <a:lnTo>
                    <a:pt x="1513332" y="0"/>
                  </a:lnTo>
                  <a:lnTo>
                    <a:pt x="1513332" y="405383"/>
                  </a:lnTo>
                  <a:lnTo>
                    <a:pt x="0" y="405383"/>
                  </a:lnTo>
                  <a:lnTo>
                    <a:pt x="0" y="0"/>
                  </a:lnTo>
                  <a:close/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59861" y="3306013"/>
              <a:ext cx="73609" cy="19229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455164" y="3893819"/>
              <a:ext cx="1513840" cy="405765"/>
            </a:xfrm>
            <a:custGeom>
              <a:avLst/>
              <a:gdLst/>
              <a:ahLst/>
              <a:cxnLst/>
              <a:rect l="l" t="t" r="r" b="b"/>
              <a:pathLst>
                <a:path w="1513839" h="405764">
                  <a:moveTo>
                    <a:pt x="1513332" y="405383"/>
                  </a:moveTo>
                  <a:lnTo>
                    <a:pt x="0" y="405383"/>
                  </a:lnTo>
                  <a:lnTo>
                    <a:pt x="0" y="0"/>
                  </a:lnTo>
                  <a:lnTo>
                    <a:pt x="1513332" y="0"/>
                  </a:lnTo>
                  <a:lnTo>
                    <a:pt x="1513332" y="4053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55164" y="3893819"/>
              <a:ext cx="1513840" cy="405765"/>
            </a:xfrm>
            <a:custGeom>
              <a:avLst/>
              <a:gdLst/>
              <a:ahLst/>
              <a:cxnLst/>
              <a:rect l="l" t="t" r="r" b="b"/>
              <a:pathLst>
                <a:path w="1513839" h="405764">
                  <a:moveTo>
                    <a:pt x="0" y="0"/>
                  </a:moveTo>
                  <a:lnTo>
                    <a:pt x="1513332" y="0"/>
                  </a:lnTo>
                  <a:lnTo>
                    <a:pt x="1513332" y="405383"/>
                  </a:lnTo>
                  <a:lnTo>
                    <a:pt x="0" y="405383"/>
                  </a:lnTo>
                  <a:lnTo>
                    <a:pt x="0" y="0"/>
                  </a:lnTo>
                  <a:close/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52394" y="3995166"/>
              <a:ext cx="122148" cy="19522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778507" y="3400043"/>
              <a:ext cx="1905" cy="1653539"/>
            </a:xfrm>
            <a:custGeom>
              <a:avLst/>
              <a:gdLst/>
              <a:ahLst/>
              <a:cxnLst/>
              <a:rect l="l" t="t" r="r" b="b"/>
              <a:pathLst>
                <a:path w="1905" h="1653539">
                  <a:moveTo>
                    <a:pt x="0" y="0"/>
                  </a:moveTo>
                  <a:lnTo>
                    <a:pt x="1524" y="1653540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60220" y="5054345"/>
              <a:ext cx="2597150" cy="0"/>
            </a:xfrm>
            <a:custGeom>
              <a:avLst/>
              <a:gdLst/>
              <a:ahLst/>
              <a:cxnLst/>
              <a:rect l="l" t="t" r="r" b="b"/>
              <a:pathLst>
                <a:path w="2597150">
                  <a:moveTo>
                    <a:pt x="0" y="0"/>
                  </a:moveTo>
                  <a:lnTo>
                    <a:pt x="694944" y="0"/>
                  </a:lnTo>
                </a:path>
                <a:path w="2597150">
                  <a:moveTo>
                    <a:pt x="2208276" y="0"/>
                  </a:moveTo>
                  <a:lnTo>
                    <a:pt x="2596895" y="0"/>
                  </a:lnTo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55164" y="4835651"/>
              <a:ext cx="1513840" cy="403860"/>
            </a:xfrm>
            <a:custGeom>
              <a:avLst/>
              <a:gdLst/>
              <a:ahLst/>
              <a:cxnLst/>
              <a:rect l="l" t="t" r="r" b="b"/>
              <a:pathLst>
                <a:path w="1513839" h="403860">
                  <a:moveTo>
                    <a:pt x="1513332" y="403860"/>
                  </a:moveTo>
                  <a:lnTo>
                    <a:pt x="0" y="403860"/>
                  </a:lnTo>
                  <a:lnTo>
                    <a:pt x="0" y="0"/>
                  </a:lnTo>
                  <a:lnTo>
                    <a:pt x="1513332" y="0"/>
                  </a:lnTo>
                  <a:lnTo>
                    <a:pt x="1513332" y="4038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55164" y="4835651"/>
              <a:ext cx="1513840" cy="403860"/>
            </a:xfrm>
            <a:custGeom>
              <a:avLst/>
              <a:gdLst/>
              <a:ahLst/>
              <a:cxnLst/>
              <a:rect l="l" t="t" r="r" b="b"/>
              <a:pathLst>
                <a:path w="1513839" h="403860">
                  <a:moveTo>
                    <a:pt x="0" y="0"/>
                  </a:moveTo>
                  <a:lnTo>
                    <a:pt x="1513332" y="0"/>
                  </a:lnTo>
                  <a:lnTo>
                    <a:pt x="1513332" y="403860"/>
                  </a:lnTo>
                  <a:lnTo>
                    <a:pt x="0" y="403860"/>
                  </a:lnTo>
                  <a:lnTo>
                    <a:pt x="0" y="0"/>
                  </a:lnTo>
                  <a:close/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54794" y="4985689"/>
              <a:ext cx="113614" cy="14641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152144" y="4372355"/>
              <a:ext cx="626745" cy="0"/>
            </a:xfrm>
            <a:custGeom>
              <a:avLst/>
              <a:gdLst/>
              <a:ahLst/>
              <a:cxnLst/>
              <a:rect l="l" t="t" r="r" b="b"/>
              <a:pathLst>
                <a:path w="626744">
                  <a:moveTo>
                    <a:pt x="0" y="0"/>
                  </a:moveTo>
                  <a:lnTo>
                    <a:pt x="626364" y="0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704588" y="4067555"/>
              <a:ext cx="767080" cy="626745"/>
            </a:xfrm>
            <a:custGeom>
              <a:avLst/>
              <a:gdLst/>
              <a:ahLst/>
              <a:cxnLst/>
              <a:rect l="l" t="t" r="r" b="b"/>
              <a:pathLst>
                <a:path w="767079" h="626745">
                  <a:moveTo>
                    <a:pt x="0" y="313943"/>
                  </a:moveTo>
                  <a:lnTo>
                    <a:pt x="3511" y="271270"/>
                  </a:lnTo>
                  <a:lnTo>
                    <a:pt x="13737" y="230363"/>
                  </a:lnTo>
                  <a:lnTo>
                    <a:pt x="30218" y="191595"/>
                  </a:lnTo>
                  <a:lnTo>
                    <a:pt x="52493" y="155335"/>
                  </a:lnTo>
                  <a:lnTo>
                    <a:pt x="80102" y="121953"/>
                  </a:lnTo>
                  <a:lnTo>
                    <a:pt x="112585" y="91820"/>
                  </a:lnTo>
                  <a:lnTo>
                    <a:pt x="149481" y="65307"/>
                  </a:lnTo>
                  <a:lnTo>
                    <a:pt x="190330" y="42784"/>
                  </a:lnTo>
                  <a:lnTo>
                    <a:pt x="234672" y="24622"/>
                  </a:lnTo>
                  <a:lnTo>
                    <a:pt x="282045" y="11190"/>
                  </a:lnTo>
                  <a:lnTo>
                    <a:pt x="331991" y="2859"/>
                  </a:lnTo>
                  <a:lnTo>
                    <a:pt x="384048" y="0"/>
                  </a:lnTo>
                  <a:lnTo>
                    <a:pt x="435754" y="2859"/>
                  </a:lnTo>
                  <a:lnTo>
                    <a:pt x="485408" y="11190"/>
                  </a:lnTo>
                  <a:lnTo>
                    <a:pt x="532542" y="24622"/>
                  </a:lnTo>
                  <a:lnTo>
                    <a:pt x="576692" y="42784"/>
                  </a:lnTo>
                  <a:lnTo>
                    <a:pt x="617392" y="65307"/>
                  </a:lnTo>
                  <a:lnTo>
                    <a:pt x="654177" y="91820"/>
                  </a:lnTo>
                  <a:lnTo>
                    <a:pt x="686579" y="121953"/>
                  </a:lnTo>
                  <a:lnTo>
                    <a:pt x="714135" y="155335"/>
                  </a:lnTo>
                  <a:lnTo>
                    <a:pt x="736377" y="191595"/>
                  </a:lnTo>
                  <a:lnTo>
                    <a:pt x="752841" y="230363"/>
                  </a:lnTo>
                  <a:lnTo>
                    <a:pt x="763061" y="271270"/>
                  </a:lnTo>
                  <a:lnTo>
                    <a:pt x="766572" y="313943"/>
                  </a:lnTo>
                  <a:lnTo>
                    <a:pt x="763061" y="356267"/>
                  </a:lnTo>
                  <a:lnTo>
                    <a:pt x="752841" y="396882"/>
                  </a:lnTo>
                  <a:lnTo>
                    <a:pt x="736377" y="435411"/>
                  </a:lnTo>
                  <a:lnTo>
                    <a:pt x="714135" y="471480"/>
                  </a:lnTo>
                  <a:lnTo>
                    <a:pt x="686579" y="504712"/>
                  </a:lnTo>
                  <a:lnTo>
                    <a:pt x="654177" y="534733"/>
                  </a:lnTo>
                  <a:lnTo>
                    <a:pt x="617392" y="561166"/>
                  </a:lnTo>
                  <a:lnTo>
                    <a:pt x="576692" y="583635"/>
                  </a:lnTo>
                  <a:lnTo>
                    <a:pt x="532542" y="601765"/>
                  </a:lnTo>
                  <a:lnTo>
                    <a:pt x="485408" y="615180"/>
                  </a:lnTo>
                  <a:lnTo>
                    <a:pt x="435754" y="623505"/>
                  </a:lnTo>
                  <a:lnTo>
                    <a:pt x="384048" y="626363"/>
                  </a:lnTo>
                  <a:lnTo>
                    <a:pt x="331991" y="623505"/>
                  </a:lnTo>
                  <a:lnTo>
                    <a:pt x="282045" y="615180"/>
                  </a:lnTo>
                  <a:lnTo>
                    <a:pt x="234672" y="601765"/>
                  </a:lnTo>
                  <a:lnTo>
                    <a:pt x="190330" y="583635"/>
                  </a:lnTo>
                  <a:lnTo>
                    <a:pt x="149481" y="561166"/>
                  </a:lnTo>
                  <a:lnTo>
                    <a:pt x="112585" y="534733"/>
                  </a:lnTo>
                  <a:lnTo>
                    <a:pt x="80102" y="504712"/>
                  </a:lnTo>
                  <a:lnTo>
                    <a:pt x="52493" y="471480"/>
                  </a:lnTo>
                  <a:lnTo>
                    <a:pt x="30218" y="435411"/>
                  </a:lnTo>
                  <a:lnTo>
                    <a:pt x="13737" y="396882"/>
                  </a:lnTo>
                  <a:lnTo>
                    <a:pt x="3511" y="356267"/>
                  </a:lnTo>
                  <a:lnTo>
                    <a:pt x="0" y="313943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53811" y="2958083"/>
              <a:ext cx="2790825" cy="1051560"/>
            </a:xfrm>
            <a:custGeom>
              <a:avLst/>
              <a:gdLst/>
              <a:ahLst/>
              <a:cxnLst/>
              <a:rect l="l" t="t" r="r" b="b"/>
              <a:pathLst>
                <a:path w="2790825" h="1051560">
                  <a:moveTo>
                    <a:pt x="0" y="0"/>
                  </a:moveTo>
                  <a:lnTo>
                    <a:pt x="2790443" y="0"/>
                  </a:lnTo>
                  <a:lnTo>
                    <a:pt x="2790443" y="1051559"/>
                  </a:lnTo>
                  <a:lnTo>
                    <a:pt x="0" y="1051559"/>
                  </a:lnTo>
                  <a:lnTo>
                    <a:pt x="0" y="0"/>
                  </a:lnTo>
                  <a:close/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68149" y="3203333"/>
              <a:ext cx="2574988" cy="25016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334243" y="3406139"/>
              <a:ext cx="3324860" cy="1668780"/>
            </a:xfrm>
            <a:custGeom>
              <a:avLst/>
              <a:gdLst/>
              <a:ahLst/>
              <a:cxnLst/>
              <a:rect l="l" t="t" r="r" b="b"/>
              <a:pathLst>
                <a:path w="3324860" h="1668779">
                  <a:moveTo>
                    <a:pt x="347472" y="912888"/>
                  </a:moveTo>
                  <a:lnTo>
                    <a:pt x="332816" y="886980"/>
                  </a:lnTo>
                  <a:lnTo>
                    <a:pt x="301752" y="832116"/>
                  </a:lnTo>
                  <a:lnTo>
                    <a:pt x="285838" y="856526"/>
                  </a:lnTo>
                  <a:lnTo>
                    <a:pt x="16764" y="676668"/>
                  </a:lnTo>
                  <a:lnTo>
                    <a:pt x="1524" y="701052"/>
                  </a:lnTo>
                  <a:lnTo>
                    <a:pt x="270802" y="879576"/>
                  </a:lnTo>
                  <a:lnTo>
                    <a:pt x="256032" y="902220"/>
                  </a:lnTo>
                  <a:lnTo>
                    <a:pt x="347472" y="912888"/>
                  </a:lnTo>
                  <a:close/>
                </a:path>
                <a:path w="3324860" h="1668779">
                  <a:moveTo>
                    <a:pt x="556260" y="1246632"/>
                  </a:moveTo>
                  <a:lnTo>
                    <a:pt x="464820" y="1263396"/>
                  </a:lnTo>
                  <a:lnTo>
                    <a:pt x="481558" y="1285201"/>
                  </a:lnTo>
                  <a:lnTo>
                    <a:pt x="1524" y="1647444"/>
                  </a:lnTo>
                  <a:lnTo>
                    <a:pt x="18288" y="1668780"/>
                  </a:lnTo>
                  <a:lnTo>
                    <a:pt x="498068" y="1306715"/>
                  </a:lnTo>
                  <a:lnTo>
                    <a:pt x="515112" y="1328928"/>
                  </a:lnTo>
                  <a:lnTo>
                    <a:pt x="541020" y="1277112"/>
                  </a:lnTo>
                  <a:lnTo>
                    <a:pt x="556260" y="1246632"/>
                  </a:lnTo>
                  <a:close/>
                </a:path>
                <a:path w="3324860" h="1668779">
                  <a:moveTo>
                    <a:pt x="775716" y="640080"/>
                  </a:moveTo>
                  <a:lnTo>
                    <a:pt x="760755" y="606552"/>
                  </a:lnTo>
                  <a:lnTo>
                    <a:pt x="737616" y="554748"/>
                  </a:lnTo>
                  <a:lnTo>
                    <a:pt x="719709" y="576757"/>
                  </a:lnTo>
                  <a:lnTo>
                    <a:pt x="18288" y="0"/>
                  </a:lnTo>
                  <a:lnTo>
                    <a:pt x="0" y="21336"/>
                  </a:lnTo>
                  <a:lnTo>
                    <a:pt x="702576" y="597801"/>
                  </a:lnTo>
                  <a:lnTo>
                    <a:pt x="684276" y="620280"/>
                  </a:lnTo>
                  <a:lnTo>
                    <a:pt x="775716" y="640080"/>
                  </a:lnTo>
                  <a:close/>
                </a:path>
                <a:path w="3324860" h="1668779">
                  <a:moveTo>
                    <a:pt x="1635569" y="233959"/>
                  </a:moveTo>
                  <a:lnTo>
                    <a:pt x="1617700" y="202780"/>
                  </a:lnTo>
                  <a:lnTo>
                    <a:pt x="1617700" y="236804"/>
                  </a:lnTo>
                  <a:lnTo>
                    <a:pt x="1617700" y="257962"/>
                  </a:lnTo>
                  <a:lnTo>
                    <a:pt x="1589468" y="287566"/>
                  </a:lnTo>
                  <a:lnTo>
                    <a:pt x="1584007" y="288455"/>
                  </a:lnTo>
                  <a:lnTo>
                    <a:pt x="1571917" y="288455"/>
                  </a:lnTo>
                  <a:lnTo>
                    <a:pt x="1539151" y="262636"/>
                  </a:lnTo>
                  <a:lnTo>
                    <a:pt x="1538224" y="257962"/>
                  </a:lnTo>
                  <a:lnTo>
                    <a:pt x="1538224" y="236804"/>
                  </a:lnTo>
                  <a:lnTo>
                    <a:pt x="1566443" y="207200"/>
                  </a:lnTo>
                  <a:lnTo>
                    <a:pt x="1571917" y="206311"/>
                  </a:lnTo>
                  <a:lnTo>
                    <a:pt x="1577962" y="206311"/>
                  </a:lnTo>
                  <a:lnTo>
                    <a:pt x="1584007" y="206311"/>
                  </a:lnTo>
                  <a:lnTo>
                    <a:pt x="1616760" y="232143"/>
                  </a:lnTo>
                  <a:lnTo>
                    <a:pt x="1617700" y="236804"/>
                  </a:lnTo>
                  <a:lnTo>
                    <a:pt x="1617700" y="202780"/>
                  </a:lnTo>
                  <a:lnTo>
                    <a:pt x="1615605" y="200710"/>
                  </a:lnTo>
                  <a:lnTo>
                    <a:pt x="1609610" y="196850"/>
                  </a:lnTo>
                  <a:lnTo>
                    <a:pt x="1595386" y="190982"/>
                  </a:lnTo>
                  <a:lnTo>
                    <a:pt x="1587207" y="189509"/>
                  </a:lnTo>
                  <a:lnTo>
                    <a:pt x="1568716" y="189509"/>
                  </a:lnTo>
                  <a:lnTo>
                    <a:pt x="1530527" y="210312"/>
                  </a:lnTo>
                  <a:lnTo>
                    <a:pt x="1520355" y="233959"/>
                  </a:lnTo>
                  <a:lnTo>
                    <a:pt x="1520355" y="260807"/>
                  </a:lnTo>
                  <a:lnTo>
                    <a:pt x="1540306" y="293839"/>
                  </a:lnTo>
                  <a:lnTo>
                    <a:pt x="1568716" y="304990"/>
                  </a:lnTo>
                  <a:lnTo>
                    <a:pt x="1587207" y="304990"/>
                  </a:lnTo>
                  <a:lnTo>
                    <a:pt x="1595386" y="303530"/>
                  </a:lnTo>
                  <a:lnTo>
                    <a:pt x="1609610" y="297662"/>
                  </a:lnTo>
                  <a:lnTo>
                    <a:pt x="1615605" y="293839"/>
                  </a:lnTo>
                  <a:lnTo>
                    <a:pt x="1621180" y="288455"/>
                  </a:lnTo>
                  <a:lnTo>
                    <a:pt x="1625384" y="284416"/>
                  </a:lnTo>
                  <a:lnTo>
                    <a:pt x="1629117" y="279031"/>
                  </a:lnTo>
                  <a:lnTo>
                    <a:pt x="1634274" y="266941"/>
                  </a:lnTo>
                  <a:lnTo>
                    <a:pt x="1635569" y="260807"/>
                  </a:lnTo>
                  <a:lnTo>
                    <a:pt x="1635569" y="233959"/>
                  </a:lnTo>
                  <a:close/>
                </a:path>
                <a:path w="3324860" h="1668779">
                  <a:moveTo>
                    <a:pt x="1648371" y="155638"/>
                  </a:moveTo>
                  <a:lnTo>
                    <a:pt x="1587563" y="155638"/>
                  </a:lnTo>
                  <a:lnTo>
                    <a:pt x="1587563" y="118567"/>
                  </a:lnTo>
                  <a:lnTo>
                    <a:pt x="1568627" y="118567"/>
                  </a:lnTo>
                  <a:lnTo>
                    <a:pt x="1568627" y="155638"/>
                  </a:lnTo>
                  <a:lnTo>
                    <a:pt x="1507020" y="155638"/>
                  </a:lnTo>
                  <a:lnTo>
                    <a:pt x="1507020" y="172173"/>
                  </a:lnTo>
                  <a:lnTo>
                    <a:pt x="1648371" y="172173"/>
                  </a:lnTo>
                  <a:lnTo>
                    <a:pt x="1648371" y="155638"/>
                  </a:lnTo>
                  <a:close/>
                </a:path>
                <a:path w="3324860" h="1668779">
                  <a:moveTo>
                    <a:pt x="1665732" y="583692"/>
                  </a:moveTo>
                  <a:lnTo>
                    <a:pt x="1269492" y="583692"/>
                  </a:lnTo>
                  <a:lnTo>
                    <a:pt x="1269492" y="856488"/>
                  </a:lnTo>
                  <a:lnTo>
                    <a:pt x="982980" y="856488"/>
                  </a:lnTo>
                  <a:lnTo>
                    <a:pt x="982980" y="829056"/>
                  </a:lnTo>
                  <a:lnTo>
                    <a:pt x="900684" y="870204"/>
                  </a:lnTo>
                  <a:lnTo>
                    <a:pt x="982980" y="911352"/>
                  </a:lnTo>
                  <a:lnTo>
                    <a:pt x="982980" y="883920"/>
                  </a:lnTo>
                  <a:lnTo>
                    <a:pt x="1296924" y="883920"/>
                  </a:lnTo>
                  <a:lnTo>
                    <a:pt x="1296924" y="870204"/>
                  </a:lnTo>
                  <a:lnTo>
                    <a:pt x="1296924" y="856488"/>
                  </a:lnTo>
                  <a:lnTo>
                    <a:pt x="1296924" y="612648"/>
                  </a:lnTo>
                  <a:lnTo>
                    <a:pt x="1665732" y="612648"/>
                  </a:lnTo>
                  <a:lnTo>
                    <a:pt x="1665732" y="597408"/>
                  </a:lnTo>
                  <a:lnTo>
                    <a:pt x="1665732" y="583692"/>
                  </a:lnTo>
                  <a:close/>
                </a:path>
                <a:path w="3324860" h="1668779">
                  <a:moveTo>
                    <a:pt x="1736382" y="216979"/>
                  </a:moveTo>
                  <a:lnTo>
                    <a:pt x="1695843" y="216979"/>
                  </a:lnTo>
                  <a:lnTo>
                    <a:pt x="1695843" y="117233"/>
                  </a:lnTo>
                  <a:lnTo>
                    <a:pt x="1676908" y="117233"/>
                  </a:lnTo>
                  <a:lnTo>
                    <a:pt x="1676908" y="360997"/>
                  </a:lnTo>
                  <a:lnTo>
                    <a:pt x="1695843" y="360997"/>
                  </a:lnTo>
                  <a:lnTo>
                    <a:pt x="1695843" y="233781"/>
                  </a:lnTo>
                  <a:lnTo>
                    <a:pt x="1736382" y="233781"/>
                  </a:lnTo>
                  <a:lnTo>
                    <a:pt x="1736382" y="216979"/>
                  </a:lnTo>
                  <a:close/>
                </a:path>
                <a:path w="3324860" h="1668779">
                  <a:moveTo>
                    <a:pt x="1872399" y="132435"/>
                  </a:moveTo>
                  <a:lnTo>
                    <a:pt x="1854530" y="132435"/>
                  </a:lnTo>
                  <a:lnTo>
                    <a:pt x="1854530" y="148971"/>
                  </a:lnTo>
                  <a:lnTo>
                    <a:pt x="1854530" y="230847"/>
                  </a:lnTo>
                  <a:lnTo>
                    <a:pt x="1781721" y="230847"/>
                  </a:lnTo>
                  <a:lnTo>
                    <a:pt x="1781721" y="148971"/>
                  </a:lnTo>
                  <a:lnTo>
                    <a:pt x="1854530" y="148971"/>
                  </a:lnTo>
                  <a:lnTo>
                    <a:pt x="1854530" y="132435"/>
                  </a:lnTo>
                  <a:lnTo>
                    <a:pt x="1763852" y="132435"/>
                  </a:lnTo>
                  <a:lnTo>
                    <a:pt x="1763852" y="247383"/>
                  </a:lnTo>
                  <a:lnTo>
                    <a:pt x="1872399" y="247383"/>
                  </a:lnTo>
                  <a:lnTo>
                    <a:pt x="1872399" y="230847"/>
                  </a:lnTo>
                  <a:lnTo>
                    <a:pt x="1872399" y="148971"/>
                  </a:lnTo>
                  <a:lnTo>
                    <a:pt x="1872399" y="132435"/>
                  </a:lnTo>
                  <a:close/>
                </a:path>
                <a:path w="3324860" h="1668779">
                  <a:moveTo>
                    <a:pt x="1951342" y="117233"/>
                  </a:moveTo>
                  <a:lnTo>
                    <a:pt x="1932940" y="117233"/>
                  </a:lnTo>
                  <a:lnTo>
                    <a:pt x="1932940" y="156171"/>
                  </a:lnTo>
                  <a:lnTo>
                    <a:pt x="1888401" y="156171"/>
                  </a:lnTo>
                  <a:lnTo>
                    <a:pt x="1888401" y="172440"/>
                  </a:lnTo>
                  <a:lnTo>
                    <a:pt x="1932940" y="172440"/>
                  </a:lnTo>
                  <a:lnTo>
                    <a:pt x="1932940" y="208978"/>
                  </a:lnTo>
                  <a:lnTo>
                    <a:pt x="1888401" y="208978"/>
                  </a:lnTo>
                  <a:lnTo>
                    <a:pt x="1888401" y="225247"/>
                  </a:lnTo>
                  <a:lnTo>
                    <a:pt x="1932940" y="225247"/>
                  </a:lnTo>
                  <a:lnTo>
                    <a:pt x="1932940" y="291655"/>
                  </a:lnTo>
                  <a:lnTo>
                    <a:pt x="1951342" y="291655"/>
                  </a:lnTo>
                  <a:lnTo>
                    <a:pt x="1951342" y="117233"/>
                  </a:lnTo>
                  <a:close/>
                </a:path>
                <a:path w="3324860" h="1668779">
                  <a:moveTo>
                    <a:pt x="1957476" y="341528"/>
                  </a:moveTo>
                  <a:lnTo>
                    <a:pt x="1820926" y="341528"/>
                  </a:lnTo>
                  <a:lnTo>
                    <a:pt x="1820926" y="278320"/>
                  </a:lnTo>
                  <a:lnTo>
                    <a:pt x="1801990" y="278320"/>
                  </a:lnTo>
                  <a:lnTo>
                    <a:pt x="1801990" y="358063"/>
                  </a:lnTo>
                  <a:lnTo>
                    <a:pt x="1957476" y="358063"/>
                  </a:lnTo>
                  <a:lnTo>
                    <a:pt x="1957476" y="341528"/>
                  </a:lnTo>
                  <a:close/>
                </a:path>
                <a:path w="3324860" h="1668779">
                  <a:moveTo>
                    <a:pt x="2206307" y="283921"/>
                  </a:moveTo>
                  <a:lnTo>
                    <a:pt x="2173922" y="252869"/>
                  </a:lnTo>
                  <a:lnTo>
                    <a:pt x="2149233" y="222935"/>
                  </a:lnTo>
                  <a:lnTo>
                    <a:pt x="2143899" y="134835"/>
                  </a:lnTo>
                  <a:lnTo>
                    <a:pt x="2124430" y="134835"/>
                  </a:lnTo>
                  <a:lnTo>
                    <a:pt x="2124430" y="198310"/>
                  </a:lnTo>
                  <a:lnTo>
                    <a:pt x="2124202" y="203022"/>
                  </a:lnTo>
                  <a:lnTo>
                    <a:pt x="2109228" y="238848"/>
                  </a:lnTo>
                  <a:lnTo>
                    <a:pt x="2078875" y="270395"/>
                  </a:lnTo>
                  <a:lnTo>
                    <a:pt x="2060155" y="287388"/>
                  </a:lnTo>
                  <a:lnTo>
                    <a:pt x="2072690" y="300456"/>
                  </a:lnTo>
                  <a:lnTo>
                    <a:pt x="2103640" y="270789"/>
                  </a:lnTo>
                  <a:lnTo>
                    <a:pt x="2129358" y="241871"/>
                  </a:lnTo>
                  <a:lnTo>
                    <a:pt x="2134298" y="233781"/>
                  </a:lnTo>
                  <a:lnTo>
                    <a:pt x="2134565" y="233781"/>
                  </a:lnTo>
                  <a:lnTo>
                    <a:pt x="2151634" y="254584"/>
                  </a:lnTo>
                  <a:lnTo>
                    <a:pt x="2155799" y="259003"/>
                  </a:lnTo>
                  <a:lnTo>
                    <a:pt x="2187752" y="290804"/>
                  </a:lnTo>
                  <a:lnTo>
                    <a:pt x="2194039" y="296722"/>
                  </a:lnTo>
                  <a:lnTo>
                    <a:pt x="2206307" y="283921"/>
                  </a:lnTo>
                  <a:close/>
                </a:path>
                <a:path w="3324860" h="1668779">
                  <a:moveTo>
                    <a:pt x="2259114" y="117233"/>
                  </a:moveTo>
                  <a:lnTo>
                    <a:pt x="2240178" y="117233"/>
                  </a:lnTo>
                  <a:lnTo>
                    <a:pt x="2240178" y="360997"/>
                  </a:lnTo>
                  <a:lnTo>
                    <a:pt x="2259114" y="360997"/>
                  </a:lnTo>
                  <a:lnTo>
                    <a:pt x="2259114" y="117233"/>
                  </a:lnTo>
                  <a:close/>
                </a:path>
                <a:path w="3324860" h="1668779">
                  <a:moveTo>
                    <a:pt x="2510345" y="251383"/>
                  </a:moveTo>
                  <a:lnTo>
                    <a:pt x="2471648" y="229730"/>
                  </a:lnTo>
                  <a:lnTo>
                    <a:pt x="2436584" y="205244"/>
                  </a:lnTo>
                  <a:lnTo>
                    <a:pt x="2434285" y="203288"/>
                  </a:lnTo>
                  <a:lnTo>
                    <a:pt x="2422334" y="171196"/>
                  </a:lnTo>
                  <a:lnTo>
                    <a:pt x="2422334" y="134569"/>
                  </a:lnTo>
                  <a:lnTo>
                    <a:pt x="2402865" y="134569"/>
                  </a:lnTo>
                  <a:lnTo>
                    <a:pt x="2402865" y="171196"/>
                  </a:lnTo>
                  <a:lnTo>
                    <a:pt x="2402421" y="177292"/>
                  </a:lnTo>
                  <a:lnTo>
                    <a:pt x="2382329" y="210400"/>
                  </a:lnTo>
                  <a:lnTo>
                    <a:pt x="2346325" y="233921"/>
                  </a:lnTo>
                  <a:lnTo>
                    <a:pt x="2314054" y="251650"/>
                  </a:lnTo>
                  <a:lnTo>
                    <a:pt x="2324189" y="266585"/>
                  </a:lnTo>
                  <a:lnTo>
                    <a:pt x="2361374" y="245135"/>
                  </a:lnTo>
                  <a:lnTo>
                    <a:pt x="2393962" y="223558"/>
                  </a:lnTo>
                  <a:lnTo>
                    <a:pt x="2412466" y="205244"/>
                  </a:lnTo>
                  <a:lnTo>
                    <a:pt x="2412733" y="205244"/>
                  </a:lnTo>
                  <a:lnTo>
                    <a:pt x="2443937" y="232181"/>
                  </a:lnTo>
                  <a:lnTo>
                    <a:pt x="2478494" y="253707"/>
                  </a:lnTo>
                  <a:lnTo>
                    <a:pt x="2500477" y="266052"/>
                  </a:lnTo>
                  <a:lnTo>
                    <a:pt x="2510345" y="251383"/>
                  </a:lnTo>
                  <a:close/>
                </a:path>
                <a:path w="3324860" h="1668779">
                  <a:moveTo>
                    <a:pt x="2524747" y="310324"/>
                  </a:moveTo>
                  <a:lnTo>
                    <a:pt x="2300719" y="310324"/>
                  </a:lnTo>
                  <a:lnTo>
                    <a:pt x="2300719" y="326593"/>
                  </a:lnTo>
                  <a:lnTo>
                    <a:pt x="2524747" y="326593"/>
                  </a:lnTo>
                  <a:lnTo>
                    <a:pt x="2524747" y="310324"/>
                  </a:lnTo>
                  <a:close/>
                </a:path>
                <a:path w="3324860" h="1668779">
                  <a:moveTo>
                    <a:pt x="2660231" y="242049"/>
                  </a:moveTo>
                  <a:lnTo>
                    <a:pt x="2658630" y="230047"/>
                  </a:lnTo>
                  <a:lnTo>
                    <a:pt x="2658097" y="226047"/>
                  </a:lnTo>
                  <a:lnTo>
                    <a:pt x="2650274" y="226936"/>
                  </a:lnTo>
                  <a:lnTo>
                    <a:pt x="2609913" y="229654"/>
                  </a:lnTo>
                  <a:lnTo>
                    <a:pt x="2581287" y="230047"/>
                  </a:lnTo>
                  <a:lnTo>
                    <a:pt x="2572753" y="230047"/>
                  </a:lnTo>
                  <a:lnTo>
                    <a:pt x="2572753" y="196710"/>
                  </a:lnTo>
                  <a:lnTo>
                    <a:pt x="2634627" y="196710"/>
                  </a:lnTo>
                  <a:lnTo>
                    <a:pt x="2634627" y="180441"/>
                  </a:lnTo>
                  <a:lnTo>
                    <a:pt x="2572753" y="180441"/>
                  </a:lnTo>
                  <a:lnTo>
                    <a:pt x="2572753" y="147370"/>
                  </a:lnTo>
                  <a:lnTo>
                    <a:pt x="2646629" y="147370"/>
                  </a:lnTo>
                  <a:lnTo>
                    <a:pt x="2646629" y="131102"/>
                  </a:lnTo>
                  <a:lnTo>
                    <a:pt x="2554351" y="131102"/>
                  </a:lnTo>
                  <a:lnTo>
                    <a:pt x="2554351" y="246316"/>
                  </a:lnTo>
                  <a:lnTo>
                    <a:pt x="2601785" y="245986"/>
                  </a:lnTo>
                  <a:lnTo>
                    <a:pt x="2644889" y="243700"/>
                  </a:lnTo>
                  <a:lnTo>
                    <a:pt x="2652407" y="242938"/>
                  </a:lnTo>
                  <a:lnTo>
                    <a:pt x="2660231" y="242049"/>
                  </a:lnTo>
                  <a:close/>
                </a:path>
                <a:path w="3324860" h="1668779">
                  <a:moveTo>
                    <a:pt x="2704236" y="120434"/>
                  </a:moveTo>
                  <a:lnTo>
                    <a:pt x="2685834" y="120434"/>
                  </a:lnTo>
                  <a:lnTo>
                    <a:pt x="2685834" y="178308"/>
                  </a:lnTo>
                  <a:lnTo>
                    <a:pt x="2650363" y="178308"/>
                  </a:lnTo>
                  <a:lnTo>
                    <a:pt x="2650363" y="194843"/>
                  </a:lnTo>
                  <a:lnTo>
                    <a:pt x="2685834" y="194843"/>
                  </a:lnTo>
                  <a:lnTo>
                    <a:pt x="2685834" y="258051"/>
                  </a:lnTo>
                  <a:lnTo>
                    <a:pt x="2704236" y="258051"/>
                  </a:lnTo>
                  <a:lnTo>
                    <a:pt x="2704236" y="120434"/>
                  </a:lnTo>
                  <a:close/>
                </a:path>
                <a:path w="3324860" h="1668779">
                  <a:moveTo>
                    <a:pt x="2750108" y="272986"/>
                  </a:moveTo>
                  <a:lnTo>
                    <a:pt x="2731973" y="272986"/>
                  </a:lnTo>
                  <a:lnTo>
                    <a:pt x="2731973" y="289788"/>
                  </a:lnTo>
                  <a:lnTo>
                    <a:pt x="2731973" y="343928"/>
                  </a:lnTo>
                  <a:lnTo>
                    <a:pt x="2617025" y="343928"/>
                  </a:lnTo>
                  <a:lnTo>
                    <a:pt x="2617025" y="289788"/>
                  </a:lnTo>
                  <a:lnTo>
                    <a:pt x="2731973" y="289788"/>
                  </a:lnTo>
                  <a:lnTo>
                    <a:pt x="2731973" y="272986"/>
                  </a:lnTo>
                  <a:lnTo>
                    <a:pt x="2598890" y="272986"/>
                  </a:lnTo>
                  <a:lnTo>
                    <a:pt x="2598890" y="360730"/>
                  </a:lnTo>
                  <a:lnTo>
                    <a:pt x="2750108" y="360730"/>
                  </a:lnTo>
                  <a:lnTo>
                    <a:pt x="2750108" y="343928"/>
                  </a:lnTo>
                  <a:lnTo>
                    <a:pt x="2750108" y="289788"/>
                  </a:lnTo>
                  <a:lnTo>
                    <a:pt x="2750108" y="272986"/>
                  </a:lnTo>
                  <a:close/>
                </a:path>
                <a:path w="3324860" h="1668779">
                  <a:moveTo>
                    <a:pt x="2750108" y="117233"/>
                  </a:moveTo>
                  <a:lnTo>
                    <a:pt x="2731706" y="117233"/>
                  </a:lnTo>
                  <a:lnTo>
                    <a:pt x="2731706" y="258584"/>
                  </a:lnTo>
                  <a:lnTo>
                    <a:pt x="2750108" y="258584"/>
                  </a:lnTo>
                  <a:lnTo>
                    <a:pt x="2750108" y="117233"/>
                  </a:lnTo>
                  <a:close/>
                </a:path>
                <a:path w="3324860" h="1668779">
                  <a:moveTo>
                    <a:pt x="3000006" y="234048"/>
                  </a:moveTo>
                  <a:lnTo>
                    <a:pt x="2965602" y="209067"/>
                  </a:lnTo>
                  <a:lnTo>
                    <a:pt x="2942310" y="175018"/>
                  </a:lnTo>
                  <a:lnTo>
                    <a:pt x="2942132" y="148170"/>
                  </a:lnTo>
                  <a:lnTo>
                    <a:pt x="2994672" y="148170"/>
                  </a:lnTo>
                  <a:lnTo>
                    <a:pt x="2994672" y="131902"/>
                  </a:lnTo>
                  <a:lnTo>
                    <a:pt x="2868257" y="131902"/>
                  </a:lnTo>
                  <a:lnTo>
                    <a:pt x="2868257" y="148170"/>
                  </a:lnTo>
                  <a:lnTo>
                    <a:pt x="2923197" y="148170"/>
                  </a:lnTo>
                  <a:lnTo>
                    <a:pt x="2923197" y="171996"/>
                  </a:lnTo>
                  <a:lnTo>
                    <a:pt x="2902127" y="209778"/>
                  </a:lnTo>
                  <a:lnTo>
                    <a:pt x="2867317" y="237731"/>
                  </a:lnTo>
                  <a:lnTo>
                    <a:pt x="2861322" y="242049"/>
                  </a:lnTo>
                  <a:lnTo>
                    <a:pt x="2872790" y="255384"/>
                  </a:lnTo>
                  <a:lnTo>
                    <a:pt x="2907411" y="228447"/>
                  </a:lnTo>
                  <a:lnTo>
                    <a:pt x="2912529" y="223913"/>
                  </a:lnTo>
                  <a:lnTo>
                    <a:pt x="2918218" y="218935"/>
                  </a:lnTo>
                  <a:lnTo>
                    <a:pt x="2922968" y="214401"/>
                  </a:lnTo>
                  <a:lnTo>
                    <a:pt x="2930614" y="206222"/>
                  </a:lnTo>
                  <a:lnTo>
                    <a:pt x="2932798" y="203200"/>
                  </a:lnTo>
                  <a:lnTo>
                    <a:pt x="2933331" y="201244"/>
                  </a:lnTo>
                  <a:lnTo>
                    <a:pt x="2933598" y="201244"/>
                  </a:lnTo>
                  <a:lnTo>
                    <a:pt x="2961690" y="227114"/>
                  </a:lnTo>
                  <a:lnTo>
                    <a:pt x="2989072" y="247116"/>
                  </a:lnTo>
                  <a:lnTo>
                    <a:pt x="3000006" y="234048"/>
                  </a:lnTo>
                  <a:close/>
                </a:path>
                <a:path w="3324860" h="1668779">
                  <a:moveTo>
                    <a:pt x="3049613" y="272719"/>
                  </a:moveTo>
                  <a:lnTo>
                    <a:pt x="2896793" y="272719"/>
                  </a:lnTo>
                  <a:lnTo>
                    <a:pt x="2896793" y="289255"/>
                  </a:lnTo>
                  <a:lnTo>
                    <a:pt x="3030944" y="289255"/>
                  </a:lnTo>
                  <a:lnTo>
                    <a:pt x="3030944" y="362864"/>
                  </a:lnTo>
                  <a:lnTo>
                    <a:pt x="3049613" y="362864"/>
                  </a:lnTo>
                  <a:lnTo>
                    <a:pt x="3049613" y="272719"/>
                  </a:lnTo>
                  <a:close/>
                </a:path>
                <a:path w="3324860" h="1668779">
                  <a:moveTo>
                    <a:pt x="3086951" y="178041"/>
                  </a:moveTo>
                  <a:lnTo>
                    <a:pt x="3049613" y="178041"/>
                  </a:lnTo>
                  <a:lnTo>
                    <a:pt x="3049613" y="117233"/>
                  </a:lnTo>
                  <a:lnTo>
                    <a:pt x="3030944" y="117233"/>
                  </a:lnTo>
                  <a:lnTo>
                    <a:pt x="3030944" y="258318"/>
                  </a:lnTo>
                  <a:lnTo>
                    <a:pt x="3049613" y="258318"/>
                  </a:lnTo>
                  <a:lnTo>
                    <a:pt x="3049613" y="194576"/>
                  </a:lnTo>
                  <a:lnTo>
                    <a:pt x="3086951" y="194576"/>
                  </a:lnTo>
                  <a:lnTo>
                    <a:pt x="3086951" y="178041"/>
                  </a:lnTo>
                  <a:close/>
                </a:path>
                <a:path w="3324860" h="1668779">
                  <a:moveTo>
                    <a:pt x="3288576" y="331660"/>
                  </a:moveTo>
                  <a:lnTo>
                    <a:pt x="3288512" y="308546"/>
                  </a:lnTo>
                  <a:lnTo>
                    <a:pt x="3286480" y="302590"/>
                  </a:lnTo>
                  <a:lnTo>
                    <a:pt x="3278124" y="291922"/>
                  </a:lnTo>
                  <a:lnTo>
                    <a:pt x="3274491" y="288988"/>
                  </a:lnTo>
                  <a:lnTo>
                    <a:pt x="3272574" y="287439"/>
                  </a:lnTo>
                  <a:lnTo>
                    <a:pt x="3270440" y="286321"/>
                  </a:lnTo>
                  <a:lnTo>
                    <a:pt x="3270440" y="312280"/>
                  </a:lnTo>
                  <a:lnTo>
                    <a:pt x="3270440" y="328104"/>
                  </a:lnTo>
                  <a:lnTo>
                    <a:pt x="3226968" y="350774"/>
                  </a:lnTo>
                  <a:lnTo>
                    <a:pt x="3219945" y="351396"/>
                  </a:lnTo>
                  <a:lnTo>
                    <a:pt x="3205543" y="351396"/>
                  </a:lnTo>
                  <a:lnTo>
                    <a:pt x="3167799" y="341884"/>
                  </a:lnTo>
                  <a:lnTo>
                    <a:pt x="3155226" y="328104"/>
                  </a:lnTo>
                  <a:lnTo>
                    <a:pt x="3155226" y="312280"/>
                  </a:lnTo>
                  <a:lnTo>
                    <a:pt x="3198469" y="289610"/>
                  </a:lnTo>
                  <a:lnTo>
                    <a:pt x="3205543" y="288988"/>
                  </a:lnTo>
                  <a:lnTo>
                    <a:pt x="3219945" y="288988"/>
                  </a:lnTo>
                  <a:lnTo>
                    <a:pt x="3257854" y="298500"/>
                  </a:lnTo>
                  <a:lnTo>
                    <a:pt x="3270440" y="312280"/>
                  </a:lnTo>
                  <a:lnTo>
                    <a:pt x="3270440" y="286321"/>
                  </a:lnTo>
                  <a:lnTo>
                    <a:pt x="3227463" y="273659"/>
                  </a:lnTo>
                  <a:lnTo>
                    <a:pt x="3212833" y="272986"/>
                  </a:lnTo>
                  <a:lnTo>
                    <a:pt x="3205429" y="273164"/>
                  </a:lnTo>
                  <a:lnTo>
                    <a:pt x="3165424" y="281165"/>
                  </a:lnTo>
                  <a:lnTo>
                    <a:pt x="3137154" y="308330"/>
                  </a:lnTo>
                  <a:lnTo>
                    <a:pt x="3137217" y="332066"/>
                  </a:lnTo>
                  <a:lnTo>
                    <a:pt x="3165424" y="359156"/>
                  </a:lnTo>
                  <a:lnTo>
                    <a:pt x="3205429" y="367233"/>
                  </a:lnTo>
                  <a:lnTo>
                    <a:pt x="3212833" y="367398"/>
                  </a:lnTo>
                  <a:lnTo>
                    <a:pt x="3220224" y="367233"/>
                  </a:lnTo>
                  <a:lnTo>
                    <a:pt x="3260229" y="359156"/>
                  </a:lnTo>
                  <a:lnTo>
                    <a:pt x="3274491" y="351396"/>
                  </a:lnTo>
                  <a:lnTo>
                    <a:pt x="3278124" y="348462"/>
                  </a:lnTo>
                  <a:lnTo>
                    <a:pt x="3286480" y="337794"/>
                  </a:lnTo>
                  <a:lnTo>
                    <a:pt x="3288576" y="331660"/>
                  </a:lnTo>
                  <a:close/>
                </a:path>
                <a:path w="3324860" h="1668779">
                  <a:moveTo>
                    <a:pt x="3324847" y="237515"/>
                  </a:moveTo>
                  <a:lnTo>
                    <a:pt x="3222167" y="237515"/>
                  </a:lnTo>
                  <a:lnTo>
                    <a:pt x="3222167" y="206844"/>
                  </a:lnTo>
                  <a:lnTo>
                    <a:pt x="3291509" y="206844"/>
                  </a:lnTo>
                  <a:lnTo>
                    <a:pt x="3291509" y="190842"/>
                  </a:lnTo>
                  <a:lnTo>
                    <a:pt x="3153092" y="190842"/>
                  </a:lnTo>
                  <a:lnTo>
                    <a:pt x="3153092" y="143103"/>
                  </a:lnTo>
                  <a:lnTo>
                    <a:pt x="3290176" y="143103"/>
                  </a:lnTo>
                  <a:lnTo>
                    <a:pt x="3290176" y="127101"/>
                  </a:lnTo>
                  <a:lnTo>
                    <a:pt x="3134690" y="127101"/>
                  </a:lnTo>
                  <a:lnTo>
                    <a:pt x="3134690" y="206844"/>
                  </a:lnTo>
                  <a:lnTo>
                    <a:pt x="3203498" y="206844"/>
                  </a:lnTo>
                  <a:lnTo>
                    <a:pt x="3203498" y="237515"/>
                  </a:lnTo>
                  <a:lnTo>
                    <a:pt x="3100819" y="237515"/>
                  </a:lnTo>
                  <a:lnTo>
                    <a:pt x="3100819" y="253517"/>
                  </a:lnTo>
                  <a:lnTo>
                    <a:pt x="3324847" y="253517"/>
                  </a:lnTo>
                  <a:lnTo>
                    <a:pt x="3324847" y="2375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9932" y="4256532"/>
              <a:ext cx="193548" cy="23317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435" y="6600444"/>
              <a:ext cx="972312" cy="158495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753930" y="2163608"/>
            <a:ext cx="1479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9E7C08"/>
                </a:solidFill>
                <a:latin typeface="Wingdings"/>
                <a:cs typeface="Wingdings"/>
              </a:rPr>
              <a:t></a:t>
            </a:r>
            <a:endParaRPr sz="21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</TotalTime>
  <Words>846</Words>
  <Application>Microsoft Macintosh PowerPoint</Application>
  <PresentationFormat>사용자 지정</PresentationFormat>
  <Paragraphs>202</Paragraphs>
  <Slides>37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9" baseType="lpstr">
      <vt:lpstr>Adobe Myungjo Std M</vt:lpstr>
      <vt:lpstr>Gulim</vt:lpstr>
      <vt:lpstr>GulimChe</vt:lpstr>
      <vt:lpstr>Kakao OTF Regular</vt:lpstr>
      <vt:lpstr>Arial</vt:lpstr>
      <vt:lpstr>Calibri</vt:lpstr>
      <vt:lpstr>Cambria</vt:lpstr>
      <vt:lpstr>Symbol</vt:lpstr>
      <vt:lpstr>Times New Roman</vt:lpstr>
      <vt:lpstr>Webdings</vt:lpstr>
      <vt:lpstr>Wingdings</vt:lpstr>
      <vt:lpstr>Office Theme</vt:lpstr>
      <vt:lpstr>PowerPoint 프레젠테이션</vt:lpstr>
      <vt:lpstr>PowerPoint 프레젠테이션</vt:lpstr>
      <vt:lpstr>PowerPoint 프레젠테이션</vt:lpstr>
      <vt:lpstr>여러 가지 시스템</vt:lpstr>
      <vt:lpstr>여러 가지 시스템</vt:lpstr>
      <vt:lpstr>여러 가지 시스템</vt:lpstr>
      <vt:lpstr>여러 가지 시스템</vt:lpstr>
      <vt:lpstr>여러 가지 시스템</vt:lpstr>
      <vt:lpstr>여러 가지 시스템</vt:lpstr>
      <vt:lpstr>여러 가지 시스템</vt:lpstr>
      <vt:lpstr>여러 가지 시스템</vt:lpstr>
      <vt:lpstr>여러 가지 시스템</vt:lpstr>
      <vt:lpstr>여러 가지 시스템</vt:lpstr>
      <vt:lpstr>PowerPoint 프레젠테이션</vt:lpstr>
      <vt:lpstr>직렬계의 신뢰도와 고장률</vt:lpstr>
      <vt:lpstr>PowerPoint 프레젠테이션</vt:lpstr>
      <vt:lpstr>직렬계의 신뢰도와 고장률</vt:lpstr>
      <vt:lpstr>직렬계의 신뢰도와 고장률</vt:lpstr>
      <vt:lpstr>PowerPoint 프레젠테이션</vt:lpstr>
      <vt:lpstr>PowerPoint 프레젠테이션</vt:lpstr>
      <vt:lpstr>PowerPoint 프레젠테이션</vt:lpstr>
      <vt:lpstr>1   2 ( 0  )</vt:lpstr>
      <vt:lpstr>PowerPoint 프레젠테이션</vt:lpstr>
      <vt:lpstr>PowerPoint 프레젠테이션</vt:lpstr>
      <vt:lpstr>대기 리던던트 시스템의 신뢰도와 MTTF</vt:lpstr>
      <vt:lpstr>대기 리던던트 시스템의 신뢰도와 MTTF</vt:lpstr>
      <vt:lpstr>대기 리던던트 시스템의 신뢰도와 MTTF</vt:lpstr>
      <vt:lpstr>대기 리던던트 시스템의 신뢰도와 MTTF</vt:lpstr>
      <vt:lpstr>대기 리던던트 시스템의 신뢰도와 MTTF</vt:lpstr>
      <vt:lpstr>대기 리던던트 시스템의 신뢰도와 MTTF</vt:lpstr>
      <vt:lpstr>대기 리던던트 시스템의 신뢰도와 MTTF</vt:lpstr>
      <vt:lpstr>대기 리던던트 시스템의 신뢰도와 MTTF</vt:lpstr>
      <vt:lpstr>PowerPoint 프레젠테이션</vt:lpstr>
      <vt:lpstr>R  et (1 t)  e0.001*24 (1 0.001* 24)  0.997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à°1õY 3 -2( ˝ÆL).pptx</dc:title>
  <dc:creator> 1T</dc:creator>
  <cp:lastModifiedBy>김 태정</cp:lastModifiedBy>
  <cp:revision>21</cp:revision>
  <dcterms:created xsi:type="dcterms:W3CDTF">2022-03-10T12:16:34Z</dcterms:created>
  <dcterms:modified xsi:type="dcterms:W3CDTF">2022-03-10T20:04:40Z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2022-02-21T00:00:00Z</vt:filetime>
  </property>
  <property fmtid="{D5CDD505-2E9C-101B-9397-08002B2CF9AE}" pid="3" name="LastSaved">
    <vt:filetime>2022-03-10T00:00:00Z</vt:filetime>
  </property>
</Properties>
</file>