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1"/>
    <p:restoredTop sz="94659"/>
  </p:normalViewPr>
  <p:slideViewPr>
    <p:cSldViewPr snapToGrid="0" snapToObjects="1">
      <p:cViewPr varScale="1">
        <p:scale>
          <a:sx n="98" d="100"/>
          <a:sy n="98" d="100"/>
        </p:scale>
        <p:origin x="2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59FB7-DB44-9640-8062-D8F9D09C2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1766AB-15D4-5844-BAF2-6AB566D0F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BC292B-3F03-AE46-83EA-461BC436D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04C5-FE4E-EC4F-AE7F-024345018C8A}" type="datetimeFigureOut">
              <a:rPr kumimoji="1" lang="ko-KR" altLang="en-US" smtClean="0"/>
              <a:t>2018. 12. 10.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B2443-D39F-F842-868E-A9FD3C7C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3EFDD-C634-6343-A3CF-ED1E696E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67AD-E2EE-584B-95DD-48BBAFBCD64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330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2ED46-D8BD-394B-88CE-68BEB369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D129BF-5BA6-3E43-BF6E-99B7EBE24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F8B361-FE6F-D04E-B0A9-ABBFFC67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04C5-FE4E-EC4F-AE7F-024345018C8A}" type="datetimeFigureOut">
              <a:rPr kumimoji="1" lang="ko-KR" altLang="en-US" smtClean="0"/>
              <a:t>2018. 12. 10.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49206D-13A9-9B4E-8D25-EE3CFF9D3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903AB3-1D38-1446-B85D-27B1E676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67AD-E2EE-584B-95DD-48BBAFBCD64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938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0BBE0E-AAF3-EB46-ABBC-D290FF16F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CB76C4-DCB6-DF4E-A927-9B7934E3F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5609A-3241-3C49-84B5-F485F653C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04C5-FE4E-EC4F-AE7F-024345018C8A}" type="datetimeFigureOut">
              <a:rPr kumimoji="1" lang="ko-KR" altLang="en-US" smtClean="0"/>
              <a:t>2018. 12. 10.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2A16EB-B7D0-0A4C-89C6-2925233A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52C2A4-1444-C142-8428-9041334C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67AD-E2EE-584B-95DD-48BBAFBCD64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155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5D230-577B-6A45-B04D-D1987020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18B092-60AC-8940-833D-9F0EB9012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366976-8AF4-1D4B-829C-3B7D8134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04C5-FE4E-EC4F-AE7F-024345018C8A}" type="datetimeFigureOut">
              <a:rPr kumimoji="1" lang="ko-KR" altLang="en-US" smtClean="0"/>
              <a:t>2018. 12. 10.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2731CB-A402-DA42-ABA7-DA2F1002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76A20-9F4A-0D47-B0D9-17E89810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67AD-E2EE-584B-95DD-48BBAFBCD64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526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E20FD-76C7-1E45-A429-67DD52F8C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718753-7AB2-9948-97A3-7BA5EC154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795A64-E8B8-7749-9ADA-5CC88484A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04C5-FE4E-EC4F-AE7F-024345018C8A}" type="datetimeFigureOut">
              <a:rPr kumimoji="1" lang="ko-KR" altLang="en-US" smtClean="0"/>
              <a:t>2018. 12. 10.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9B1E8-A807-2642-80D9-EDCB4A39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D4064C-8016-6D47-9A7F-C8003EEC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67AD-E2EE-584B-95DD-48BBAFBCD64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998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A3B73-E41B-5348-9A4F-F86B5020E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94D79-049A-024E-B2CE-CE134CB66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3DE59A-22E4-BB47-B8F0-5BE9B797B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37E31D-ABAA-9144-A1F3-313BD83B0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04C5-FE4E-EC4F-AE7F-024345018C8A}" type="datetimeFigureOut">
              <a:rPr kumimoji="1" lang="ko-KR" altLang="en-US" smtClean="0"/>
              <a:t>2018. 12. 10.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258CA7-38BB-9F44-81B0-7E73E778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68DDE9-E111-1E4E-A8D4-6E6302B3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67AD-E2EE-584B-95DD-48BBAFBCD64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666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3EBB7-FE82-C84D-97D4-9610B236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265E7-3FDC-8E4D-BD22-810431B30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372353-2A2F-1441-836F-4E4B27EE5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9F4912-8C19-0C41-A585-43BADAFC4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B986C5-5C98-6247-AE23-C72D35216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D9CFC8-DC5E-AB40-A705-B630DA580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04C5-FE4E-EC4F-AE7F-024345018C8A}" type="datetimeFigureOut">
              <a:rPr kumimoji="1" lang="ko-KR" altLang="en-US" smtClean="0"/>
              <a:t>2018. 12. 10.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4D2552-2FE3-0048-A153-106C124F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89335A-9D40-1E46-891E-45705A4F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67AD-E2EE-584B-95DD-48BBAFBCD64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823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85867-002E-7445-AED2-06067BEF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DFB5F8-23BB-8E45-8DF1-205FF936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04C5-FE4E-EC4F-AE7F-024345018C8A}" type="datetimeFigureOut">
              <a:rPr kumimoji="1" lang="ko-KR" altLang="en-US" smtClean="0"/>
              <a:t>2018. 12. 10.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AFFB51-7405-9F48-85E2-F922FAB2A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F1A66-7BE5-0C46-9E6B-620517A9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67AD-E2EE-584B-95DD-48BBAFBCD64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353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34D633-770E-2141-BC03-0607121E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04C5-FE4E-EC4F-AE7F-024345018C8A}" type="datetimeFigureOut">
              <a:rPr kumimoji="1" lang="ko-KR" altLang="en-US" smtClean="0"/>
              <a:t>2018. 12. 10.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381CEC-58A7-7545-ACEB-C306556F7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27D760-DE16-8747-8528-1999FE58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67AD-E2EE-584B-95DD-48BBAFBCD64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202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07B33-0CA3-AC4E-A0A1-D0762B322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112EB-EE2C-0844-9963-3F5033A44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26CF04-923E-C149-8E14-38842E53F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BC6CA0-9A82-1543-B1A3-B793A3CE5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04C5-FE4E-EC4F-AE7F-024345018C8A}" type="datetimeFigureOut">
              <a:rPr kumimoji="1" lang="ko-KR" altLang="en-US" smtClean="0"/>
              <a:t>2018. 12. 10.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D4AABA-89D4-2140-80D3-745960466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E272ED-EE23-F644-A5D4-7037AD62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67AD-E2EE-584B-95DD-48BBAFBCD64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20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253D2-6585-0247-8BB6-84D3AAC0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591C18-14CD-CD41-87D8-F7205B5B6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11D9A6-48BE-1443-BF44-FF6714314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344214-F7BD-8842-9BF3-C3BE214A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04C5-FE4E-EC4F-AE7F-024345018C8A}" type="datetimeFigureOut">
              <a:rPr kumimoji="1" lang="ko-KR" altLang="en-US" smtClean="0"/>
              <a:t>2018. 12. 10.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E459BD-7341-2E48-A8DA-46967C14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EE3324-D666-B44D-AF65-3D7B04DB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67AD-E2EE-584B-95DD-48BBAFBCD64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799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096DD2-C997-5C41-A9F2-C051DDD2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8E4F20-4B89-024B-818D-750003BF3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35E49E-4076-194C-895E-0081CB695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504C5-FE4E-EC4F-AE7F-024345018C8A}" type="datetimeFigureOut">
              <a:rPr kumimoji="1" lang="ko-KR" altLang="en-US" smtClean="0"/>
              <a:t>2018. 12. 10.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F55391-91F0-DC47-8A1D-11B40EEC3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0E510-6E15-D04D-AA11-02D9CC3F1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B67AD-E2EE-584B-95DD-48BBAFBCD64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689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139EF4F9-17FD-A04C-A92C-FCA8F31A0703}"/>
              </a:ext>
            </a:extLst>
          </p:cNvPr>
          <p:cNvGrpSpPr/>
          <p:nvPr/>
        </p:nvGrpSpPr>
        <p:grpSpPr>
          <a:xfrm>
            <a:off x="893150" y="4270892"/>
            <a:ext cx="1625252" cy="1994584"/>
            <a:chOff x="901337" y="4362332"/>
            <a:chExt cx="1625252" cy="199458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31839CD-F3C0-9C43-9EEC-E9B34FB07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1337" y="4362332"/>
              <a:ext cx="1625252" cy="162525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8EA699-4A58-6549-93B3-19BA4FBFA9E1}"/>
                </a:ext>
              </a:extLst>
            </p:cNvPr>
            <p:cNvSpPr txBox="1"/>
            <p:nvPr/>
          </p:nvSpPr>
          <p:spPr>
            <a:xfrm>
              <a:off x="901337" y="5987584"/>
              <a:ext cx="1608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dirty="0">
                  <a:latin typeface="BM HANNA 11yrs old OTF" panose="020B0600000101010101" pitchFamily="34" charset="-127"/>
                  <a:ea typeface="BM HANNA 11yrs old OTF" panose="020B0600000101010101" pitchFamily="34" charset="-127"/>
                </a:rPr>
                <a:t>기존의 클래스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9119AD6-E8CE-F34C-B255-E91C05CDF1C2}"/>
              </a:ext>
            </a:extLst>
          </p:cNvPr>
          <p:cNvGrpSpPr/>
          <p:nvPr/>
        </p:nvGrpSpPr>
        <p:grpSpPr>
          <a:xfrm>
            <a:off x="3862954" y="896216"/>
            <a:ext cx="2351012" cy="2150150"/>
            <a:chOff x="4130592" y="867769"/>
            <a:chExt cx="2351012" cy="215015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E705C35-1642-7544-84D8-F6FEAAF8F8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525" b="11728"/>
            <a:stretch/>
          </p:blipFill>
          <p:spPr>
            <a:xfrm>
              <a:off x="4130592" y="867769"/>
              <a:ext cx="2351012" cy="178081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72CA6D-3581-6641-99F5-E259C67626AC}"/>
                </a:ext>
              </a:extLst>
            </p:cNvPr>
            <p:cNvSpPr txBox="1"/>
            <p:nvPr/>
          </p:nvSpPr>
          <p:spPr>
            <a:xfrm>
              <a:off x="4501658" y="2648587"/>
              <a:ext cx="1608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dirty="0">
                  <a:latin typeface="BM HANNA 11yrs old OTF" panose="020B0600000101010101" pitchFamily="34" charset="-127"/>
                  <a:ea typeface="BM HANNA 11yrs old OTF" panose="020B0600000101010101" pitchFamily="34" charset="-127"/>
                </a:rPr>
                <a:t>내가 만든 코드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4C60889-86F9-454F-9F2B-0822A18C6A36}"/>
              </a:ext>
            </a:extLst>
          </p:cNvPr>
          <p:cNvGrpSpPr/>
          <p:nvPr/>
        </p:nvGrpSpPr>
        <p:grpSpPr>
          <a:xfrm>
            <a:off x="666168" y="836210"/>
            <a:ext cx="2079217" cy="2181709"/>
            <a:chOff x="2896715" y="165934"/>
            <a:chExt cx="2079217" cy="2181709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AD47027-38D3-2D45-956D-50F1BDF23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5916" y="165934"/>
              <a:ext cx="1780817" cy="178081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67EB50E-9C08-F84A-B8C1-FB0C669D802E}"/>
                </a:ext>
              </a:extLst>
            </p:cNvPr>
            <p:cNvSpPr txBox="1"/>
            <p:nvPr/>
          </p:nvSpPr>
          <p:spPr>
            <a:xfrm>
              <a:off x="2896715" y="1978311"/>
              <a:ext cx="2079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BM HANNA 11yrs old OTF" panose="020B0600000101010101" pitchFamily="34" charset="-127"/>
                  <a:ea typeface="BM HANNA 11yrs old OTF" panose="020B0600000101010101" pitchFamily="34" charset="-127"/>
                </a:rPr>
                <a:t>BCI </a:t>
              </a:r>
              <a:r>
                <a:rPr kumimoji="1" lang="ko-KR" altLang="en-US" dirty="0">
                  <a:latin typeface="BM HANNA 11yrs old OTF" panose="020B0600000101010101" pitchFamily="34" charset="-127"/>
                  <a:ea typeface="BM HANNA 11yrs old OTF" panose="020B0600000101010101" pitchFamily="34" charset="-127"/>
                </a:rPr>
                <a:t>툴</a:t>
              </a:r>
              <a:r>
                <a:rPr kumimoji="1" lang="en-US" altLang="ko-KR" dirty="0">
                  <a:latin typeface="BM HANNA 11yrs old OTF" panose="020B0600000101010101" pitchFamily="34" charset="-127"/>
                  <a:ea typeface="BM HANNA 11yrs old OTF" panose="020B0600000101010101" pitchFamily="34" charset="-127"/>
                </a:rPr>
                <a:t>(</a:t>
              </a:r>
              <a:r>
                <a:rPr kumimoji="1" lang="en-US" altLang="ko-KR" dirty="0" err="1">
                  <a:latin typeface="BM HANNA 11yrs old OTF" panose="020B0600000101010101" pitchFamily="34" charset="-127"/>
                  <a:ea typeface="BM HANNA 11yrs old OTF" panose="020B0600000101010101" pitchFamily="34" charset="-127"/>
                </a:rPr>
                <a:t>ex:asm</a:t>
              </a:r>
              <a:r>
                <a:rPr kumimoji="1" lang="en-US" altLang="ko-KR" dirty="0">
                  <a:latin typeface="BM HANNA 11yrs old OTF" panose="020B0600000101010101" pitchFamily="34" charset="-127"/>
                  <a:ea typeface="BM HANNA 11yrs old OTF" panose="020B0600000101010101" pitchFamily="34" charset="-127"/>
                </a:rPr>
                <a:t>)</a:t>
              </a:r>
              <a:endPara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endParaRPr>
            </a:p>
          </p:txBody>
        </p:sp>
      </p:grpSp>
      <p:sp>
        <p:nvSpPr>
          <p:cNvPr id="16" name="아래쪽 화살표[D] 15">
            <a:extLst>
              <a:ext uri="{FF2B5EF4-FFF2-40B4-BE49-F238E27FC236}">
                <a16:creationId xmlns:a16="http://schemas.microsoft.com/office/drawing/2014/main" id="{F501542A-3E21-7E48-AEB5-760819AD4301}"/>
              </a:ext>
            </a:extLst>
          </p:cNvPr>
          <p:cNvSpPr/>
          <p:nvPr/>
        </p:nvSpPr>
        <p:spPr>
          <a:xfrm>
            <a:off x="1410207" y="3358115"/>
            <a:ext cx="574766" cy="57258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62A637B8-0C4B-DE4E-BA41-3D29E6988396}"/>
              </a:ext>
            </a:extLst>
          </p:cNvPr>
          <p:cNvSpPr/>
          <p:nvPr/>
        </p:nvSpPr>
        <p:spPr>
          <a:xfrm>
            <a:off x="3082834" y="4802666"/>
            <a:ext cx="483326" cy="56170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A9258A-3945-C346-8025-44D1C32DF6A8}"/>
              </a:ext>
            </a:extLst>
          </p:cNvPr>
          <p:cNvSpPr/>
          <p:nvPr/>
        </p:nvSpPr>
        <p:spPr>
          <a:xfrm>
            <a:off x="4130592" y="4160188"/>
            <a:ext cx="1815737" cy="18466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가공 가능한</a:t>
            </a: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algn="ctr"/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자바 데이터</a:t>
            </a:r>
          </a:p>
        </p:txBody>
      </p:sp>
      <p:sp>
        <p:nvSpPr>
          <p:cNvPr id="19" name="오른쪽 화살표[R] 18">
            <a:extLst>
              <a:ext uri="{FF2B5EF4-FFF2-40B4-BE49-F238E27FC236}">
                <a16:creationId xmlns:a16="http://schemas.microsoft.com/office/drawing/2014/main" id="{B2E177E5-D20D-5941-BBF4-9D873987ECA7}"/>
              </a:ext>
            </a:extLst>
          </p:cNvPr>
          <p:cNvSpPr/>
          <p:nvPr/>
        </p:nvSpPr>
        <p:spPr>
          <a:xfrm>
            <a:off x="6510761" y="4802666"/>
            <a:ext cx="483326" cy="56170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아래쪽 화살표[D] 19">
            <a:extLst>
              <a:ext uri="{FF2B5EF4-FFF2-40B4-BE49-F238E27FC236}">
                <a16:creationId xmlns:a16="http://schemas.microsoft.com/office/drawing/2014/main" id="{754D48F6-1EA4-F141-BCCE-1246D59AC881}"/>
              </a:ext>
            </a:extLst>
          </p:cNvPr>
          <p:cNvSpPr/>
          <p:nvPr/>
        </p:nvSpPr>
        <p:spPr>
          <a:xfrm>
            <a:off x="4731332" y="3267501"/>
            <a:ext cx="574766" cy="57258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51F8F51-B06B-854F-8074-F10F3786DC97}"/>
              </a:ext>
            </a:extLst>
          </p:cNvPr>
          <p:cNvGrpSpPr/>
          <p:nvPr/>
        </p:nvGrpSpPr>
        <p:grpSpPr>
          <a:xfrm>
            <a:off x="7558519" y="4166669"/>
            <a:ext cx="2499881" cy="2271583"/>
            <a:chOff x="901337" y="4362332"/>
            <a:chExt cx="2499881" cy="2271583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B32C718A-05BC-D448-883D-CEF3058DD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8651" y="4362332"/>
              <a:ext cx="1625252" cy="1625252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969D8E-D329-3A4E-9542-20C094A552FE}"/>
                </a:ext>
              </a:extLst>
            </p:cNvPr>
            <p:cNvSpPr txBox="1"/>
            <p:nvPr/>
          </p:nvSpPr>
          <p:spPr>
            <a:xfrm>
              <a:off x="901337" y="5987584"/>
              <a:ext cx="24998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dirty="0">
                  <a:latin typeface="BM HANNA 11yrs old OTF" panose="020B0600000101010101" pitchFamily="34" charset="-127"/>
                  <a:ea typeface="BM HANNA 11yrs old OTF" panose="020B0600000101010101" pitchFamily="34" charset="-127"/>
                </a:rPr>
                <a:t>기존의 클래스에 내가 만든 코드를 첨가한 클래스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4909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23</Words>
  <Application>Microsoft Macintosh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BM HANNA 11yrs old OTF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김태정</dc:creator>
  <cp:lastModifiedBy>김태정</cp:lastModifiedBy>
  <cp:revision>3</cp:revision>
  <dcterms:created xsi:type="dcterms:W3CDTF">2018-12-10T07:46:45Z</dcterms:created>
  <dcterms:modified xsi:type="dcterms:W3CDTF">2018-12-10T08:09:53Z</dcterms:modified>
</cp:coreProperties>
</file>