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46"/>
  </p:normalViewPr>
  <p:slideViewPr>
    <p:cSldViewPr snapToGrid="0" snapToObjects="1">
      <p:cViewPr>
        <p:scale>
          <a:sx n="95" d="100"/>
          <a:sy n="95" d="100"/>
        </p:scale>
        <p:origin x="91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4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2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1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4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8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7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0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72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2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620731" y="3778103"/>
            <a:ext cx="2489157" cy="525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사용자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157583" y="444328"/>
            <a:ext cx="2489157" cy="3390237"/>
            <a:chOff x="6996218" y="2333669"/>
            <a:chExt cx="2489157" cy="3390237"/>
          </a:xfrm>
        </p:grpSpPr>
        <p:grpSp>
          <p:nvGrpSpPr>
            <p:cNvPr id="6" name="그룹 5"/>
            <p:cNvGrpSpPr/>
            <p:nvPr/>
          </p:nvGrpSpPr>
          <p:grpSpPr>
            <a:xfrm>
              <a:off x="6996218" y="2333669"/>
              <a:ext cx="2489157" cy="3390237"/>
              <a:chOff x="6996218" y="2333669"/>
              <a:chExt cx="2489157" cy="339023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996218" y="2333670"/>
                <a:ext cx="2489157" cy="3390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996218" y="2333669"/>
                <a:ext cx="2489157" cy="6867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mtClean="0"/>
                  <a:t>봇 행동 목록</a:t>
                </a:r>
                <a:endParaRPr kumimoji="1" lang="ko-KR" altLang="en-US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100958" y="3210465"/>
              <a:ext cx="2244923" cy="470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노래 틀기</a:t>
              </a:r>
              <a:endParaRPr kumimoji="1"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18334" y="3793345"/>
              <a:ext cx="2244923" cy="470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라디오</a:t>
              </a:r>
              <a:r>
                <a:rPr kumimoji="1" lang="ko-KR" altLang="en-US" dirty="0" smtClean="0"/>
                <a:t> 틀기</a:t>
              </a:r>
              <a:endParaRPr kumimoji="1"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18334" y="4376225"/>
              <a:ext cx="2244923" cy="470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뉴스</a:t>
              </a:r>
              <a:r>
                <a:rPr kumimoji="1" lang="ko-KR" altLang="en-US" dirty="0" smtClean="0"/>
                <a:t> 틀기</a:t>
              </a:r>
              <a:endParaRPr kumimoji="1"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183438" y="5073576"/>
              <a:ext cx="114713" cy="470885"/>
              <a:chOff x="3621022" y="4611668"/>
              <a:chExt cx="114713" cy="47088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621024" y="4611668"/>
                <a:ext cx="114711" cy="114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621023" y="4789755"/>
                <a:ext cx="114711" cy="114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621022" y="4967842"/>
                <a:ext cx="114711" cy="114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7140205" y="4024572"/>
            <a:ext cx="2489157" cy="3390237"/>
            <a:chOff x="6996218" y="2333669"/>
            <a:chExt cx="2489157" cy="3390237"/>
          </a:xfrm>
        </p:grpSpPr>
        <p:grpSp>
          <p:nvGrpSpPr>
            <p:cNvPr id="27" name="그룹 26"/>
            <p:cNvGrpSpPr/>
            <p:nvPr/>
          </p:nvGrpSpPr>
          <p:grpSpPr>
            <a:xfrm>
              <a:off x="6996218" y="2333669"/>
              <a:ext cx="2489157" cy="3390237"/>
              <a:chOff x="6996218" y="2333669"/>
              <a:chExt cx="2489157" cy="3390237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6996218" y="2333670"/>
                <a:ext cx="2489157" cy="3390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96218" y="2333669"/>
                <a:ext cx="2489157" cy="68678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봇 환기 시스템</a:t>
                </a:r>
                <a:endParaRPr kumimoji="1" lang="ko-KR" altLang="en-US" dirty="0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7100958" y="3210465"/>
              <a:ext cx="2244923" cy="470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창문 여닫기</a:t>
              </a:r>
              <a:endParaRPr kumimoji="1"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18334" y="3793345"/>
              <a:ext cx="2244923" cy="470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대화시간 알림</a:t>
              </a:r>
              <a:endParaRPr kumimoji="1"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18334" y="4376225"/>
              <a:ext cx="2244923" cy="470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졸음 쉼터 추천</a:t>
              </a:r>
              <a:endParaRPr kumimoji="1" lang="ko-KR" altLang="en-US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183438" y="5073576"/>
              <a:ext cx="114713" cy="470885"/>
              <a:chOff x="3621022" y="4611668"/>
              <a:chExt cx="114713" cy="470885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3621024" y="4611668"/>
                <a:ext cx="114711" cy="114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621023" y="4789755"/>
                <a:ext cx="114711" cy="114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621022" y="4967842"/>
                <a:ext cx="114711" cy="114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691217" y="5002922"/>
            <a:ext cx="239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rgbClr val="C00000"/>
                </a:solidFill>
              </a:rPr>
              <a:t>사용자 환기 시스템</a:t>
            </a:r>
            <a:endParaRPr kumimoji="1" lang="en-US" altLang="ko-KR" dirty="0" smtClean="0">
              <a:solidFill>
                <a:srgbClr val="C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rgbClr val="C00000"/>
                </a:solidFill>
              </a:rPr>
              <a:t>지속적 동작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위로 구부러진 화살표[C] 20"/>
          <p:cNvSpPr/>
          <p:nvPr/>
        </p:nvSpPr>
        <p:spPr>
          <a:xfrm>
            <a:off x="3227294" y="5372254"/>
            <a:ext cx="3321424" cy="116576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6" name="위로 구부러진 화살표[C] 45"/>
          <p:cNvSpPr/>
          <p:nvPr/>
        </p:nvSpPr>
        <p:spPr>
          <a:xfrm rot="10800000">
            <a:off x="3109889" y="3971051"/>
            <a:ext cx="3321424" cy="116576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7" name="아래쪽 화살표[D] 36"/>
          <p:cNvSpPr/>
          <p:nvPr/>
        </p:nvSpPr>
        <p:spPr>
          <a:xfrm rot="14661964">
            <a:off x="4552992" y="640765"/>
            <a:ext cx="424205" cy="34682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454884" y="1570049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rgbClr val="C00000"/>
                </a:solidFill>
              </a:rPr>
              <a:t>봇 모드 동작 선택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10</cp:revision>
  <dcterms:created xsi:type="dcterms:W3CDTF">2018-05-03T12:51:43Z</dcterms:created>
  <dcterms:modified xsi:type="dcterms:W3CDTF">2018-05-03T14:35:53Z</dcterms:modified>
</cp:coreProperties>
</file>