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51"/>
  </p:normalViewPr>
  <p:slideViewPr>
    <p:cSldViewPr snapToGrid="0" snapToObjects="1">
      <p:cViewPr varScale="1">
        <p:scale>
          <a:sx n="58" d="100"/>
          <a:sy n="58" d="100"/>
        </p:scale>
        <p:origin x="224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F2C9-AB2C-EC4B-A2D6-5DDF8715C189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811-389D-1B4F-B9DD-DDD7BBAFC9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912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F2C9-AB2C-EC4B-A2D6-5DDF8715C189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811-389D-1B4F-B9DD-DDD7BBAFC9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979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F2C9-AB2C-EC4B-A2D6-5DDF8715C189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811-389D-1B4F-B9DD-DDD7BBAFC9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306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F2C9-AB2C-EC4B-A2D6-5DDF8715C189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811-389D-1B4F-B9DD-DDD7BBAFC9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171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F2C9-AB2C-EC4B-A2D6-5DDF8715C189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811-389D-1B4F-B9DD-DDD7BBAFC9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716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F2C9-AB2C-EC4B-A2D6-5DDF8715C189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811-389D-1B4F-B9DD-DDD7BBAFC9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763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F2C9-AB2C-EC4B-A2D6-5DDF8715C189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811-389D-1B4F-B9DD-DDD7BBAFC9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034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F2C9-AB2C-EC4B-A2D6-5DDF8715C189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811-389D-1B4F-B9DD-DDD7BBAFC9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042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F2C9-AB2C-EC4B-A2D6-5DDF8715C189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811-389D-1B4F-B9DD-DDD7BBAFC9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85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F2C9-AB2C-EC4B-A2D6-5DDF8715C189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811-389D-1B4F-B9DD-DDD7BBAFC9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951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F2C9-AB2C-EC4B-A2D6-5DDF8715C189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811-389D-1B4F-B9DD-DDD7BBAFC9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085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2F2C9-AB2C-EC4B-A2D6-5DDF8715C189}" type="datetimeFigureOut">
              <a:rPr kumimoji="1" lang="ko-KR" altLang="en-US" smtClean="0"/>
              <a:t>2018. 6. 11.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F811-389D-1B4F-B9DD-DDD7BBAFC9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437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178420" y="869494"/>
            <a:ext cx="12013580" cy="5218771"/>
            <a:chOff x="178420" y="713679"/>
            <a:chExt cx="12013580" cy="5218771"/>
          </a:xfrm>
        </p:grpSpPr>
        <p:sp>
          <p:nvSpPr>
            <p:cNvPr id="21" name="타원 20"/>
            <p:cNvSpPr/>
            <p:nvPr/>
          </p:nvSpPr>
          <p:spPr>
            <a:xfrm>
              <a:off x="7162800" y="808463"/>
              <a:ext cx="5029200" cy="502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8420" y="713679"/>
              <a:ext cx="5597912" cy="5218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" name="직선 연결선[R] 6"/>
            <p:cNvCxnSpPr/>
            <p:nvPr/>
          </p:nvCxnSpPr>
          <p:spPr>
            <a:xfrm>
              <a:off x="178420" y="713679"/>
              <a:ext cx="2988526" cy="26093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[R] 9"/>
            <p:cNvCxnSpPr/>
            <p:nvPr/>
          </p:nvCxnSpPr>
          <p:spPr>
            <a:xfrm flipV="1">
              <a:off x="178420" y="3323064"/>
              <a:ext cx="2988526" cy="2609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[R] 11"/>
            <p:cNvCxnSpPr/>
            <p:nvPr/>
          </p:nvCxnSpPr>
          <p:spPr>
            <a:xfrm flipV="1">
              <a:off x="3166946" y="3323063"/>
              <a:ext cx="6510454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[R] 23"/>
            <p:cNvCxnSpPr>
              <a:stCxn id="21" idx="7"/>
            </p:cNvCxnSpPr>
            <p:nvPr/>
          </p:nvCxnSpPr>
          <p:spPr>
            <a:xfrm flipH="1">
              <a:off x="9677400" y="1544972"/>
              <a:ext cx="1778091" cy="17780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[R] 25"/>
            <p:cNvCxnSpPr>
              <a:endCxn id="21" idx="5"/>
            </p:cNvCxnSpPr>
            <p:nvPr/>
          </p:nvCxnSpPr>
          <p:spPr>
            <a:xfrm>
              <a:off x="9677400" y="3323063"/>
              <a:ext cx="1778091" cy="17780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78420" y="1372040"/>
            <a:ext cx="172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물품과</a:t>
            </a:r>
            <a:endParaRPr kumimoji="1" lang="en-US" altLang="ko-KR" dirty="0" smtClean="0"/>
          </a:p>
          <a:p>
            <a:r>
              <a:rPr kumimoji="1" lang="ko-KR" altLang="en-US" dirty="0" smtClean="0"/>
              <a:t>서비스</a:t>
            </a:r>
            <a:endParaRPr kumimoji="1"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42639" y="808463"/>
            <a:ext cx="27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/>
              <a:t>이득 생성요소</a:t>
            </a:r>
            <a:endParaRPr kumimoji="1"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31488" y="5530332"/>
            <a:ext cx="27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불편한점 해소</a:t>
            </a:r>
            <a:endParaRPr kumimoji="1"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608741" y="1177795"/>
            <a:ext cx="106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/>
              <a:t>이득</a:t>
            </a:r>
            <a:endParaRPr kumimoji="1"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574622" y="5185315"/>
            <a:ext cx="110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/>
              <a:t>불만요소</a:t>
            </a:r>
            <a:endParaRPr kumimoji="1"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799361" y="2344136"/>
            <a:ext cx="117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/>
              <a:t>고객요구</a:t>
            </a:r>
            <a:endParaRPr kumimoji="1"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5114" y="115747"/>
            <a:ext cx="2199190" cy="38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AR</a:t>
            </a:r>
            <a:endParaRPr kumimoji="1"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96429" y="1372040"/>
            <a:ext cx="3679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식물의 상태를 시각화 해서 알 수 있다</a:t>
            </a:r>
            <a:r>
              <a:rPr kumimoji="1" lang="en-US" altLang="ko-KR" sz="1000" dirty="0" smtClean="0"/>
              <a:t>.</a:t>
            </a:r>
          </a:p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식물의 상태를 중앙에서 확실하게 관리할 수있다</a:t>
            </a:r>
            <a:r>
              <a:rPr kumimoji="1" lang="en-US" altLang="ko-KR" sz="1000" dirty="0" smtClean="0"/>
              <a:t>.</a:t>
            </a:r>
          </a:p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식물의 상태를 관리하영서 주가적인 손실을 없을 수 있다</a:t>
            </a:r>
            <a:r>
              <a:rPr kumimoji="1" lang="en-US" altLang="ko-KR" sz="10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276" y="2830096"/>
            <a:ext cx="3679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모바일 어플리케이션</a:t>
            </a:r>
            <a:endParaRPr kumimoji="1" lang="en-US" altLang="ko-KR" sz="1000" dirty="0" smtClean="0"/>
          </a:p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관리하는 입장에서 중앙에 웹이 존재</a:t>
            </a:r>
            <a:endParaRPr kumimoji="1" lang="en-US" altLang="ko-KR" sz="1000" dirty="0" smtClean="0"/>
          </a:p>
          <a:p>
            <a:r>
              <a:rPr kumimoji="1" lang="en-US" altLang="ko-KR" sz="1000" dirty="0" smtClean="0"/>
              <a:t>-AR</a:t>
            </a:r>
            <a:r>
              <a:rPr kumimoji="1" lang="ko-KR" altLang="en-US" sz="1000" dirty="0" smtClean="0"/>
              <a:t>로서 동작함</a:t>
            </a:r>
            <a:endParaRPr kumimoji="1" lang="en-US" altLang="ko-KR" sz="1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391936" y="4396843"/>
            <a:ext cx="367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식물을 일일히 조사해야하는 단점해소</a:t>
            </a:r>
            <a:endParaRPr kumimoji="1" lang="en-US" altLang="ko-KR" sz="1000" dirty="0" smtClean="0"/>
          </a:p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식물의 상태를 객관적으로 알기힘든데 이를 해소</a:t>
            </a:r>
            <a:endParaRPr kumimoji="1" lang="en-US" altLang="ko-KR" sz="1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7577252" y="1968928"/>
            <a:ext cx="2704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식물의 상태를 한눈에 볼 수 있음</a:t>
            </a:r>
            <a:endParaRPr kumimoji="1" lang="en-US" altLang="ko-KR" sz="10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552494" y="4307229"/>
            <a:ext cx="27043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식물의 상태를 일일히 체크하기힘듦</a:t>
            </a:r>
            <a:endParaRPr kumimoji="1" lang="en-US" altLang="ko-KR" sz="1000" dirty="0" smtClean="0"/>
          </a:p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식물의 상태가 수치화만 되기에 직관적으로 상태를 알아내기 힘듦</a:t>
            </a:r>
            <a:endParaRPr kumimoji="1" lang="en-US" altLang="ko-KR" sz="1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9825554" y="3278823"/>
            <a:ext cx="2224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식물의 상태를 관리하고 싶은 고객</a:t>
            </a:r>
            <a:endParaRPr kumimoji="1" lang="en-US" altLang="ko-KR" sz="1000" dirty="0" smtClean="0"/>
          </a:p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추가적인 비용을 절약하려는 고객</a:t>
            </a:r>
            <a:endParaRPr kumimoji="1"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7244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178420" y="869494"/>
            <a:ext cx="12013580" cy="5218771"/>
            <a:chOff x="178420" y="713679"/>
            <a:chExt cx="12013580" cy="5218771"/>
          </a:xfrm>
        </p:grpSpPr>
        <p:sp>
          <p:nvSpPr>
            <p:cNvPr id="21" name="타원 20"/>
            <p:cNvSpPr/>
            <p:nvPr/>
          </p:nvSpPr>
          <p:spPr>
            <a:xfrm>
              <a:off x="7162800" y="808463"/>
              <a:ext cx="5029200" cy="502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8420" y="713679"/>
              <a:ext cx="5597912" cy="5218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" name="직선 연결선[R] 6"/>
            <p:cNvCxnSpPr/>
            <p:nvPr/>
          </p:nvCxnSpPr>
          <p:spPr>
            <a:xfrm>
              <a:off x="178420" y="713679"/>
              <a:ext cx="2988526" cy="26093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[R] 9"/>
            <p:cNvCxnSpPr/>
            <p:nvPr/>
          </p:nvCxnSpPr>
          <p:spPr>
            <a:xfrm flipV="1">
              <a:off x="178420" y="3323064"/>
              <a:ext cx="2988526" cy="2609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[R] 11"/>
            <p:cNvCxnSpPr/>
            <p:nvPr/>
          </p:nvCxnSpPr>
          <p:spPr>
            <a:xfrm flipV="1">
              <a:off x="3166946" y="3323063"/>
              <a:ext cx="6510454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[R] 23"/>
            <p:cNvCxnSpPr>
              <a:stCxn id="21" idx="7"/>
            </p:cNvCxnSpPr>
            <p:nvPr/>
          </p:nvCxnSpPr>
          <p:spPr>
            <a:xfrm flipH="1">
              <a:off x="9677400" y="1544972"/>
              <a:ext cx="1778091" cy="17780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[R] 25"/>
            <p:cNvCxnSpPr>
              <a:endCxn id="21" idx="5"/>
            </p:cNvCxnSpPr>
            <p:nvPr/>
          </p:nvCxnSpPr>
          <p:spPr>
            <a:xfrm>
              <a:off x="9677400" y="3323063"/>
              <a:ext cx="1778091" cy="17780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78420" y="1372040"/>
            <a:ext cx="172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물품과</a:t>
            </a:r>
            <a:endParaRPr kumimoji="1" lang="en-US" altLang="ko-KR" dirty="0" smtClean="0"/>
          </a:p>
          <a:p>
            <a:r>
              <a:rPr kumimoji="1" lang="ko-KR" altLang="en-US" dirty="0" smtClean="0"/>
              <a:t>서비스</a:t>
            </a:r>
            <a:endParaRPr kumimoji="1"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42639" y="808463"/>
            <a:ext cx="27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/>
              <a:t>이득 생성요소</a:t>
            </a:r>
            <a:endParaRPr kumimoji="1"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31488" y="5530332"/>
            <a:ext cx="27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불편한점 해소</a:t>
            </a:r>
            <a:endParaRPr kumimoji="1"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608741" y="1177795"/>
            <a:ext cx="106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/>
              <a:t>이득</a:t>
            </a:r>
            <a:endParaRPr kumimoji="1"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574622" y="5185315"/>
            <a:ext cx="110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/>
              <a:t>불만요소</a:t>
            </a:r>
            <a:endParaRPr kumimoji="1"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799361" y="2344136"/>
            <a:ext cx="117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/>
              <a:t>고객요구</a:t>
            </a:r>
            <a:endParaRPr kumimoji="1"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5114" y="115747"/>
            <a:ext cx="2199190" cy="38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버스</a:t>
            </a:r>
            <a:endParaRPr kumimoji="1"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96429" y="1372040"/>
            <a:ext cx="3679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버스를 탈 때 카드를 찍을 필요가 없다</a:t>
            </a:r>
            <a:endParaRPr kumimoji="1" lang="en-US" altLang="ko-KR" sz="1000" dirty="0" smtClean="0"/>
          </a:p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요금을 굳이 충전하지 않아도 된다</a:t>
            </a:r>
            <a:r>
              <a:rPr kumimoji="1" lang="en-US" altLang="ko-KR" sz="1000" dirty="0" smtClean="0"/>
              <a:t>(</a:t>
            </a:r>
            <a:r>
              <a:rPr kumimoji="1" lang="ko-KR" altLang="en-US" sz="1000" dirty="0" smtClean="0"/>
              <a:t>후불카드</a:t>
            </a:r>
            <a:r>
              <a:rPr kumimoji="1" lang="en-US" altLang="ko-KR" sz="1000" dirty="0" smtClean="0"/>
              <a:t>)</a:t>
            </a:r>
          </a:p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업체의 입장에서 고객의 동선을 정확하게 알 수 있다</a:t>
            </a:r>
            <a:endParaRPr kumimoji="1" lang="en-US" altLang="ko-KR" sz="1000" dirty="0" smtClean="0"/>
          </a:p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비교적 현실성 있다</a:t>
            </a:r>
            <a:r>
              <a:rPr kumimoji="1" lang="en-US" altLang="ko-KR" sz="10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0276" y="2830096"/>
            <a:ext cx="367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모바일 어플리케이션으로 동작</a:t>
            </a:r>
            <a:endParaRPr kumimoji="1" lang="en-US" altLang="ko-KR" sz="1000" dirty="0" smtClean="0"/>
          </a:p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관리하는 서버에서는 웹으로 볼 수있다</a:t>
            </a:r>
            <a:r>
              <a:rPr kumimoji="1" lang="en-US" altLang="ko-KR" sz="1000" smtClean="0"/>
              <a:t>.</a:t>
            </a:r>
            <a:endParaRPr kumimoji="1" lang="en-US" altLang="ko-KR" sz="1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391936" y="4396843"/>
            <a:ext cx="3289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사람이 일일히 누르기 힘든 벨을 눌러준다</a:t>
            </a:r>
            <a:r>
              <a:rPr kumimoji="1" lang="en-US" altLang="ko-KR" sz="1000" dirty="0" smtClean="0"/>
              <a:t>.</a:t>
            </a:r>
          </a:p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다른일에 몰두해도 알람이 와서 벨을 자동으로 눌러준다</a:t>
            </a:r>
            <a:r>
              <a:rPr kumimoji="1" lang="en-US" altLang="ko-KR" sz="1000" dirty="0" smtClean="0"/>
              <a:t>.</a:t>
            </a:r>
          </a:p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목적지 까지 길을 헤멜 위험이 줄어든다</a:t>
            </a:r>
            <a:r>
              <a:rPr kumimoji="1" lang="en-US" altLang="ko-KR" sz="1000" dirty="0" smtClean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77252" y="1968928"/>
            <a:ext cx="2704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버스를 탈때 카드를 찍을 필요없다</a:t>
            </a:r>
            <a:endParaRPr kumimoji="1" lang="en-US" altLang="ko-KR" sz="1000" dirty="0" smtClean="0"/>
          </a:p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버스를 탈때 목적지를 바로 알 수 있다</a:t>
            </a:r>
            <a:r>
              <a:rPr kumimoji="1" lang="en-US" altLang="ko-KR" sz="1000" dirty="0" smtClean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03932" y="4017919"/>
            <a:ext cx="24509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사람이 많을 경우 알람을 누르기 힘들다</a:t>
            </a:r>
            <a:endParaRPr kumimoji="1" lang="en-US" altLang="ko-KR" sz="1000" dirty="0" smtClean="0"/>
          </a:p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다른 일에 몰두하거나 자고있을 경우 알람을 못 누를 수도 있다</a:t>
            </a:r>
            <a:r>
              <a:rPr kumimoji="1" lang="en-US" altLang="ko-KR" sz="1000" dirty="0" smtClean="0"/>
              <a:t>.</a:t>
            </a:r>
          </a:p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목적지까지의 최단거리를 찾기 힘들다</a:t>
            </a:r>
            <a:endParaRPr kumimoji="1" lang="en-US" altLang="ko-KR" sz="1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0281562" y="3278823"/>
            <a:ext cx="1768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목적지 까지 최단거리고 가고싶은 고객</a:t>
            </a:r>
            <a:endParaRPr kumimoji="1" lang="en-US" altLang="ko-KR" sz="1000" dirty="0" smtClean="0"/>
          </a:p>
          <a:p>
            <a:r>
              <a:rPr kumimoji="1" lang="en-US" altLang="ko-KR" sz="1000" dirty="0" smtClean="0"/>
              <a:t>-</a:t>
            </a:r>
            <a:r>
              <a:rPr kumimoji="1" lang="ko-KR" altLang="en-US" sz="1000" dirty="0" smtClean="0"/>
              <a:t>요금관리하고 벨 신경쓰기 귀찮은 버스 업체</a:t>
            </a:r>
            <a:endParaRPr kumimoji="1"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6130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223</Words>
  <Application>Microsoft Macintosh PowerPoint</Application>
  <PresentationFormat>와이드스크린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4</cp:revision>
  <dcterms:created xsi:type="dcterms:W3CDTF">2018-06-11T08:23:35Z</dcterms:created>
  <dcterms:modified xsi:type="dcterms:W3CDTF">2018-06-11T10:29:52Z</dcterms:modified>
</cp:coreProperties>
</file>