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432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4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2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1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4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8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7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0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72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2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15362" y="4206563"/>
            <a:ext cx="156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smtClean="0">
                <a:solidFill>
                  <a:srgbClr val="C00000"/>
                </a:solidFill>
              </a:rPr>
              <a:t>위치 데이터</a:t>
            </a:r>
            <a:endParaRPr kumimoji="1" lang="ko-KR" altLang="en-US" sz="1200" dirty="0">
              <a:solidFill>
                <a:srgbClr val="C00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12340" y="533258"/>
            <a:ext cx="3182112" cy="3744642"/>
            <a:chOff x="7915000" y="766707"/>
            <a:chExt cx="3182112" cy="3744642"/>
          </a:xfrm>
        </p:grpSpPr>
        <p:grpSp>
          <p:nvGrpSpPr>
            <p:cNvPr id="16" name="그룹 15"/>
            <p:cNvGrpSpPr/>
            <p:nvPr/>
          </p:nvGrpSpPr>
          <p:grpSpPr>
            <a:xfrm>
              <a:off x="7915000" y="766707"/>
              <a:ext cx="3182112" cy="3744642"/>
              <a:chOff x="7863840" y="1833198"/>
              <a:chExt cx="3182112" cy="374464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63840" y="1833199"/>
                <a:ext cx="3182112" cy="37446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863840" y="1833198"/>
                <a:ext cx="3182112" cy="8058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여러 공공기관</a:t>
                </a:r>
                <a:endParaRPr kumimoji="1" lang="ko-KR" altLang="en-US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8371737" y="1823216"/>
              <a:ext cx="2268638" cy="5259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공공데이터포털</a:t>
              </a:r>
              <a:endParaRPr kumimoji="1"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71737" y="2639028"/>
              <a:ext cx="2268638" cy="5259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한국 도로공사</a:t>
              </a:r>
              <a:endParaRPr kumimoji="1"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71737" y="3413967"/>
              <a:ext cx="2268638" cy="5259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교통사고분석시스템</a:t>
              </a:r>
              <a:endParaRPr kumimoji="1" lang="ko-KR" altLang="en-US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9454733" y="4035328"/>
              <a:ext cx="102645" cy="376013"/>
              <a:chOff x="4960716" y="3875224"/>
              <a:chExt cx="258501" cy="94695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960716" y="4231416"/>
                <a:ext cx="258501" cy="2345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960716" y="4587608"/>
                <a:ext cx="258501" cy="2345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960716" y="3875224"/>
                <a:ext cx="258501" cy="2345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812550" y="2778148"/>
            <a:ext cx="156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smtClean="0">
                <a:solidFill>
                  <a:srgbClr val="C00000"/>
                </a:solidFill>
              </a:rPr>
              <a:t>공공 데이터</a:t>
            </a:r>
            <a:endParaRPr kumimoji="1"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1017" y="4715840"/>
            <a:ext cx="3182112" cy="2852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61017" y="4629667"/>
            <a:ext cx="3182112" cy="805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사용자 단말</a:t>
            </a:r>
            <a:endParaRPr kumimoji="1"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36080" y="5619357"/>
            <a:ext cx="3031986" cy="428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GPS</a:t>
            </a:r>
            <a:endParaRPr kumimoji="1"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47797" y="6305747"/>
            <a:ext cx="3031986" cy="428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사용자 음성 인식 시스템</a:t>
            </a:r>
            <a:endParaRPr kumimoji="1"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252731" y="5500988"/>
            <a:ext cx="156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smtClean="0">
                <a:solidFill>
                  <a:srgbClr val="C00000"/>
                </a:solidFill>
              </a:rPr>
              <a:t>졸음 위험상황 알림</a:t>
            </a:r>
            <a:endParaRPr kumimoji="1"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15649" y="6261906"/>
            <a:ext cx="262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smtClean="0">
                <a:solidFill>
                  <a:srgbClr val="C00000"/>
                </a:solidFill>
              </a:rPr>
              <a:t>사용자 </a:t>
            </a:r>
            <a:r>
              <a:rPr kumimoji="1" lang="ko-KR" altLang="en-US" sz="1200" dirty="0" smtClean="0">
                <a:solidFill>
                  <a:srgbClr val="C00000"/>
                </a:solidFill>
              </a:rPr>
              <a:t>매칭 여부 선택 </a:t>
            </a:r>
            <a:endParaRPr kumimoji="1" lang="ko-KR" altLang="en-US" sz="1200" dirty="0">
              <a:solidFill>
                <a:srgbClr val="C00000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6950178" y="1339087"/>
            <a:ext cx="4453945" cy="6282045"/>
            <a:chOff x="6875115" y="3052946"/>
            <a:chExt cx="4453945" cy="6282045"/>
          </a:xfrm>
        </p:grpSpPr>
        <p:grpSp>
          <p:nvGrpSpPr>
            <p:cNvPr id="100" name="그룹 99"/>
            <p:cNvGrpSpPr/>
            <p:nvPr/>
          </p:nvGrpSpPr>
          <p:grpSpPr>
            <a:xfrm>
              <a:off x="6875115" y="3052946"/>
              <a:ext cx="4453945" cy="6282045"/>
              <a:chOff x="6875115" y="3052946"/>
              <a:chExt cx="4453945" cy="6282045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875115" y="3077684"/>
                <a:ext cx="4453945" cy="6257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875115" y="3052946"/>
                <a:ext cx="4453945" cy="9334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동승자 서버</a:t>
                </a:r>
                <a:endParaRPr kumimoji="1" lang="ko-KR" altLang="en-US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6979212" y="4170208"/>
              <a:ext cx="4204754" cy="5081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졸음 위험 상황 산출</a:t>
              </a:r>
              <a:endParaRPr kumimoji="1" lang="ko-KR" altLang="en-US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9036611" y="4912382"/>
              <a:ext cx="0" cy="35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937807" y="4953424"/>
              <a:ext cx="15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dirty="0" smtClean="0"/>
                <a:t>졸음 위험 상황</a:t>
              </a:r>
              <a:endParaRPr kumimoji="1" lang="ko-KR" altLang="en-US" sz="1200" dirty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017391" y="5435496"/>
              <a:ext cx="4166575" cy="3744642"/>
              <a:chOff x="7915000" y="766707"/>
              <a:chExt cx="3182112" cy="3744642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7915000" y="766707"/>
                <a:ext cx="3182112" cy="3744642"/>
                <a:chOff x="7863840" y="1833198"/>
                <a:chExt cx="3182112" cy="3744642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7863840" y="1833199"/>
                  <a:ext cx="3182112" cy="37446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7863840" y="1833198"/>
                  <a:ext cx="3182112" cy="8058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R" altLang="en-US" dirty="0" smtClean="0"/>
                    <a:t>동승자 봇 시스템</a:t>
                  </a:r>
                  <a:endParaRPr kumimoji="1" lang="ko-KR" altLang="en-US" dirty="0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8371737" y="1823216"/>
                <a:ext cx="2268638" cy="5259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알림 시스템</a:t>
                </a:r>
                <a:endParaRPr kumimoji="1"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8371737" y="2639028"/>
                <a:ext cx="2268638" cy="5259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사용자 매칭 시스템</a:t>
                </a:r>
                <a:endParaRPr kumimoji="1"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8363449" y="3328008"/>
                <a:ext cx="2276926" cy="6483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 smtClean="0"/>
                  <a:t>사용자 비매칭 시스템</a:t>
                </a:r>
                <a:endParaRPr kumimoji="1" lang="en-US" altLang="ko-KR" dirty="0" smtClean="0"/>
              </a:p>
              <a:p>
                <a:pPr algn="ctr"/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봇 시스템</a:t>
                </a:r>
                <a:r>
                  <a:rPr kumimoji="1" lang="en-US" altLang="ko-KR" dirty="0" smtClean="0"/>
                  <a:t>)</a:t>
                </a:r>
                <a:endParaRPr kumimoji="1" lang="ko-KR" altLang="en-US" dirty="0"/>
              </a:p>
            </p:txBody>
          </p:sp>
        </p:grpSp>
      </p:grpSp>
      <p:cxnSp>
        <p:nvCxnSpPr>
          <p:cNvPr id="66" name="직선 화살표 연결선 65"/>
          <p:cNvCxnSpPr>
            <a:stCxn id="85" idx="1"/>
            <a:endCxn id="74" idx="3"/>
          </p:cNvCxnSpPr>
          <p:nvPr/>
        </p:nvCxnSpPr>
        <p:spPr>
          <a:xfrm flipH="1">
            <a:off x="3779783" y="5041123"/>
            <a:ext cx="3910711" cy="1478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86" idx="1"/>
          </p:cNvCxnSpPr>
          <p:nvPr/>
        </p:nvCxnSpPr>
        <p:spPr>
          <a:xfrm flipV="1">
            <a:off x="3929909" y="5856935"/>
            <a:ext cx="3760585" cy="688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3929909" y="6570027"/>
            <a:ext cx="3749733" cy="131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012760" y="2668557"/>
            <a:ext cx="3041515" cy="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1" idx="3"/>
            <a:endCxn id="33" idx="1"/>
          </p:cNvCxnSpPr>
          <p:nvPr/>
        </p:nvCxnSpPr>
        <p:spPr>
          <a:xfrm flipV="1">
            <a:off x="3768066" y="2710428"/>
            <a:ext cx="3286209" cy="312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747797" y="6949897"/>
            <a:ext cx="3031986" cy="428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동승자 프론트엔드</a:t>
            </a:r>
            <a:endParaRPr kumimoji="1"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3779783" y="5856936"/>
            <a:ext cx="7092824" cy="1327636"/>
            <a:chOff x="3779783" y="5856936"/>
            <a:chExt cx="7092824" cy="1327636"/>
          </a:xfrm>
        </p:grpSpPr>
        <p:cxnSp>
          <p:nvCxnSpPr>
            <p:cNvPr id="120" name="직선 연결선[R] 119"/>
            <p:cNvCxnSpPr/>
            <p:nvPr/>
          </p:nvCxnSpPr>
          <p:spPr>
            <a:xfrm>
              <a:off x="10627912" y="5856936"/>
              <a:ext cx="24469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[R] 120"/>
            <p:cNvCxnSpPr/>
            <p:nvPr/>
          </p:nvCxnSpPr>
          <p:spPr>
            <a:xfrm>
              <a:off x="10872607" y="5856936"/>
              <a:ext cx="0" cy="13276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flipH="1">
              <a:off x="3779783" y="7172696"/>
              <a:ext cx="7092824" cy="1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953846" y="6950887"/>
            <a:ext cx="156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smtClean="0">
                <a:solidFill>
                  <a:srgbClr val="C00000"/>
                </a:solidFill>
              </a:rPr>
              <a:t>다른 사용자와 연결</a:t>
            </a:r>
            <a:endParaRPr kumimoji="1" lang="ko-KR" altLang="en-US" sz="1200" dirty="0">
              <a:solidFill>
                <a:srgbClr val="C00000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3779783" y="6642859"/>
            <a:ext cx="7383070" cy="686713"/>
            <a:chOff x="3731322" y="5856936"/>
            <a:chExt cx="7141285" cy="1327636"/>
          </a:xfrm>
        </p:grpSpPr>
        <p:cxnSp>
          <p:nvCxnSpPr>
            <p:cNvPr id="129" name="직선 연결선[R] 128"/>
            <p:cNvCxnSpPr/>
            <p:nvPr/>
          </p:nvCxnSpPr>
          <p:spPr>
            <a:xfrm>
              <a:off x="10387179" y="5856936"/>
              <a:ext cx="4854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[R] 129"/>
            <p:cNvCxnSpPr/>
            <p:nvPr/>
          </p:nvCxnSpPr>
          <p:spPr>
            <a:xfrm>
              <a:off x="10872607" y="5856936"/>
              <a:ext cx="0" cy="13276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 flipH="1">
              <a:off x="3731322" y="7172696"/>
              <a:ext cx="7141285" cy="27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4953845" y="7295014"/>
            <a:ext cx="156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 smtClean="0">
                <a:solidFill>
                  <a:srgbClr val="C00000"/>
                </a:solidFill>
              </a:rPr>
              <a:t>봇 모드 상호 작용</a:t>
            </a:r>
            <a:endParaRPr kumimoji="1"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</Words>
  <Application>Microsoft Macintosh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7</cp:revision>
  <dcterms:created xsi:type="dcterms:W3CDTF">2018-05-03T12:51:43Z</dcterms:created>
  <dcterms:modified xsi:type="dcterms:W3CDTF">2018-05-03T14:03:52Z</dcterms:modified>
</cp:coreProperties>
</file>