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08C4E-225D-8A4D-8E92-909A89DD0F13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F1864-7755-9946-943C-015E8CA16A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232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F1864-7755-9946-943C-015E8CA16A7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024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EF280-30DF-394B-8E72-AB1E39094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350E92-BECA-FE49-97A6-A40591495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17062-F5A1-EF4E-9D8A-407104DA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F88-FFA5-C244-A16E-9DC5E2EC6411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34EB4-35AF-AA43-8C37-7CE4EBE8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57098-ED9B-8B48-A74B-7B5C5A56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341-8AD5-1D43-8968-903026EF32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188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B0763-B324-4A41-B288-4CF5C149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7EF32-C6C0-454A-895C-CE0B330E3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413A7-F5DE-3746-9640-912AC43B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F88-FFA5-C244-A16E-9DC5E2EC6411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5A04E-56CB-AE45-8C3D-70D1DE84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030A0-D934-1A4B-A589-E20FDF3A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341-8AD5-1D43-8968-903026EF32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089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890BAD-571E-BB4C-B997-56292C44B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276ED-3D75-9743-A267-A14C6A11E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171C8-002A-EE4A-9EFA-B72B9787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F88-FFA5-C244-A16E-9DC5E2EC6411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6B68B-4168-EC44-8776-F1619A33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366E9-8A60-F64D-BD0B-9EE5E386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341-8AD5-1D43-8968-903026EF32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790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39108-F259-534B-BB44-AEB56CB1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E0A2F-6044-414D-AA8E-521A580B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F72A1-7CE3-D640-B058-A5ED69FD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F88-FFA5-C244-A16E-9DC5E2EC6411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C31E8-0402-0D42-9F05-1D9008A9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B7C8D-166D-4642-B543-708228C5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341-8AD5-1D43-8968-903026EF32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806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ED0E6-8B75-DC47-8EF1-A665156E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A54690-520F-E543-869D-F71EC213E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C10BD-EDB7-3D40-B245-71B360CF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F88-FFA5-C244-A16E-9DC5E2EC6411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5D17F-9127-1C4B-94D5-C479ED41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1F225-DF31-DE47-AD48-1F913FE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341-8AD5-1D43-8968-903026EF32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290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21764-F1B7-794F-AB4F-7D4DECBD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C584F-5A18-0A46-94F1-964EA0736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5B072-3D5D-0A4F-A2B2-633AE8E3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A0E119-1DAD-6F4C-B6CA-BE8B584C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F88-FFA5-C244-A16E-9DC5E2EC6411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108E7-862F-B14F-899F-29FB8F21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85562E-5E4E-7441-AE45-F8787C27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341-8AD5-1D43-8968-903026EF32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771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90DB1-9B3F-D844-A191-40D5265F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1466F5-371D-424A-8263-AAC31A67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BF9E1-D971-7940-B8E2-6BB297E5A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9C61A0-B3B0-7049-8EF0-FC37B205E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13B7A1-A97A-CC42-B99A-B1A9EB1D2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C06E48-E180-8D4D-A867-5B99FEE5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F88-FFA5-C244-A16E-9DC5E2EC6411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B46079-3A8A-C040-B860-5186DF58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9D05F4-9830-D34C-95E8-F9E98818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341-8AD5-1D43-8968-903026EF32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186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39F1E-692F-3748-A8FD-4294A208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5B4F5-ADED-6D47-959D-EF187140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F88-FFA5-C244-A16E-9DC5E2EC6411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28AB51-429C-D949-A339-11549AC2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885456-258E-5342-BD45-31D1DC99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341-8AD5-1D43-8968-903026EF32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811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D5AE18-C6A0-214B-A74E-F288FFC8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F88-FFA5-C244-A16E-9DC5E2EC6411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18EBCC-9214-394A-88CA-E181314E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97DCE-69FB-0A47-BEE0-EB82F69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341-8AD5-1D43-8968-903026EF32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0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4C335-A177-2E4B-B499-99CECCC0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B67A2-4EC2-DB4E-A982-E2885E8B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1B02B6-08FD-6144-B1FE-22E65979E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0DF2C-A783-7E4F-9EF4-7725BC4A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F88-FFA5-C244-A16E-9DC5E2EC6411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414B9-4A1D-374C-8A1D-0BAB3725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4E6EAC-53EB-2942-B0D0-5C135B6E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341-8AD5-1D43-8968-903026EF32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147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B2793-0996-8B4B-90E6-1D1E0939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EAFBDA-E414-1443-A86E-F7698D873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1C63E-4D06-F54A-B15C-52F9E8176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CC191-E30F-0442-A9A3-F9AF710D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F88-FFA5-C244-A16E-9DC5E2EC6411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68B9F-2F55-2D47-9F5B-2CDE6948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F142A-2D00-6D4B-8643-DD982A82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341-8AD5-1D43-8968-903026EF32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80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596775-3136-294E-AC9D-0127EE35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C194A-481D-8240-8E64-532C72D26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6837D-5CF7-1740-AD8E-D956A7267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FF88-FFA5-C244-A16E-9DC5E2EC6411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5DB81-CCC1-E04F-B59E-4CEB437A1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7090C-BEE3-6244-88CF-DE112A737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FB341-8AD5-1D43-8968-903026EF32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13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3425AB-7B25-E947-98C1-921FC5D97D1F}"/>
              </a:ext>
            </a:extLst>
          </p:cNvPr>
          <p:cNvGrpSpPr/>
          <p:nvPr/>
        </p:nvGrpSpPr>
        <p:grpSpPr>
          <a:xfrm>
            <a:off x="1581759" y="463463"/>
            <a:ext cx="9028482" cy="5931074"/>
            <a:chOff x="1581759" y="463463"/>
            <a:chExt cx="9028482" cy="593107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F1DFAF9-7819-2D44-A02E-DBCD7EDCF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6000" y="3854537"/>
              <a:ext cx="2540000" cy="2540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F687F87-B8B5-5C46-8299-4888CA220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0241" y="3854537"/>
              <a:ext cx="2540000" cy="2540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CFF9837-9D71-0B4F-83F3-08E498016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1759" y="3854537"/>
              <a:ext cx="2540000" cy="2540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C9843A7-2B0F-EA46-8847-434AC74238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479" t="18247" r="18411" b="19123"/>
            <a:stretch/>
          </p:blipFill>
          <p:spPr>
            <a:xfrm>
              <a:off x="5185775" y="463463"/>
              <a:ext cx="1628384" cy="159080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1C3828-E011-5B4D-AEC2-101B1EB4AE79}"/>
                </a:ext>
              </a:extLst>
            </p:cNvPr>
            <p:cNvSpPr txBox="1"/>
            <p:nvPr/>
          </p:nvSpPr>
          <p:spPr>
            <a:xfrm>
              <a:off x="6814159" y="1559859"/>
              <a:ext cx="218640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b="1" dirty="0">
                  <a:latin typeface="KoPubWorldDotum" pitchFamily="2" charset="-127"/>
                  <a:ea typeface="KoPubWorldDotum" pitchFamily="2" charset="-127"/>
                  <a:cs typeface="KoPubWorldDotum" pitchFamily="2" charset="-127"/>
                </a:rPr>
                <a:t>현재시간 </a:t>
              </a:r>
              <a:r>
                <a:rPr kumimoji="1" lang="en-US" altLang="ko-KR" b="1" dirty="0">
                  <a:latin typeface="KoPubWorldDotum" pitchFamily="2" charset="-127"/>
                  <a:ea typeface="KoPubWorldDotum" pitchFamily="2" charset="-127"/>
                  <a:cs typeface="KoPubWorldDotum" pitchFamily="2" charset="-127"/>
                </a:rPr>
                <a:t>:</a:t>
              </a:r>
              <a:r>
                <a:rPr kumimoji="1" lang="ko-KR" altLang="en-US" b="1" dirty="0">
                  <a:latin typeface="KoPubWorldDotum" pitchFamily="2" charset="-127"/>
                  <a:ea typeface="KoPubWorldDotum" pitchFamily="2" charset="-127"/>
                  <a:cs typeface="KoPubWorldDotum" pitchFamily="2" charset="-127"/>
                </a:rPr>
                <a:t> </a:t>
              </a:r>
              <a:r>
                <a:rPr kumimoji="1" lang="en-US" altLang="ko-KR" b="1" dirty="0">
                  <a:latin typeface="KoPubWorldDotum" pitchFamily="2" charset="-127"/>
                  <a:ea typeface="KoPubWorldDotum" pitchFamily="2" charset="-127"/>
                  <a:cs typeface="KoPubWorldDotum" pitchFamily="2" charset="-127"/>
                </a:rPr>
                <a:t>9</a:t>
              </a:r>
              <a:r>
                <a:rPr kumimoji="1" lang="ko-KR" altLang="en-US" b="1" dirty="0">
                  <a:latin typeface="KoPubWorldDotum" pitchFamily="2" charset="-127"/>
                  <a:ea typeface="KoPubWorldDotum" pitchFamily="2" charset="-127"/>
                  <a:cs typeface="KoPubWorldDotum" pitchFamily="2" charset="-127"/>
                </a:rPr>
                <a:t>시</a:t>
              </a:r>
            </a:p>
          </p:txBody>
        </p:sp>
        <p:sp>
          <p:nvSpPr>
            <p:cNvPr id="14" name="모서리가 둥근 사각형 설명선[R] 13">
              <a:extLst>
                <a:ext uri="{FF2B5EF4-FFF2-40B4-BE49-F238E27FC236}">
                  <a16:creationId xmlns:a16="http://schemas.microsoft.com/office/drawing/2014/main" id="{3695DD4F-4766-D347-9CC5-64EABB02AED3}"/>
                </a:ext>
              </a:extLst>
            </p:cNvPr>
            <p:cNvSpPr/>
            <p:nvPr/>
          </p:nvSpPr>
          <p:spPr>
            <a:xfrm>
              <a:off x="1775994" y="2831475"/>
              <a:ext cx="2345765" cy="742291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의사 </a:t>
              </a:r>
              <a:r>
                <a:rPr kumimoji="1" lang="en-US" altLang="ko-KR" dirty="0"/>
                <a:t>:</a:t>
              </a:r>
              <a:r>
                <a:rPr kumimoji="1" lang="ko-KR" altLang="en-US" dirty="0"/>
                <a:t> 아</a:t>
              </a:r>
              <a:r>
                <a:rPr kumimoji="1" lang="en-US" altLang="ko-KR" dirty="0"/>
                <a:t>…</a:t>
              </a:r>
              <a:r>
                <a:rPr kumimoji="1" lang="ko-KR" altLang="en-US" dirty="0"/>
                <a:t> 야근 </a:t>
              </a:r>
              <a:r>
                <a:rPr kumimoji="1" lang="ko-KR" altLang="en-US" dirty="0" err="1"/>
                <a:t>준비해야지</a:t>
              </a:r>
              <a:endParaRPr kumimoji="1" lang="ko-KR" altLang="en-US" dirty="0"/>
            </a:p>
          </p:txBody>
        </p:sp>
        <p:sp>
          <p:nvSpPr>
            <p:cNvPr id="15" name="모서리가 둥근 사각형 설명선[R] 14">
              <a:extLst>
                <a:ext uri="{FF2B5EF4-FFF2-40B4-BE49-F238E27FC236}">
                  <a16:creationId xmlns:a16="http://schemas.microsoft.com/office/drawing/2014/main" id="{F5B572C8-5DB5-C042-A492-B3B46C3EF236}"/>
                </a:ext>
              </a:extLst>
            </p:cNvPr>
            <p:cNvSpPr/>
            <p:nvPr/>
          </p:nvSpPr>
          <p:spPr>
            <a:xfrm>
              <a:off x="5020235" y="2831475"/>
              <a:ext cx="2345765" cy="742291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개발자 </a:t>
              </a:r>
              <a:r>
                <a:rPr kumimoji="1" lang="en-US" altLang="ko-KR" dirty="0"/>
                <a:t>:</a:t>
              </a:r>
              <a:r>
                <a:rPr kumimoji="1" lang="ko-KR" altLang="en-US" dirty="0"/>
                <a:t> </a:t>
              </a:r>
              <a:r>
                <a:rPr kumimoji="1" lang="ko-KR" altLang="en-US" dirty="0" err="1"/>
                <a:t>퇴근해야지</a:t>
              </a:r>
              <a:r>
                <a:rPr kumimoji="1" lang="en-US" altLang="ko-KR" dirty="0"/>
                <a:t>!</a:t>
              </a:r>
              <a:endParaRPr kumimoji="1" lang="ko-KR" altLang="en-US" dirty="0"/>
            </a:p>
          </p:txBody>
        </p:sp>
        <p:sp>
          <p:nvSpPr>
            <p:cNvPr id="16" name="모서리가 둥근 사각형 설명선[R] 15">
              <a:extLst>
                <a:ext uri="{FF2B5EF4-FFF2-40B4-BE49-F238E27FC236}">
                  <a16:creationId xmlns:a16="http://schemas.microsoft.com/office/drawing/2014/main" id="{85555BC3-EB03-F741-891C-3FFC85CF62A5}"/>
                </a:ext>
              </a:extLst>
            </p:cNvPr>
            <p:cNvSpPr/>
            <p:nvPr/>
          </p:nvSpPr>
          <p:spPr>
            <a:xfrm>
              <a:off x="8264476" y="2831475"/>
              <a:ext cx="2242159" cy="742291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백수 </a:t>
              </a:r>
              <a:r>
                <a:rPr kumimoji="1" lang="en-US" altLang="ko-KR" dirty="0"/>
                <a:t>:</a:t>
              </a:r>
              <a:r>
                <a:rPr kumimoji="1" lang="ko-KR" altLang="en-US" dirty="0"/>
                <a:t> 어</a:t>
              </a:r>
              <a:r>
                <a:rPr kumimoji="1" lang="en-US" altLang="ko-KR" dirty="0"/>
                <a:t>!</a:t>
              </a:r>
              <a:r>
                <a:rPr kumimoji="1" lang="ko-KR" altLang="en-US" dirty="0"/>
                <a:t> </a:t>
              </a:r>
              <a:r>
                <a:rPr kumimoji="1" lang="ko-KR" altLang="en-US" dirty="0" err="1"/>
                <a:t>드라마할</a:t>
              </a:r>
              <a:r>
                <a:rPr kumimoji="1" lang="ko-KR" altLang="en-US" dirty="0"/>
                <a:t> 시간이다</a:t>
              </a:r>
              <a:r>
                <a:rPr kumimoji="1" lang="en-US" altLang="ko-KR" dirty="0"/>
                <a:t>!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879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5C79D39F-ACFE-B749-B04F-6B4BCB708733}"/>
              </a:ext>
            </a:extLst>
          </p:cNvPr>
          <p:cNvGrpSpPr/>
          <p:nvPr/>
        </p:nvGrpSpPr>
        <p:grpSpPr>
          <a:xfrm>
            <a:off x="1581759" y="463463"/>
            <a:ext cx="9028482" cy="5931074"/>
            <a:chOff x="1581759" y="463463"/>
            <a:chExt cx="9028482" cy="593107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F1DFAF9-7819-2D44-A02E-DBCD7EDCF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6000" y="3854537"/>
              <a:ext cx="2540000" cy="2540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F687F87-B8B5-5C46-8299-4888CA220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0241" y="3854537"/>
              <a:ext cx="2540000" cy="2540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CFF9837-9D71-0B4F-83F3-08E498016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1759" y="3854537"/>
              <a:ext cx="2540000" cy="2540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C9843A7-2B0F-EA46-8847-434AC74238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479" t="18247" r="18411" b="19123"/>
            <a:stretch/>
          </p:blipFill>
          <p:spPr>
            <a:xfrm>
              <a:off x="5185775" y="463463"/>
              <a:ext cx="1628384" cy="159080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1C3828-E011-5B4D-AEC2-101B1EB4AE79}"/>
                </a:ext>
              </a:extLst>
            </p:cNvPr>
            <p:cNvSpPr txBox="1"/>
            <p:nvPr/>
          </p:nvSpPr>
          <p:spPr>
            <a:xfrm>
              <a:off x="6814159" y="1559859"/>
              <a:ext cx="218640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b="1" dirty="0">
                  <a:latin typeface="KoPubWorldDotum" pitchFamily="2" charset="-127"/>
                  <a:ea typeface="KoPubWorldDotum" pitchFamily="2" charset="-127"/>
                  <a:cs typeface="KoPubWorldDotum" pitchFamily="2" charset="-127"/>
                </a:rPr>
                <a:t>현재시간 </a:t>
              </a:r>
              <a:r>
                <a:rPr kumimoji="1" lang="en-US" altLang="ko-KR" b="1" dirty="0">
                  <a:latin typeface="KoPubWorldDotum" pitchFamily="2" charset="-127"/>
                  <a:ea typeface="KoPubWorldDotum" pitchFamily="2" charset="-127"/>
                  <a:cs typeface="KoPubWorldDotum" pitchFamily="2" charset="-127"/>
                </a:rPr>
                <a:t>:</a:t>
              </a:r>
              <a:r>
                <a:rPr kumimoji="1" lang="ko-KR" altLang="en-US" b="1" dirty="0">
                  <a:latin typeface="KoPubWorldDotum" pitchFamily="2" charset="-127"/>
                  <a:ea typeface="KoPubWorldDotum" pitchFamily="2" charset="-127"/>
                  <a:cs typeface="KoPubWorldDotum" pitchFamily="2" charset="-127"/>
                </a:rPr>
                <a:t> </a:t>
              </a:r>
              <a:r>
                <a:rPr kumimoji="1" lang="en-US" altLang="ko-KR" b="1" dirty="0">
                  <a:latin typeface="KoPubWorldDotum" pitchFamily="2" charset="-127"/>
                  <a:ea typeface="KoPubWorldDotum" pitchFamily="2" charset="-127"/>
                  <a:cs typeface="KoPubWorldDotum" pitchFamily="2" charset="-127"/>
                </a:rPr>
                <a:t>9</a:t>
              </a:r>
              <a:r>
                <a:rPr kumimoji="1" lang="ko-KR" altLang="en-US" b="1" dirty="0">
                  <a:latin typeface="KoPubWorldDotum" pitchFamily="2" charset="-127"/>
                  <a:ea typeface="KoPubWorldDotum" pitchFamily="2" charset="-127"/>
                  <a:cs typeface="KoPubWorldDotum" pitchFamily="2" charset="-127"/>
                </a:rPr>
                <a:t>시</a:t>
              </a:r>
            </a:p>
          </p:txBody>
        </p:sp>
        <p:sp>
          <p:nvSpPr>
            <p:cNvPr id="14" name="모서리가 둥근 사각형 설명선[R] 13">
              <a:extLst>
                <a:ext uri="{FF2B5EF4-FFF2-40B4-BE49-F238E27FC236}">
                  <a16:creationId xmlns:a16="http://schemas.microsoft.com/office/drawing/2014/main" id="{3695DD4F-4766-D347-9CC5-64EABB02AED3}"/>
                </a:ext>
              </a:extLst>
            </p:cNvPr>
            <p:cNvSpPr/>
            <p:nvPr/>
          </p:nvSpPr>
          <p:spPr>
            <a:xfrm>
              <a:off x="1775994" y="2831475"/>
              <a:ext cx="2345765" cy="742291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의사 </a:t>
              </a:r>
              <a:r>
                <a:rPr kumimoji="1" lang="en-US" altLang="ko-KR" dirty="0"/>
                <a:t>:</a:t>
              </a:r>
              <a:r>
                <a:rPr kumimoji="1" lang="ko-KR" altLang="en-US" dirty="0"/>
                <a:t> 아</a:t>
              </a:r>
              <a:r>
                <a:rPr kumimoji="1" lang="en-US" altLang="ko-KR" dirty="0"/>
                <a:t>…</a:t>
              </a:r>
              <a:r>
                <a:rPr kumimoji="1" lang="ko-KR" altLang="en-US" dirty="0"/>
                <a:t> 야근 </a:t>
              </a:r>
              <a:r>
                <a:rPr kumimoji="1" lang="ko-KR" altLang="en-US" dirty="0" err="1"/>
                <a:t>준비해야지</a:t>
              </a:r>
              <a:endParaRPr kumimoji="1" lang="ko-KR" altLang="en-US" dirty="0"/>
            </a:p>
          </p:txBody>
        </p:sp>
        <p:sp>
          <p:nvSpPr>
            <p:cNvPr id="15" name="모서리가 둥근 사각형 설명선[R] 14">
              <a:extLst>
                <a:ext uri="{FF2B5EF4-FFF2-40B4-BE49-F238E27FC236}">
                  <a16:creationId xmlns:a16="http://schemas.microsoft.com/office/drawing/2014/main" id="{F5B572C8-5DB5-C042-A492-B3B46C3EF236}"/>
                </a:ext>
              </a:extLst>
            </p:cNvPr>
            <p:cNvSpPr/>
            <p:nvPr/>
          </p:nvSpPr>
          <p:spPr>
            <a:xfrm>
              <a:off x="5020235" y="2831475"/>
              <a:ext cx="2345765" cy="742291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개발자 </a:t>
              </a:r>
              <a:r>
                <a:rPr kumimoji="1" lang="en-US" altLang="ko-KR" dirty="0"/>
                <a:t>:</a:t>
              </a:r>
              <a:r>
                <a:rPr kumimoji="1" lang="ko-KR" altLang="en-US" dirty="0"/>
                <a:t> </a:t>
              </a:r>
              <a:r>
                <a:rPr kumimoji="1" lang="ko-KR" altLang="en-US" dirty="0" err="1"/>
                <a:t>퇴근해야지</a:t>
              </a:r>
              <a:r>
                <a:rPr kumimoji="1" lang="en-US" altLang="ko-KR" dirty="0"/>
                <a:t>!</a:t>
              </a:r>
              <a:endParaRPr kumimoji="1" lang="ko-KR" altLang="en-US" dirty="0"/>
            </a:p>
          </p:txBody>
        </p:sp>
        <p:sp>
          <p:nvSpPr>
            <p:cNvPr id="16" name="모서리가 둥근 사각형 설명선[R] 15">
              <a:extLst>
                <a:ext uri="{FF2B5EF4-FFF2-40B4-BE49-F238E27FC236}">
                  <a16:creationId xmlns:a16="http://schemas.microsoft.com/office/drawing/2014/main" id="{85555BC3-EB03-F741-891C-3FFC85CF62A5}"/>
                </a:ext>
              </a:extLst>
            </p:cNvPr>
            <p:cNvSpPr/>
            <p:nvPr/>
          </p:nvSpPr>
          <p:spPr>
            <a:xfrm>
              <a:off x="8264476" y="2831475"/>
              <a:ext cx="2242159" cy="742291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백수 </a:t>
              </a:r>
              <a:r>
                <a:rPr kumimoji="1" lang="en-US" altLang="ko-KR" dirty="0"/>
                <a:t>:</a:t>
              </a:r>
              <a:r>
                <a:rPr kumimoji="1" lang="ko-KR" altLang="en-US" dirty="0"/>
                <a:t> 어</a:t>
              </a:r>
              <a:r>
                <a:rPr kumimoji="1" lang="en-US" altLang="ko-KR" dirty="0"/>
                <a:t>!</a:t>
              </a:r>
              <a:r>
                <a:rPr kumimoji="1" lang="ko-KR" altLang="en-US" dirty="0"/>
                <a:t> </a:t>
              </a:r>
              <a:r>
                <a:rPr kumimoji="1" lang="ko-KR" altLang="en-US" dirty="0" err="1"/>
                <a:t>드라마할</a:t>
              </a:r>
              <a:r>
                <a:rPr kumimoji="1" lang="ko-KR" altLang="en-US" dirty="0"/>
                <a:t> 시간이다</a:t>
              </a:r>
              <a:r>
                <a:rPr kumimoji="1" lang="en-US" altLang="ko-KR" dirty="0"/>
                <a:t>!</a:t>
              </a:r>
              <a:endParaRPr kumimoji="1"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10BA37-9E94-5142-ADA2-0383C921C50C}"/>
              </a:ext>
            </a:extLst>
          </p:cNvPr>
          <p:cNvSpPr txBox="1"/>
          <p:nvPr/>
        </p:nvSpPr>
        <p:spPr>
          <a:xfrm>
            <a:off x="3963561" y="3944911"/>
            <a:ext cx="483112" cy="380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951D5-D073-C74B-8AB9-4C9B7655C3BB}"/>
              </a:ext>
            </a:extLst>
          </p:cNvPr>
          <p:cNvSpPr txBox="1"/>
          <p:nvPr/>
        </p:nvSpPr>
        <p:spPr>
          <a:xfrm>
            <a:off x="7172350" y="3998197"/>
            <a:ext cx="34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6E401-4C43-574B-8574-B15CCDBB054F}"/>
              </a:ext>
            </a:extLst>
          </p:cNvPr>
          <p:cNvSpPr txBox="1"/>
          <p:nvPr/>
        </p:nvSpPr>
        <p:spPr>
          <a:xfrm>
            <a:off x="10456927" y="4027235"/>
            <a:ext cx="306627" cy="372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B5172A7-A528-6D43-AC12-7469D5D95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111" y="3541286"/>
            <a:ext cx="641257" cy="7422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3CFDBDB-F01E-CE49-9FD2-10D8FF61C8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1399" y="3644494"/>
            <a:ext cx="641257" cy="7422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FC9A412-A92D-6945-8B01-1B9A168ECA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291" y="3593577"/>
            <a:ext cx="641257" cy="742291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49D7747-8DD8-CA4B-B382-3B602A118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66851"/>
              </p:ext>
            </p:extLst>
          </p:nvPr>
        </p:nvGraphicFramePr>
        <p:xfrm>
          <a:off x="3621610" y="1683428"/>
          <a:ext cx="16283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95">
                  <a:extLst>
                    <a:ext uri="{9D8B030D-6E8A-4147-A177-3AD203B41FA5}">
                      <a16:colId xmlns:a16="http://schemas.microsoft.com/office/drawing/2014/main" val="1691863754"/>
                    </a:ext>
                  </a:extLst>
                </a:gridCol>
                <a:gridCol w="542795">
                  <a:extLst>
                    <a:ext uri="{9D8B030D-6E8A-4147-A177-3AD203B41FA5}">
                      <a16:colId xmlns:a16="http://schemas.microsoft.com/office/drawing/2014/main" val="1725633276"/>
                    </a:ext>
                  </a:extLst>
                </a:gridCol>
                <a:gridCol w="542795">
                  <a:extLst>
                    <a:ext uri="{9D8B030D-6E8A-4147-A177-3AD203B41FA5}">
                      <a16:colId xmlns:a16="http://schemas.microsoft.com/office/drawing/2014/main" val="1009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42705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5F00FA6-BBF3-6342-9A59-2271B446942E}"/>
              </a:ext>
            </a:extLst>
          </p:cNvPr>
          <p:cNvCxnSpPr>
            <a:cxnSpLocks/>
          </p:cNvCxnSpPr>
          <p:nvPr/>
        </p:nvCxnSpPr>
        <p:spPr>
          <a:xfrm>
            <a:off x="3963561" y="2054268"/>
            <a:ext cx="0" cy="1590226"/>
          </a:xfrm>
          <a:prstGeom prst="straightConnector1">
            <a:avLst/>
          </a:prstGeom>
          <a:ln w="38100">
            <a:solidFill>
              <a:srgbClr val="FF88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BE30A3B-66FE-714E-A1BB-BCB83E85F627}"/>
              </a:ext>
            </a:extLst>
          </p:cNvPr>
          <p:cNvCxnSpPr>
            <a:cxnSpLocks/>
          </p:cNvCxnSpPr>
          <p:nvPr/>
        </p:nvCxnSpPr>
        <p:spPr>
          <a:xfrm>
            <a:off x="4446673" y="2054268"/>
            <a:ext cx="2545798" cy="1590226"/>
          </a:xfrm>
          <a:prstGeom prst="straightConnector1">
            <a:avLst/>
          </a:prstGeom>
          <a:ln w="38100">
            <a:solidFill>
              <a:srgbClr val="FF88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F275EAC-5B45-F141-9C70-1ECE97EC7D1D}"/>
              </a:ext>
            </a:extLst>
          </p:cNvPr>
          <p:cNvCxnSpPr>
            <a:cxnSpLocks/>
          </p:cNvCxnSpPr>
          <p:nvPr/>
        </p:nvCxnSpPr>
        <p:spPr>
          <a:xfrm>
            <a:off x="5066220" y="2054268"/>
            <a:ext cx="5261121" cy="1590226"/>
          </a:xfrm>
          <a:prstGeom prst="straightConnector1">
            <a:avLst/>
          </a:prstGeom>
          <a:ln w="38100">
            <a:solidFill>
              <a:srgbClr val="FF88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사각형 설명선[R] 28">
            <a:extLst>
              <a:ext uri="{FF2B5EF4-FFF2-40B4-BE49-F238E27FC236}">
                <a16:creationId xmlns:a16="http://schemas.microsoft.com/office/drawing/2014/main" id="{A28F7132-5417-EB48-8120-AF73AF25FB7F}"/>
              </a:ext>
            </a:extLst>
          </p:cNvPr>
          <p:cNvSpPr/>
          <p:nvPr/>
        </p:nvSpPr>
        <p:spPr>
          <a:xfrm>
            <a:off x="2219782" y="385432"/>
            <a:ext cx="2596442" cy="873433"/>
          </a:xfrm>
          <a:prstGeom prst="wedgeRoundRectCallout">
            <a:avLst>
              <a:gd name="adj1" fmla="val 32338"/>
              <a:gd name="adj2" fmla="val 7892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Subject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변화 하는 순간 </a:t>
            </a:r>
            <a:r>
              <a:rPr kumimoji="1" lang="en-US" altLang="ko-KR" dirty="0"/>
              <a:t>Observer</a:t>
            </a:r>
            <a:r>
              <a:rPr kumimoji="1" lang="ko-KR" altLang="en-US" dirty="0"/>
              <a:t>에게 알려준다</a:t>
            </a:r>
            <a:r>
              <a:rPr kumimoji="1" lang="en-US" altLang="ko-KR" dirty="0"/>
              <a:t>!!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83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58</Words>
  <Application>Microsoft Macintosh PowerPoint</Application>
  <PresentationFormat>와이드스크린</PresentationFormat>
  <Paragraphs>16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KoPubWorldDotum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태정</dc:creator>
  <cp:lastModifiedBy>김 태정</cp:lastModifiedBy>
  <cp:revision>5</cp:revision>
  <dcterms:created xsi:type="dcterms:W3CDTF">2019-07-19T05:41:04Z</dcterms:created>
  <dcterms:modified xsi:type="dcterms:W3CDTF">2019-07-19T07:25:13Z</dcterms:modified>
</cp:coreProperties>
</file>