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8784-B62B-9A4F-8F4C-9B6940F423AD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EA9-328D-EC4F-92D2-0126D3FB5E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197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8784-B62B-9A4F-8F4C-9B6940F423AD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EA9-328D-EC4F-92D2-0126D3FB5E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075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8784-B62B-9A4F-8F4C-9B6940F423AD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EA9-328D-EC4F-92D2-0126D3FB5E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55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8784-B62B-9A4F-8F4C-9B6940F423AD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EA9-328D-EC4F-92D2-0126D3FB5E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522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8784-B62B-9A4F-8F4C-9B6940F423AD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EA9-328D-EC4F-92D2-0126D3FB5E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050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8784-B62B-9A4F-8F4C-9B6940F423AD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EA9-328D-EC4F-92D2-0126D3FB5E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468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8784-B62B-9A4F-8F4C-9B6940F423AD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EA9-328D-EC4F-92D2-0126D3FB5E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238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8784-B62B-9A4F-8F4C-9B6940F423AD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EA9-328D-EC4F-92D2-0126D3FB5E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1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8784-B62B-9A4F-8F4C-9B6940F423AD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EA9-328D-EC4F-92D2-0126D3FB5E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231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8784-B62B-9A4F-8F4C-9B6940F423AD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EA9-328D-EC4F-92D2-0126D3FB5E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713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8784-B62B-9A4F-8F4C-9B6940F423AD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9EA9-328D-EC4F-92D2-0126D3FB5E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731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8784-B62B-9A4F-8F4C-9B6940F423AD}" type="datetimeFigureOut">
              <a:rPr kumimoji="1" lang="ko-KR" altLang="en-US" smtClean="0"/>
              <a:t>2018. 5. 22.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89EA9-328D-EC4F-92D2-0126D3FB5E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37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50" y="1733549"/>
            <a:ext cx="2880000" cy="288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그림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0" y="661987"/>
            <a:ext cx="5400000" cy="540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020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2</cp:revision>
  <dcterms:created xsi:type="dcterms:W3CDTF">2018-05-22T01:57:22Z</dcterms:created>
  <dcterms:modified xsi:type="dcterms:W3CDTF">2018-05-22T02:06:47Z</dcterms:modified>
</cp:coreProperties>
</file>