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9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222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449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833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539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583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13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698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19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29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121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470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82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오른쪽 화살표[R] 28"/>
          <p:cNvSpPr/>
          <p:nvPr/>
        </p:nvSpPr>
        <p:spPr>
          <a:xfrm>
            <a:off x="6274896" y="2580435"/>
            <a:ext cx="1172591" cy="177271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402032" y="908762"/>
            <a:ext cx="5510268" cy="5225575"/>
            <a:chOff x="1150178" y="936471"/>
            <a:chExt cx="5510268" cy="5225575"/>
          </a:xfrm>
        </p:grpSpPr>
        <p:grpSp>
          <p:nvGrpSpPr>
            <p:cNvPr id="18" name="그룹 17"/>
            <p:cNvGrpSpPr/>
            <p:nvPr/>
          </p:nvGrpSpPr>
          <p:grpSpPr>
            <a:xfrm>
              <a:off x="1150178" y="936471"/>
              <a:ext cx="5408067" cy="5225575"/>
              <a:chOff x="7788978" y="302588"/>
              <a:chExt cx="4889702" cy="5225575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 rotWithShape="1">
              <a:blip r:embed="rId2"/>
              <a:srcRect r="58030"/>
              <a:stretch/>
            </p:blipFill>
            <p:spPr>
              <a:xfrm rot="1466853">
                <a:off x="8370609" y="1351360"/>
                <a:ext cx="2118385" cy="4176803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5" t="6887" r="15973" b="10423"/>
              <a:stretch/>
            </p:blipFill>
            <p:spPr>
              <a:xfrm>
                <a:off x="7788978" y="832873"/>
                <a:ext cx="1007590" cy="1324973"/>
              </a:xfrm>
              <a:prstGeom prst="rect">
                <a:avLst/>
              </a:prstGeom>
            </p:spPr>
          </p:pic>
          <p:sp>
            <p:nvSpPr>
              <p:cNvPr id="17" name="모서리가 둥근 사각형 설명선[R] 16"/>
              <p:cNvSpPr/>
              <p:nvPr/>
            </p:nvSpPr>
            <p:spPr>
              <a:xfrm>
                <a:off x="8704163" y="302588"/>
                <a:ext cx="3974517" cy="691661"/>
              </a:xfrm>
              <a:prstGeom prst="wedgeRoundRectCallou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bg2">
                        <a:lumMod val="50000"/>
                      </a:schemeClr>
                    </a:solidFill>
                  </a:rPr>
                  <a:t>“</a:t>
                </a:r>
                <a:r>
                  <a:rPr kumimoji="1" lang="ko-KR" altLang="en-US" dirty="0" smtClean="0">
                    <a:solidFill>
                      <a:schemeClr val="bg2">
                        <a:lumMod val="50000"/>
                      </a:schemeClr>
                    </a:solidFill>
                  </a:rPr>
                  <a:t>현재 봇모드 동작 중입니다</a:t>
                </a:r>
                <a:r>
                  <a:rPr kumimoji="1" lang="en-US" altLang="ko-KR" dirty="0" smtClean="0">
                    <a:solidFill>
                      <a:schemeClr val="bg2">
                        <a:lumMod val="50000"/>
                      </a:schemeClr>
                    </a:solidFill>
                  </a:rPr>
                  <a:t>.”</a:t>
                </a:r>
                <a:endParaRPr kumimoji="1" lang="ko-KR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1" name="모서리가 둥근 사각형 설명선[R] 30"/>
            <p:cNvSpPr/>
            <p:nvPr/>
          </p:nvSpPr>
          <p:spPr>
            <a:xfrm>
              <a:off x="2264584" y="1896979"/>
              <a:ext cx="4395862" cy="691661"/>
            </a:xfrm>
            <a:prstGeom prst="wedgeRoundRectCallo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bg2">
                      <a:lumMod val="50000"/>
                    </a:schemeClr>
                  </a:solidFill>
                </a:rPr>
                <a:t>“</a:t>
              </a:r>
              <a:r>
                <a:rPr kumimoji="1" lang="ko-KR" altLang="en-US" dirty="0" smtClean="0">
                  <a:solidFill>
                    <a:schemeClr val="bg2">
                      <a:lumMod val="50000"/>
                    </a:schemeClr>
                  </a:solidFill>
                </a:rPr>
                <a:t>평소 자주 하시던 음악듣기를</a:t>
              </a:r>
              <a:endParaRPr kumimoji="1" lang="en-US" altLang="ko-KR" dirty="0" smtClean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r>
                <a:rPr kumimoji="1" lang="ko-KR" altLang="en-US" dirty="0" smtClean="0">
                  <a:solidFill>
                    <a:schemeClr val="bg2">
                      <a:lumMod val="50000"/>
                    </a:schemeClr>
                  </a:solidFill>
                </a:rPr>
                <a:t>하시겠 습니까</a:t>
              </a:r>
              <a:r>
                <a:rPr kumimoji="1" lang="en-US" altLang="ko-KR" dirty="0" smtClean="0">
                  <a:solidFill>
                    <a:schemeClr val="bg2">
                      <a:lumMod val="50000"/>
                    </a:schemeClr>
                  </a:solidFill>
                </a:rPr>
                <a:t>?”</a:t>
              </a:r>
              <a:endParaRPr kumimoji="1"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모서리가 둥근 사각형 설명선[R] 31"/>
            <p:cNvSpPr/>
            <p:nvPr/>
          </p:nvSpPr>
          <p:spPr>
            <a:xfrm>
              <a:off x="2264584" y="2930025"/>
              <a:ext cx="4395862" cy="691661"/>
            </a:xfrm>
            <a:prstGeom prst="wedgeRoundRectCallo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bg2">
                      <a:lumMod val="50000"/>
                    </a:schemeClr>
                  </a:solidFill>
                </a:rPr>
                <a:t>“</a:t>
              </a:r>
              <a:r>
                <a:rPr kumimoji="1" lang="ko-KR" altLang="en-US" dirty="0" smtClean="0">
                  <a:solidFill>
                    <a:schemeClr val="bg2">
                      <a:lumMod val="50000"/>
                    </a:schemeClr>
                  </a:solidFill>
                </a:rPr>
                <a:t>하시고 싶은 작업을 선택해 주세요</a:t>
              </a:r>
              <a:r>
                <a:rPr kumimoji="1" lang="en-US" altLang="ko-KR" dirty="0" smtClean="0">
                  <a:solidFill>
                    <a:schemeClr val="bg2">
                      <a:lumMod val="50000"/>
                    </a:schemeClr>
                  </a:solidFill>
                </a:rPr>
                <a:t>”</a:t>
              </a:r>
              <a:endParaRPr kumimoji="1"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4" name="모서리가 둥근 직사각형 33"/>
          <p:cNvSpPr/>
          <p:nvPr/>
        </p:nvSpPr>
        <p:spPr>
          <a:xfrm>
            <a:off x="8007927" y="908762"/>
            <a:ext cx="3048000" cy="53257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 smtClean="0">
                <a:solidFill>
                  <a:schemeClr val="bg2">
                    <a:lumMod val="50000"/>
                  </a:schemeClr>
                </a:solidFill>
              </a:rPr>
              <a:t>음악 듣기</a:t>
            </a:r>
            <a:endParaRPr kumimoji="1"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kumimoji="1"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ko-KR" altLang="en-US" dirty="0" smtClean="0">
                <a:solidFill>
                  <a:schemeClr val="bg2">
                    <a:lumMod val="50000"/>
                  </a:schemeClr>
                </a:solidFill>
              </a:rPr>
              <a:t>음악 따라부르기</a:t>
            </a:r>
            <a:endParaRPr kumimoji="1"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kumimoji="1"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ko-KR" altLang="en-US" dirty="0" smtClean="0">
                <a:solidFill>
                  <a:schemeClr val="bg2">
                    <a:lumMod val="50000"/>
                  </a:schemeClr>
                </a:solidFill>
              </a:rPr>
              <a:t>라디오 듣기</a:t>
            </a:r>
            <a:endParaRPr kumimoji="1"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kumimoji="1"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ko-KR" altLang="en-US" dirty="0" smtClean="0">
                <a:solidFill>
                  <a:schemeClr val="bg2">
                    <a:lumMod val="50000"/>
                  </a:schemeClr>
                </a:solidFill>
              </a:rPr>
              <a:t>뉴스 듣기</a:t>
            </a:r>
            <a:endParaRPr kumimoji="1"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kumimoji="1"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ko-KR" altLang="en-US" dirty="0" smtClean="0">
                <a:solidFill>
                  <a:schemeClr val="bg2">
                    <a:lumMod val="50000"/>
                  </a:schemeClr>
                </a:solidFill>
              </a:rPr>
              <a:t>온라인 방송 듣기</a:t>
            </a:r>
            <a:endParaRPr kumimoji="1"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kumimoji="1"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ko-KR" altLang="en-US" dirty="0" smtClean="0">
                <a:solidFill>
                  <a:schemeClr val="bg2">
                    <a:lumMod val="50000"/>
                  </a:schemeClr>
                </a:solidFill>
              </a:rPr>
              <a:t>재미있는 이야기 듣기</a:t>
            </a:r>
            <a:endParaRPr kumimoji="1"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kumimoji="1"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mr-IN" altLang="ko-KR" dirty="0" smtClean="0">
                <a:solidFill>
                  <a:schemeClr val="bg2">
                    <a:lumMod val="50000"/>
                  </a:schemeClr>
                </a:solidFill>
              </a:rPr>
              <a:t>…</a:t>
            </a:r>
            <a:endParaRPr kumimoji="1" lang="en-US" altLang="ko-KR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5"/>
          <a:stretch/>
        </p:blipFill>
        <p:spPr>
          <a:xfrm>
            <a:off x="10036056" y="210434"/>
            <a:ext cx="1656861" cy="187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6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36</Words>
  <Application>Microsoft Macintosh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Mangal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9</cp:revision>
  <dcterms:created xsi:type="dcterms:W3CDTF">2018-05-20T22:33:36Z</dcterms:created>
  <dcterms:modified xsi:type="dcterms:W3CDTF">2018-05-21T13:23:51Z</dcterms:modified>
</cp:coreProperties>
</file>