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11"/>
  </p:normalViewPr>
  <p:slideViewPr>
    <p:cSldViewPr snapToGrid="0" snapToObjects="1">
      <p:cViewPr varScale="1">
        <p:scale>
          <a:sx n="46" d="100"/>
          <a:sy n="46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234870" y="945779"/>
            <a:ext cx="3189118" cy="4695290"/>
            <a:chOff x="7788978" y="832873"/>
            <a:chExt cx="2700016" cy="469529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58030"/>
            <a:stretch/>
          </p:blipFill>
          <p:spPr>
            <a:xfrm rot="1466853">
              <a:off x="8370609" y="1351360"/>
              <a:ext cx="2118385" cy="41768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6887" r="15973" b="10423"/>
            <a:stretch/>
          </p:blipFill>
          <p:spPr>
            <a:xfrm>
              <a:off x="7788978" y="832873"/>
              <a:ext cx="1007590" cy="1324973"/>
            </a:xfrm>
            <a:prstGeom prst="rect">
              <a:avLst/>
            </a:prstGeom>
          </p:spPr>
        </p:pic>
      </p:grpSp>
      <p:sp>
        <p:nvSpPr>
          <p:cNvPr id="46" name="모서리가 둥근 사각형 설명선[R] 45"/>
          <p:cNvSpPr/>
          <p:nvPr/>
        </p:nvSpPr>
        <p:spPr>
          <a:xfrm>
            <a:off x="4043568" y="1346547"/>
            <a:ext cx="5394574" cy="75623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운전한지 한시간이 지났습니다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 공기 순환을 위해서 환기시켜주세요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모서리가 둥근 사각형 설명선[R] 46"/>
          <p:cNvSpPr/>
          <p:nvPr/>
        </p:nvSpPr>
        <p:spPr>
          <a:xfrm>
            <a:off x="4137353" y="2530578"/>
            <a:ext cx="5394574" cy="75623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대화가 매칭된지 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분이 지났습니다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 주위가 산만해 질 수 있으니 집중하세요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모서리가 둥근 사각형 설명선[R] 47"/>
          <p:cNvSpPr/>
          <p:nvPr/>
        </p:nvSpPr>
        <p:spPr>
          <a:xfrm>
            <a:off x="4137353" y="3613798"/>
            <a:ext cx="5394574" cy="756235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너무 졸리시다면 졸음쉼터를 가시는게 좋습니다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 제일 가까운 지역은 전방 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10km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입니다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38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15</cp:revision>
  <dcterms:created xsi:type="dcterms:W3CDTF">2018-05-20T22:33:36Z</dcterms:created>
  <dcterms:modified xsi:type="dcterms:W3CDTF">2018-05-21T13:41:41Z</dcterms:modified>
</cp:coreProperties>
</file>