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2"/>
    <p:restoredTop sz="94659"/>
  </p:normalViewPr>
  <p:slideViewPr>
    <p:cSldViewPr snapToGrid="0" snapToObjects="1">
      <p:cViewPr varScale="1">
        <p:scale>
          <a:sx n="102" d="100"/>
          <a:sy n="102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82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9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63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75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520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59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7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2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36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7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37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C8AF-39A9-5A49-BF7E-3C968ABD2122}" type="datetimeFigureOut">
              <a:rPr kumimoji="1" lang="ko-KR" altLang="en-US" smtClean="0"/>
              <a:t>2018. 6. 29.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7C35-0FBB-584D-9257-63A58F8C94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488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181100"/>
            <a:ext cx="5553075" cy="447675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682652" y="1778696"/>
            <a:ext cx="638827" cy="6388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154450" y="2294351"/>
            <a:ext cx="638827" cy="6388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771823" y="2780648"/>
            <a:ext cx="638827" cy="6388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61354" y="3935261"/>
            <a:ext cx="638827" cy="6388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60538" y="1567842"/>
            <a:ext cx="638827" cy="6388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91236" y="4699609"/>
            <a:ext cx="638827" cy="63882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83276" y="2807060"/>
            <a:ext cx="67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C00000"/>
                </a:solidFill>
              </a:rPr>
              <a:t>8</a:t>
            </a:r>
            <a:endParaRPr kumimoji="1"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0143" y="1904610"/>
            <a:ext cx="67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smtClean="0">
                <a:solidFill>
                  <a:srgbClr val="C00000"/>
                </a:solidFill>
              </a:rPr>
              <a:t>2</a:t>
            </a:r>
            <a:endParaRPr kumimoji="1"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0805" y="3748809"/>
            <a:ext cx="67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C00000"/>
                </a:solidFill>
              </a:rPr>
              <a:t>9</a:t>
            </a:r>
            <a:endParaRPr kumimoji="1"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1037" y="2189704"/>
            <a:ext cx="67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C00000"/>
                </a:solidFill>
              </a:rPr>
              <a:t>10</a:t>
            </a:r>
            <a:endParaRPr kumimoji="1"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16871" y="3031563"/>
            <a:ext cx="67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C00000"/>
                </a:solidFill>
              </a:rPr>
              <a:t>17</a:t>
            </a:r>
            <a:endParaRPr kumimoji="1" lang="ko-KR" altLang="en-US" sz="2800" dirty="0">
              <a:solidFill>
                <a:srgbClr val="C00000"/>
              </a:solidFill>
            </a:endParaRPr>
          </a:p>
        </p:txBody>
      </p:sp>
      <p:cxnSp>
        <p:nvCxnSpPr>
          <p:cNvPr id="28" name="직선 화살표 연결선 27"/>
          <p:cNvCxnSpPr>
            <a:stCxn id="6" idx="4"/>
            <a:endCxn id="9" idx="1"/>
          </p:cNvCxnSpPr>
          <p:nvPr/>
        </p:nvCxnSpPr>
        <p:spPr>
          <a:xfrm>
            <a:off x="4002066" y="2417523"/>
            <a:ext cx="552842" cy="16112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0"/>
            <a:endCxn id="23" idx="3"/>
          </p:cNvCxnSpPr>
          <p:nvPr/>
        </p:nvCxnSpPr>
        <p:spPr>
          <a:xfrm flipV="1">
            <a:off x="4780768" y="2166220"/>
            <a:ext cx="1105781" cy="17690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6"/>
          </p:cNvCxnSpPr>
          <p:nvPr/>
        </p:nvCxnSpPr>
        <p:spPr>
          <a:xfrm flipV="1">
            <a:off x="5100181" y="3419475"/>
            <a:ext cx="823849" cy="835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0"/>
            <a:endCxn id="10" idx="4"/>
          </p:cNvCxnSpPr>
          <p:nvPr/>
        </p:nvCxnSpPr>
        <p:spPr>
          <a:xfrm flipH="1" flipV="1">
            <a:off x="6079952" y="2206669"/>
            <a:ext cx="11285" cy="5739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7" idx="3"/>
          </p:cNvCxnSpPr>
          <p:nvPr/>
        </p:nvCxnSpPr>
        <p:spPr>
          <a:xfrm flipV="1">
            <a:off x="6539240" y="2839624"/>
            <a:ext cx="708764" cy="1859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513551" y="1339710"/>
            <a:ext cx="488514" cy="48851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삼각형 37"/>
          <p:cNvSpPr/>
          <p:nvPr/>
        </p:nvSpPr>
        <p:spPr>
          <a:xfrm flipV="1">
            <a:off x="3883850" y="1567842"/>
            <a:ext cx="198851" cy="15114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49233" y="1235274"/>
            <a:ext cx="38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smtClean="0">
                <a:solidFill>
                  <a:srgbClr val="C00000"/>
                </a:solidFill>
              </a:rPr>
              <a:t>1</a:t>
            </a:r>
            <a:endParaRPr kumimoji="1" lang="ko-KR" altLang="en-US" sz="2800" dirty="0">
              <a:solidFill>
                <a:srgbClr val="C00000"/>
              </a:solidFill>
            </a:endParaRPr>
          </a:p>
        </p:txBody>
      </p:sp>
      <p:cxnSp>
        <p:nvCxnSpPr>
          <p:cNvPr id="42" name="직선 화살표 연결선 41"/>
          <p:cNvCxnSpPr>
            <a:stCxn id="7" idx="2"/>
            <a:endCxn id="11" idx="0"/>
          </p:cNvCxnSpPr>
          <p:nvPr/>
        </p:nvCxnSpPr>
        <p:spPr>
          <a:xfrm flipH="1">
            <a:off x="6410650" y="2613765"/>
            <a:ext cx="743800" cy="20858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34966" y="3940354"/>
            <a:ext cx="67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C00000"/>
                </a:solidFill>
              </a:rPr>
              <a:t>22</a:t>
            </a:r>
            <a:endParaRPr kumimoji="1" lang="ko-KR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7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</cp:revision>
  <dcterms:created xsi:type="dcterms:W3CDTF">2018-06-29T04:35:02Z</dcterms:created>
  <dcterms:modified xsi:type="dcterms:W3CDTF">2018-06-29T15:56:24Z</dcterms:modified>
</cp:coreProperties>
</file>