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19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222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49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833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539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83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13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698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19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29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121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470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9D9EB-74A7-5B44-8F27-CC0B24B7054A}" type="datetimeFigureOut">
              <a:rPr kumimoji="1" lang="ko-KR" altLang="en-US" smtClean="0"/>
              <a:t>2018. 5. 21.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7BAF7-A3E4-0F46-9D67-9AF16F1DE5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82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7358579" y="313325"/>
            <a:ext cx="4290639" cy="5521707"/>
            <a:chOff x="6287017" y="441913"/>
            <a:chExt cx="4290639" cy="5521707"/>
          </a:xfrm>
        </p:grpSpPr>
        <p:grpSp>
          <p:nvGrpSpPr>
            <p:cNvPr id="18" name="그룹 17"/>
            <p:cNvGrpSpPr/>
            <p:nvPr/>
          </p:nvGrpSpPr>
          <p:grpSpPr>
            <a:xfrm>
              <a:off x="6287017" y="1268330"/>
              <a:ext cx="2986249" cy="4695290"/>
              <a:chOff x="7788978" y="832873"/>
              <a:chExt cx="2700016" cy="4695290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 rotWithShape="1">
              <a:blip r:embed="rId2"/>
              <a:srcRect r="58030"/>
              <a:stretch/>
            </p:blipFill>
            <p:spPr>
              <a:xfrm rot="1466853">
                <a:off x="8370609" y="1351360"/>
                <a:ext cx="2118385" cy="4176803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95" t="6887" r="15973" b="10423"/>
              <a:stretch/>
            </p:blipFill>
            <p:spPr>
              <a:xfrm>
                <a:off x="7788978" y="832873"/>
                <a:ext cx="1007590" cy="1324973"/>
              </a:xfrm>
              <a:prstGeom prst="rect">
                <a:avLst/>
              </a:prstGeom>
            </p:spPr>
          </p:pic>
        </p:grp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75"/>
            <a:stretch/>
          </p:blipFill>
          <p:spPr>
            <a:xfrm>
              <a:off x="8491658" y="441913"/>
              <a:ext cx="1656861" cy="1873738"/>
            </a:xfrm>
            <a:prstGeom prst="rect">
              <a:avLst/>
            </a:prstGeom>
          </p:spPr>
        </p:pic>
        <p:sp>
          <p:nvSpPr>
            <p:cNvPr id="37" name="직사각형 36"/>
            <p:cNvSpPr/>
            <p:nvPr/>
          </p:nvSpPr>
          <p:spPr>
            <a:xfrm>
              <a:off x="7678068" y="2593303"/>
              <a:ext cx="2899588" cy="8499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졸음방지 봇 액션 리스트</a:t>
              </a:r>
              <a:endParaRPr kumimoji="1"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1" t="16338" r="15994" b="10531"/>
          <a:stretch/>
        </p:blipFill>
        <p:spPr>
          <a:xfrm>
            <a:off x="1114427" y="2187063"/>
            <a:ext cx="1728788" cy="1785937"/>
          </a:xfrm>
          <a:prstGeom prst="rect">
            <a:avLst/>
          </a:prstGeom>
        </p:spPr>
      </p:pic>
      <p:sp>
        <p:nvSpPr>
          <p:cNvPr id="40" name="오른쪽 화살표[R] 39"/>
          <p:cNvSpPr/>
          <p:nvPr/>
        </p:nvSpPr>
        <p:spPr>
          <a:xfrm>
            <a:off x="3768542" y="3746630"/>
            <a:ext cx="2928938" cy="7838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오른쪽 화살표[R] 40"/>
          <p:cNvSpPr/>
          <p:nvPr/>
        </p:nvSpPr>
        <p:spPr>
          <a:xfrm flipH="1">
            <a:off x="3768542" y="1680905"/>
            <a:ext cx="2928938" cy="7838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881843" y="2464715"/>
            <a:ext cx="275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kumimoji="1" lang="en-US" altLang="ko-KR" dirty="0" err="1" smtClean="0">
                <a:solidFill>
                  <a:schemeClr val="bg2">
                    <a:lumMod val="50000"/>
                  </a:schemeClr>
                </a:solidFill>
              </a:rPr>
              <a:t>pi</a:t>
            </a:r>
            <a:r>
              <a:rPr kumimoji="1" lang="ko-KR" altLang="en-US" dirty="0" smtClean="0">
                <a:solidFill>
                  <a:schemeClr val="bg2">
                    <a:lumMod val="50000"/>
                  </a:schemeClr>
                </a:solidFill>
              </a:rPr>
              <a:t> 제공</a:t>
            </a:r>
            <a:endParaRPr kumimoji="1"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73994" y="4530440"/>
            <a:ext cx="311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mtClean="0">
                <a:solidFill>
                  <a:schemeClr val="bg2">
                    <a:lumMod val="50000"/>
                  </a:schemeClr>
                </a:solidFill>
              </a:rPr>
              <a:t>마이크로 어플리케이션 추가</a:t>
            </a:r>
            <a:endParaRPr kumimoji="1"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76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9</Words>
  <Application>Microsoft Macintosh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11</cp:revision>
  <dcterms:created xsi:type="dcterms:W3CDTF">2018-05-20T22:33:36Z</dcterms:created>
  <dcterms:modified xsi:type="dcterms:W3CDTF">2018-05-21T13:28:14Z</dcterms:modified>
</cp:coreProperties>
</file>