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19"/>
  </p:normalViewPr>
  <p:slideViewPr>
    <p:cSldViewPr snapToGrid="0" snapToObjects="1">
      <p:cViewPr varScale="1">
        <p:scale>
          <a:sx n="46" d="100"/>
          <a:sy n="46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2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3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3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9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2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7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7318804" y="534894"/>
            <a:ext cx="4403022" cy="5417387"/>
            <a:chOff x="7788978" y="110776"/>
            <a:chExt cx="3980991" cy="541738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58030"/>
            <a:stretch/>
          </p:blipFill>
          <p:spPr>
            <a:xfrm rot="1466853">
              <a:off x="8370609" y="1351360"/>
              <a:ext cx="2118385" cy="417680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5" t="6887" r="15973" b="10423"/>
            <a:stretch/>
          </p:blipFill>
          <p:spPr>
            <a:xfrm>
              <a:off x="7788978" y="832873"/>
              <a:ext cx="1007590" cy="1324973"/>
            </a:xfrm>
            <a:prstGeom prst="rect">
              <a:avLst/>
            </a:prstGeom>
          </p:spPr>
        </p:pic>
        <p:sp>
          <p:nvSpPr>
            <p:cNvPr id="17" name="모서리가 둥근 사각형 설명선[R] 16"/>
            <p:cNvSpPr/>
            <p:nvPr/>
          </p:nvSpPr>
          <p:spPr>
            <a:xfrm>
              <a:off x="7795452" y="110776"/>
              <a:ext cx="3974517" cy="691661"/>
            </a:xfrm>
            <a:prstGeom prst="wedgeRoundRectCallo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“</a:t>
              </a:r>
              <a:r>
                <a:rPr kumimoji="1"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해당 사용자를 등록하겠습니까</a:t>
              </a:r>
              <a:r>
                <a:rPr kumimoji="1"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?”</a:t>
              </a:r>
              <a:endParaRPr kumimoji="1"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46392" y="2581964"/>
            <a:ext cx="2857186" cy="1902918"/>
            <a:chOff x="1545156" y="2878501"/>
            <a:chExt cx="2857186" cy="190291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56" y="2878501"/>
              <a:ext cx="1161853" cy="116185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0489" y="2878501"/>
              <a:ext cx="1161853" cy="116185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545156" y="4412087"/>
              <a:ext cx="285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사람과의 랜덤 매칭</a:t>
              </a:r>
              <a:endParaRPr kumimoji="1"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오른쪽 화살표[R] 28"/>
          <p:cNvSpPr/>
          <p:nvPr/>
        </p:nvSpPr>
        <p:spPr>
          <a:xfrm>
            <a:off x="4904509" y="3162890"/>
            <a:ext cx="1468582" cy="5809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24607" y="3863879"/>
            <a:ext cx="28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bg2">
                    <a:lumMod val="50000"/>
                  </a:schemeClr>
                </a:solidFill>
              </a:rPr>
              <a:t>종료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6</cp:revision>
  <dcterms:created xsi:type="dcterms:W3CDTF">2018-05-20T22:33:36Z</dcterms:created>
  <dcterms:modified xsi:type="dcterms:W3CDTF">2018-05-21T13:05:44Z</dcterms:modified>
</cp:coreProperties>
</file>