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4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2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01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4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376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0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07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22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22B4-4EB4-0046-9AF7-45A810702CA2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7552-734E-BB46-8750-51050BA5A6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3763836" y="1807716"/>
            <a:ext cx="2268638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랜덤 매칭</a:t>
            </a:r>
            <a:endParaRPr kumimoji="1"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763836" y="2859624"/>
            <a:ext cx="2268638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친구 목록 중 선택</a:t>
            </a:r>
            <a:endParaRPr kumimoji="1"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3227" y="2333670"/>
            <a:ext cx="2268638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랜덤 매칭 여부 선택</a:t>
            </a:r>
            <a:endParaRPr kumimoji="1" lang="ko-KR" altLang="en-US" dirty="0"/>
          </a:p>
        </p:txBody>
      </p:sp>
      <p:cxnSp>
        <p:nvCxnSpPr>
          <p:cNvPr id="3" name="직선 화살표 연결선 2"/>
          <p:cNvCxnSpPr>
            <a:stCxn id="56" idx="3"/>
            <a:endCxn id="54" idx="1"/>
          </p:cNvCxnSpPr>
          <p:nvPr/>
        </p:nvCxnSpPr>
        <p:spPr>
          <a:xfrm flipV="1">
            <a:off x="2851865" y="2070693"/>
            <a:ext cx="911971" cy="52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6" idx="3"/>
            <a:endCxn id="55" idx="1"/>
          </p:cNvCxnSpPr>
          <p:nvPr/>
        </p:nvCxnSpPr>
        <p:spPr>
          <a:xfrm>
            <a:off x="2851865" y="2596647"/>
            <a:ext cx="911971" cy="52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944445" y="2333670"/>
            <a:ext cx="2268638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매칭 상대 선택</a:t>
            </a:r>
            <a:endParaRPr kumimoji="1" lang="ko-KR" altLang="en-US" dirty="0"/>
          </a:p>
        </p:txBody>
      </p:sp>
      <p:cxnSp>
        <p:nvCxnSpPr>
          <p:cNvPr id="68" name="직선 화살표 연결선 67"/>
          <p:cNvCxnSpPr>
            <a:stCxn id="54" idx="3"/>
            <a:endCxn id="67" idx="1"/>
          </p:cNvCxnSpPr>
          <p:nvPr/>
        </p:nvCxnSpPr>
        <p:spPr>
          <a:xfrm>
            <a:off x="6032474" y="2070693"/>
            <a:ext cx="911971" cy="52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5" idx="3"/>
            <a:endCxn id="67" idx="1"/>
          </p:cNvCxnSpPr>
          <p:nvPr/>
        </p:nvCxnSpPr>
        <p:spPr>
          <a:xfrm flipV="1">
            <a:off x="6032474" y="2596647"/>
            <a:ext cx="911971" cy="52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3"/>
            <a:endCxn id="79" idx="1"/>
          </p:cNvCxnSpPr>
          <p:nvPr/>
        </p:nvCxnSpPr>
        <p:spPr>
          <a:xfrm>
            <a:off x="9213083" y="2596647"/>
            <a:ext cx="911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0125054" y="2333670"/>
            <a:ext cx="1684542" cy="525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상대 연결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5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8</cp:revision>
  <dcterms:created xsi:type="dcterms:W3CDTF">2018-05-03T12:51:43Z</dcterms:created>
  <dcterms:modified xsi:type="dcterms:W3CDTF">2018-05-03T14:20:21Z</dcterms:modified>
</cp:coreProperties>
</file>