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8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1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9A663-68D4-0F42-A976-830E86C76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875CCD-F9E3-8046-86C5-A6A5B9F48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ED54D-638E-5147-A2EF-255BD695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47A3-7D0F-AB45-A27C-07D85A23AE8E}" type="datetimeFigureOut">
              <a:rPr kumimoji="1" lang="ko-KR" altLang="en-US" smtClean="0"/>
              <a:t>2019. 1. 30.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0CA7E-76B9-A04B-9F11-325F6C31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04303-FABE-324A-8BFE-3206DCF8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4EB2-5AE1-574B-8C74-424913F689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713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4B651-9026-BB46-8DBA-E9765FA4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527251-3ECD-7743-A4B4-ECB76E044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47BCF-B3E4-2841-B402-668A00C5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47A3-7D0F-AB45-A27C-07D85A23AE8E}" type="datetimeFigureOut">
              <a:rPr kumimoji="1" lang="ko-KR" altLang="en-US" smtClean="0"/>
              <a:t>2019. 1. 30.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DBF45-1E53-FF43-88FF-9631915A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BA75D-D584-2942-A260-A33F1F69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4EB2-5AE1-574B-8C74-424913F689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655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06AC3C-0C7A-754A-A885-8AEE4B623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5C95A-E648-B446-98AD-8226E475A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FFB-19C7-DF43-B155-5AB0DEBA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47A3-7D0F-AB45-A27C-07D85A23AE8E}" type="datetimeFigureOut">
              <a:rPr kumimoji="1" lang="ko-KR" altLang="en-US" smtClean="0"/>
              <a:t>2019. 1. 30.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C6EB1-4C52-1148-A62E-04239C38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6F8DC-F8AA-DE45-97CE-857CDC3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4EB2-5AE1-574B-8C74-424913F689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806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EB868-0026-5843-A214-12858648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CC55A-7DCF-9646-B29B-20FFA7C9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D97C7-9FC6-894A-8EF7-E74D0A45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47A3-7D0F-AB45-A27C-07D85A23AE8E}" type="datetimeFigureOut">
              <a:rPr kumimoji="1" lang="ko-KR" altLang="en-US" smtClean="0"/>
              <a:t>2019. 1. 30.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A00F5-7F3B-4E44-B2CB-7DA455A3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B0324-00E5-9A4F-A569-16A991EC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4EB2-5AE1-574B-8C74-424913F689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144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0A281-3C1F-D242-A425-61B4632B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C9765-032F-C249-A25A-E4977154D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46DEF-0DA1-FD48-9371-1EE3F6AF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47A3-7D0F-AB45-A27C-07D85A23AE8E}" type="datetimeFigureOut">
              <a:rPr kumimoji="1" lang="ko-KR" altLang="en-US" smtClean="0"/>
              <a:t>2019. 1. 30.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79E43-7CD4-0F4A-BC43-5108028B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C0F1A-54DE-8F45-9FB7-B75EB16E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4EB2-5AE1-574B-8C74-424913F689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776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BA971-25BD-E346-9FD0-0B3F4E46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FB248-93B5-414F-AA29-6D64C428B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E0C0B-5D63-8346-B8B1-B48CFA089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8A703-8B38-504A-AD7D-7FADE5AB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47A3-7D0F-AB45-A27C-07D85A23AE8E}" type="datetimeFigureOut">
              <a:rPr kumimoji="1" lang="ko-KR" altLang="en-US" smtClean="0"/>
              <a:t>2019. 1. 30.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03C89-EB14-A646-B83D-8E5254D5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13A0A-DC62-D14E-A5F5-2DA7F1CA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4EB2-5AE1-574B-8C74-424913F689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274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ECBF-02A2-B442-B1E5-F4D29342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7F97E-1653-FF44-9B9C-595B2EC4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5182AC-2CB5-414C-8622-8273A21B7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02A69A-6436-E04A-95EF-05E4D41BD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23A5C8-ED2E-FD4D-8E30-FFE69080F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E79E03-97E1-774D-B150-FD5509B7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47A3-7D0F-AB45-A27C-07D85A23AE8E}" type="datetimeFigureOut">
              <a:rPr kumimoji="1" lang="ko-KR" altLang="en-US" smtClean="0"/>
              <a:t>2019. 1. 30.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267F2A-0275-ED4D-88AE-6A41DA36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6D2600-9078-FC41-8B71-C5C68093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4EB2-5AE1-574B-8C74-424913F689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71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6B58F-4A78-2E45-9066-F4A85143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EABC6B-0444-624A-931B-C68D936B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47A3-7D0F-AB45-A27C-07D85A23AE8E}" type="datetimeFigureOut">
              <a:rPr kumimoji="1" lang="ko-KR" altLang="en-US" smtClean="0"/>
              <a:t>2019. 1. 30.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164979-4862-7945-9D14-499F5598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174390-38DD-1541-B4C6-3B026194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4EB2-5AE1-574B-8C74-424913F689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12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854F7C-DFD0-2649-8662-1D8FD7E8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47A3-7D0F-AB45-A27C-07D85A23AE8E}" type="datetimeFigureOut">
              <a:rPr kumimoji="1" lang="ko-KR" altLang="en-US" smtClean="0"/>
              <a:t>2019. 1. 30.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610033-8241-1F46-9658-87E2224C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76890-48E3-9647-9560-A89F5787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4EB2-5AE1-574B-8C74-424913F689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23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0347F-9AFF-C84C-8CA6-35C8BE72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FF99A-ACB6-824D-85D8-657774010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1312E5-02EB-C742-837A-2D0239605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D5718A-4A2A-9C4A-AA74-38C52023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47A3-7D0F-AB45-A27C-07D85A23AE8E}" type="datetimeFigureOut">
              <a:rPr kumimoji="1" lang="ko-KR" altLang="en-US" smtClean="0"/>
              <a:t>2019. 1. 30.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11D71-4A5B-A04B-A43D-BBA5A376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35425-8A4A-4F47-91C1-47ED8EF5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4EB2-5AE1-574B-8C74-424913F689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182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0A5E3-34CA-604B-86BC-8F136810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58DEAF-2C6E-684B-AAFB-54F1F2E2D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BAFF7-E67E-D141-ABE4-5A2728155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AB867B-0850-034F-B61C-88372ABE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47A3-7D0F-AB45-A27C-07D85A23AE8E}" type="datetimeFigureOut">
              <a:rPr kumimoji="1" lang="ko-KR" altLang="en-US" smtClean="0"/>
              <a:t>2019. 1. 30.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1A705-80D6-B344-91B5-808631F0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949203-E2EC-7C4A-A27E-B7B90807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4EB2-5AE1-574B-8C74-424913F689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289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52DC60-4D73-D846-ACEC-75C83014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3AA54-D4A4-364F-A58F-FC2C9CCCF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8C3F7-6BFF-1B44-903B-FB81BECF9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547A3-7D0F-AB45-A27C-07D85A23AE8E}" type="datetimeFigureOut">
              <a:rPr kumimoji="1" lang="ko-KR" altLang="en-US" smtClean="0"/>
              <a:t>2019. 1. 30.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3257F-383B-7F4D-AB57-16891653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1CACF-AC33-D04D-9688-DAD839903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4EB2-5AE1-574B-8C74-424913F689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188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C277A5-1B8E-D741-BBB6-BEC225686672}"/>
              </a:ext>
            </a:extLst>
          </p:cNvPr>
          <p:cNvSpPr/>
          <p:nvPr/>
        </p:nvSpPr>
        <p:spPr>
          <a:xfrm>
            <a:off x="1684867" y="719667"/>
            <a:ext cx="491066" cy="524086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45C206-8F06-B543-87BD-EAE7D3E5CCEE}"/>
              </a:ext>
            </a:extLst>
          </p:cNvPr>
          <p:cNvSpPr/>
          <p:nvPr/>
        </p:nvSpPr>
        <p:spPr>
          <a:xfrm>
            <a:off x="6096000" y="719667"/>
            <a:ext cx="491066" cy="524086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B8B1020E-3025-1947-B065-C98358154EAE}"/>
              </a:ext>
            </a:extLst>
          </p:cNvPr>
          <p:cNvSpPr/>
          <p:nvPr/>
        </p:nvSpPr>
        <p:spPr>
          <a:xfrm>
            <a:off x="2175933" y="1227667"/>
            <a:ext cx="3920067" cy="457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856C1DD9-586D-3545-91A0-E6DEF20F6410}"/>
              </a:ext>
            </a:extLst>
          </p:cNvPr>
          <p:cNvSpPr/>
          <p:nvPr/>
        </p:nvSpPr>
        <p:spPr>
          <a:xfrm flipH="1">
            <a:off x="2175933" y="2184401"/>
            <a:ext cx="3920067" cy="4572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91ED2-74C6-2341-B49D-8C7016336EA1}"/>
              </a:ext>
            </a:extLst>
          </p:cNvPr>
          <p:cNvSpPr txBox="1"/>
          <p:nvPr/>
        </p:nvSpPr>
        <p:spPr>
          <a:xfrm>
            <a:off x="3530600" y="922867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KoPubDotum Medium" pitchFamily="2" charset="-127"/>
                <a:ea typeface="KoPubDotum Medium" pitchFamily="2" charset="-127"/>
              </a:rPr>
              <a:t>요청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0F234-9955-0543-9824-2C6C0A51AFF8}"/>
              </a:ext>
            </a:extLst>
          </p:cNvPr>
          <p:cNvSpPr txBox="1"/>
          <p:nvPr/>
        </p:nvSpPr>
        <p:spPr>
          <a:xfrm>
            <a:off x="3530599" y="1905000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KoPubDotum Medium" pitchFamily="2" charset="-127"/>
                <a:ea typeface="KoPubDotum Medium" pitchFamily="2" charset="-127"/>
              </a:rPr>
              <a:t>응답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C1B5A-D2EB-BF43-AE66-754232354A50}"/>
              </a:ext>
            </a:extLst>
          </p:cNvPr>
          <p:cNvSpPr txBox="1"/>
          <p:nvPr/>
        </p:nvSpPr>
        <p:spPr>
          <a:xfrm>
            <a:off x="1240367" y="358801"/>
            <a:ext cx="1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KoPubDotum Medium" pitchFamily="2" charset="-127"/>
                <a:ea typeface="KoPubDotum Medium" pitchFamily="2" charset="-127"/>
              </a:rPr>
              <a:t>클라이언트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F3FC0-F2F7-CD4B-9E15-F9E8B62179E5}"/>
              </a:ext>
            </a:extLst>
          </p:cNvPr>
          <p:cNvSpPr txBox="1"/>
          <p:nvPr/>
        </p:nvSpPr>
        <p:spPr>
          <a:xfrm>
            <a:off x="5799666" y="350335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KoPubDotum Medium" pitchFamily="2" charset="-127"/>
                <a:ea typeface="KoPubDotum Medium" pitchFamily="2" charset="-127"/>
              </a:rPr>
              <a:t>서버</a:t>
            </a: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0AFCB979-159A-9C4E-9C16-5A0414636937}"/>
              </a:ext>
            </a:extLst>
          </p:cNvPr>
          <p:cNvSpPr/>
          <p:nvPr/>
        </p:nvSpPr>
        <p:spPr>
          <a:xfrm>
            <a:off x="2175933" y="3307267"/>
            <a:ext cx="3920067" cy="457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5B95A143-45CD-594F-B8C4-329E5F7E8DD3}"/>
              </a:ext>
            </a:extLst>
          </p:cNvPr>
          <p:cNvSpPr/>
          <p:nvPr/>
        </p:nvSpPr>
        <p:spPr>
          <a:xfrm flipH="1">
            <a:off x="2175933" y="4264001"/>
            <a:ext cx="3920067" cy="4572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5190F-78BE-9A49-B541-153FCA2B0E80}"/>
              </a:ext>
            </a:extLst>
          </p:cNvPr>
          <p:cNvSpPr txBox="1"/>
          <p:nvPr/>
        </p:nvSpPr>
        <p:spPr>
          <a:xfrm>
            <a:off x="3530600" y="3002467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KoPubDotum Medium" pitchFamily="2" charset="-127"/>
                <a:ea typeface="KoPubDotum Medium" pitchFamily="2" charset="-127"/>
              </a:rPr>
              <a:t>요청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098845-6AF4-AE4A-8F2D-78EC444C4E9A}"/>
              </a:ext>
            </a:extLst>
          </p:cNvPr>
          <p:cNvSpPr txBox="1"/>
          <p:nvPr/>
        </p:nvSpPr>
        <p:spPr>
          <a:xfrm>
            <a:off x="3530599" y="3984600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KoPubDotum Medium" pitchFamily="2" charset="-127"/>
                <a:ea typeface="KoPubDotum Medium" pitchFamily="2" charset="-127"/>
              </a:rPr>
              <a:t>응답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4BA6EA7-6FB3-844A-8326-0E33560FB961}"/>
              </a:ext>
            </a:extLst>
          </p:cNvPr>
          <p:cNvGrpSpPr/>
          <p:nvPr/>
        </p:nvGrpSpPr>
        <p:grpSpPr>
          <a:xfrm>
            <a:off x="3994148" y="4988937"/>
            <a:ext cx="156633" cy="863602"/>
            <a:chOff x="3920065" y="5000602"/>
            <a:chExt cx="156633" cy="863602"/>
          </a:xfrm>
          <a:solidFill>
            <a:srgbClr val="EB506B"/>
          </a:solidFill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3CA5F7B-CF76-3C4B-96A0-8F6ADB1C5231}"/>
                </a:ext>
              </a:extLst>
            </p:cNvPr>
            <p:cNvSpPr/>
            <p:nvPr/>
          </p:nvSpPr>
          <p:spPr>
            <a:xfrm>
              <a:off x="3920065" y="500060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KoPubDotum Medium" pitchFamily="2" charset="-127"/>
                <a:ea typeface="KoPubDotum Medium" pitchFamily="2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62DE3C3-34CF-FC46-A19F-E690656C2846}"/>
                </a:ext>
              </a:extLst>
            </p:cNvPr>
            <p:cNvSpPr/>
            <p:nvPr/>
          </p:nvSpPr>
          <p:spPr>
            <a:xfrm>
              <a:off x="3924298" y="535620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KoPubDotum Medium" pitchFamily="2" charset="-127"/>
                <a:ea typeface="KoPubDotum Medium" pitchFamily="2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21DE690-73CC-BD4D-BBFD-507DBBC15E97}"/>
                </a:ext>
              </a:extLst>
            </p:cNvPr>
            <p:cNvSpPr/>
            <p:nvPr/>
          </p:nvSpPr>
          <p:spPr>
            <a:xfrm>
              <a:off x="3924296" y="5711804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KoPubDotum Medium" pitchFamily="2" charset="-127"/>
                <a:ea typeface="KoPubDotum Medium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39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80467A-41D0-7A48-AFA0-98A13ED6C52A}"/>
              </a:ext>
            </a:extLst>
          </p:cNvPr>
          <p:cNvSpPr/>
          <p:nvPr/>
        </p:nvSpPr>
        <p:spPr>
          <a:xfrm>
            <a:off x="603248" y="-175166"/>
            <a:ext cx="6934200" cy="65616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C277A5-1B8E-D741-BBB6-BEC225686672}"/>
              </a:ext>
            </a:extLst>
          </p:cNvPr>
          <p:cNvSpPr/>
          <p:nvPr/>
        </p:nvSpPr>
        <p:spPr>
          <a:xfrm>
            <a:off x="1684867" y="719667"/>
            <a:ext cx="491066" cy="524086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45C206-8F06-B543-87BD-EAE7D3E5CCEE}"/>
              </a:ext>
            </a:extLst>
          </p:cNvPr>
          <p:cNvSpPr/>
          <p:nvPr/>
        </p:nvSpPr>
        <p:spPr>
          <a:xfrm>
            <a:off x="6096000" y="719667"/>
            <a:ext cx="491066" cy="524086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B8B1020E-3025-1947-B065-C98358154EAE}"/>
              </a:ext>
            </a:extLst>
          </p:cNvPr>
          <p:cNvSpPr/>
          <p:nvPr/>
        </p:nvSpPr>
        <p:spPr>
          <a:xfrm>
            <a:off x="2175933" y="1227667"/>
            <a:ext cx="3920067" cy="457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856C1DD9-586D-3545-91A0-E6DEF20F6410}"/>
              </a:ext>
            </a:extLst>
          </p:cNvPr>
          <p:cNvSpPr/>
          <p:nvPr/>
        </p:nvSpPr>
        <p:spPr>
          <a:xfrm flipH="1">
            <a:off x="2175933" y="2184401"/>
            <a:ext cx="3920067" cy="4572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91ED2-74C6-2341-B49D-8C7016336EA1}"/>
              </a:ext>
            </a:extLst>
          </p:cNvPr>
          <p:cNvSpPr txBox="1"/>
          <p:nvPr/>
        </p:nvSpPr>
        <p:spPr>
          <a:xfrm>
            <a:off x="3530600" y="922867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KoPubDotum Medium" pitchFamily="2" charset="-127"/>
                <a:ea typeface="KoPubDotum Medium" pitchFamily="2" charset="-127"/>
              </a:rPr>
              <a:t>요청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0F234-9955-0543-9824-2C6C0A51AFF8}"/>
              </a:ext>
            </a:extLst>
          </p:cNvPr>
          <p:cNvSpPr txBox="1"/>
          <p:nvPr/>
        </p:nvSpPr>
        <p:spPr>
          <a:xfrm>
            <a:off x="3530599" y="1905000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KoPubDotum Medium" pitchFamily="2" charset="-127"/>
                <a:ea typeface="KoPubDotum Medium" pitchFamily="2" charset="-127"/>
              </a:rPr>
              <a:t>응답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C1B5A-D2EB-BF43-AE66-754232354A50}"/>
              </a:ext>
            </a:extLst>
          </p:cNvPr>
          <p:cNvSpPr txBox="1"/>
          <p:nvPr/>
        </p:nvSpPr>
        <p:spPr>
          <a:xfrm>
            <a:off x="1240367" y="358801"/>
            <a:ext cx="1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KoPubDotum Medium" pitchFamily="2" charset="-127"/>
                <a:ea typeface="KoPubDotum Medium" pitchFamily="2" charset="-127"/>
              </a:rPr>
              <a:t>클라이언트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F3FC0-F2F7-CD4B-9E15-F9E8B62179E5}"/>
              </a:ext>
            </a:extLst>
          </p:cNvPr>
          <p:cNvSpPr txBox="1"/>
          <p:nvPr/>
        </p:nvSpPr>
        <p:spPr>
          <a:xfrm>
            <a:off x="5799666" y="350335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KoPubDotum Medium" pitchFamily="2" charset="-127"/>
                <a:ea typeface="KoPubDotum Medium" pitchFamily="2" charset="-127"/>
              </a:rPr>
              <a:t>서버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5B95A143-45CD-594F-B8C4-329E5F7E8DD3}"/>
              </a:ext>
            </a:extLst>
          </p:cNvPr>
          <p:cNvSpPr/>
          <p:nvPr/>
        </p:nvSpPr>
        <p:spPr>
          <a:xfrm flipH="1">
            <a:off x="2175933" y="4264001"/>
            <a:ext cx="3920067" cy="4572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098845-6AF4-AE4A-8F2D-78EC444C4E9A}"/>
              </a:ext>
            </a:extLst>
          </p:cNvPr>
          <p:cNvSpPr txBox="1"/>
          <p:nvPr/>
        </p:nvSpPr>
        <p:spPr>
          <a:xfrm>
            <a:off x="3530599" y="3984600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KoPubDotum Medium" pitchFamily="2" charset="-127"/>
                <a:ea typeface="KoPubDotum Medium" pitchFamily="2" charset="-127"/>
              </a:rPr>
              <a:t>응답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4BA6EA7-6FB3-844A-8326-0E33560FB961}"/>
              </a:ext>
            </a:extLst>
          </p:cNvPr>
          <p:cNvGrpSpPr/>
          <p:nvPr/>
        </p:nvGrpSpPr>
        <p:grpSpPr>
          <a:xfrm>
            <a:off x="3994148" y="4988937"/>
            <a:ext cx="156633" cy="863602"/>
            <a:chOff x="3920065" y="5000602"/>
            <a:chExt cx="156633" cy="863602"/>
          </a:xfrm>
          <a:solidFill>
            <a:srgbClr val="EB506B"/>
          </a:solidFill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3CA5F7B-CF76-3C4B-96A0-8F6ADB1C5231}"/>
                </a:ext>
              </a:extLst>
            </p:cNvPr>
            <p:cNvSpPr/>
            <p:nvPr/>
          </p:nvSpPr>
          <p:spPr>
            <a:xfrm>
              <a:off x="3920065" y="500060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KoPubDotum Medium" pitchFamily="2" charset="-127"/>
                <a:ea typeface="KoPubDotum Medium" pitchFamily="2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62DE3C3-34CF-FC46-A19F-E690656C2846}"/>
                </a:ext>
              </a:extLst>
            </p:cNvPr>
            <p:cNvSpPr/>
            <p:nvPr/>
          </p:nvSpPr>
          <p:spPr>
            <a:xfrm>
              <a:off x="3924298" y="535620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KoPubDotum Medium" pitchFamily="2" charset="-127"/>
                <a:ea typeface="KoPubDotum Medium" pitchFamily="2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21DE690-73CC-BD4D-BBFD-507DBBC15E97}"/>
                </a:ext>
              </a:extLst>
            </p:cNvPr>
            <p:cNvSpPr/>
            <p:nvPr/>
          </p:nvSpPr>
          <p:spPr>
            <a:xfrm>
              <a:off x="3924296" y="5711804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KoPubDotum Medium" pitchFamily="2" charset="-127"/>
                <a:ea typeface="KoPubDotum Medium" pitchFamily="2" charset="-127"/>
              </a:endParaRPr>
            </a:p>
          </p:txBody>
        </p:sp>
      </p:grp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B9AEAD5E-18E6-5144-B823-CF8715F1E2CD}"/>
              </a:ext>
            </a:extLst>
          </p:cNvPr>
          <p:cNvSpPr/>
          <p:nvPr/>
        </p:nvSpPr>
        <p:spPr>
          <a:xfrm flipH="1">
            <a:off x="2175933" y="3200403"/>
            <a:ext cx="3920067" cy="4572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AEF9B6-9E4B-E741-BA46-9F0091D06949}"/>
              </a:ext>
            </a:extLst>
          </p:cNvPr>
          <p:cNvSpPr txBox="1"/>
          <p:nvPr/>
        </p:nvSpPr>
        <p:spPr>
          <a:xfrm>
            <a:off x="3530599" y="2921002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KoPubDotum Medium" pitchFamily="2" charset="-127"/>
                <a:ea typeface="KoPubDotum Medium" pitchFamily="2" charset="-127"/>
              </a:rPr>
              <a:t>응답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B5941-00B8-F14D-8D90-FD9D63A6CCAB}"/>
              </a:ext>
            </a:extLst>
          </p:cNvPr>
          <p:cNvSpPr txBox="1"/>
          <p:nvPr/>
        </p:nvSpPr>
        <p:spPr>
          <a:xfrm>
            <a:off x="2127250" y="35467"/>
            <a:ext cx="446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서버는 </a:t>
            </a:r>
            <a:r>
              <a:rPr kumimoji="1" lang="ko-KR" altLang="en-US" b="1" dirty="0">
                <a:solidFill>
                  <a:srgbClr val="C00000"/>
                </a:solidFill>
              </a:rPr>
              <a:t>마음대로 응답할 </a:t>
            </a:r>
            <a:r>
              <a:rPr kumimoji="1" lang="ko-KR" altLang="en-US" b="1" dirty="0">
                <a:solidFill>
                  <a:schemeClr val="bg1"/>
                </a:solidFill>
              </a:rPr>
              <a:t>수 있게 된다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33E827-AD02-EB45-88B8-B368AD8A33FE}"/>
              </a:ext>
            </a:extLst>
          </p:cNvPr>
          <p:cNvSpPr txBox="1"/>
          <p:nvPr/>
        </p:nvSpPr>
        <p:spPr>
          <a:xfrm rot="19406920">
            <a:off x="382720" y="14234"/>
            <a:ext cx="15663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iframe</a:t>
            </a:r>
            <a:endParaRPr kumimoji="1" lang="ko-KR" altLang="en-US" sz="28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40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</Words>
  <Application>Microsoft Macintosh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BM HANNA 11yrs old OTF</vt:lpstr>
      <vt:lpstr>KoPubDotum Medium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김태정</dc:creator>
  <cp:lastModifiedBy>김태정</cp:lastModifiedBy>
  <cp:revision>2</cp:revision>
  <dcterms:created xsi:type="dcterms:W3CDTF">2019-01-29T18:02:10Z</dcterms:created>
  <dcterms:modified xsi:type="dcterms:W3CDTF">2019-01-29T18:22:33Z</dcterms:modified>
</cp:coreProperties>
</file>