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50000" autoAdjust="0"/>
  </p:normalViewPr>
  <p:slideViewPr>
    <p:cSldViewPr>
      <p:cViewPr varScale="1">
        <p:scale>
          <a:sx n="82" d="100"/>
          <a:sy n="82" d="100"/>
        </p:scale>
        <p:origin x="160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11/6/18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 smtClean="0"/>
              <a:t>Business Model Canvas </a:t>
            </a:r>
            <a:r>
              <a:rPr lang="mr-IN" sz="2000" dirty="0" smtClean="0"/>
              <a:t>–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AR</a:t>
            </a:r>
            <a:r>
              <a:rPr lang="en-US" sz="2000" dirty="0" smtClean="0"/>
              <a:t>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547000"/>
              </p:ext>
            </p:extLst>
          </p:nvPr>
        </p:nvGraphicFramePr>
        <p:xfrm>
          <a:off x="152400" y="457200"/>
          <a:ext cx="8839200" cy="653394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/>
                <a:gridCol w="1767840"/>
                <a:gridCol w="883920"/>
                <a:gridCol w="883920"/>
                <a:gridCol w="1767840"/>
                <a:gridCol w="1767840"/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     </a:t>
                      </a:r>
                      <a:r>
                        <a:rPr lang="ko-KR" altLang="en-US" sz="1200" b="1" dirty="0" smtClean="0"/>
                        <a:t>핵심파트너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프로그래밍을 하는 개발자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</a:t>
                      </a:r>
                      <a:r>
                        <a:rPr lang="ko-KR" altLang="en-US" sz="1200" b="1" dirty="0" smtClean="0"/>
                        <a:t>핵심활동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식물의 상태를 관리하게 해줌</a:t>
                      </a:r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물</a:t>
                      </a:r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땅</a:t>
                      </a:r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영양</a:t>
                      </a:r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벌레</a:t>
                      </a:r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미세먼지</a:t>
                      </a:r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호흡</a:t>
                      </a:r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병 등</a:t>
                      </a:r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)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          </a:t>
                      </a:r>
                      <a:r>
                        <a:rPr lang="ko-KR" altLang="en-US" sz="1200" b="1" dirty="0" smtClean="0"/>
                        <a:t>가치제공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식물을 관리할 수 있게 해줌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식물의 상태를 한눈에 볼수 있게 해준다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이 때까지 식물을 관리할 수 있게 해주는 솔루션이 없음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식물이 이상상태에 도달했을 경우 바로 알 수 있음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식물의 상태를 시각화해서 볼 수 있음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</a:t>
                      </a:r>
                      <a:r>
                        <a:rPr lang="ko-KR" altLang="en-US" sz="1200" b="1" dirty="0" smtClean="0"/>
                        <a:t>고객관계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가로수가 비싼데 그 가로수를 적은 가격으로 관리할 수 있음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</a:t>
                      </a:r>
                      <a:r>
                        <a:rPr lang="ko-KR" altLang="en-US" sz="1200" b="1" dirty="0" smtClean="0"/>
                        <a:t>고객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이 식물을 관리하는 사람</a:t>
                      </a:r>
                      <a:endParaRPr lang="en-AU" altLang="ko-KR" sz="1100" b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(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시청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도청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구청등 부서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)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</a:t>
                      </a:r>
                      <a:r>
                        <a:rPr lang="ko-KR" altLang="en-US" sz="1200" b="1" dirty="0" smtClean="0"/>
                        <a:t>핵심자원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태양열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(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사용가능하다면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)</a:t>
                      </a: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플랫폼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(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웹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앱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)</a:t>
                      </a: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-IOT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</a:t>
                      </a:r>
                      <a:r>
                        <a:rPr lang="ko-KR" altLang="en-US" sz="1200" b="1" dirty="0" smtClean="0"/>
                        <a:t>채널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어플리케이션</a:t>
                      </a:r>
                      <a:endParaRPr lang="en-US" altLang="ko-KR" sz="1100" b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웹어플리케이션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   </a:t>
                      </a:r>
                      <a:r>
                        <a:rPr lang="ko-KR" altLang="en-US" sz="1200" b="1" dirty="0" smtClean="0"/>
                        <a:t>비용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US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2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200" b="0" baseline="0" dirty="0" smtClean="0">
                          <a:latin typeface="Comic Sans MS" pitchFamily="66" charset="0"/>
                        </a:rPr>
                        <a:t>초기 구매비용</a:t>
                      </a:r>
                      <a:endParaRPr lang="en-US" altLang="ko-KR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2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200" b="0" baseline="0" dirty="0" smtClean="0">
                          <a:latin typeface="Comic Sans MS" pitchFamily="66" charset="0"/>
                        </a:rPr>
                        <a:t>배터리 유지비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</a:t>
                      </a:r>
                      <a:r>
                        <a:rPr lang="ko-KR" altLang="en-US" sz="1200" b="1" dirty="0" smtClean="0"/>
                        <a:t>수익과 이익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2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200" b="0" baseline="0" dirty="0" smtClean="0">
                          <a:latin typeface="Comic Sans MS" pitchFamily="66" charset="0"/>
                        </a:rPr>
                        <a:t>가로수의 상태를 지속적으로 체크해서 새나갈수 있는 추가 손실을 막을 수 있다</a:t>
                      </a:r>
                      <a:r>
                        <a:rPr lang="en-US" altLang="ko-KR" sz="1200" b="0" baseline="0" dirty="0" smtClean="0">
                          <a:latin typeface="Comic Sans MS" pitchFamily="66" charset="0"/>
                        </a:rPr>
                        <a:t>.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 smtClean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 smtClean="0"/>
              <a:t>Business Model Canvas - </a:t>
            </a:r>
            <a:r>
              <a:rPr lang="ko-KR" altLang="en-US" sz="2000" dirty="0" smtClean="0"/>
              <a:t>버스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78108"/>
              </p:ext>
            </p:extLst>
          </p:nvPr>
        </p:nvGraphicFramePr>
        <p:xfrm>
          <a:off x="152400" y="457200"/>
          <a:ext cx="8839200" cy="653394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/>
                <a:gridCol w="1767840"/>
                <a:gridCol w="883920"/>
                <a:gridCol w="883920"/>
                <a:gridCol w="1767840"/>
                <a:gridCol w="1767840"/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     </a:t>
                      </a:r>
                      <a:r>
                        <a:rPr lang="ko-KR" altLang="en-US" sz="1200" b="1" dirty="0" smtClean="0"/>
                        <a:t>핵심파트너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버스 회사</a:t>
                      </a:r>
                      <a:endParaRPr lang="en-US" altLang="ko-KR" sz="1100" b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리워드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 대상 회사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</a:t>
                      </a:r>
                      <a:r>
                        <a:rPr lang="ko-KR" altLang="en-US" sz="1200" b="1" dirty="0" smtClean="0"/>
                        <a:t>핵심활동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광고 유치</a:t>
                      </a:r>
                      <a:endParaRPr lang="en-US" altLang="ko-KR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사용자 유치</a:t>
                      </a:r>
                      <a:endParaRPr lang="en-US" altLang="ko-KR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baseline="0" dirty="0" smtClean="0">
                          <a:latin typeface="Comic Sans MS" pitchFamily="66" charset="0"/>
                        </a:rPr>
                        <a:t>버스 데이터 수집</a:t>
                      </a:r>
                      <a:endParaRPr lang="en-US" altLang="ko-KR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baseline="0" smtClean="0">
                          <a:latin typeface="Comic Sans MS" pitchFamily="66" charset="0"/>
                        </a:rPr>
                        <a:t>공공 데이터 수집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          </a:t>
                      </a:r>
                      <a:r>
                        <a:rPr lang="ko-KR" altLang="en-US" sz="1200" b="1" dirty="0" smtClean="0"/>
                        <a:t>가치제공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사용자에게 버스 알람을 누를 필요성을 없애줌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사용자에게 최단경로로 버스를 탈 수 있도록 유도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사용자에게 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</a:t>
                      </a:r>
                      <a:r>
                        <a:rPr lang="ko-KR" altLang="en-US" sz="1200" b="1" dirty="0" smtClean="0"/>
                        <a:t>고객관계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버스를 더 스마트하게 탈수있도록 유도</a:t>
                      </a:r>
                      <a:endParaRPr lang="en-US" altLang="ko-KR" sz="1100" b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버스를 탈때 기다리지 않도록 유도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</a:t>
                      </a:r>
                      <a:r>
                        <a:rPr lang="ko-KR" altLang="en-US" sz="1200" b="1" dirty="0" smtClean="0"/>
                        <a:t>고객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버스를 타는 사람들</a:t>
                      </a:r>
                      <a:endParaRPr lang="en-US" altLang="ko-KR" sz="1100" b="0" dirty="0" smtClean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</a:t>
                      </a:r>
                      <a:r>
                        <a:rPr lang="ko-KR" altLang="en-US" sz="1200" b="1" dirty="0" smtClean="0"/>
                        <a:t>핵심자원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플랫폼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(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웹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,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앱</a:t>
                      </a:r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)</a:t>
                      </a: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</a:t>
                      </a:r>
                      <a:r>
                        <a:rPr lang="ko-KR" altLang="en-US" sz="1200" b="1" dirty="0" smtClean="0"/>
                        <a:t>채널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앱 스토어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   </a:t>
                      </a:r>
                      <a:r>
                        <a:rPr lang="ko-KR" altLang="en-US" sz="1200" b="1" dirty="0" smtClean="0"/>
                        <a:t>비용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2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200" b="0" baseline="0" dirty="0" smtClean="0">
                          <a:latin typeface="Comic Sans MS" pitchFamily="66" charset="0"/>
                        </a:rPr>
                        <a:t>서버 증설비용</a:t>
                      </a:r>
                      <a:endParaRPr lang="en-US" altLang="ko-KR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2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200" b="0" baseline="0" dirty="0" smtClean="0">
                          <a:latin typeface="Comic Sans MS" pitchFamily="66" charset="0"/>
                        </a:rPr>
                        <a:t>서버 유지비용</a:t>
                      </a:r>
                      <a:endParaRPr lang="en-US" altLang="ko-KR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200" b="0" baseline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200" b="0" baseline="0" dirty="0" smtClean="0">
                          <a:latin typeface="Comic Sans MS" pitchFamily="66" charset="0"/>
                        </a:rPr>
                        <a:t>초기 구입비용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</a:t>
                      </a:r>
                      <a:r>
                        <a:rPr lang="ko-KR" altLang="en-US" sz="1200" b="1" dirty="0" smtClean="0"/>
                        <a:t>수익과 이익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리워드 형식의 수익</a:t>
                      </a:r>
                      <a:endParaRPr lang="en-US" altLang="ko-KR" sz="1100" b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광고를 이용한 수익</a:t>
                      </a:r>
                      <a:endParaRPr lang="en-US" altLang="ko-KR" sz="1100" b="0" dirty="0" smtClean="0">
                        <a:latin typeface="Comic Sans MS" pitchFamily="66" charset="0"/>
                      </a:endParaRPr>
                    </a:p>
                    <a:p>
                      <a:r>
                        <a:rPr lang="en-US" altLang="ko-KR" sz="1100" b="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ko-KR" altLang="en-US" sz="1100" b="0" dirty="0" smtClean="0">
                          <a:latin typeface="Comic Sans MS" pitchFamily="66" charset="0"/>
                        </a:rPr>
                        <a:t>버스회사에 판매할 수 있음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 smtClean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5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260</Words>
  <Application>Microsoft Macintosh PowerPoint</Application>
  <PresentationFormat>화면 슬라이드 쇼(4:3)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Calibri</vt:lpstr>
      <vt:lpstr>Comic Sans MS</vt:lpstr>
      <vt:lpstr>Mangal</vt:lpstr>
      <vt:lpstr>Arial</vt:lpstr>
      <vt:lpstr>Office Theme</vt:lpstr>
      <vt:lpstr>Business Model Canvas – AR </vt:lpstr>
      <vt:lpstr>Business Model Canvas - 버스</vt:lpstr>
    </vt:vector>
  </TitlesOfParts>
  <Company>World Vision Australia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Microsoft Office 사용자</cp:lastModifiedBy>
  <cp:revision>50</cp:revision>
  <dcterms:created xsi:type="dcterms:W3CDTF">2011-03-15T01:24:59Z</dcterms:created>
  <dcterms:modified xsi:type="dcterms:W3CDTF">2018-06-11T10:15:30Z</dcterms:modified>
</cp:coreProperties>
</file>