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42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3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33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7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6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2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5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9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16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C9C7-DE62-124F-821E-BAC883771E18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C350-D4B0-AF47-AE8F-749BBE600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5013" y="3033130"/>
            <a:ext cx="2810109" cy="28101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마이크로 어플리케이션의 개발 수수료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34467" y="713676"/>
            <a:ext cx="2810109" cy="28101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어플리케이션 사용의 리워드 방식의 비즈니스 모델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753921" y="3033130"/>
            <a:ext cx="2810109" cy="28101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사운드 스팟 광고를 이용한 비즈니스 모델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2018-05-22T07:38:46Z</dcterms:created>
  <dcterms:modified xsi:type="dcterms:W3CDTF">2018-05-22T07:43:54Z</dcterms:modified>
</cp:coreProperties>
</file>