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29"/>
    <p:restoredTop sz="94619"/>
  </p:normalViewPr>
  <p:slideViewPr>
    <p:cSldViewPr snapToGrid="0" snapToObjects="1">
      <p:cViewPr varScale="1">
        <p:scale>
          <a:sx n="46" d="100"/>
          <a:sy n="46" d="100"/>
        </p:scale>
        <p:origin x="200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222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449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833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539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583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13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698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19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29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121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470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82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jpg"/><Relationship Id="rId5" Type="http://schemas.openxmlformats.org/officeDocument/2006/relationships/image" Target="../media/image4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r="58030"/>
          <a:stretch/>
        </p:blipFill>
        <p:spPr>
          <a:xfrm rot="1466853">
            <a:off x="8370609" y="1351360"/>
            <a:ext cx="2118385" cy="417680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71" y="2157846"/>
            <a:ext cx="3312775" cy="19727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오른쪽 화살표[R] 11"/>
          <p:cNvSpPr/>
          <p:nvPr/>
        </p:nvSpPr>
        <p:spPr>
          <a:xfrm>
            <a:off x="5985164" y="2996415"/>
            <a:ext cx="1616105" cy="88669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5" t="6887" r="15973" b="10423"/>
          <a:stretch/>
        </p:blipFill>
        <p:spPr>
          <a:xfrm>
            <a:off x="7788978" y="832873"/>
            <a:ext cx="1007590" cy="132497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8099" y="3408218"/>
            <a:ext cx="3312775" cy="18634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extBox 14"/>
          <p:cNvSpPr txBox="1"/>
          <p:nvPr/>
        </p:nvSpPr>
        <p:spPr>
          <a:xfrm>
            <a:off x="1668871" y="5933187"/>
            <a:ext cx="319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smtClean="0"/>
              <a:t>졸음 운전 위험 지역 진입</a:t>
            </a:r>
            <a:endParaRPr kumimoji="1"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7788978" y="6046650"/>
            <a:ext cx="319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 smtClean="0"/>
              <a:t>동승자 봇 동작</a:t>
            </a:r>
            <a:endParaRPr kumimoji="1" lang="ko-KR" altLang="en-US" b="1" dirty="0"/>
          </a:p>
        </p:txBody>
      </p:sp>
      <p:sp>
        <p:nvSpPr>
          <p:cNvPr id="17" name="모서리가 둥근 사각형 설명선[R] 16"/>
          <p:cNvSpPr/>
          <p:nvPr/>
        </p:nvSpPr>
        <p:spPr>
          <a:xfrm>
            <a:off x="7795452" y="110776"/>
            <a:ext cx="3974517" cy="691661"/>
          </a:xfrm>
          <a:prstGeom prst="wedgeRoundRectCallo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“</a:t>
            </a:r>
            <a:r>
              <a:rPr kumimoji="1" lang="ko-KR" altLang="en-US" dirty="0" smtClean="0">
                <a:solidFill>
                  <a:schemeClr val="bg2">
                    <a:lumMod val="50000"/>
                  </a:schemeClr>
                </a:solidFill>
              </a:rPr>
              <a:t>졸음 유발지역에 진입하였습니다</a:t>
            </a:r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.”</a:t>
            </a:r>
            <a:endParaRPr kumimoji="1"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762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13</Words>
  <Application>Microsoft Macintosh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4</cp:revision>
  <dcterms:created xsi:type="dcterms:W3CDTF">2018-05-20T22:33:36Z</dcterms:created>
  <dcterms:modified xsi:type="dcterms:W3CDTF">2018-05-21T12:43:51Z</dcterms:modified>
</cp:coreProperties>
</file>