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9"/>
    <p:restoredTop sz="94619"/>
  </p:normalViewPr>
  <p:slideViewPr>
    <p:cSldViewPr snapToGrid="0" snapToObjects="1">
      <p:cViewPr varScale="1">
        <p:scale>
          <a:sx n="46" d="100"/>
          <a:sy n="46" d="100"/>
        </p:scale>
        <p:origin x="200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222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49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833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539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83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13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98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19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29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121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470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82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249632" y="609540"/>
            <a:ext cx="4403022" cy="5417387"/>
            <a:chOff x="7788978" y="110776"/>
            <a:chExt cx="3980991" cy="541738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r="58030"/>
            <a:stretch/>
          </p:blipFill>
          <p:spPr>
            <a:xfrm rot="1466853">
              <a:off x="8370609" y="1351360"/>
              <a:ext cx="2118385" cy="417680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5" t="6887" r="15973" b="10423"/>
            <a:stretch/>
          </p:blipFill>
          <p:spPr>
            <a:xfrm>
              <a:off x="7788978" y="832873"/>
              <a:ext cx="1007590" cy="1324973"/>
            </a:xfrm>
            <a:prstGeom prst="rect">
              <a:avLst/>
            </a:prstGeom>
          </p:spPr>
        </p:pic>
        <p:sp>
          <p:nvSpPr>
            <p:cNvPr id="17" name="모서리가 둥근 사각형 설명선[R] 16"/>
            <p:cNvSpPr/>
            <p:nvPr/>
          </p:nvSpPr>
          <p:spPr>
            <a:xfrm>
              <a:off x="7795452" y="110776"/>
              <a:ext cx="3974517" cy="691661"/>
            </a:xfrm>
            <a:prstGeom prst="wedgeRoundRectCallo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bg2">
                      <a:lumMod val="50000"/>
                    </a:schemeClr>
                  </a:solidFill>
                </a:rPr>
                <a:t>“</a:t>
              </a:r>
              <a:r>
                <a:rPr kumimoji="1"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사람과의 통화모드를 사용하시겠습니까</a:t>
              </a:r>
              <a:r>
                <a:rPr kumimoji="1" lang="en-US" altLang="ko-KR" dirty="0">
                  <a:solidFill>
                    <a:schemeClr val="bg2">
                      <a:lumMod val="50000"/>
                    </a:schemeClr>
                  </a:solidFill>
                </a:rPr>
                <a:t>?</a:t>
              </a:r>
              <a:endParaRPr kumimoji="1"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5" t="6887" r="15973" b="10423"/>
          <a:stretch/>
        </p:blipFill>
        <p:spPr>
          <a:xfrm>
            <a:off x="9167213" y="4518988"/>
            <a:ext cx="1114406" cy="1324973"/>
          </a:xfrm>
          <a:prstGeom prst="rect">
            <a:avLst/>
          </a:prstGeom>
        </p:spPr>
      </p:pic>
      <p:sp>
        <p:nvSpPr>
          <p:cNvPr id="20" name="오른쪽 화살표[R] 19"/>
          <p:cNvSpPr/>
          <p:nvPr/>
        </p:nvSpPr>
        <p:spPr>
          <a:xfrm rot="1704516">
            <a:off x="5957454" y="4262494"/>
            <a:ext cx="1690255" cy="6334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오른쪽 화살표[R] 20"/>
          <p:cNvSpPr/>
          <p:nvPr/>
        </p:nvSpPr>
        <p:spPr>
          <a:xfrm rot="20065421">
            <a:off x="5957454" y="2188462"/>
            <a:ext cx="1690255" cy="6334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083" y="971613"/>
            <a:ext cx="1161853" cy="116185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24416" y="971613"/>
            <a:ext cx="1161853" cy="116185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029083" y="2505199"/>
            <a:ext cx="285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mtClean="0">
                <a:solidFill>
                  <a:schemeClr val="bg2">
                    <a:lumMod val="50000"/>
                  </a:schemeClr>
                </a:solidFill>
              </a:rPr>
              <a:t>사람과의 매칭</a:t>
            </a:r>
            <a:endParaRPr kumimoji="1"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95823" y="5955179"/>
            <a:ext cx="285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mtClean="0">
                <a:solidFill>
                  <a:schemeClr val="bg2">
                    <a:lumMod val="50000"/>
                  </a:schemeClr>
                </a:solidFill>
              </a:rPr>
              <a:t>계속해서 봇모드 사용</a:t>
            </a:r>
            <a:endParaRPr kumimoji="1"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9999585">
            <a:off x="5974371" y="1934519"/>
            <a:ext cx="98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mtClean="0">
                <a:solidFill>
                  <a:schemeClr val="bg2">
                    <a:lumMod val="50000"/>
                  </a:schemeClr>
                </a:solidFill>
              </a:rPr>
              <a:t>yes</a:t>
            </a:r>
            <a:endParaRPr kumimoji="1"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945554">
            <a:off x="5989824" y="4655383"/>
            <a:ext cx="98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No</a:t>
            </a:r>
            <a:endParaRPr kumimoji="1"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6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12</Words>
  <Application>Microsoft Macintosh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5</cp:revision>
  <dcterms:created xsi:type="dcterms:W3CDTF">2018-05-20T22:33:36Z</dcterms:created>
  <dcterms:modified xsi:type="dcterms:W3CDTF">2018-05-21T12:53:56Z</dcterms:modified>
</cp:coreProperties>
</file>