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534" y="1730830"/>
            <a:ext cx="10076609" cy="1230086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</a:t>
            </a:r>
            <a:r>
              <a:rPr lang="en-US" sz="32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br>
              <a:rPr lang="en-US" sz="32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sz="32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9943" y="4463145"/>
            <a:ext cx="914916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Khushi Kumari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Khushi Kumari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Indira Gandhi National Open University, New Delhi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Computer Applications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Advanced Encryption Techniques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Support for Audio &amp; Video Steganography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– Expanding beyond images.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AI-based Detection Prevention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Mobile App &amp; Web Version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– Expanding accessibility beyond desktops.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Multi-Layer Security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– Combining steganography with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blockchain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for ultra-secure communication. 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</a:rPr>
              <a:t>The Main problem of sharing data between the users is interference of the unauthorized users or parties</a:t>
            </a:r>
            <a:r>
              <a:rPr lang="en-US" sz="1800" dirty="0" smtClean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</a:rPr>
              <a:t>The Main aim of the communication over a network is that the data is shared between the users is must be secured and safely transferred</a:t>
            </a:r>
            <a:r>
              <a:rPr lang="en-US" sz="18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purpose of making encryption and decryption accessible to non-technical users through a simple interface </a:t>
            </a: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hide </a:t>
            </a: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confidential information.</a:t>
            </a:r>
            <a:endParaRPr lang="en-IN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en-IN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</a:t>
            </a:r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protection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Provides a secure and user-friendly way to encrypt and decrypt messages within images using steganography and password protection.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The message is embedded  inside an image using </a:t>
            </a:r>
            <a:r>
              <a:rPr lang="en-US" sz="1800" b="1" dirty="0" err="1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OpenCV</a:t>
            </a:r>
            <a:r>
              <a:rPr lang="en-US" sz="1800" b="1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 and can Only be retrieved with correct password.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Works on any standard image file </a:t>
            </a: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format.</a:t>
            </a:r>
            <a:endParaRPr lang="en-IN" sz="1800" b="1" dirty="0">
              <a:solidFill>
                <a:srgbClr val="0F0F0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r>
              <a:rPr lang="en-US" altLang="en-US" sz="2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Cyber security Enthusiasts</a:t>
            </a:r>
            <a:r>
              <a:rPr lang="en-US" altLang="en-US" sz="20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– Exploring secure communication </a:t>
            </a:r>
            <a:r>
              <a:rPr lang="en-US" altLang="en-US" sz="20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techniques. 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Government &amp; Defense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– Secure message transmission without raising </a:t>
            </a:r>
            <a:r>
              <a:rPr lang="en-US" altLang="en-US" sz="20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suspicion.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Journalists &amp; Activists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– Concealing sensitive information in images to </a:t>
            </a:r>
            <a:r>
              <a:rPr lang="en-US" altLang="en-US" sz="20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avoid  surveillance.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</a:pPr>
            <a:r>
              <a:rPr lang="en-US" altLang="en-US" sz="2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Software Developers -</a:t>
            </a:r>
            <a:r>
              <a:rPr lang="en-US" altLang="en-US" sz="20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Learning 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steganography concepts and their </a:t>
            </a:r>
            <a:r>
              <a:rPr lang="en-US" altLang="en-US" sz="20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applications</a:t>
            </a:r>
            <a:r>
              <a:rPr lang="en-US" altLang="en-US" sz="2000" dirty="0" smtClean="0">
                <a:solidFill>
                  <a:srgbClr val="002060"/>
                </a:solidFill>
                <a:latin typeface="Arial" panose="020B0604020202020204" pitchFamily="34" charset="0"/>
              </a:rPr>
              <a:t>.                                  </a:t>
            </a:r>
            <a:r>
              <a:rPr lang="en-US" sz="2000" dirty="0" smtClean="0">
                <a:solidFill>
                  <a:srgbClr val="002060"/>
                </a:solidFill>
              </a:rPr>
              <a:t>      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7" y="5271319"/>
            <a:ext cx="2629516" cy="14342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4" y="1344744"/>
            <a:ext cx="5992538" cy="1782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517" y="5306652"/>
            <a:ext cx="2575398" cy="1507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3" y="3218067"/>
            <a:ext cx="6215481" cy="1226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9" y="1714076"/>
            <a:ext cx="4617401" cy="30079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2720" y="4833648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2720" y="134474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71481" y="486591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Image File: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Steganography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provides a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covert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way of communicating sensitive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information.</a:t>
            </a:r>
          </a:p>
          <a:p>
            <a:pPr>
              <a:buFont typeface="Courier New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This project showcases a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simple yet effective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implementation of message hiding in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images.</a:t>
            </a:r>
          </a:p>
          <a:p>
            <a:pPr>
              <a:buFont typeface="Courier New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Future improvements can make it more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robust, secure, and 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scalable.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497</TotalTime>
  <Words>342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35</cp:revision>
  <dcterms:created xsi:type="dcterms:W3CDTF">2021-05-26T16:50:10Z</dcterms:created>
  <dcterms:modified xsi:type="dcterms:W3CDTF">2025-02-20T15:14:18Z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