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1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8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3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3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2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0C09-FDE5-4C4E-8E19-286BE75F28B6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E746-D958-4D1D-87F7-CF59E0788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8286" y="478971"/>
            <a:ext cx="10348685" cy="5733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97429" y="333828"/>
            <a:ext cx="1524000" cy="290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[ 1 , 0 , 9 ]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30514" y="769257"/>
            <a:ext cx="4942114" cy="5217886"/>
            <a:chOff x="950686" y="486228"/>
            <a:chExt cx="10348685" cy="5878286"/>
          </a:xfrm>
        </p:grpSpPr>
        <p:sp>
          <p:nvSpPr>
            <p:cNvPr id="6" name="직사각형 5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49830" y="486228"/>
              <a:ext cx="3141597" cy="290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[ 2 , 0 , 4 ]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88742" y="769257"/>
            <a:ext cx="4942114" cy="5217886"/>
            <a:chOff x="950686" y="486228"/>
            <a:chExt cx="10348685" cy="5878286"/>
          </a:xfrm>
        </p:grpSpPr>
        <p:sp>
          <p:nvSpPr>
            <p:cNvPr id="12" name="직사각형 11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49830" y="486228"/>
              <a:ext cx="3141597" cy="2902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[ 3 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5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9 ]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21129" y="1446054"/>
            <a:ext cx="2088128" cy="4330632"/>
            <a:chOff x="950686" y="486227"/>
            <a:chExt cx="10348685" cy="5878287"/>
          </a:xfrm>
        </p:grpSpPr>
        <p:sp>
          <p:nvSpPr>
            <p:cNvPr id="16" name="직사각형 15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49829" y="486227"/>
              <a:ext cx="7036288" cy="3073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[ 4 , 0 , 2 ]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96878" y="1446054"/>
            <a:ext cx="2088128" cy="4330632"/>
            <a:chOff x="950686" y="486227"/>
            <a:chExt cx="10348685" cy="5878287"/>
          </a:xfrm>
        </p:grpSpPr>
        <p:sp>
          <p:nvSpPr>
            <p:cNvPr id="20" name="직사각형 19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49829" y="486227"/>
              <a:ext cx="7036288" cy="3073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[ 5 , 3 , 4 ]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677416" y="2048035"/>
            <a:ext cx="1877671" cy="1773439"/>
            <a:chOff x="950686" y="410205"/>
            <a:chExt cx="10348685" cy="5954309"/>
          </a:xfrm>
        </p:grpSpPr>
        <p:sp>
          <p:nvSpPr>
            <p:cNvPr id="35" name="직사각형 34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429818" y="410205"/>
              <a:ext cx="7649696" cy="782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[ 10 , 3 , 3 ]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77416" y="3967796"/>
            <a:ext cx="1877671" cy="1726658"/>
            <a:chOff x="950686" y="410205"/>
            <a:chExt cx="10348685" cy="5954309"/>
          </a:xfrm>
        </p:grpSpPr>
        <p:sp>
          <p:nvSpPr>
            <p:cNvPr id="38" name="직사각형 37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429818" y="410205"/>
              <a:ext cx="7649696" cy="782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[ 11 , 4 , 4 ]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64350" y="241357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&lt;Left&gt;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[10] =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[3]</a:t>
            </a:r>
            <a:endParaRPr lang="ko-KR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3778102" y="417335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&lt;Left&gt;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[11] =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[4]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1288116" y="1679101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[4] = min(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[8], 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[9])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3518679" y="1673982"/>
            <a:ext cx="2291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[5] = min(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[10], 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[11])</a:t>
            </a:r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2111661" y="10223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[2] = min(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[4], 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[5])</a:t>
            </a:r>
            <a:endParaRPr lang="ko-KR" altLang="en-US" sz="1200"/>
          </a:p>
        </p:txBody>
      </p:sp>
      <p:grpSp>
        <p:nvGrpSpPr>
          <p:cNvPr id="45" name="그룹 44"/>
          <p:cNvGrpSpPr/>
          <p:nvPr/>
        </p:nvGrpSpPr>
        <p:grpSpPr>
          <a:xfrm>
            <a:off x="6253701" y="1475038"/>
            <a:ext cx="2088128" cy="4330632"/>
            <a:chOff x="950686" y="486227"/>
            <a:chExt cx="10348685" cy="5878287"/>
          </a:xfrm>
        </p:grpSpPr>
        <p:sp>
          <p:nvSpPr>
            <p:cNvPr id="46" name="직사각형 45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349829" y="486227"/>
              <a:ext cx="7036288" cy="3073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[ 6 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5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7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629450" y="1475038"/>
            <a:ext cx="2088128" cy="4330632"/>
            <a:chOff x="950686" y="486227"/>
            <a:chExt cx="10348685" cy="5878287"/>
          </a:xfrm>
        </p:grpSpPr>
        <p:sp>
          <p:nvSpPr>
            <p:cNvPr id="49" name="직사각형 48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349829" y="486227"/>
              <a:ext cx="7036288" cy="3073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[ 7 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8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9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349007" y="3948647"/>
            <a:ext cx="1877671" cy="1769982"/>
            <a:chOff x="950686" y="410205"/>
            <a:chExt cx="10348685" cy="5954309"/>
          </a:xfrm>
        </p:grpSpPr>
        <p:sp>
          <p:nvSpPr>
            <p:cNvPr id="55" name="직사각형 54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429818" y="410205"/>
              <a:ext cx="7649696" cy="782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[ 13 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7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7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709988" y="2077019"/>
            <a:ext cx="1877671" cy="1520459"/>
            <a:chOff x="950686" y="410205"/>
            <a:chExt cx="10348685" cy="5954309"/>
          </a:xfrm>
        </p:grpSpPr>
        <p:sp>
          <p:nvSpPr>
            <p:cNvPr id="60" name="직사각형 59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29818" y="410205"/>
              <a:ext cx="7649696" cy="782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[ 14 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8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8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709988" y="3763181"/>
            <a:ext cx="1877671" cy="1612116"/>
            <a:chOff x="950686" y="410205"/>
            <a:chExt cx="10348685" cy="5954309"/>
          </a:xfrm>
        </p:grpSpPr>
        <p:sp>
          <p:nvSpPr>
            <p:cNvPr id="63" name="직사각형 62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429818" y="410205"/>
              <a:ext cx="7649696" cy="782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[ 15 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9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9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8796922" y="2442562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&lt;Left&gt;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[14] =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[8]</a:t>
            </a:r>
            <a:endParaRPr lang="ko-KR" altLang="en-US" sz="1200"/>
          </a:p>
        </p:txBody>
      </p:sp>
      <p:sp>
        <p:nvSpPr>
          <p:cNvPr id="66" name="TextBox 65"/>
          <p:cNvSpPr txBox="1"/>
          <p:nvPr/>
        </p:nvSpPr>
        <p:spPr>
          <a:xfrm>
            <a:off x="8810674" y="420233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&lt;Left&gt;</a:t>
            </a:r>
            <a:br>
              <a:rPr lang="en-US" altLang="ko-KR" sz="1200" dirty="0" smtClean="0"/>
            </a:b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[15] </a:t>
            </a:r>
            <a:r>
              <a:rPr lang="en-US" altLang="ko-KR" sz="1200" dirty="0" smtClean="0"/>
              <a:t>= </a:t>
            </a:r>
            <a:r>
              <a:rPr lang="en-US" altLang="ko-KR" sz="1200" dirty="0" err="1" smtClean="0"/>
              <a:t>Arr</a:t>
            </a:r>
            <a:r>
              <a:rPr lang="en-US" altLang="ko-KR" sz="1200" dirty="0" smtClean="0"/>
              <a:t>[9]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6320688" y="1708085"/>
            <a:ext cx="2291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[6] = </a:t>
            </a:r>
            <a:r>
              <a:rPr lang="en-US" altLang="ko-KR" sz="1200" dirty="0" smtClean="0"/>
              <a:t>min(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[12], 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[13])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8551251" y="1702966"/>
            <a:ext cx="2291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[7] = min(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[14], 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[15])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7144233" y="1051312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[3] = min(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[6], 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[7])</a:t>
            </a:r>
            <a:endParaRPr lang="ko-KR" altLang="en-US" sz="1200"/>
          </a:p>
        </p:txBody>
      </p:sp>
      <p:sp>
        <p:nvSpPr>
          <p:cNvPr id="84" name="TextBox 83"/>
          <p:cNvSpPr txBox="1"/>
          <p:nvPr/>
        </p:nvSpPr>
        <p:spPr>
          <a:xfrm>
            <a:off x="3677416" y="497723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[1] = min(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[2], </a:t>
            </a:r>
            <a:r>
              <a:rPr lang="en-US" altLang="ko-KR" sz="1200" dirty="0" err="1" smtClean="0"/>
              <a:t>seg</a:t>
            </a:r>
            <a:r>
              <a:rPr lang="en-US" altLang="ko-KR" sz="1200" dirty="0" smtClean="0"/>
              <a:t>[3])</a:t>
            </a:r>
            <a:endParaRPr lang="ko-KR" altLang="en-US" sz="1200"/>
          </a:p>
        </p:txBody>
      </p:sp>
      <p:grpSp>
        <p:nvGrpSpPr>
          <p:cNvPr id="85" name="그룹 84"/>
          <p:cNvGrpSpPr/>
          <p:nvPr/>
        </p:nvGrpSpPr>
        <p:grpSpPr>
          <a:xfrm>
            <a:off x="1353988" y="2038331"/>
            <a:ext cx="1877671" cy="1788724"/>
            <a:chOff x="950686" y="410205"/>
            <a:chExt cx="10348685" cy="5954309"/>
          </a:xfrm>
        </p:grpSpPr>
        <p:sp>
          <p:nvSpPr>
            <p:cNvPr id="86" name="직사각형 85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429818" y="410205"/>
              <a:ext cx="7649696" cy="782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8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0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1344066" y="3948647"/>
            <a:ext cx="1877671" cy="1745807"/>
            <a:chOff x="950686" y="410205"/>
            <a:chExt cx="10348685" cy="5954309"/>
          </a:xfrm>
        </p:grpSpPr>
        <p:sp>
          <p:nvSpPr>
            <p:cNvPr id="89" name="직사각형 88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29818" y="410205"/>
              <a:ext cx="7649696" cy="782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9 ,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436017" y="2274204"/>
            <a:ext cx="1633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&lt;Left&gt;</a:t>
            </a:r>
            <a:br>
              <a:rPr lang="en-US" altLang="ko-KR" sz="800" dirty="0" smtClean="0"/>
            </a:br>
            <a:r>
              <a:rPr lang="en-US" altLang="ko-KR" sz="800" dirty="0" err="1" smtClean="0"/>
              <a:t>Seg</a:t>
            </a:r>
            <a:r>
              <a:rPr lang="en-US" altLang="ko-KR" sz="800" dirty="0" smtClean="0"/>
              <a:t>[8] </a:t>
            </a:r>
            <a:r>
              <a:rPr lang="en-US" altLang="ko-KR" sz="800" dirty="0" smtClean="0"/>
              <a:t>= </a:t>
            </a:r>
            <a:r>
              <a:rPr lang="en-US" altLang="ko-KR" sz="800" dirty="0" smtClean="0"/>
              <a:t>min(</a:t>
            </a:r>
            <a:r>
              <a:rPr lang="en-US" altLang="ko-KR" sz="800" dirty="0" err="1" smtClean="0"/>
              <a:t>seg</a:t>
            </a:r>
            <a:r>
              <a:rPr lang="en-US" altLang="ko-KR" sz="800" dirty="0" smtClean="0"/>
              <a:t>[16], </a:t>
            </a:r>
            <a:r>
              <a:rPr lang="en-US" altLang="ko-KR" sz="800" dirty="0" err="1" smtClean="0"/>
              <a:t>seg</a:t>
            </a:r>
            <a:r>
              <a:rPr lang="en-US" altLang="ko-KR" sz="800" dirty="0" smtClean="0"/>
              <a:t>[17])</a:t>
            </a:r>
            <a:endParaRPr lang="ko-KR" altLang="en-US" sz="800"/>
          </a:p>
        </p:txBody>
      </p:sp>
      <p:sp>
        <p:nvSpPr>
          <p:cNvPr id="92" name="직사각형 91"/>
          <p:cNvSpPr/>
          <p:nvPr/>
        </p:nvSpPr>
        <p:spPr>
          <a:xfrm>
            <a:off x="1466275" y="2827864"/>
            <a:ext cx="745551" cy="95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33745" y="2735869"/>
            <a:ext cx="605547" cy="314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tx1"/>
                </a:solidFill>
              </a:rPr>
              <a:t>[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16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0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0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]</a:t>
            </a:r>
            <a:endParaRPr lang="ko-KR" altLang="en-US" sz="6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362802" y="2827864"/>
            <a:ext cx="745551" cy="95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430272" y="2735869"/>
            <a:ext cx="605547" cy="314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tx1"/>
                </a:solidFill>
              </a:rPr>
              <a:t>[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17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600" b="1" dirty="0">
                <a:solidFill>
                  <a:schemeClr val="tx1"/>
                </a:solidFill>
              </a:rPr>
              <a:t>1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1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]</a:t>
            </a:r>
            <a:endParaRPr lang="ko-KR" altLang="en-US" sz="600" b="1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99757" y="3116814"/>
            <a:ext cx="65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Seg</a:t>
            </a:r>
            <a:r>
              <a:rPr lang="en-US" altLang="ko-KR" sz="1000" dirty="0" smtClean="0"/>
              <a:t>[16]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[0]</a:t>
            </a:r>
            <a:endParaRPr lang="ko-KR" altLang="en-US" sz="1000"/>
          </a:p>
        </p:txBody>
      </p:sp>
      <p:sp>
        <p:nvSpPr>
          <p:cNvPr id="97" name="TextBox 96"/>
          <p:cNvSpPr txBox="1"/>
          <p:nvPr/>
        </p:nvSpPr>
        <p:spPr>
          <a:xfrm>
            <a:off x="2406430" y="3116814"/>
            <a:ext cx="65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Seg</a:t>
            </a:r>
            <a:r>
              <a:rPr lang="en-US" altLang="ko-KR" sz="1000" dirty="0" smtClean="0"/>
              <a:t>[17]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[1]</a:t>
            </a:r>
            <a:endParaRPr lang="ko-KR" altLang="en-US" sz="1000"/>
          </a:p>
        </p:txBody>
      </p:sp>
      <p:sp>
        <p:nvSpPr>
          <p:cNvPr id="98" name="TextBox 97"/>
          <p:cNvSpPr txBox="1"/>
          <p:nvPr/>
        </p:nvSpPr>
        <p:spPr>
          <a:xfrm>
            <a:off x="1395200" y="4325449"/>
            <a:ext cx="16332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&lt;Right&gt;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err="1" smtClean="0"/>
              <a:t>Seg</a:t>
            </a:r>
            <a:r>
              <a:rPr lang="en-US" altLang="ko-KR" sz="1000" dirty="0" smtClean="0"/>
              <a:t>[9]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[2]</a:t>
            </a:r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6420178" y="4202338"/>
            <a:ext cx="16332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&lt;Right&gt;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err="1" smtClean="0"/>
              <a:t>Seg</a:t>
            </a:r>
            <a:r>
              <a:rPr lang="en-US" altLang="ko-KR" sz="1000" dirty="0" smtClean="0"/>
              <a:t>[13]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[7]</a:t>
            </a:r>
            <a:endParaRPr lang="ko-KR" altLang="en-US" sz="1000"/>
          </a:p>
        </p:txBody>
      </p:sp>
      <p:grpSp>
        <p:nvGrpSpPr>
          <p:cNvPr id="117" name="그룹 116"/>
          <p:cNvGrpSpPr/>
          <p:nvPr/>
        </p:nvGrpSpPr>
        <p:grpSpPr>
          <a:xfrm>
            <a:off x="6337523" y="2040153"/>
            <a:ext cx="1877671" cy="1788724"/>
            <a:chOff x="950686" y="410205"/>
            <a:chExt cx="10348685" cy="5954309"/>
          </a:xfrm>
        </p:grpSpPr>
        <p:sp>
          <p:nvSpPr>
            <p:cNvPr id="118" name="직사각형 117"/>
            <p:cNvSpPr/>
            <p:nvPr/>
          </p:nvSpPr>
          <p:spPr>
            <a:xfrm>
              <a:off x="950686" y="631371"/>
              <a:ext cx="10348685" cy="573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429818" y="410205"/>
              <a:ext cx="7649696" cy="782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[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12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5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6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]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419552" y="2276026"/>
            <a:ext cx="1633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&lt;Left&gt;</a:t>
            </a:r>
            <a:br>
              <a:rPr lang="en-US" altLang="ko-KR" sz="800" dirty="0" smtClean="0"/>
            </a:br>
            <a:r>
              <a:rPr lang="en-US" altLang="ko-KR" sz="800" dirty="0" err="1" smtClean="0"/>
              <a:t>Seg</a:t>
            </a:r>
            <a:r>
              <a:rPr lang="en-US" altLang="ko-KR" sz="800" dirty="0" smtClean="0"/>
              <a:t>[12] </a:t>
            </a:r>
            <a:r>
              <a:rPr lang="en-US" altLang="ko-KR" sz="800" dirty="0" smtClean="0"/>
              <a:t>= </a:t>
            </a:r>
            <a:r>
              <a:rPr lang="en-US" altLang="ko-KR" sz="800" dirty="0" smtClean="0"/>
              <a:t>min(</a:t>
            </a:r>
            <a:r>
              <a:rPr lang="en-US" altLang="ko-KR" sz="800" dirty="0" err="1" smtClean="0"/>
              <a:t>seg</a:t>
            </a:r>
            <a:r>
              <a:rPr lang="en-US" altLang="ko-KR" sz="800" dirty="0" smtClean="0"/>
              <a:t>[24], </a:t>
            </a:r>
            <a:r>
              <a:rPr lang="en-US" altLang="ko-KR" sz="800" dirty="0" err="1" smtClean="0"/>
              <a:t>seg</a:t>
            </a:r>
            <a:r>
              <a:rPr lang="en-US" altLang="ko-KR" sz="800" dirty="0" smtClean="0"/>
              <a:t>[25])</a:t>
            </a:r>
            <a:endParaRPr lang="ko-KR" altLang="en-US" sz="800"/>
          </a:p>
        </p:txBody>
      </p:sp>
      <p:sp>
        <p:nvSpPr>
          <p:cNvPr id="121" name="직사각형 120"/>
          <p:cNvSpPr/>
          <p:nvPr/>
        </p:nvSpPr>
        <p:spPr>
          <a:xfrm>
            <a:off x="6449810" y="2829686"/>
            <a:ext cx="745551" cy="95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6517280" y="2737691"/>
            <a:ext cx="605547" cy="314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tx1"/>
                </a:solidFill>
              </a:rPr>
              <a:t>[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24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5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5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]</a:t>
            </a:r>
            <a:endParaRPr lang="ko-KR" altLang="en-US" sz="600" b="1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346337" y="2829686"/>
            <a:ext cx="745551" cy="95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413807" y="2737691"/>
            <a:ext cx="605547" cy="314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tx1"/>
                </a:solidFill>
              </a:rPr>
              <a:t>[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25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6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6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]</a:t>
            </a:r>
            <a:endParaRPr lang="ko-KR" altLang="en-US" sz="600" b="1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83292" y="3118636"/>
            <a:ext cx="65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Seg</a:t>
            </a:r>
            <a:r>
              <a:rPr lang="en-US" altLang="ko-KR" sz="1000" dirty="0" smtClean="0"/>
              <a:t>[24]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[5]</a:t>
            </a:r>
            <a:endParaRPr lang="ko-KR" altLang="en-US" sz="1000"/>
          </a:p>
        </p:txBody>
      </p:sp>
      <p:sp>
        <p:nvSpPr>
          <p:cNvPr id="126" name="TextBox 125"/>
          <p:cNvSpPr txBox="1"/>
          <p:nvPr/>
        </p:nvSpPr>
        <p:spPr>
          <a:xfrm>
            <a:off x="7389965" y="3118636"/>
            <a:ext cx="653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Seg</a:t>
            </a:r>
            <a:r>
              <a:rPr lang="en-US" altLang="ko-KR" sz="1000" dirty="0" smtClean="0"/>
              <a:t>[25] </a:t>
            </a:r>
            <a:r>
              <a:rPr lang="en-US" altLang="ko-KR" sz="1000" dirty="0" smtClean="0"/>
              <a:t>= </a:t>
            </a:r>
            <a:r>
              <a:rPr lang="en-US" altLang="ko-KR" sz="1000" dirty="0" err="1" smtClean="0"/>
              <a:t>Arr</a:t>
            </a:r>
            <a:r>
              <a:rPr lang="en-US" altLang="ko-KR" sz="1000" dirty="0" smtClean="0"/>
              <a:t>[6]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4383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226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정국진/연구원/Broadcasting Unit(kukjin.chung@lge.com)</dc:creator>
  <cp:lastModifiedBy>정국진/연구원/Broadcasting Unit(kukjin.chung@lge.com)</cp:lastModifiedBy>
  <cp:revision>9</cp:revision>
  <dcterms:created xsi:type="dcterms:W3CDTF">2022-01-13T07:25:29Z</dcterms:created>
  <dcterms:modified xsi:type="dcterms:W3CDTF">2022-01-13T08:39:50Z</dcterms:modified>
</cp:coreProperties>
</file>