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 = 1</a:t>
            </a:r>
            <a:endParaRPr lang="ko-KR" altLang="en-US" sz="1100" dirty="0"/>
          </a:p>
        </p:txBody>
      </p:sp>
      <p:sp>
        <p:nvSpPr>
          <p:cNvPr id="5" name="타원 4"/>
          <p:cNvSpPr/>
          <p:nvPr/>
        </p:nvSpPr>
        <p:spPr>
          <a:xfrm>
            <a:off x="761054" y="1111687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9631" y="2890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 = 2</a:t>
            </a:r>
            <a:endParaRPr lang="ko-KR" altLang="en-US" sz="1100" dirty="0"/>
          </a:p>
        </p:txBody>
      </p:sp>
      <p:sp>
        <p:nvSpPr>
          <p:cNvPr id="7" name="타원 6"/>
          <p:cNvSpPr/>
          <p:nvPr/>
        </p:nvSpPr>
        <p:spPr>
          <a:xfrm>
            <a:off x="3599165" y="948755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066" y="696189"/>
            <a:ext cx="569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1</a:t>
            </a:r>
            <a:br>
              <a:rPr lang="en-US" altLang="ko-KR" sz="700" dirty="0" smtClean="0"/>
            </a:br>
            <a:r>
              <a:rPr lang="en-US" altLang="ko-KR" sz="700" dirty="0" smtClean="0"/>
              <a:t>start = 0</a:t>
            </a:r>
          </a:p>
          <a:p>
            <a:r>
              <a:rPr lang="en-US" altLang="ko-KR" sz="700" dirty="0" smtClean="0"/>
              <a:t>End = 0</a:t>
            </a:r>
            <a:endParaRPr lang="ko-KR" altLang="en-US"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3217978" y="632954"/>
            <a:ext cx="569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node = 1</a:t>
            </a:r>
            <a:br>
              <a:rPr lang="en-US" altLang="ko-KR" sz="700" dirty="0"/>
            </a:br>
            <a:r>
              <a:rPr lang="en-US" altLang="ko-KR" sz="700" dirty="0"/>
              <a:t>start = 0</a:t>
            </a:r>
          </a:p>
          <a:p>
            <a:r>
              <a:rPr lang="en-US" altLang="ko-KR" sz="700" dirty="0"/>
              <a:t>End = 0</a:t>
            </a:r>
            <a:endParaRPr lang="ko-KR" altLang="en-US" sz="700" dirty="0"/>
          </a:p>
        </p:txBody>
      </p:sp>
      <p:sp>
        <p:nvSpPr>
          <p:cNvPr id="10" name="타원 9"/>
          <p:cNvSpPr/>
          <p:nvPr/>
        </p:nvSpPr>
        <p:spPr>
          <a:xfrm>
            <a:off x="3056493" y="1844104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428606"/>
            <a:ext cx="569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node = 2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start </a:t>
            </a:r>
            <a:r>
              <a:rPr lang="en-US" altLang="ko-KR" sz="700" dirty="0"/>
              <a:t>= 0</a:t>
            </a:r>
          </a:p>
          <a:p>
            <a:r>
              <a:rPr lang="en-US" altLang="ko-KR" sz="700" dirty="0"/>
              <a:t>End = 0</a:t>
            </a:r>
            <a:endParaRPr lang="ko-KR" altLang="en-US" sz="700" dirty="0"/>
          </a:p>
        </p:txBody>
      </p:sp>
      <p:sp>
        <p:nvSpPr>
          <p:cNvPr id="12" name="타원 11"/>
          <p:cNvSpPr/>
          <p:nvPr/>
        </p:nvSpPr>
        <p:spPr>
          <a:xfrm>
            <a:off x="4204945" y="1844104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6154" y="1428606"/>
            <a:ext cx="569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node = 3</a:t>
            </a:r>
            <a:br>
              <a:rPr lang="en-US" altLang="ko-KR" sz="700" dirty="0"/>
            </a:br>
            <a:r>
              <a:rPr lang="en-US" altLang="ko-KR" sz="700" dirty="0"/>
              <a:t>start = 1</a:t>
            </a:r>
          </a:p>
          <a:p>
            <a:r>
              <a:rPr lang="en-US" altLang="ko-KR" sz="700" dirty="0"/>
              <a:t>End = </a:t>
            </a:r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cxnSp>
        <p:nvCxnSpPr>
          <p:cNvPr id="15" name="직선 연결선 14"/>
          <p:cNvCxnSpPr>
            <a:stCxn id="7" idx="4"/>
            <a:endCxn id="10" idx="0"/>
          </p:cNvCxnSpPr>
          <p:nvPr/>
        </p:nvCxnSpPr>
        <p:spPr>
          <a:xfrm flipH="1">
            <a:off x="3344525" y="1308795"/>
            <a:ext cx="542672" cy="53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4"/>
            <a:endCxn id="12" idx="0"/>
          </p:cNvCxnSpPr>
          <p:nvPr/>
        </p:nvCxnSpPr>
        <p:spPr>
          <a:xfrm>
            <a:off x="3887197" y="1308795"/>
            <a:ext cx="605780" cy="53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895" y="286907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 = 3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2028943" y="3341162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25242" y="3212976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1</a:t>
            </a:r>
            <a:endParaRPr lang="ko-KR" altLang="en-US" sz="700" dirty="0"/>
          </a:p>
        </p:txBody>
      </p:sp>
      <p:sp>
        <p:nvSpPr>
          <p:cNvPr id="21" name="타원 20"/>
          <p:cNvSpPr/>
          <p:nvPr/>
        </p:nvSpPr>
        <p:spPr>
          <a:xfrm>
            <a:off x="1605279" y="3949199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1578" y="3821013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2</a:t>
            </a:r>
            <a:endParaRPr lang="ko-KR" altLang="en-US" sz="700" dirty="0"/>
          </a:p>
        </p:txBody>
      </p:sp>
      <p:sp>
        <p:nvSpPr>
          <p:cNvPr id="23" name="타원 22"/>
          <p:cNvSpPr/>
          <p:nvPr/>
        </p:nvSpPr>
        <p:spPr>
          <a:xfrm>
            <a:off x="2589633" y="3949199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85932" y="3821013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3</a:t>
            </a:r>
            <a:endParaRPr lang="ko-KR" altLang="en-US" sz="700" dirty="0"/>
          </a:p>
        </p:txBody>
      </p:sp>
      <p:cxnSp>
        <p:nvCxnSpPr>
          <p:cNvPr id="25" name="직선 연결선 24"/>
          <p:cNvCxnSpPr>
            <a:stCxn id="19" idx="4"/>
            <a:endCxn id="21" idx="0"/>
          </p:cNvCxnSpPr>
          <p:nvPr/>
        </p:nvCxnSpPr>
        <p:spPr>
          <a:xfrm flipH="1">
            <a:off x="1893311" y="3701202"/>
            <a:ext cx="423664" cy="2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3" idx="0"/>
          </p:cNvCxnSpPr>
          <p:nvPr/>
        </p:nvCxnSpPr>
        <p:spPr>
          <a:xfrm>
            <a:off x="2316975" y="3701202"/>
            <a:ext cx="560690" cy="2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160620" y="4531566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6919" y="4403380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4</a:t>
            </a:r>
            <a:endParaRPr lang="ko-KR" altLang="en-US" sz="700" dirty="0"/>
          </a:p>
        </p:txBody>
      </p:sp>
      <p:sp>
        <p:nvSpPr>
          <p:cNvPr id="30" name="타원 29"/>
          <p:cNvSpPr/>
          <p:nvPr/>
        </p:nvSpPr>
        <p:spPr>
          <a:xfrm>
            <a:off x="2104721" y="4531566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01020" y="4403380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Node = 5</a:t>
            </a:r>
            <a:endParaRPr lang="ko-KR" altLang="en-US" sz="700" dirty="0"/>
          </a:p>
        </p:txBody>
      </p:sp>
      <p:cxnSp>
        <p:nvCxnSpPr>
          <p:cNvPr id="33" name="직선 연결선 32"/>
          <p:cNvCxnSpPr>
            <a:stCxn id="21" idx="4"/>
            <a:endCxn id="28" idx="0"/>
          </p:cNvCxnSpPr>
          <p:nvPr/>
        </p:nvCxnSpPr>
        <p:spPr>
          <a:xfrm flipH="1">
            <a:off x="1448652" y="4309239"/>
            <a:ext cx="444659" cy="22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4"/>
            <a:endCxn id="30" idx="0"/>
          </p:cNvCxnSpPr>
          <p:nvPr/>
        </p:nvCxnSpPr>
        <p:spPr>
          <a:xfrm>
            <a:off x="1893311" y="4309239"/>
            <a:ext cx="499442" cy="22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42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4</cp:revision>
  <dcterms:created xsi:type="dcterms:W3CDTF">2006-10-05T04:04:58Z</dcterms:created>
  <dcterms:modified xsi:type="dcterms:W3CDTF">2022-02-27T12:47:02Z</dcterms:modified>
</cp:coreProperties>
</file>