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4"/>
  </p:sldMasterIdLst>
  <p:notesMasterIdLst>
    <p:notesMasterId r:id="rId37"/>
  </p:notesMasterIdLst>
  <p:sldIdLst>
    <p:sldId id="256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5" r:id="rId27"/>
    <p:sldId id="286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국준" initials="이" lastIdx="1" clrIdx="0">
    <p:extLst>
      <p:ext uri="{19B8F6BF-5375-455C-9EA6-DF929625EA0E}">
        <p15:presenceInfo xmlns:p15="http://schemas.microsoft.com/office/powerpoint/2012/main" userId="이국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EE12F-AA4F-4C63-8F2C-25A46106F575}" v="1138" dt="2020-04-02T00:53:55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679" autoAdjust="0"/>
  </p:normalViewPr>
  <p:slideViewPr>
    <p:cSldViewPr snapToGrid="0">
      <p:cViewPr varScale="1">
        <p:scale>
          <a:sx n="101" d="100"/>
          <a:sy n="101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ixnio.com/objects/mechanism-metal-monochrome-steel-wheels-cogs-gears-industry-machine-mechanical" TargetMode="External"/><Relationship Id="rId1" Type="http://schemas.openxmlformats.org/officeDocument/2006/relationships/image" Target="../media/image6.jp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ixnio.com/objects/mechanism-metal-monochrome-steel-wheels-cogs-gears-industry-machine-mechanical" TargetMode="External"/><Relationship Id="rId1" Type="http://schemas.openxmlformats.org/officeDocument/2006/relationships/image" Target="../media/image6.jp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644F1D-9C41-444C-BD48-7939891D391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462A267-0B9E-4789-923B-AC5F11D81834}">
      <dgm:prSet/>
      <dgm:spPr/>
      <dgm:t>
        <a:bodyPr/>
        <a:lstStyle/>
        <a:p>
          <a:r>
            <a:rPr lang="en-US" baseline="0"/>
            <a:t>Chapter01. </a:t>
          </a:r>
          <a:r>
            <a:rPr lang="ko-KR" baseline="0"/>
            <a:t>프로그래밍 개요</a:t>
          </a:r>
          <a:endParaRPr lang="en-US"/>
        </a:p>
      </dgm:t>
    </dgm:pt>
    <dgm:pt modelId="{01E8FFFE-96D5-4A42-BA94-8E47C61FCCF9}" type="parTrans" cxnId="{E680B7D8-9735-46CA-87E4-DD4FDF8304F4}">
      <dgm:prSet/>
      <dgm:spPr/>
      <dgm:t>
        <a:bodyPr/>
        <a:lstStyle/>
        <a:p>
          <a:endParaRPr lang="en-US"/>
        </a:p>
      </dgm:t>
    </dgm:pt>
    <dgm:pt modelId="{15A8FA42-5712-4346-B872-C84402A44E80}" type="sibTrans" cxnId="{E680B7D8-9735-46CA-87E4-DD4FDF8304F4}">
      <dgm:prSet/>
      <dgm:spPr/>
      <dgm:t>
        <a:bodyPr/>
        <a:lstStyle/>
        <a:p>
          <a:endParaRPr lang="en-US"/>
        </a:p>
      </dgm:t>
    </dgm:pt>
    <dgm:pt modelId="{52DCE802-ECF3-44D5-AFFD-09ADABCE86B4}">
      <dgm:prSet/>
      <dgm:spPr/>
      <dgm:t>
        <a:bodyPr/>
        <a:lstStyle/>
        <a:p>
          <a:r>
            <a:rPr lang="en-US" baseline="0"/>
            <a:t>Chapter02. </a:t>
          </a:r>
          <a:r>
            <a:rPr lang="ko-KR" baseline="0"/>
            <a:t>프로그래밍 작성 과정</a:t>
          </a:r>
          <a:endParaRPr lang="en-US"/>
        </a:p>
      </dgm:t>
    </dgm:pt>
    <dgm:pt modelId="{4D78A2A6-5E44-4586-907A-B961685072BC}" type="parTrans" cxnId="{0D7F4BF0-0274-46DB-A317-BB0972251CC8}">
      <dgm:prSet/>
      <dgm:spPr/>
      <dgm:t>
        <a:bodyPr/>
        <a:lstStyle/>
        <a:p>
          <a:endParaRPr lang="en-US"/>
        </a:p>
      </dgm:t>
    </dgm:pt>
    <dgm:pt modelId="{E066380B-900F-4C2F-849A-FFA20832E83D}" type="sibTrans" cxnId="{0D7F4BF0-0274-46DB-A317-BB0972251CC8}">
      <dgm:prSet/>
      <dgm:spPr/>
      <dgm:t>
        <a:bodyPr/>
        <a:lstStyle/>
        <a:p>
          <a:endParaRPr lang="en-US"/>
        </a:p>
      </dgm:t>
    </dgm:pt>
    <dgm:pt modelId="{69C647E6-A56F-4CE5-8179-0310A0D235CA}">
      <dgm:prSet/>
      <dgm:spPr/>
      <dgm:t>
        <a:bodyPr/>
        <a:lstStyle/>
        <a:p>
          <a:r>
            <a:rPr lang="en-US" baseline="0"/>
            <a:t>Chapter03. C</a:t>
          </a:r>
          <a:r>
            <a:rPr lang="ko-KR" baseline="0"/>
            <a:t>프로그램 구성요소</a:t>
          </a:r>
          <a:endParaRPr lang="en-US"/>
        </a:p>
      </dgm:t>
    </dgm:pt>
    <dgm:pt modelId="{CE6E3919-57E7-42F9-98CA-0D039B4004F4}" type="parTrans" cxnId="{75D47057-E8D6-40FA-9CBD-2B3EC006C78E}">
      <dgm:prSet/>
      <dgm:spPr/>
      <dgm:t>
        <a:bodyPr/>
        <a:lstStyle/>
        <a:p>
          <a:endParaRPr lang="en-US"/>
        </a:p>
      </dgm:t>
    </dgm:pt>
    <dgm:pt modelId="{0F07E0C5-C12D-4864-8803-3CC42E1A2190}" type="sibTrans" cxnId="{75D47057-E8D6-40FA-9CBD-2B3EC006C78E}">
      <dgm:prSet/>
      <dgm:spPr/>
      <dgm:t>
        <a:bodyPr/>
        <a:lstStyle/>
        <a:p>
          <a:endParaRPr lang="en-US"/>
        </a:p>
      </dgm:t>
    </dgm:pt>
    <dgm:pt modelId="{17F86AF2-2EC3-4D86-ADA2-306B11EF6503}" type="pres">
      <dgm:prSet presAssocID="{A7644F1D-9C41-444C-BD48-7939891D3918}" presName="outerComposite" presStyleCnt="0">
        <dgm:presLayoutVars>
          <dgm:chMax val="5"/>
          <dgm:dir/>
          <dgm:resizeHandles val="exact"/>
        </dgm:presLayoutVars>
      </dgm:prSet>
      <dgm:spPr/>
    </dgm:pt>
    <dgm:pt modelId="{930D7C60-51F3-4A51-806F-798E44F19E97}" type="pres">
      <dgm:prSet presAssocID="{A7644F1D-9C41-444C-BD48-7939891D3918}" presName="dummyMaxCanvas" presStyleCnt="0">
        <dgm:presLayoutVars/>
      </dgm:prSet>
      <dgm:spPr/>
    </dgm:pt>
    <dgm:pt modelId="{A9F3F1B2-2E84-4CD6-AA57-C342059AF8BB}" type="pres">
      <dgm:prSet presAssocID="{A7644F1D-9C41-444C-BD48-7939891D3918}" presName="ThreeNodes_1" presStyleLbl="node1" presStyleIdx="0" presStyleCnt="3">
        <dgm:presLayoutVars>
          <dgm:bulletEnabled val="1"/>
        </dgm:presLayoutVars>
      </dgm:prSet>
      <dgm:spPr/>
    </dgm:pt>
    <dgm:pt modelId="{973A8C18-C945-48D3-A43B-2C67ECAE80D0}" type="pres">
      <dgm:prSet presAssocID="{A7644F1D-9C41-444C-BD48-7939891D3918}" presName="ThreeNodes_2" presStyleLbl="node1" presStyleIdx="1" presStyleCnt="3">
        <dgm:presLayoutVars>
          <dgm:bulletEnabled val="1"/>
        </dgm:presLayoutVars>
      </dgm:prSet>
      <dgm:spPr/>
    </dgm:pt>
    <dgm:pt modelId="{DF561FB4-38B7-4425-8904-07096402B48F}" type="pres">
      <dgm:prSet presAssocID="{A7644F1D-9C41-444C-BD48-7939891D3918}" presName="ThreeNodes_3" presStyleLbl="node1" presStyleIdx="2" presStyleCnt="3">
        <dgm:presLayoutVars>
          <dgm:bulletEnabled val="1"/>
        </dgm:presLayoutVars>
      </dgm:prSet>
      <dgm:spPr/>
    </dgm:pt>
    <dgm:pt modelId="{203338BB-9138-482A-A5B7-8AE736B8D268}" type="pres">
      <dgm:prSet presAssocID="{A7644F1D-9C41-444C-BD48-7939891D3918}" presName="ThreeConn_1-2" presStyleLbl="fgAccFollowNode1" presStyleIdx="0" presStyleCnt="2">
        <dgm:presLayoutVars>
          <dgm:bulletEnabled val="1"/>
        </dgm:presLayoutVars>
      </dgm:prSet>
      <dgm:spPr/>
    </dgm:pt>
    <dgm:pt modelId="{563714C1-9256-4DD4-9F3B-47DF278BE3F8}" type="pres">
      <dgm:prSet presAssocID="{A7644F1D-9C41-444C-BD48-7939891D3918}" presName="ThreeConn_2-3" presStyleLbl="fgAccFollowNode1" presStyleIdx="1" presStyleCnt="2">
        <dgm:presLayoutVars>
          <dgm:bulletEnabled val="1"/>
        </dgm:presLayoutVars>
      </dgm:prSet>
      <dgm:spPr/>
    </dgm:pt>
    <dgm:pt modelId="{220C5DAB-C767-4B6F-828F-B27F33A3C71C}" type="pres">
      <dgm:prSet presAssocID="{A7644F1D-9C41-444C-BD48-7939891D3918}" presName="ThreeNodes_1_text" presStyleLbl="node1" presStyleIdx="2" presStyleCnt="3">
        <dgm:presLayoutVars>
          <dgm:bulletEnabled val="1"/>
        </dgm:presLayoutVars>
      </dgm:prSet>
      <dgm:spPr/>
    </dgm:pt>
    <dgm:pt modelId="{6003475B-553D-4A0E-99E3-5CB9C4431F79}" type="pres">
      <dgm:prSet presAssocID="{A7644F1D-9C41-444C-BD48-7939891D3918}" presName="ThreeNodes_2_text" presStyleLbl="node1" presStyleIdx="2" presStyleCnt="3">
        <dgm:presLayoutVars>
          <dgm:bulletEnabled val="1"/>
        </dgm:presLayoutVars>
      </dgm:prSet>
      <dgm:spPr/>
    </dgm:pt>
    <dgm:pt modelId="{154A4133-A20C-4503-BDC2-4271AE74D6D0}" type="pres">
      <dgm:prSet presAssocID="{A7644F1D-9C41-444C-BD48-7939891D391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26D2708-CE92-4006-AE69-453C12EA9F9E}" type="presOf" srcId="{E462A267-0B9E-4789-923B-AC5F11D81834}" destId="{220C5DAB-C767-4B6F-828F-B27F33A3C71C}" srcOrd="1" destOrd="0" presId="urn:microsoft.com/office/officeart/2005/8/layout/vProcess5"/>
    <dgm:cxn modelId="{EF02EC13-CD93-4633-93B5-73B3BA2A1321}" type="presOf" srcId="{69C647E6-A56F-4CE5-8179-0310A0D235CA}" destId="{154A4133-A20C-4503-BDC2-4271AE74D6D0}" srcOrd="1" destOrd="0" presId="urn:microsoft.com/office/officeart/2005/8/layout/vProcess5"/>
    <dgm:cxn modelId="{D4E10D3A-10AE-40FE-B3C4-2DEB438613A3}" type="presOf" srcId="{52DCE802-ECF3-44D5-AFFD-09ADABCE86B4}" destId="{973A8C18-C945-48D3-A43B-2C67ECAE80D0}" srcOrd="0" destOrd="0" presId="urn:microsoft.com/office/officeart/2005/8/layout/vProcess5"/>
    <dgm:cxn modelId="{2ECDF65E-34B3-4140-BDD7-66A114AF9A71}" type="presOf" srcId="{52DCE802-ECF3-44D5-AFFD-09ADABCE86B4}" destId="{6003475B-553D-4A0E-99E3-5CB9C4431F79}" srcOrd="1" destOrd="0" presId="urn:microsoft.com/office/officeart/2005/8/layout/vProcess5"/>
    <dgm:cxn modelId="{87166C6A-9D28-4942-889B-C6C4794755C7}" type="presOf" srcId="{15A8FA42-5712-4346-B872-C84402A44E80}" destId="{203338BB-9138-482A-A5B7-8AE736B8D268}" srcOrd="0" destOrd="0" presId="urn:microsoft.com/office/officeart/2005/8/layout/vProcess5"/>
    <dgm:cxn modelId="{92EAFB55-F1E1-4750-85C6-8392885F981F}" type="presOf" srcId="{E066380B-900F-4C2F-849A-FFA20832E83D}" destId="{563714C1-9256-4DD4-9F3B-47DF278BE3F8}" srcOrd="0" destOrd="0" presId="urn:microsoft.com/office/officeart/2005/8/layout/vProcess5"/>
    <dgm:cxn modelId="{75D47057-E8D6-40FA-9CBD-2B3EC006C78E}" srcId="{A7644F1D-9C41-444C-BD48-7939891D3918}" destId="{69C647E6-A56F-4CE5-8179-0310A0D235CA}" srcOrd="2" destOrd="0" parTransId="{CE6E3919-57E7-42F9-98CA-0D039B4004F4}" sibTransId="{0F07E0C5-C12D-4864-8803-3CC42E1A2190}"/>
    <dgm:cxn modelId="{9F690DAB-410A-4010-8346-2049D7671AF1}" type="presOf" srcId="{A7644F1D-9C41-444C-BD48-7939891D3918}" destId="{17F86AF2-2EC3-4D86-ADA2-306B11EF6503}" srcOrd="0" destOrd="0" presId="urn:microsoft.com/office/officeart/2005/8/layout/vProcess5"/>
    <dgm:cxn modelId="{E680B7D8-9735-46CA-87E4-DD4FDF8304F4}" srcId="{A7644F1D-9C41-444C-BD48-7939891D3918}" destId="{E462A267-0B9E-4789-923B-AC5F11D81834}" srcOrd="0" destOrd="0" parTransId="{01E8FFFE-96D5-4A42-BA94-8E47C61FCCF9}" sibTransId="{15A8FA42-5712-4346-B872-C84402A44E80}"/>
    <dgm:cxn modelId="{6A596AE9-88DB-4465-B63D-87521636BAEF}" type="presOf" srcId="{69C647E6-A56F-4CE5-8179-0310A0D235CA}" destId="{DF561FB4-38B7-4425-8904-07096402B48F}" srcOrd="0" destOrd="0" presId="urn:microsoft.com/office/officeart/2005/8/layout/vProcess5"/>
    <dgm:cxn modelId="{F8A78EEA-82C1-4B14-90E9-28D94F906CD2}" type="presOf" srcId="{E462A267-0B9E-4789-923B-AC5F11D81834}" destId="{A9F3F1B2-2E84-4CD6-AA57-C342059AF8BB}" srcOrd="0" destOrd="0" presId="urn:microsoft.com/office/officeart/2005/8/layout/vProcess5"/>
    <dgm:cxn modelId="{0D7F4BF0-0274-46DB-A317-BB0972251CC8}" srcId="{A7644F1D-9C41-444C-BD48-7939891D3918}" destId="{52DCE802-ECF3-44D5-AFFD-09ADABCE86B4}" srcOrd="1" destOrd="0" parTransId="{4D78A2A6-5E44-4586-907A-B961685072BC}" sibTransId="{E066380B-900F-4C2F-849A-FFA20832E83D}"/>
    <dgm:cxn modelId="{2C7036B2-F8DB-4604-9C0E-3849C9BF26B7}" type="presParOf" srcId="{17F86AF2-2EC3-4D86-ADA2-306B11EF6503}" destId="{930D7C60-51F3-4A51-806F-798E44F19E97}" srcOrd="0" destOrd="0" presId="urn:microsoft.com/office/officeart/2005/8/layout/vProcess5"/>
    <dgm:cxn modelId="{6A06BDF9-F387-497F-87FA-CBE926E95500}" type="presParOf" srcId="{17F86AF2-2EC3-4D86-ADA2-306B11EF6503}" destId="{A9F3F1B2-2E84-4CD6-AA57-C342059AF8BB}" srcOrd="1" destOrd="0" presId="urn:microsoft.com/office/officeart/2005/8/layout/vProcess5"/>
    <dgm:cxn modelId="{90A4381E-D01D-4F02-93CF-3DE653A578AC}" type="presParOf" srcId="{17F86AF2-2EC3-4D86-ADA2-306B11EF6503}" destId="{973A8C18-C945-48D3-A43B-2C67ECAE80D0}" srcOrd="2" destOrd="0" presId="urn:microsoft.com/office/officeart/2005/8/layout/vProcess5"/>
    <dgm:cxn modelId="{406635B5-EA84-46B1-9FE9-0C4C7526BC4E}" type="presParOf" srcId="{17F86AF2-2EC3-4D86-ADA2-306B11EF6503}" destId="{DF561FB4-38B7-4425-8904-07096402B48F}" srcOrd="3" destOrd="0" presId="urn:microsoft.com/office/officeart/2005/8/layout/vProcess5"/>
    <dgm:cxn modelId="{96374EDE-D9A8-451C-8818-6A06D54BBEA8}" type="presParOf" srcId="{17F86AF2-2EC3-4D86-ADA2-306B11EF6503}" destId="{203338BB-9138-482A-A5B7-8AE736B8D268}" srcOrd="4" destOrd="0" presId="urn:microsoft.com/office/officeart/2005/8/layout/vProcess5"/>
    <dgm:cxn modelId="{025648F8-0377-4E90-A7AA-492CE38CED17}" type="presParOf" srcId="{17F86AF2-2EC3-4D86-ADA2-306B11EF6503}" destId="{563714C1-9256-4DD4-9F3B-47DF278BE3F8}" srcOrd="5" destOrd="0" presId="urn:microsoft.com/office/officeart/2005/8/layout/vProcess5"/>
    <dgm:cxn modelId="{A6490B7F-34F7-47B2-91F5-3A8762B69C0B}" type="presParOf" srcId="{17F86AF2-2EC3-4D86-ADA2-306B11EF6503}" destId="{220C5DAB-C767-4B6F-828F-B27F33A3C71C}" srcOrd="6" destOrd="0" presId="urn:microsoft.com/office/officeart/2005/8/layout/vProcess5"/>
    <dgm:cxn modelId="{F6D25D9B-2809-4607-BA1C-9782508B7F47}" type="presParOf" srcId="{17F86AF2-2EC3-4D86-ADA2-306B11EF6503}" destId="{6003475B-553D-4A0E-99E3-5CB9C4431F79}" srcOrd="7" destOrd="0" presId="urn:microsoft.com/office/officeart/2005/8/layout/vProcess5"/>
    <dgm:cxn modelId="{2D0D480F-915F-4942-91ED-D8523ECBB0B3}" type="presParOf" srcId="{17F86AF2-2EC3-4D86-ADA2-306B11EF6503}" destId="{154A4133-A20C-4503-BDC2-4271AE74D6D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FA96A9-5B4B-4E92-B08D-FD895793BEC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6AA0D56-DF2A-4E34-BBE9-68CC6BC1EE3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ko-KR"/>
            <a:t>기계어</a:t>
          </a:r>
          <a:endParaRPr lang="en-US"/>
        </a:p>
      </dgm:t>
    </dgm:pt>
    <dgm:pt modelId="{43E8939A-4FE8-4FDB-8E8D-DE55AC860371}" type="parTrans" cxnId="{E9D423D7-1B75-486A-AF18-783F3D4630D9}">
      <dgm:prSet/>
      <dgm:spPr/>
      <dgm:t>
        <a:bodyPr/>
        <a:lstStyle/>
        <a:p>
          <a:endParaRPr lang="en-US"/>
        </a:p>
      </dgm:t>
    </dgm:pt>
    <dgm:pt modelId="{A7E1AAFE-51ED-4C86-A97D-74BD38EBE5F4}" type="sibTrans" cxnId="{E9D423D7-1B75-486A-AF18-783F3D4630D9}">
      <dgm:prSet/>
      <dgm:spPr/>
      <dgm:t>
        <a:bodyPr/>
        <a:lstStyle/>
        <a:p>
          <a:endParaRPr lang="en-US"/>
        </a:p>
      </dgm:t>
    </dgm:pt>
    <dgm:pt modelId="{D6D05B8D-715E-4219-B68A-913178B86F5A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컴퓨터가 알아들을 수 있는 언어</a:t>
          </a:r>
          <a:r>
            <a:rPr lang="en-US"/>
            <a:t>. </a:t>
          </a:r>
          <a:r>
            <a:rPr lang="ko-KR"/>
            <a:t>이진수로 구성</a:t>
          </a:r>
          <a:endParaRPr lang="en-US"/>
        </a:p>
      </dgm:t>
    </dgm:pt>
    <dgm:pt modelId="{625B0F6A-E536-4B7B-9DA7-2CD6277F92BE}" type="parTrans" cxnId="{6F5016ED-4702-4B6C-A636-168F50FD1DCF}">
      <dgm:prSet/>
      <dgm:spPr/>
      <dgm:t>
        <a:bodyPr/>
        <a:lstStyle/>
        <a:p>
          <a:endParaRPr lang="en-US"/>
        </a:p>
      </dgm:t>
    </dgm:pt>
    <dgm:pt modelId="{F6FFABCB-4C9E-476E-8436-C9210D7AA4F5}" type="sibTrans" cxnId="{6F5016ED-4702-4B6C-A636-168F50FD1DCF}">
      <dgm:prSet/>
      <dgm:spPr/>
      <dgm:t>
        <a:bodyPr/>
        <a:lstStyle/>
        <a:p>
          <a:endParaRPr lang="en-US"/>
        </a:p>
      </dgm:t>
    </dgm:pt>
    <dgm:pt modelId="{59948561-02BC-4675-9122-EE6681CB92E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ko-KR"/>
            <a:t>어셈블리어</a:t>
          </a:r>
          <a:endParaRPr lang="en-US"/>
        </a:p>
      </dgm:t>
    </dgm:pt>
    <dgm:pt modelId="{A31365E0-BACC-4F9C-B73C-836B22BF4896}" type="parTrans" cxnId="{BB94E8FB-8524-4516-862A-1E0E290DB953}">
      <dgm:prSet/>
      <dgm:spPr/>
      <dgm:t>
        <a:bodyPr/>
        <a:lstStyle/>
        <a:p>
          <a:endParaRPr lang="en-US"/>
        </a:p>
      </dgm:t>
    </dgm:pt>
    <dgm:pt modelId="{A6D52C4B-58A9-4BB1-8E55-0CFEA3D81E35}" type="sibTrans" cxnId="{BB94E8FB-8524-4516-862A-1E0E290DB953}">
      <dgm:prSet/>
      <dgm:spPr/>
      <dgm:t>
        <a:bodyPr/>
        <a:lstStyle/>
        <a:p>
          <a:endParaRPr lang="en-US"/>
        </a:p>
      </dgm:t>
    </dgm:pt>
    <dgm:pt modelId="{4EF93413-95FD-4A2F-878A-23BA90074BA3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기계어보다는 상위언어</a:t>
          </a:r>
          <a:endParaRPr lang="en-US"/>
        </a:p>
      </dgm:t>
    </dgm:pt>
    <dgm:pt modelId="{4B5F78A7-0F3D-4385-A59E-510169DA542E}" type="parTrans" cxnId="{1EDE241C-A1B0-44A8-A3A2-56C4A749876D}">
      <dgm:prSet/>
      <dgm:spPr/>
      <dgm:t>
        <a:bodyPr/>
        <a:lstStyle/>
        <a:p>
          <a:endParaRPr lang="en-US"/>
        </a:p>
      </dgm:t>
    </dgm:pt>
    <dgm:pt modelId="{DE155DC5-9993-4B01-8FD1-E89003ED003B}" type="sibTrans" cxnId="{1EDE241C-A1B0-44A8-A3A2-56C4A749876D}">
      <dgm:prSet/>
      <dgm:spPr/>
      <dgm:t>
        <a:bodyPr/>
        <a:lstStyle/>
        <a:p>
          <a:endParaRPr lang="en-US"/>
        </a:p>
      </dgm:t>
    </dgm:pt>
    <dgm:pt modelId="{67E72DF4-14D3-42FE-9A74-A89DF553AE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CPU</a:t>
          </a:r>
          <a:r>
            <a:rPr lang="ko-KR"/>
            <a:t>가 달라지면 실행 불가능</a:t>
          </a:r>
          <a:endParaRPr lang="en-US"/>
        </a:p>
      </dgm:t>
    </dgm:pt>
    <dgm:pt modelId="{633C45ED-D8F8-4DFB-999C-24968637A245}" type="parTrans" cxnId="{53BAA53D-3C5B-4C71-8086-D4A6EF73AF46}">
      <dgm:prSet/>
      <dgm:spPr/>
      <dgm:t>
        <a:bodyPr/>
        <a:lstStyle/>
        <a:p>
          <a:endParaRPr lang="en-US"/>
        </a:p>
      </dgm:t>
    </dgm:pt>
    <dgm:pt modelId="{D85BCFAD-C34A-47DF-986C-841F3E614576}" type="sibTrans" cxnId="{53BAA53D-3C5B-4C71-8086-D4A6EF73AF46}">
      <dgm:prSet/>
      <dgm:spPr/>
      <dgm:t>
        <a:bodyPr/>
        <a:lstStyle/>
        <a:p>
          <a:endParaRPr lang="en-US"/>
        </a:p>
      </dgm:t>
    </dgm:pt>
    <dgm:pt modelId="{87CC9C2C-3861-4AF6-BA1F-7978A9F246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Low lever language(</a:t>
          </a:r>
          <a:r>
            <a:rPr lang="ko-KR"/>
            <a:t>저급언어</a:t>
          </a:r>
          <a:r>
            <a:rPr lang="en-US"/>
            <a:t>)</a:t>
          </a:r>
          <a:r>
            <a:rPr lang="ko-KR"/>
            <a:t>라고도 불림</a:t>
          </a:r>
          <a:endParaRPr lang="en-US"/>
        </a:p>
      </dgm:t>
    </dgm:pt>
    <dgm:pt modelId="{802DB41F-235D-4637-B331-70CB27ED4497}" type="parTrans" cxnId="{F28B4125-ED11-47E0-B9DE-2312041025F9}">
      <dgm:prSet/>
      <dgm:spPr/>
      <dgm:t>
        <a:bodyPr/>
        <a:lstStyle/>
        <a:p>
          <a:endParaRPr lang="en-US"/>
        </a:p>
      </dgm:t>
    </dgm:pt>
    <dgm:pt modelId="{7E9AA536-6E97-4C23-9A8C-B32DDFBD05F7}" type="sibTrans" cxnId="{F28B4125-ED11-47E0-B9DE-2312041025F9}">
      <dgm:prSet/>
      <dgm:spPr/>
      <dgm:t>
        <a:bodyPr/>
        <a:lstStyle/>
        <a:p>
          <a:endParaRPr lang="en-US"/>
        </a:p>
      </dgm:t>
    </dgm:pt>
    <dgm:pt modelId="{1261F393-BC5C-4F97-A955-3C58D276C45C}" type="pres">
      <dgm:prSet presAssocID="{BDFA96A9-5B4B-4E92-B08D-FD895793BECA}" presName="root" presStyleCnt="0">
        <dgm:presLayoutVars>
          <dgm:dir/>
          <dgm:resizeHandles val="exact"/>
        </dgm:presLayoutVars>
      </dgm:prSet>
      <dgm:spPr/>
    </dgm:pt>
    <dgm:pt modelId="{5E6C165E-41C5-4DE2-B4BF-453087B1D5D7}" type="pres">
      <dgm:prSet presAssocID="{F6AA0D56-DF2A-4E34-BBE9-68CC6BC1EE3E}" presName="compNode" presStyleCnt="0"/>
      <dgm:spPr/>
    </dgm:pt>
    <dgm:pt modelId="{95993E52-F6BA-4280-9681-829FB41F6DA6}" type="pres">
      <dgm:prSet presAssocID="{F6AA0D56-DF2A-4E34-BBE9-68CC6BC1EE3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8632A6E2-971C-4816-B38D-5D67B8928BCF}" type="pres">
      <dgm:prSet presAssocID="{F6AA0D56-DF2A-4E34-BBE9-68CC6BC1EE3E}" presName="iconSpace" presStyleCnt="0"/>
      <dgm:spPr/>
    </dgm:pt>
    <dgm:pt modelId="{A3C3120D-20F5-44E0-9D0E-9E8765FCF870}" type="pres">
      <dgm:prSet presAssocID="{F6AA0D56-DF2A-4E34-BBE9-68CC6BC1EE3E}" presName="parTx" presStyleLbl="revTx" presStyleIdx="0" presStyleCnt="4">
        <dgm:presLayoutVars>
          <dgm:chMax val="0"/>
          <dgm:chPref val="0"/>
        </dgm:presLayoutVars>
      </dgm:prSet>
      <dgm:spPr/>
    </dgm:pt>
    <dgm:pt modelId="{9F7C7101-CBED-4B05-87E2-A1886AA5FC6F}" type="pres">
      <dgm:prSet presAssocID="{F6AA0D56-DF2A-4E34-BBE9-68CC6BC1EE3E}" presName="txSpace" presStyleCnt="0"/>
      <dgm:spPr/>
    </dgm:pt>
    <dgm:pt modelId="{0BD60CB4-8888-4A81-B2B3-95D87A91AB9B}" type="pres">
      <dgm:prSet presAssocID="{F6AA0D56-DF2A-4E34-BBE9-68CC6BC1EE3E}" presName="desTx" presStyleLbl="revTx" presStyleIdx="1" presStyleCnt="4">
        <dgm:presLayoutVars/>
      </dgm:prSet>
      <dgm:spPr/>
    </dgm:pt>
    <dgm:pt modelId="{D9CEE847-93A1-4096-866B-D12E94FDDB42}" type="pres">
      <dgm:prSet presAssocID="{A7E1AAFE-51ED-4C86-A97D-74BD38EBE5F4}" presName="sibTrans" presStyleCnt="0"/>
      <dgm:spPr/>
    </dgm:pt>
    <dgm:pt modelId="{BD7DAE97-ED35-4BB6-82AC-A9BB2A68BDD6}" type="pres">
      <dgm:prSet presAssocID="{59948561-02BC-4675-9122-EE6681CB92EF}" presName="compNode" presStyleCnt="0"/>
      <dgm:spPr/>
    </dgm:pt>
    <dgm:pt modelId="{256F2E9C-9381-41C8-ACC7-311AB1735956}" type="pres">
      <dgm:prSet presAssocID="{59948561-02BC-4675-9122-EE6681CB92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1CFE59A0-4EFE-4113-B113-A0F8C3314C42}" type="pres">
      <dgm:prSet presAssocID="{59948561-02BC-4675-9122-EE6681CB92EF}" presName="iconSpace" presStyleCnt="0"/>
      <dgm:spPr/>
    </dgm:pt>
    <dgm:pt modelId="{75E710F8-F24C-408B-AFC1-58F071AFD81D}" type="pres">
      <dgm:prSet presAssocID="{59948561-02BC-4675-9122-EE6681CB92EF}" presName="parTx" presStyleLbl="revTx" presStyleIdx="2" presStyleCnt="4">
        <dgm:presLayoutVars>
          <dgm:chMax val="0"/>
          <dgm:chPref val="0"/>
        </dgm:presLayoutVars>
      </dgm:prSet>
      <dgm:spPr/>
    </dgm:pt>
    <dgm:pt modelId="{810306CD-E664-40A0-94A7-DFAFA868F068}" type="pres">
      <dgm:prSet presAssocID="{59948561-02BC-4675-9122-EE6681CB92EF}" presName="txSpace" presStyleCnt="0"/>
      <dgm:spPr/>
    </dgm:pt>
    <dgm:pt modelId="{D09ADACA-4DC2-4B69-8A5E-EECC8D9F8C01}" type="pres">
      <dgm:prSet presAssocID="{59948561-02BC-4675-9122-EE6681CB92EF}" presName="desTx" presStyleLbl="revTx" presStyleIdx="3" presStyleCnt="4">
        <dgm:presLayoutVars/>
      </dgm:prSet>
      <dgm:spPr/>
    </dgm:pt>
  </dgm:ptLst>
  <dgm:cxnLst>
    <dgm:cxn modelId="{A10B120A-E1B1-45BF-83B9-1B9E9253F6E6}" type="presOf" srcId="{D6D05B8D-715E-4219-B68A-913178B86F5A}" destId="{0BD60CB4-8888-4A81-B2B3-95D87A91AB9B}" srcOrd="0" destOrd="0" presId="urn:microsoft.com/office/officeart/2018/5/layout/CenteredIconLabelDescriptionList"/>
    <dgm:cxn modelId="{2CC5D91B-5946-4003-89ED-85AF642FFECC}" type="presOf" srcId="{87CC9C2C-3861-4AF6-BA1F-7978A9F2465E}" destId="{D09ADACA-4DC2-4B69-8A5E-EECC8D9F8C01}" srcOrd="0" destOrd="2" presId="urn:microsoft.com/office/officeart/2018/5/layout/CenteredIconLabelDescriptionList"/>
    <dgm:cxn modelId="{1EDE241C-A1B0-44A8-A3A2-56C4A749876D}" srcId="{59948561-02BC-4675-9122-EE6681CB92EF}" destId="{4EF93413-95FD-4A2F-878A-23BA90074BA3}" srcOrd="0" destOrd="0" parTransId="{4B5F78A7-0F3D-4385-A59E-510169DA542E}" sibTransId="{DE155DC5-9993-4B01-8FD1-E89003ED003B}"/>
    <dgm:cxn modelId="{F28B4125-ED11-47E0-B9DE-2312041025F9}" srcId="{59948561-02BC-4675-9122-EE6681CB92EF}" destId="{87CC9C2C-3861-4AF6-BA1F-7978A9F2465E}" srcOrd="2" destOrd="0" parTransId="{802DB41F-235D-4637-B331-70CB27ED4497}" sibTransId="{7E9AA536-6E97-4C23-9A8C-B32DDFBD05F7}"/>
    <dgm:cxn modelId="{53BAA53D-3C5B-4C71-8086-D4A6EF73AF46}" srcId="{59948561-02BC-4675-9122-EE6681CB92EF}" destId="{67E72DF4-14D3-42FE-9A74-A89DF553AEA1}" srcOrd="1" destOrd="0" parTransId="{633C45ED-D8F8-4DFB-999C-24968637A245}" sibTransId="{D85BCFAD-C34A-47DF-986C-841F3E614576}"/>
    <dgm:cxn modelId="{E09E6940-49E3-4C76-9414-E355A8EFC5E3}" type="presOf" srcId="{4EF93413-95FD-4A2F-878A-23BA90074BA3}" destId="{D09ADACA-4DC2-4B69-8A5E-EECC8D9F8C01}" srcOrd="0" destOrd="0" presId="urn:microsoft.com/office/officeart/2018/5/layout/CenteredIconLabelDescriptionList"/>
    <dgm:cxn modelId="{92017944-6325-4569-A3E6-6ACBA015897B}" type="presOf" srcId="{59948561-02BC-4675-9122-EE6681CB92EF}" destId="{75E710F8-F24C-408B-AFC1-58F071AFD81D}" srcOrd="0" destOrd="0" presId="urn:microsoft.com/office/officeart/2018/5/layout/CenteredIconLabelDescriptionList"/>
    <dgm:cxn modelId="{26990E80-E31E-4628-A46B-19843DBF65A8}" type="presOf" srcId="{67E72DF4-14D3-42FE-9A74-A89DF553AEA1}" destId="{D09ADACA-4DC2-4B69-8A5E-EECC8D9F8C01}" srcOrd="0" destOrd="1" presId="urn:microsoft.com/office/officeart/2018/5/layout/CenteredIconLabelDescriptionList"/>
    <dgm:cxn modelId="{B57D00CB-6264-49F6-BA3E-0250DF9787A3}" type="presOf" srcId="{BDFA96A9-5B4B-4E92-B08D-FD895793BECA}" destId="{1261F393-BC5C-4F97-A955-3C58D276C45C}" srcOrd="0" destOrd="0" presId="urn:microsoft.com/office/officeart/2018/5/layout/CenteredIconLabelDescriptionList"/>
    <dgm:cxn modelId="{E9D423D7-1B75-486A-AF18-783F3D4630D9}" srcId="{BDFA96A9-5B4B-4E92-B08D-FD895793BECA}" destId="{F6AA0D56-DF2A-4E34-BBE9-68CC6BC1EE3E}" srcOrd="0" destOrd="0" parTransId="{43E8939A-4FE8-4FDB-8E8D-DE55AC860371}" sibTransId="{A7E1AAFE-51ED-4C86-A97D-74BD38EBE5F4}"/>
    <dgm:cxn modelId="{39568DE9-2E8A-4B73-B14D-A42AC913183D}" type="presOf" srcId="{F6AA0D56-DF2A-4E34-BBE9-68CC6BC1EE3E}" destId="{A3C3120D-20F5-44E0-9D0E-9E8765FCF870}" srcOrd="0" destOrd="0" presId="urn:microsoft.com/office/officeart/2018/5/layout/CenteredIconLabelDescriptionList"/>
    <dgm:cxn modelId="{6F5016ED-4702-4B6C-A636-168F50FD1DCF}" srcId="{F6AA0D56-DF2A-4E34-BBE9-68CC6BC1EE3E}" destId="{D6D05B8D-715E-4219-B68A-913178B86F5A}" srcOrd="0" destOrd="0" parTransId="{625B0F6A-E536-4B7B-9DA7-2CD6277F92BE}" sibTransId="{F6FFABCB-4C9E-476E-8436-C9210D7AA4F5}"/>
    <dgm:cxn modelId="{BB94E8FB-8524-4516-862A-1E0E290DB953}" srcId="{BDFA96A9-5B4B-4E92-B08D-FD895793BECA}" destId="{59948561-02BC-4675-9122-EE6681CB92EF}" srcOrd="1" destOrd="0" parTransId="{A31365E0-BACC-4F9C-B73C-836B22BF4896}" sibTransId="{A6D52C4B-58A9-4BB1-8E55-0CFEA3D81E35}"/>
    <dgm:cxn modelId="{95BAE3FC-0649-448A-A99F-6959A98BF94C}" type="presParOf" srcId="{1261F393-BC5C-4F97-A955-3C58D276C45C}" destId="{5E6C165E-41C5-4DE2-B4BF-453087B1D5D7}" srcOrd="0" destOrd="0" presId="urn:microsoft.com/office/officeart/2018/5/layout/CenteredIconLabelDescriptionList"/>
    <dgm:cxn modelId="{325FEB10-8AA7-4CE3-87BD-E9DEFF762500}" type="presParOf" srcId="{5E6C165E-41C5-4DE2-B4BF-453087B1D5D7}" destId="{95993E52-F6BA-4280-9681-829FB41F6DA6}" srcOrd="0" destOrd="0" presId="urn:microsoft.com/office/officeart/2018/5/layout/CenteredIconLabelDescriptionList"/>
    <dgm:cxn modelId="{D7438A0F-446C-4E4B-B9BA-76E709C2E931}" type="presParOf" srcId="{5E6C165E-41C5-4DE2-B4BF-453087B1D5D7}" destId="{8632A6E2-971C-4816-B38D-5D67B8928BCF}" srcOrd="1" destOrd="0" presId="urn:microsoft.com/office/officeart/2018/5/layout/CenteredIconLabelDescriptionList"/>
    <dgm:cxn modelId="{597F33D6-0A85-44ED-B5E7-31DBF7442BCE}" type="presParOf" srcId="{5E6C165E-41C5-4DE2-B4BF-453087B1D5D7}" destId="{A3C3120D-20F5-44E0-9D0E-9E8765FCF870}" srcOrd="2" destOrd="0" presId="urn:microsoft.com/office/officeart/2018/5/layout/CenteredIconLabelDescriptionList"/>
    <dgm:cxn modelId="{F41F3ABC-9A4D-40AB-B2F0-C1D6D7FCF1BC}" type="presParOf" srcId="{5E6C165E-41C5-4DE2-B4BF-453087B1D5D7}" destId="{9F7C7101-CBED-4B05-87E2-A1886AA5FC6F}" srcOrd="3" destOrd="0" presId="urn:microsoft.com/office/officeart/2018/5/layout/CenteredIconLabelDescriptionList"/>
    <dgm:cxn modelId="{51045464-B801-487C-ABBA-28BD5CF7504F}" type="presParOf" srcId="{5E6C165E-41C5-4DE2-B4BF-453087B1D5D7}" destId="{0BD60CB4-8888-4A81-B2B3-95D87A91AB9B}" srcOrd="4" destOrd="0" presId="urn:microsoft.com/office/officeart/2018/5/layout/CenteredIconLabelDescriptionList"/>
    <dgm:cxn modelId="{51B12635-179B-4415-B71D-E1E4B2F4D843}" type="presParOf" srcId="{1261F393-BC5C-4F97-A955-3C58D276C45C}" destId="{D9CEE847-93A1-4096-866B-D12E94FDDB42}" srcOrd="1" destOrd="0" presId="urn:microsoft.com/office/officeart/2018/5/layout/CenteredIconLabelDescriptionList"/>
    <dgm:cxn modelId="{5B4F5BFB-B94B-40ED-AC54-B716A70DF628}" type="presParOf" srcId="{1261F393-BC5C-4F97-A955-3C58D276C45C}" destId="{BD7DAE97-ED35-4BB6-82AC-A9BB2A68BDD6}" srcOrd="2" destOrd="0" presId="urn:microsoft.com/office/officeart/2018/5/layout/CenteredIconLabelDescriptionList"/>
    <dgm:cxn modelId="{46F1A44E-7A09-4723-80DB-E162DD65086F}" type="presParOf" srcId="{BD7DAE97-ED35-4BB6-82AC-A9BB2A68BDD6}" destId="{256F2E9C-9381-41C8-ACC7-311AB1735956}" srcOrd="0" destOrd="0" presId="urn:microsoft.com/office/officeart/2018/5/layout/CenteredIconLabelDescriptionList"/>
    <dgm:cxn modelId="{2E37AC7F-AB3C-4DD6-98FD-1C52A06AD708}" type="presParOf" srcId="{BD7DAE97-ED35-4BB6-82AC-A9BB2A68BDD6}" destId="{1CFE59A0-4EFE-4113-B113-A0F8C3314C42}" srcOrd="1" destOrd="0" presId="urn:microsoft.com/office/officeart/2018/5/layout/CenteredIconLabelDescriptionList"/>
    <dgm:cxn modelId="{BCE9BA9F-955A-489C-B6FD-3ABE17A11AA3}" type="presParOf" srcId="{BD7DAE97-ED35-4BB6-82AC-A9BB2A68BDD6}" destId="{75E710F8-F24C-408B-AFC1-58F071AFD81D}" srcOrd="2" destOrd="0" presId="urn:microsoft.com/office/officeart/2018/5/layout/CenteredIconLabelDescriptionList"/>
    <dgm:cxn modelId="{F0D3F269-06D2-458C-BEA1-273DF3A52EED}" type="presParOf" srcId="{BD7DAE97-ED35-4BB6-82AC-A9BB2A68BDD6}" destId="{810306CD-E664-40A0-94A7-DFAFA868F068}" srcOrd="3" destOrd="0" presId="urn:microsoft.com/office/officeart/2018/5/layout/CenteredIconLabelDescriptionList"/>
    <dgm:cxn modelId="{3CB76B21-773B-45C3-B127-749B1ADF39D2}" type="presParOf" srcId="{BD7DAE97-ED35-4BB6-82AC-A9BB2A68BDD6}" destId="{D09ADACA-4DC2-4B69-8A5E-EECC8D9F8C0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42F3C4-51F0-4D64-831C-303BCAEF778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EF6EC81-4122-4955-8C96-FF382C8FD0F7}">
      <dgm:prSet/>
      <dgm:spPr/>
      <dgm:t>
        <a:bodyPr/>
        <a:lstStyle/>
        <a:p>
          <a:pPr>
            <a:defRPr b="1"/>
          </a:pPr>
          <a:r>
            <a:rPr lang="ko-KR" baseline="0"/>
            <a:t>고급언어</a:t>
          </a:r>
          <a:endParaRPr lang="en-US"/>
        </a:p>
      </dgm:t>
    </dgm:pt>
    <dgm:pt modelId="{EBD93D87-5038-4093-8CBE-E799AD532331}" type="parTrans" cxnId="{683AA8CA-F11C-4706-851D-DCD35A5FD5F3}">
      <dgm:prSet/>
      <dgm:spPr/>
      <dgm:t>
        <a:bodyPr/>
        <a:lstStyle/>
        <a:p>
          <a:endParaRPr lang="en-US"/>
        </a:p>
      </dgm:t>
    </dgm:pt>
    <dgm:pt modelId="{4126EAA9-B414-485D-8C08-0CA83248E9CA}" type="sibTrans" cxnId="{683AA8CA-F11C-4706-851D-DCD35A5FD5F3}">
      <dgm:prSet/>
      <dgm:spPr/>
      <dgm:t>
        <a:bodyPr/>
        <a:lstStyle/>
        <a:p>
          <a:endParaRPr lang="en-US"/>
        </a:p>
      </dgm:t>
    </dgm:pt>
    <dgm:pt modelId="{A2B54C2F-5FFB-4209-B74E-934FF1CABA44}">
      <dgm:prSet/>
      <dgm:spPr/>
      <dgm:t>
        <a:bodyPr/>
        <a:lstStyle/>
        <a:p>
          <a:r>
            <a:rPr lang="ko-KR" i="1" baseline="0"/>
            <a:t>특정한 컴퓨터의 구조나 프로세서와 무관하게 독립적으로 프로그램 작성 가능</a:t>
          </a:r>
          <a:endParaRPr lang="en-US"/>
        </a:p>
      </dgm:t>
    </dgm:pt>
    <dgm:pt modelId="{16C3F7A4-83CC-464F-9CA9-D80807D821A8}" type="parTrans" cxnId="{05D10CB7-3080-47DD-91B0-B992EA20F9A3}">
      <dgm:prSet/>
      <dgm:spPr/>
      <dgm:t>
        <a:bodyPr/>
        <a:lstStyle/>
        <a:p>
          <a:endParaRPr lang="en-US"/>
        </a:p>
      </dgm:t>
    </dgm:pt>
    <dgm:pt modelId="{C776F93B-878E-442B-8BCF-D7468F27A3AE}" type="sibTrans" cxnId="{05D10CB7-3080-47DD-91B0-B992EA20F9A3}">
      <dgm:prSet/>
      <dgm:spPr/>
      <dgm:t>
        <a:bodyPr/>
        <a:lstStyle/>
        <a:p>
          <a:endParaRPr lang="en-US"/>
        </a:p>
      </dgm:t>
    </dgm:pt>
    <dgm:pt modelId="{C6734463-7D78-464A-AE81-BAF0F8AAAC95}">
      <dgm:prSet/>
      <dgm:spPr/>
      <dgm:t>
        <a:bodyPr/>
        <a:lstStyle/>
        <a:p>
          <a:r>
            <a:rPr lang="en-US" i="1" baseline="0"/>
            <a:t>C, C++, Java, C#, Objective-C</a:t>
          </a:r>
          <a:r>
            <a:rPr lang="ko-KR" i="1" baseline="0"/>
            <a:t>등등</a:t>
          </a:r>
          <a:endParaRPr lang="en-US"/>
        </a:p>
      </dgm:t>
    </dgm:pt>
    <dgm:pt modelId="{D0AA6663-DE34-42C9-A4BE-50857C411B5A}" type="parTrans" cxnId="{EC2E0ED2-DEA1-4B5F-AAB7-61B4C62112DA}">
      <dgm:prSet/>
      <dgm:spPr/>
      <dgm:t>
        <a:bodyPr/>
        <a:lstStyle/>
        <a:p>
          <a:endParaRPr lang="en-US"/>
        </a:p>
      </dgm:t>
    </dgm:pt>
    <dgm:pt modelId="{150E32E0-93DE-42B1-AB5E-B41848F2773B}" type="sibTrans" cxnId="{EC2E0ED2-DEA1-4B5F-AAB7-61B4C62112DA}">
      <dgm:prSet/>
      <dgm:spPr/>
      <dgm:t>
        <a:bodyPr/>
        <a:lstStyle/>
        <a:p>
          <a:endParaRPr lang="en-US"/>
        </a:p>
      </dgm:t>
    </dgm:pt>
    <dgm:pt modelId="{1061D19C-0E84-4895-90A5-2D7ED8BE8312}">
      <dgm:prSet/>
      <dgm:spPr/>
      <dgm:t>
        <a:bodyPr/>
        <a:lstStyle/>
        <a:p>
          <a:pPr>
            <a:defRPr b="1"/>
          </a:pPr>
          <a:r>
            <a:rPr lang="ko-KR" baseline="0"/>
            <a:t>컴파일러</a:t>
          </a:r>
          <a:endParaRPr lang="en-US"/>
        </a:p>
      </dgm:t>
    </dgm:pt>
    <dgm:pt modelId="{0B7E58C4-4396-4A10-A83D-F5A756DDDAE9}" type="parTrans" cxnId="{65A35A00-24C5-403D-AB52-6644CA44B45E}">
      <dgm:prSet/>
      <dgm:spPr/>
      <dgm:t>
        <a:bodyPr/>
        <a:lstStyle/>
        <a:p>
          <a:endParaRPr lang="en-US"/>
        </a:p>
      </dgm:t>
    </dgm:pt>
    <dgm:pt modelId="{06BBCCA4-FC2B-48CD-9502-2600D7B4FFA5}" type="sibTrans" cxnId="{65A35A00-24C5-403D-AB52-6644CA44B45E}">
      <dgm:prSet/>
      <dgm:spPr/>
      <dgm:t>
        <a:bodyPr/>
        <a:lstStyle/>
        <a:p>
          <a:endParaRPr lang="en-US"/>
        </a:p>
      </dgm:t>
    </dgm:pt>
    <dgm:pt modelId="{97D20E3F-CC2D-4011-A995-DBE109D94CCE}">
      <dgm:prSet/>
      <dgm:spPr/>
      <dgm:t>
        <a:bodyPr/>
        <a:lstStyle/>
        <a:p>
          <a:r>
            <a:rPr lang="ko-KR" i="1" baseline="0"/>
            <a:t>프로그래밍 언어로 작성된 프로그램을 기계어로 변환</a:t>
          </a:r>
          <a:endParaRPr lang="en-US"/>
        </a:p>
      </dgm:t>
    </dgm:pt>
    <dgm:pt modelId="{AB1D6D68-1956-49A2-B48E-BED8D2F2D37A}" type="parTrans" cxnId="{A3C082B6-DE80-4328-870D-07A858A4C7D6}">
      <dgm:prSet/>
      <dgm:spPr/>
      <dgm:t>
        <a:bodyPr/>
        <a:lstStyle/>
        <a:p>
          <a:endParaRPr lang="en-US"/>
        </a:p>
      </dgm:t>
    </dgm:pt>
    <dgm:pt modelId="{2161FF07-3E30-44D5-9D6B-96B1F4C968D1}" type="sibTrans" cxnId="{A3C082B6-DE80-4328-870D-07A858A4C7D6}">
      <dgm:prSet/>
      <dgm:spPr/>
      <dgm:t>
        <a:bodyPr/>
        <a:lstStyle/>
        <a:p>
          <a:endParaRPr lang="en-US"/>
        </a:p>
      </dgm:t>
    </dgm:pt>
    <dgm:pt modelId="{639F95FD-991F-4D78-8813-259510868C2B}">
      <dgm:prSet/>
      <dgm:spPr/>
      <dgm:t>
        <a:bodyPr/>
        <a:lstStyle/>
        <a:p>
          <a:pPr>
            <a:defRPr b="1"/>
          </a:pPr>
          <a:r>
            <a:rPr lang="ko-KR" baseline="0"/>
            <a:t>알고리즘</a:t>
          </a:r>
          <a:endParaRPr lang="en-US"/>
        </a:p>
      </dgm:t>
    </dgm:pt>
    <dgm:pt modelId="{98ABEEE0-1A20-4BF3-85A7-A2501710F304}" type="parTrans" cxnId="{EBFE9A5F-BF65-49CA-90AD-48DF2289A1CF}">
      <dgm:prSet/>
      <dgm:spPr/>
      <dgm:t>
        <a:bodyPr/>
        <a:lstStyle/>
        <a:p>
          <a:endParaRPr lang="en-US"/>
        </a:p>
      </dgm:t>
    </dgm:pt>
    <dgm:pt modelId="{8B1B2E92-02F4-44AD-AAB2-77A931EC332D}" type="sibTrans" cxnId="{EBFE9A5F-BF65-49CA-90AD-48DF2289A1CF}">
      <dgm:prSet/>
      <dgm:spPr/>
      <dgm:t>
        <a:bodyPr/>
        <a:lstStyle/>
        <a:p>
          <a:endParaRPr lang="en-US"/>
        </a:p>
      </dgm:t>
    </dgm:pt>
    <dgm:pt modelId="{393A806F-6F9A-423F-8841-178364410A71}">
      <dgm:prSet/>
      <dgm:spPr/>
      <dgm:t>
        <a:bodyPr/>
        <a:lstStyle/>
        <a:p>
          <a:r>
            <a:rPr lang="ko-KR" i="1" baseline="0"/>
            <a:t>컴퓨터로 문제해결을 하기위한 단계적인 절차</a:t>
          </a:r>
          <a:endParaRPr lang="en-US"/>
        </a:p>
      </dgm:t>
    </dgm:pt>
    <dgm:pt modelId="{C7335C24-DE0D-4292-9AEC-CE54F60705BA}" type="parTrans" cxnId="{1F651AE7-3E2E-4A19-9580-6DBD0E1C656B}">
      <dgm:prSet/>
      <dgm:spPr/>
      <dgm:t>
        <a:bodyPr/>
        <a:lstStyle/>
        <a:p>
          <a:endParaRPr lang="en-US"/>
        </a:p>
      </dgm:t>
    </dgm:pt>
    <dgm:pt modelId="{82FABF66-9B36-4383-893F-B394C73963DB}" type="sibTrans" cxnId="{1F651AE7-3E2E-4A19-9580-6DBD0E1C656B}">
      <dgm:prSet/>
      <dgm:spPr/>
      <dgm:t>
        <a:bodyPr/>
        <a:lstStyle/>
        <a:p>
          <a:endParaRPr lang="en-US"/>
        </a:p>
      </dgm:t>
    </dgm:pt>
    <dgm:pt modelId="{07804C1A-02E2-4C10-818B-3AA1EFFF11AC}" type="pres">
      <dgm:prSet presAssocID="{0E42F3C4-51F0-4D64-831C-303BCAEF7782}" presName="root" presStyleCnt="0">
        <dgm:presLayoutVars>
          <dgm:dir/>
          <dgm:resizeHandles val="exact"/>
        </dgm:presLayoutVars>
      </dgm:prSet>
      <dgm:spPr/>
    </dgm:pt>
    <dgm:pt modelId="{966E2214-FD63-424F-9BBE-7821FFE7F0CF}" type="pres">
      <dgm:prSet presAssocID="{7EF6EC81-4122-4955-8C96-FF382C8FD0F7}" presName="compNode" presStyleCnt="0"/>
      <dgm:spPr/>
    </dgm:pt>
    <dgm:pt modelId="{48D0FC98-4498-4AEE-A52B-E57E17F01B88}" type="pres">
      <dgm:prSet presAssocID="{7EF6EC81-4122-4955-8C96-FF382C8FD0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C5DE2F4F-C504-4632-ADC1-F87950161EF9}" type="pres">
      <dgm:prSet presAssocID="{7EF6EC81-4122-4955-8C96-FF382C8FD0F7}" presName="iconSpace" presStyleCnt="0"/>
      <dgm:spPr/>
    </dgm:pt>
    <dgm:pt modelId="{022EC533-8C17-4285-841D-82786182D54F}" type="pres">
      <dgm:prSet presAssocID="{7EF6EC81-4122-4955-8C96-FF382C8FD0F7}" presName="parTx" presStyleLbl="revTx" presStyleIdx="0" presStyleCnt="6">
        <dgm:presLayoutVars>
          <dgm:chMax val="0"/>
          <dgm:chPref val="0"/>
        </dgm:presLayoutVars>
      </dgm:prSet>
      <dgm:spPr/>
    </dgm:pt>
    <dgm:pt modelId="{E01E784E-0113-4A47-9162-BCDD1C64DD5A}" type="pres">
      <dgm:prSet presAssocID="{7EF6EC81-4122-4955-8C96-FF382C8FD0F7}" presName="txSpace" presStyleCnt="0"/>
      <dgm:spPr/>
    </dgm:pt>
    <dgm:pt modelId="{738346E9-4498-4C4A-A6CE-2DD1259343AF}" type="pres">
      <dgm:prSet presAssocID="{7EF6EC81-4122-4955-8C96-FF382C8FD0F7}" presName="desTx" presStyleLbl="revTx" presStyleIdx="1" presStyleCnt="6">
        <dgm:presLayoutVars/>
      </dgm:prSet>
      <dgm:spPr/>
    </dgm:pt>
    <dgm:pt modelId="{7110C990-8F8E-4FA3-8056-E09C717A14F0}" type="pres">
      <dgm:prSet presAssocID="{4126EAA9-B414-485D-8C08-0CA83248E9CA}" presName="sibTrans" presStyleCnt="0"/>
      <dgm:spPr/>
    </dgm:pt>
    <dgm:pt modelId="{08B702C8-4F02-4148-A2E2-6118B3DD4E33}" type="pres">
      <dgm:prSet presAssocID="{1061D19C-0E84-4895-90A5-2D7ED8BE8312}" presName="compNode" presStyleCnt="0"/>
      <dgm:spPr/>
    </dgm:pt>
    <dgm:pt modelId="{60CC84C1-01F3-42D5-AACD-E4482F90D180}" type="pres">
      <dgm:prSet presAssocID="{1061D19C-0E84-4895-90A5-2D7ED8BE83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1569383-B646-4192-ACD6-EFDA5B81C756}" type="pres">
      <dgm:prSet presAssocID="{1061D19C-0E84-4895-90A5-2D7ED8BE8312}" presName="iconSpace" presStyleCnt="0"/>
      <dgm:spPr/>
    </dgm:pt>
    <dgm:pt modelId="{3C1D9A69-BFEB-4F37-B549-E06D6784CA5A}" type="pres">
      <dgm:prSet presAssocID="{1061D19C-0E84-4895-90A5-2D7ED8BE8312}" presName="parTx" presStyleLbl="revTx" presStyleIdx="2" presStyleCnt="6">
        <dgm:presLayoutVars>
          <dgm:chMax val="0"/>
          <dgm:chPref val="0"/>
        </dgm:presLayoutVars>
      </dgm:prSet>
      <dgm:spPr/>
    </dgm:pt>
    <dgm:pt modelId="{3A46A492-E289-4C1E-90E0-81C93B022F95}" type="pres">
      <dgm:prSet presAssocID="{1061D19C-0E84-4895-90A5-2D7ED8BE8312}" presName="txSpace" presStyleCnt="0"/>
      <dgm:spPr/>
    </dgm:pt>
    <dgm:pt modelId="{3785829F-632A-46D7-9B29-1BC04C7022ED}" type="pres">
      <dgm:prSet presAssocID="{1061D19C-0E84-4895-90A5-2D7ED8BE8312}" presName="desTx" presStyleLbl="revTx" presStyleIdx="3" presStyleCnt="6">
        <dgm:presLayoutVars/>
      </dgm:prSet>
      <dgm:spPr/>
    </dgm:pt>
    <dgm:pt modelId="{A7D92D43-1DE3-46E7-9FD0-D124788B6DBE}" type="pres">
      <dgm:prSet presAssocID="{06BBCCA4-FC2B-48CD-9502-2600D7B4FFA5}" presName="sibTrans" presStyleCnt="0"/>
      <dgm:spPr/>
    </dgm:pt>
    <dgm:pt modelId="{4323264D-805D-4F13-BC93-A97CCC39F0A6}" type="pres">
      <dgm:prSet presAssocID="{639F95FD-991F-4D78-8813-259510868C2B}" presName="compNode" presStyleCnt="0"/>
      <dgm:spPr/>
    </dgm:pt>
    <dgm:pt modelId="{3EA06A64-6728-44CA-AE43-CB7AC8F3032F}" type="pres">
      <dgm:prSet presAssocID="{639F95FD-991F-4D78-8813-259510868C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983C835-75FA-4486-9993-F154B9207DD1}" type="pres">
      <dgm:prSet presAssocID="{639F95FD-991F-4D78-8813-259510868C2B}" presName="iconSpace" presStyleCnt="0"/>
      <dgm:spPr/>
    </dgm:pt>
    <dgm:pt modelId="{5AA9E37E-0B78-47B5-B770-2F0C3D3A4FBD}" type="pres">
      <dgm:prSet presAssocID="{639F95FD-991F-4D78-8813-259510868C2B}" presName="parTx" presStyleLbl="revTx" presStyleIdx="4" presStyleCnt="6">
        <dgm:presLayoutVars>
          <dgm:chMax val="0"/>
          <dgm:chPref val="0"/>
        </dgm:presLayoutVars>
      </dgm:prSet>
      <dgm:spPr/>
    </dgm:pt>
    <dgm:pt modelId="{DD9C64DA-09A6-4EC8-AFC7-FF99F3D2008A}" type="pres">
      <dgm:prSet presAssocID="{639F95FD-991F-4D78-8813-259510868C2B}" presName="txSpace" presStyleCnt="0"/>
      <dgm:spPr/>
    </dgm:pt>
    <dgm:pt modelId="{C9BA9600-A227-4BB0-A0F5-3039733B2823}" type="pres">
      <dgm:prSet presAssocID="{639F95FD-991F-4D78-8813-259510868C2B}" presName="desTx" presStyleLbl="revTx" presStyleIdx="5" presStyleCnt="6">
        <dgm:presLayoutVars/>
      </dgm:prSet>
      <dgm:spPr/>
    </dgm:pt>
  </dgm:ptLst>
  <dgm:cxnLst>
    <dgm:cxn modelId="{65A35A00-24C5-403D-AB52-6644CA44B45E}" srcId="{0E42F3C4-51F0-4D64-831C-303BCAEF7782}" destId="{1061D19C-0E84-4895-90A5-2D7ED8BE8312}" srcOrd="1" destOrd="0" parTransId="{0B7E58C4-4396-4A10-A83D-F5A756DDDAE9}" sibTransId="{06BBCCA4-FC2B-48CD-9502-2600D7B4FFA5}"/>
    <dgm:cxn modelId="{5064C419-18C8-4B19-B4AF-FE78F785CC41}" type="presOf" srcId="{A2B54C2F-5FFB-4209-B74E-934FF1CABA44}" destId="{738346E9-4498-4C4A-A6CE-2DD1259343AF}" srcOrd="0" destOrd="0" presId="urn:microsoft.com/office/officeart/2018/5/layout/CenteredIconLabelDescriptionList"/>
    <dgm:cxn modelId="{6DD70F1D-9680-40C3-8DA3-4C5B7175066B}" type="presOf" srcId="{97D20E3F-CC2D-4011-A995-DBE109D94CCE}" destId="{3785829F-632A-46D7-9B29-1BC04C7022ED}" srcOrd="0" destOrd="0" presId="urn:microsoft.com/office/officeart/2018/5/layout/CenteredIconLabelDescriptionList"/>
    <dgm:cxn modelId="{EBFE9A5F-BF65-49CA-90AD-48DF2289A1CF}" srcId="{0E42F3C4-51F0-4D64-831C-303BCAEF7782}" destId="{639F95FD-991F-4D78-8813-259510868C2B}" srcOrd="2" destOrd="0" parTransId="{98ABEEE0-1A20-4BF3-85A7-A2501710F304}" sibTransId="{8B1B2E92-02F4-44AD-AAB2-77A931EC332D}"/>
    <dgm:cxn modelId="{70982848-01EA-4CA4-BA6C-71A869964F5F}" type="presOf" srcId="{393A806F-6F9A-423F-8841-178364410A71}" destId="{C9BA9600-A227-4BB0-A0F5-3039733B2823}" srcOrd="0" destOrd="0" presId="urn:microsoft.com/office/officeart/2018/5/layout/CenteredIconLabelDescriptionList"/>
    <dgm:cxn modelId="{77112953-A40B-4439-96D7-79C02D11B616}" type="presOf" srcId="{0E42F3C4-51F0-4D64-831C-303BCAEF7782}" destId="{07804C1A-02E2-4C10-818B-3AA1EFFF11AC}" srcOrd="0" destOrd="0" presId="urn:microsoft.com/office/officeart/2018/5/layout/CenteredIconLabelDescriptionList"/>
    <dgm:cxn modelId="{C4AE6381-91FE-4ECD-A6FA-7F86444BD1F6}" type="presOf" srcId="{7EF6EC81-4122-4955-8C96-FF382C8FD0F7}" destId="{022EC533-8C17-4285-841D-82786182D54F}" srcOrd="0" destOrd="0" presId="urn:microsoft.com/office/officeart/2018/5/layout/CenteredIconLabelDescriptionList"/>
    <dgm:cxn modelId="{B11A0F92-D98B-49B8-AD1D-52C6D3DA274C}" type="presOf" srcId="{639F95FD-991F-4D78-8813-259510868C2B}" destId="{5AA9E37E-0B78-47B5-B770-2F0C3D3A4FBD}" srcOrd="0" destOrd="0" presId="urn:microsoft.com/office/officeart/2018/5/layout/CenteredIconLabelDescriptionList"/>
    <dgm:cxn modelId="{A3C082B6-DE80-4328-870D-07A858A4C7D6}" srcId="{1061D19C-0E84-4895-90A5-2D7ED8BE8312}" destId="{97D20E3F-CC2D-4011-A995-DBE109D94CCE}" srcOrd="0" destOrd="0" parTransId="{AB1D6D68-1956-49A2-B48E-BED8D2F2D37A}" sibTransId="{2161FF07-3E30-44D5-9D6B-96B1F4C968D1}"/>
    <dgm:cxn modelId="{05D10CB7-3080-47DD-91B0-B992EA20F9A3}" srcId="{7EF6EC81-4122-4955-8C96-FF382C8FD0F7}" destId="{A2B54C2F-5FFB-4209-B74E-934FF1CABA44}" srcOrd="0" destOrd="0" parTransId="{16C3F7A4-83CC-464F-9CA9-D80807D821A8}" sibTransId="{C776F93B-878E-442B-8BCF-D7468F27A3AE}"/>
    <dgm:cxn modelId="{683AA8CA-F11C-4706-851D-DCD35A5FD5F3}" srcId="{0E42F3C4-51F0-4D64-831C-303BCAEF7782}" destId="{7EF6EC81-4122-4955-8C96-FF382C8FD0F7}" srcOrd="0" destOrd="0" parTransId="{EBD93D87-5038-4093-8CBE-E799AD532331}" sibTransId="{4126EAA9-B414-485D-8C08-0CA83248E9CA}"/>
    <dgm:cxn modelId="{EC2E0ED2-DEA1-4B5F-AAB7-61B4C62112DA}" srcId="{7EF6EC81-4122-4955-8C96-FF382C8FD0F7}" destId="{C6734463-7D78-464A-AE81-BAF0F8AAAC95}" srcOrd="1" destOrd="0" parTransId="{D0AA6663-DE34-42C9-A4BE-50857C411B5A}" sibTransId="{150E32E0-93DE-42B1-AB5E-B41848F2773B}"/>
    <dgm:cxn modelId="{1F651AE7-3E2E-4A19-9580-6DBD0E1C656B}" srcId="{639F95FD-991F-4D78-8813-259510868C2B}" destId="{393A806F-6F9A-423F-8841-178364410A71}" srcOrd="0" destOrd="0" parTransId="{C7335C24-DE0D-4292-9AEC-CE54F60705BA}" sibTransId="{82FABF66-9B36-4383-893F-B394C73963DB}"/>
    <dgm:cxn modelId="{ABE077E9-8866-4255-892E-9B10EE2E81C4}" type="presOf" srcId="{1061D19C-0E84-4895-90A5-2D7ED8BE8312}" destId="{3C1D9A69-BFEB-4F37-B549-E06D6784CA5A}" srcOrd="0" destOrd="0" presId="urn:microsoft.com/office/officeart/2018/5/layout/CenteredIconLabelDescriptionList"/>
    <dgm:cxn modelId="{B0379EF3-5131-447F-ADC7-BECAFCED0D0C}" type="presOf" srcId="{C6734463-7D78-464A-AE81-BAF0F8AAAC95}" destId="{738346E9-4498-4C4A-A6CE-2DD1259343AF}" srcOrd="0" destOrd="1" presId="urn:microsoft.com/office/officeart/2018/5/layout/CenteredIconLabelDescriptionList"/>
    <dgm:cxn modelId="{4B0E2668-9311-47E1-A609-ED363FDA3277}" type="presParOf" srcId="{07804C1A-02E2-4C10-818B-3AA1EFFF11AC}" destId="{966E2214-FD63-424F-9BBE-7821FFE7F0CF}" srcOrd="0" destOrd="0" presId="urn:microsoft.com/office/officeart/2018/5/layout/CenteredIconLabelDescriptionList"/>
    <dgm:cxn modelId="{3E95E8C6-B33D-48DA-8505-2EEF13382E8B}" type="presParOf" srcId="{966E2214-FD63-424F-9BBE-7821FFE7F0CF}" destId="{48D0FC98-4498-4AEE-A52B-E57E17F01B88}" srcOrd="0" destOrd="0" presId="urn:microsoft.com/office/officeart/2018/5/layout/CenteredIconLabelDescriptionList"/>
    <dgm:cxn modelId="{151EC61B-9BE2-4257-9CBE-2D59A816ADFE}" type="presParOf" srcId="{966E2214-FD63-424F-9BBE-7821FFE7F0CF}" destId="{C5DE2F4F-C504-4632-ADC1-F87950161EF9}" srcOrd="1" destOrd="0" presId="urn:microsoft.com/office/officeart/2018/5/layout/CenteredIconLabelDescriptionList"/>
    <dgm:cxn modelId="{53D2C0E8-714A-4C0E-A828-3B6F50E7F3F1}" type="presParOf" srcId="{966E2214-FD63-424F-9BBE-7821FFE7F0CF}" destId="{022EC533-8C17-4285-841D-82786182D54F}" srcOrd="2" destOrd="0" presId="urn:microsoft.com/office/officeart/2018/5/layout/CenteredIconLabelDescriptionList"/>
    <dgm:cxn modelId="{247FB12E-16E6-49EA-B460-B23EFAC576C2}" type="presParOf" srcId="{966E2214-FD63-424F-9BBE-7821FFE7F0CF}" destId="{E01E784E-0113-4A47-9162-BCDD1C64DD5A}" srcOrd="3" destOrd="0" presId="urn:microsoft.com/office/officeart/2018/5/layout/CenteredIconLabelDescriptionList"/>
    <dgm:cxn modelId="{43107695-18FB-40CE-805D-9A3C6E272371}" type="presParOf" srcId="{966E2214-FD63-424F-9BBE-7821FFE7F0CF}" destId="{738346E9-4498-4C4A-A6CE-2DD1259343AF}" srcOrd="4" destOrd="0" presId="urn:microsoft.com/office/officeart/2018/5/layout/CenteredIconLabelDescriptionList"/>
    <dgm:cxn modelId="{8EB9623D-BBDB-42B2-9A09-1D9E4C25B821}" type="presParOf" srcId="{07804C1A-02E2-4C10-818B-3AA1EFFF11AC}" destId="{7110C990-8F8E-4FA3-8056-E09C717A14F0}" srcOrd="1" destOrd="0" presId="urn:microsoft.com/office/officeart/2018/5/layout/CenteredIconLabelDescriptionList"/>
    <dgm:cxn modelId="{19DE7453-ABC8-468F-9260-776586B473CA}" type="presParOf" srcId="{07804C1A-02E2-4C10-818B-3AA1EFFF11AC}" destId="{08B702C8-4F02-4148-A2E2-6118B3DD4E33}" srcOrd="2" destOrd="0" presId="urn:microsoft.com/office/officeart/2018/5/layout/CenteredIconLabelDescriptionList"/>
    <dgm:cxn modelId="{E09DC8D6-75A2-4D84-B882-948B626D02E1}" type="presParOf" srcId="{08B702C8-4F02-4148-A2E2-6118B3DD4E33}" destId="{60CC84C1-01F3-42D5-AACD-E4482F90D180}" srcOrd="0" destOrd="0" presId="urn:microsoft.com/office/officeart/2018/5/layout/CenteredIconLabelDescriptionList"/>
    <dgm:cxn modelId="{60A183F7-6701-4F6A-88A5-6C012144CDEF}" type="presParOf" srcId="{08B702C8-4F02-4148-A2E2-6118B3DD4E33}" destId="{31569383-B646-4192-ACD6-EFDA5B81C756}" srcOrd="1" destOrd="0" presId="urn:microsoft.com/office/officeart/2018/5/layout/CenteredIconLabelDescriptionList"/>
    <dgm:cxn modelId="{04281F6E-CC3F-49CE-93AC-F2B41AD5F61C}" type="presParOf" srcId="{08B702C8-4F02-4148-A2E2-6118B3DD4E33}" destId="{3C1D9A69-BFEB-4F37-B549-E06D6784CA5A}" srcOrd="2" destOrd="0" presId="urn:microsoft.com/office/officeart/2018/5/layout/CenteredIconLabelDescriptionList"/>
    <dgm:cxn modelId="{005BFBCF-58D9-499F-AE8F-CB558D096AC3}" type="presParOf" srcId="{08B702C8-4F02-4148-A2E2-6118B3DD4E33}" destId="{3A46A492-E289-4C1E-90E0-81C93B022F95}" srcOrd="3" destOrd="0" presId="urn:microsoft.com/office/officeart/2018/5/layout/CenteredIconLabelDescriptionList"/>
    <dgm:cxn modelId="{EF3FC3FE-0458-46CC-91DE-0267761AC091}" type="presParOf" srcId="{08B702C8-4F02-4148-A2E2-6118B3DD4E33}" destId="{3785829F-632A-46D7-9B29-1BC04C7022ED}" srcOrd="4" destOrd="0" presId="urn:microsoft.com/office/officeart/2018/5/layout/CenteredIconLabelDescriptionList"/>
    <dgm:cxn modelId="{62D55E9A-3C52-4AAC-BE1C-9E7C0A70D72F}" type="presParOf" srcId="{07804C1A-02E2-4C10-818B-3AA1EFFF11AC}" destId="{A7D92D43-1DE3-46E7-9FD0-D124788B6DBE}" srcOrd="3" destOrd="0" presId="urn:microsoft.com/office/officeart/2018/5/layout/CenteredIconLabelDescriptionList"/>
    <dgm:cxn modelId="{7806F57F-8CD8-47AD-8CBD-32909045183F}" type="presParOf" srcId="{07804C1A-02E2-4C10-818B-3AA1EFFF11AC}" destId="{4323264D-805D-4F13-BC93-A97CCC39F0A6}" srcOrd="4" destOrd="0" presId="urn:microsoft.com/office/officeart/2018/5/layout/CenteredIconLabelDescriptionList"/>
    <dgm:cxn modelId="{F235FC3D-31E2-4A42-9B43-940515D2CD21}" type="presParOf" srcId="{4323264D-805D-4F13-BC93-A97CCC39F0A6}" destId="{3EA06A64-6728-44CA-AE43-CB7AC8F3032F}" srcOrd="0" destOrd="0" presId="urn:microsoft.com/office/officeart/2018/5/layout/CenteredIconLabelDescriptionList"/>
    <dgm:cxn modelId="{5901E87C-3B43-4C9A-8A96-DB16EBB10571}" type="presParOf" srcId="{4323264D-805D-4F13-BC93-A97CCC39F0A6}" destId="{4983C835-75FA-4486-9993-F154B9207DD1}" srcOrd="1" destOrd="0" presId="urn:microsoft.com/office/officeart/2018/5/layout/CenteredIconLabelDescriptionList"/>
    <dgm:cxn modelId="{7EA7FF3C-8544-4DC7-93A1-8F9EA316302E}" type="presParOf" srcId="{4323264D-805D-4F13-BC93-A97CCC39F0A6}" destId="{5AA9E37E-0B78-47B5-B770-2F0C3D3A4FBD}" srcOrd="2" destOrd="0" presId="urn:microsoft.com/office/officeart/2018/5/layout/CenteredIconLabelDescriptionList"/>
    <dgm:cxn modelId="{6ADEB749-51A1-4CCA-84C9-C18CA899CFAA}" type="presParOf" srcId="{4323264D-805D-4F13-BC93-A97CCC39F0A6}" destId="{DD9C64DA-09A6-4EC8-AFC7-FF99F3D2008A}" srcOrd="3" destOrd="0" presId="urn:microsoft.com/office/officeart/2018/5/layout/CenteredIconLabelDescriptionList"/>
    <dgm:cxn modelId="{9B2BC1ED-908E-4D0E-82C4-1D981613865A}" type="presParOf" srcId="{4323264D-805D-4F13-BC93-A97CCC39F0A6}" destId="{C9BA9600-A227-4BB0-A0F5-3039733B282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F3F1B2-2E84-4CD6-AA57-C342059AF8BB}">
      <dsp:nvSpPr>
        <dsp:cNvPr id="0" name=""/>
        <dsp:cNvSpPr/>
      </dsp:nvSpPr>
      <dsp:spPr>
        <a:xfrm>
          <a:off x="0" y="0"/>
          <a:ext cx="5530358" cy="16733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Chapter01. </a:t>
          </a:r>
          <a:r>
            <a:rPr lang="ko-KR" sz="3100" kern="1200" baseline="0"/>
            <a:t>프로그래밍 개요</a:t>
          </a:r>
          <a:endParaRPr lang="en-US" sz="3100" kern="1200"/>
        </a:p>
      </dsp:txBody>
      <dsp:txXfrm>
        <a:off x="49011" y="49011"/>
        <a:ext cx="3724680" cy="1575330"/>
      </dsp:txXfrm>
    </dsp:sp>
    <dsp:sp modelId="{973A8C18-C945-48D3-A43B-2C67ECAE80D0}">
      <dsp:nvSpPr>
        <dsp:cNvPr id="0" name=""/>
        <dsp:cNvSpPr/>
      </dsp:nvSpPr>
      <dsp:spPr>
        <a:xfrm>
          <a:off x="487972" y="1952244"/>
          <a:ext cx="5530358" cy="1673352"/>
        </a:xfrm>
        <a:prstGeom prst="roundRect">
          <a:avLst>
            <a:gd name="adj" fmla="val 10000"/>
          </a:avLst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Chapter02. </a:t>
          </a:r>
          <a:r>
            <a:rPr lang="ko-KR" sz="3100" kern="1200" baseline="0"/>
            <a:t>프로그래밍 작성 과정</a:t>
          </a:r>
          <a:endParaRPr lang="en-US" sz="3100" kern="1200"/>
        </a:p>
      </dsp:txBody>
      <dsp:txXfrm>
        <a:off x="536983" y="2001255"/>
        <a:ext cx="3856684" cy="1575330"/>
      </dsp:txXfrm>
    </dsp:sp>
    <dsp:sp modelId="{DF561FB4-38B7-4425-8904-07096402B48F}">
      <dsp:nvSpPr>
        <dsp:cNvPr id="0" name=""/>
        <dsp:cNvSpPr/>
      </dsp:nvSpPr>
      <dsp:spPr>
        <a:xfrm>
          <a:off x="975945" y="3904488"/>
          <a:ext cx="5530358" cy="1673352"/>
        </a:xfrm>
        <a:prstGeom prst="roundRect">
          <a:avLst>
            <a:gd name="adj" fmla="val 10000"/>
          </a:avLst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Chapter03. C</a:t>
          </a:r>
          <a:r>
            <a:rPr lang="ko-KR" sz="3100" kern="1200" baseline="0"/>
            <a:t>프로그램 구성요소</a:t>
          </a:r>
          <a:endParaRPr lang="en-US" sz="3100" kern="1200"/>
        </a:p>
      </dsp:txBody>
      <dsp:txXfrm>
        <a:off x="1024956" y="3953499"/>
        <a:ext cx="3856684" cy="1575330"/>
      </dsp:txXfrm>
    </dsp:sp>
    <dsp:sp modelId="{203338BB-9138-482A-A5B7-8AE736B8D268}">
      <dsp:nvSpPr>
        <dsp:cNvPr id="0" name=""/>
        <dsp:cNvSpPr/>
      </dsp:nvSpPr>
      <dsp:spPr>
        <a:xfrm>
          <a:off x="4442679" y="1268958"/>
          <a:ext cx="1087678" cy="108767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87407" y="1268958"/>
        <a:ext cx="598222" cy="818478"/>
      </dsp:txXfrm>
    </dsp:sp>
    <dsp:sp modelId="{563714C1-9256-4DD4-9F3B-47DF278BE3F8}">
      <dsp:nvSpPr>
        <dsp:cNvPr id="0" name=""/>
        <dsp:cNvSpPr/>
      </dsp:nvSpPr>
      <dsp:spPr>
        <a:xfrm>
          <a:off x="4930652" y="3210046"/>
          <a:ext cx="1087678" cy="108767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175380" y="3210046"/>
        <a:ext cx="598222" cy="818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93E52-F6BA-4280-9681-829FB41F6DA6}">
      <dsp:nvSpPr>
        <dsp:cNvPr id="0" name=""/>
        <dsp:cNvSpPr/>
      </dsp:nvSpPr>
      <dsp:spPr>
        <a:xfrm>
          <a:off x="1506599" y="7363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3120D-20F5-44E0-9D0E-9E8765FCF870}">
      <dsp:nvSpPr>
        <dsp:cNvPr id="0" name=""/>
        <dsp:cNvSpPr/>
      </dsp:nvSpPr>
      <dsp:spPr>
        <a:xfrm>
          <a:off x="102599" y="173330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sz="3600" kern="1200"/>
            <a:t>기계어</a:t>
          </a:r>
          <a:endParaRPr lang="en-US" sz="3600" kern="1200"/>
        </a:p>
      </dsp:txBody>
      <dsp:txXfrm>
        <a:off x="102599" y="1733302"/>
        <a:ext cx="4320000" cy="648000"/>
      </dsp:txXfrm>
    </dsp:sp>
    <dsp:sp modelId="{0BD60CB4-8888-4A81-B2B3-95D87A91AB9B}">
      <dsp:nvSpPr>
        <dsp:cNvPr id="0" name=""/>
        <dsp:cNvSpPr/>
      </dsp:nvSpPr>
      <dsp:spPr>
        <a:xfrm>
          <a:off x="102599" y="2449984"/>
          <a:ext cx="4320000" cy="105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컴퓨터가 알아들을 수 있는 언어</a:t>
          </a:r>
          <a:r>
            <a:rPr lang="en-US" sz="1700" kern="1200"/>
            <a:t>. </a:t>
          </a:r>
          <a:r>
            <a:rPr lang="ko-KR" sz="1700" kern="1200"/>
            <a:t>이진수로 구성</a:t>
          </a:r>
          <a:endParaRPr lang="en-US" sz="1700" kern="1200"/>
        </a:p>
      </dsp:txBody>
      <dsp:txXfrm>
        <a:off x="102599" y="2449984"/>
        <a:ext cx="4320000" cy="1057780"/>
      </dsp:txXfrm>
    </dsp:sp>
    <dsp:sp modelId="{256F2E9C-9381-41C8-ACC7-311AB1735956}">
      <dsp:nvSpPr>
        <dsp:cNvPr id="0" name=""/>
        <dsp:cNvSpPr/>
      </dsp:nvSpPr>
      <dsp:spPr>
        <a:xfrm>
          <a:off x="6582600" y="7363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710F8-F24C-408B-AFC1-58F071AFD81D}">
      <dsp:nvSpPr>
        <dsp:cNvPr id="0" name=""/>
        <dsp:cNvSpPr/>
      </dsp:nvSpPr>
      <dsp:spPr>
        <a:xfrm>
          <a:off x="5178600" y="173330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sz="3600" kern="1200"/>
            <a:t>어셈블리어</a:t>
          </a:r>
          <a:endParaRPr lang="en-US" sz="3600" kern="1200"/>
        </a:p>
      </dsp:txBody>
      <dsp:txXfrm>
        <a:off x="5178600" y="1733302"/>
        <a:ext cx="4320000" cy="648000"/>
      </dsp:txXfrm>
    </dsp:sp>
    <dsp:sp modelId="{D09ADACA-4DC2-4B69-8A5E-EECC8D9F8C01}">
      <dsp:nvSpPr>
        <dsp:cNvPr id="0" name=""/>
        <dsp:cNvSpPr/>
      </dsp:nvSpPr>
      <dsp:spPr>
        <a:xfrm>
          <a:off x="5178600" y="2449984"/>
          <a:ext cx="4320000" cy="105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기계어보다는 상위언어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CPU</a:t>
          </a:r>
          <a:r>
            <a:rPr lang="ko-KR" sz="1700" kern="1200"/>
            <a:t>가 달라지면 실행 불가능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Low lever language(</a:t>
          </a:r>
          <a:r>
            <a:rPr lang="ko-KR" sz="1700" kern="1200"/>
            <a:t>저급언어</a:t>
          </a:r>
          <a:r>
            <a:rPr lang="en-US" sz="1700" kern="1200"/>
            <a:t>)</a:t>
          </a:r>
          <a:r>
            <a:rPr lang="ko-KR" sz="1700" kern="1200"/>
            <a:t>라고도 불림</a:t>
          </a:r>
          <a:endParaRPr lang="en-US" sz="1700" kern="1200"/>
        </a:p>
      </dsp:txBody>
      <dsp:txXfrm>
        <a:off x="5178600" y="2449984"/>
        <a:ext cx="4320000" cy="10577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0FC98-4498-4AEE-A52B-E57E17F01B88}">
      <dsp:nvSpPr>
        <dsp:cNvPr id="0" name=""/>
        <dsp:cNvSpPr/>
      </dsp:nvSpPr>
      <dsp:spPr>
        <a:xfrm>
          <a:off x="933482" y="174348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EC533-8C17-4285-841D-82786182D54F}">
      <dsp:nvSpPr>
        <dsp:cNvPr id="0" name=""/>
        <dsp:cNvSpPr/>
      </dsp:nvSpPr>
      <dsp:spPr>
        <a:xfrm>
          <a:off x="2510" y="1315940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sz="2800" kern="1200" baseline="0"/>
            <a:t>고급언어</a:t>
          </a:r>
          <a:endParaRPr lang="en-US" sz="2800" kern="1200"/>
        </a:p>
      </dsp:txBody>
      <dsp:txXfrm>
        <a:off x="2510" y="1315940"/>
        <a:ext cx="2864531" cy="429679"/>
      </dsp:txXfrm>
    </dsp:sp>
    <dsp:sp modelId="{738346E9-4498-4C4A-A6CE-2DD1259343AF}">
      <dsp:nvSpPr>
        <dsp:cNvPr id="0" name=""/>
        <dsp:cNvSpPr/>
      </dsp:nvSpPr>
      <dsp:spPr>
        <a:xfrm>
          <a:off x="2510" y="1810274"/>
          <a:ext cx="2864531" cy="1596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i="1" kern="1200" baseline="0"/>
            <a:t>특정한 컴퓨터의 구조나 프로세서와 무관하게 독립적으로 프로그램 작성 가능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/>
            <a:t>C, C++, Java, C#, Objective-C</a:t>
          </a:r>
          <a:r>
            <a:rPr lang="ko-KR" sz="1700" i="1" kern="1200" baseline="0"/>
            <a:t>등등</a:t>
          </a:r>
          <a:endParaRPr lang="en-US" sz="1700" kern="1200"/>
        </a:p>
      </dsp:txBody>
      <dsp:txXfrm>
        <a:off x="2510" y="1810274"/>
        <a:ext cx="2864531" cy="1596777"/>
      </dsp:txXfrm>
    </dsp:sp>
    <dsp:sp modelId="{60CC84C1-01F3-42D5-AACD-E4482F90D180}">
      <dsp:nvSpPr>
        <dsp:cNvPr id="0" name=""/>
        <dsp:cNvSpPr/>
      </dsp:nvSpPr>
      <dsp:spPr>
        <a:xfrm>
          <a:off x="4299307" y="174348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D9A69-BFEB-4F37-B549-E06D6784CA5A}">
      <dsp:nvSpPr>
        <dsp:cNvPr id="0" name=""/>
        <dsp:cNvSpPr/>
      </dsp:nvSpPr>
      <dsp:spPr>
        <a:xfrm>
          <a:off x="3368334" y="1315940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sz="2800" kern="1200" baseline="0"/>
            <a:t>컴파일러</a:t>
          </a:r>
          <a:endParaRPr lang="en-US" sz="2800" kern="1200"/>
        </a:p>
      </dsp:txBody>
      <dsp:txXfrm>
        <a:off x="3368334" y="1315940"/>
        <a:ext cx="2864531" cy="429679"/>
      </dsp:txXfrm>
    </dsp:sp>
    <dsp:sp modelId="{3785829F-632A-46D7-9B29-1BC04C7022ED}">
      <dsp:nvSpPr>
        <dsp:cNvPr id="0" name=""/>
        <dsp:cNvSpPr/>
      </dsp:nvSpPr>
      <dsp:spPr>
        <a:xfrm>
          <a:off x="3368334" y="1810274"/>
          <a:ext cx="2864531" cy="1596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i="1" kern="1200" baseline="0"/>
            <a:t>프로그래밍 언어로 작성된 프로그램을 기계어로 변환</a:t>
          </a:r>
          <a:endParaRPr lang="en-US" sz="1700" kern="1200"/>
        </a:p>
      </dsp:txBody>
      <dsp:txXfrm>
        <a:off x="3368334" y="1810274"/>
        <a:ext cx="2864531" cy="1596777"/>
      </dsp:txXfrm>
    </dsp:sp>
    <dsp:sp modelId="{3EA06A64-6728-44CA-AE43-CB7AC8F3032F}">
      <dsp:nvSpPr>
        <dsp:cNvPr id="0" name=""/>
        <dsp:cNvSpPr/>
      </dsp:nvSpPr>
      <dsp:spPr>
        <a:xfrm>
          <a:off x="7665131" y="174348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9E37E-0B78-47B5-B770-2F0C3D3A4FBD}">
      <dsp:nvSpPr>
        <dsp:cNvPr id="0" name=""/>
        <dsp:cNvSpPr/>
      </dsp:nvSpPr>
      <dsp:spPr>
        <a:xfrm>
          <a:off x="6734158" y="1315940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sz="2800" kern="1200" baseline="0"/>
            <a:t>알고리즘</a:t>
          </a:r>
          <a:endParaRPr lang="en-US" sz="2800" kern="1200"/>
        </a:p>
      </dsp:txBody>
      <dsp:txXfrm>
        <a:off x="6734158" y="1315940"/>
        <a:ext cx="2864531" cy="429679"/>
      </dsp:txXfrm>
    </dsp:sp>
    <dsp:sp modelId="{C9BA9600-A227-4BB0-A0F5-3039733B2823}">
      <dsp:nvSpPr>
        <dsp:cNvPr id="0" name=""/>
        <dsp:cNvSpPr/>
      </dsp:nvSpPr>
      <dsp:spPr>
        <a:xfrm>
          <a:off x="6734158" y="1810274"/>
          <a:ext cx="2864531" cy="1596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i="1" kern="1200" baseline="0"/>
            <a:t>컴퓨터로 문제해결을 하기위한 단계적인 절차</a:t>
          </a:r>
          <a:endParaRPr lang="en-US" sz="1700" kern="1200"/>
        </a:p>
      </dsp:txBody>
      <dsp:txXfrm>
        <a:off x="6734158" y="1810274"/>
        <a:ext cx="2864531" cy="1596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D6F91-2253-459B-91C7-DE30052C4E84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C43C7-98E2-457B-A731-F5CD72353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942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</a:t>
            </a:r>
            <a:r>
              <a:rPr lang="ko-KR" altLang="en-US" dirty="0"/>
              <a:t>세미나 </a:t>
            </a:r>
            <a:r>
              <a:rPr lang="en-US" altLang="ko-KR" dirty="0"/>
              <a:t>1</a:t>
            </a:r>
            <a:r>
              <a:rPr lang="ko-KR" altLang="en-US" dirty="0"/>
              <a:t>주차 발표를 맡게 된 </a:t>
            </a:r>
            <a:r>
              <a:rPr lang="ko-KR" altLang="en-US" dirty="0" err="1"/>
              <a:t>이국준이라고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43C7-98E2-457B-A731-F5CD72353A6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381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다섯번째는</a:t>
            </a:r>
            <a:r>
              <a:rPr lang="ko-KR" altLang="en-US" dirty="0"/>
              <a:t> 프로그램 실행과 디버깅입니다</a:t>
            </a:r>
            <a:r>
              <a:rPr lang="en-US" altLang="ko-KR" dirty="0"/>
              <a:t>. </a:t>
            </a:r>
            <a:r>
              <a:rPr lang="ko-KR" altLang="en-US" dirty="0"/>
              <a:t>컴파일 실행오류 또는</a:t>
            </a:r>
            <a:r>
              <a:rPr lang="en-US" altLang="ko-KR" dirty="0"/>
              <a:t> </a:t>
            </a:r>
            <a:r>
              <a:rPr lang="ko-KR" altLang="en-US" dirty="0"/>
              <a:t>실행이 </a:t>
            </a:r>
            <a:r>
              <a:rPr lang="ko-KR" altLang="en-US" dirty="0" err="1"/>
              <a:t>되더라고</a:t>
            </a:r>
            <a:r>
              <a:rPr lang="ko-KR" altLang="en-US" dirty="0"/>
              <a:t> 논리적인 오류가 있다면 다시 소스코드를 수정해야만 합니다</a:t>
            </a:r>
            <a:r>
              <a:rPr lang="en-US" altLang="ko-KR" dirty="0"/>
              <a:t>. </a:t>
            </a:r>
            <a:r>
              <a:rPr lang="ko-KR" altLang="en-US" dirty="0"/>
              <a:t>그 수정하는 과정을 디버깅이라고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마지막으로는 유지 보수가 있습니다</a:t>
            </a:r>
            <a:r>
              <a:rPr lang="en-US" altLang="ko-KR" dirty="0"/>
              <a:t>. </a:t>
            </a:r>
            <a:r>
              <a:rPr lang="ko-KR" altLang="en-US" dirty="0"/>
              <a:t>디버깅 후에도 발견하지 못한 버그들이 남아있을 수 있고</a:t>
            </a:r>
            <a:r>
              <a:rPr lang="en-US" altLang="ko-KR" dirty="0"/>
              <a:t>, </a:t>
            </a:r>
            <a:r>
              <a:rPr lang="ko-KR" altLang="en-US" dirty="0"/>
              <a:t>추가적인 사용자의 요구를 충족할 수 있어야 하기 때문에 필요한 과정입니다</a:t>
            </a:r>
            <a:r>
              <a:rPr lang="en-US" altLang="ko-KR" dirty="0"/>
              <a:t>. </a:t>
            </a:r>
            <a:r>
              <a:rPr lang="ko-KR" altLang="en-US" dirty="0"/>
              <a:t>다음페이지로 넘어가겠습니다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43C7-98E2-457B-A731-F5CD72353A6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99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배울 </a:t>
            </a:r>
            <a:r>
              <a:rPr lang="en-US" altLang="ko-KR" dirty="0"/>
              <a:t>C</a:t>
            </a:r>
            <a:r>
              <a:rPr lang="ko-KR" altLang="en-US" dirty="0"/>
              <a:t>언어에 대해서 설명하겠습니다</a:t>
            </a:r>
            <a:r>
              <a:rPr lang="en-US" altLang="ko-KR" dirty="0"/>
              <a:t>. C</a:t>
            </a:r>
            <a:r>
              <a:rPr lang="ko-KR" altLang="en-US" dirty="0"/>
              <a:t>언어는 </a:t>
            </a:r>
            <a:r>
              <a:rPr lang="en-US" altLang="ko-KR" dirty="0"/>
              <a:t>1969</a:t>
            </a:r>
            <a:r>
              <a:rPr lang="ko-KR" altLang="en-US" dirty="0"/>
              <a:t>년부터 </a:t>
            </a:r>
            <a:r>
              <a:rPr lang="en-US" altLang="ko-KR" dirty="0"/>
              <a:t>1973</a:t>
            </a:r>
            <a:r>
              <a:rPr lang="ko-KR" altLang="en-US" dirty="0"/>
              <a:t>년 </a:t>
            </a:r>
            <a:r>
              <a:rPr lang="en-US" altLang="ko-KR" dirty="0"/>
              <a:t>AT&amp;T</a:t>
            </a:r>
            <a:r>
              <a:rPr lang="ko-KR" altLang="en-US" dirty="0"/>
              <a:t>의 벨 연구소에서 데니스 </a:t>
            </a:r>
            <a:r>
              <a:rPr lang="ko-KR" altLang="en-US" dirty="0" err="1"/>
              <a:t>리치에</a:t>
            </a:r>
            <a:r>
              <a:rPr lang="ko-KR" altLang="en-US" dirty="0"/>
              <a:t> 의해 탄생한 언어입니다</a:t>
            </a:r>
            <a:r>
              <a:rPr lang="en-US" altLang="ko-KR" dirty="0"/>
              <a:t>. C</a:t>
            </a:r>
            <a:r>
              <a:rPr lang="ko-KR" altLang="en-US" dirty="0"/>
              <a:t>언어인 이유는 그 전 언어가 </a:t>
            </a:r>
            <a:r>
              <a:rPr lang="en-US" altLang="ko-KR" dirty="0"/>
              <a:t>B</a:t>
            </a:r>
            <a:r>
              <a:rPr lang="ko-KR" altLang="en-US" dirty="0"/>
              <a:t>이기 때문입니다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언어는 여러가지 특징이 있습니다</a:t>
            </a:r>
            <a:r>
              <a:rPr lang="en-US" altLang="ko-KR" dirty="0"/>
              <a:t>. </a:t>
            </a:r>
            <a:r>
              <a:rPr lang="ko-KR" altLang="en-US" dirty="0"/>
              <a:t>가장 먼저 </a:t>
            </a:r>
            <a:r>
              <a:rPr lang="en-US" altLang="ko-KR" dirty="0"/>
              <a:t>C</a:t>
            </a:r>
            <a:r>
              <a:rPr lang="ko-KR" altLang="en-US" dirty="0"/>
              <a:t>로 작성된 프로그램은 크기가 작으며 실행속도가 빠르고 메모리를 효과적으로 사용한다는 장점이 있습니다</a:t>
            </a:r>
            <a:r>
              <a:rPr lang="en-US" altLang="ko-KR" dirty="0"/>
              <a:t>. </a:t>
            </a:r>
            <a:r>
              <a:rPr lang="ko-KR" altLang="en-US" dirty="0"/>
              <a:t>이식성이 뛰어나서 한번 만들어 놓으면 다른 하드웨어에서도 실행이 가능합니다</a:t>
            </a:r>
            <a:r>
              <a:rPr lang="en-US" altLang="ko-KR" dirty="0"/>
              <a:t>. </a:t>
            </a:r>
            <a:r>
              <a:rPr lang="ko-KR" altLang="en-US" dirty="0"/>
              <a:t>또 </a:t>
            </a:r>
            <a:r>
              <a:rPr lang="en-US" altLang="ko-KR" dirty="0"/>
              <a:t>C</a:t>
            </a:r>
            <a:r>
              <a:rPr lang="ko-KR" altLang="en-US" dirty="0"/>
              <a:t>언어를 배우면 </a:t>
            </a:r>
            <a:r>
              <a:rPr lang="en-US" altLang="ko-KR" dirty="0"/>
              <a:t>C</a:t>
            </a:r>
            <a:r>
              <a:rPr lang="ko-KR" altLang="en-US" dirty="0"/>
              <a:t>언어가 모태인 </a:t>
            </a:r>
            <a:r>
              <a:rPr lang="en-US" altLang="ko-KR" dirty="0"/>
              <a:t>C++</a:t>
            </a:r>
            <a:r>
              <a:rPr lang="ko-KR" altLang="en-US" dirty="0"/>
              <a:t>을 배우는 데에도 도움이 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C</a:t>
            </a:r>
            <a:r>
              <a:rPr lang="ko-KR" altLang="en-US" dirty="0"/>
              <a:t>언어는 낮은 수준의 프로그래밍도 가능하고 높은 수준의 프로그래밍도 가능합니다</a:t>
            </a:r>
            <a:r>
              <a:rPr lang="en-US" altLang="ko-KR" dirty="0"/>
              <a:t>. </a:t>
            </a:r>
            <a:r>
              <a:rPr lang="ko-KR" altLang="en-US" dirty="0"/>
              <a:t>이 말은 소프트웨어 프로그램 작성 뿐만 아니라 하드웨어 제어도 가능하다는 것입니다</a:t>
            </a:r>
            <a:r>
              <a:rPr lang="en-US" altLang="ko-KR" dirty="0"/>
              <a:t>. </a:t>
            </a:r>
            <a:r>
              <a:rPr lang="ko-KR" altLang="en-US" dirty="0"/>
              <a:t>하지만 실전에서 많이 쓰는 언어이기 때문에 배우기는 힘들다는 단점도 있습니다</a:t>
            </a:r>
            <a:r>
              <a:rPr lang="en-US" altLang="ko-KR" dirty="0"/>
              <a:t>. </a:t>
            </a:r>
            <a:r>
              <a:rPr lang="ko-KR" altLang="en-US" dirty="0"/>
              <a:t>특히 포인터</a:t>
            </a:r>
            <a:r>
              <a:rPr lang="en-US" altLang="ko-KR" dirty="0"/>
              <a:t>, </a:t>
            </a:r>
            <a:r>
              <a:rPr lang="ko-KR" altLang="en-US" dirty="0"/>
              <a:t>비트단위의 조작을 하는 부분이 어려워서 세미나에서도 세부적으로 다룰 계획입니다</a:t>
            </a:r>
            <a:r>
              <a:rPr lang="en-US" altLang="ko-KR" dirty="0"/>
              <a:t>. </a:t>
            </a:r>
            <a:r>
              <a:rPr lang="ko-KR" altLang="en-US" dirty="0"/>
              <a:t>다음페이지 보시겠습니다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43C7-98E2-457B-A731-F5CD72353A6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50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Chapter02</a:t>
            </a:r>
            <a:r>
              <a:rPr lang="ko-KR" altLang="en-US" dirty="0"/>
              <a:t>는 프로그래밍 작성과정에 대해서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43C7-98E2-457B-A731-F5CD72353A6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12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예전에는 에디터</a:t>
            </a:r>
            <a:r>
              <a:rPr lang="en-US" altLang="ko-KR" dirty="0"/>
              <a:t>, </a:t>
            </a:r>
            <a:r>
              <a:rPr lang="ko-KR" altLang="en-US" dirty="0"/>
              <a:t>컴파일러</a:t>
            </a:r>
            <a:r>
              <a:rPr lang="en-US" altLang="ko-KR" dirty="0"/>
              <a:t>, </a:t>
            </a:r>
            <a:r>
              <a:rPr lang="ko-KR" altLang="en-US" dirty="0" err="1"/>
              <a:t>디버거</a:t>
            </a:r>
            <a:r>
              <a:rPr lang="ko-KR" altLang="en-US" dirty="0"/>
              <a:t> 등이 별도로 분리된 프로그램이었으나</a:t>
            </a:r>
            <a:r>
              <a:rPr lang="en-US" altLang="ko-KR" dirty="0"/>
              <a:t>, </a:t>
            </a:r>
            <a:r>
              <a:rPr lang="ko-KR" altLang="en-US" dirty="0"/>
              <a:t>요즈음엔 통합개발환경이 개발되어 프로그램을 더 쉽고 빠르게 제작할 수 있습니다</a:t>
            </a:r>
            <a:r>
              <a:rPr lang="en-US" altLang="ko-KR" dirty="0"/>
              <a:t>. Visual C++, </a:t>
            </a:r>
            <a:r>
              <a:rPr lang="ko-KR" altLang="en-US" dirty="0"/>
              <a:t>이클립스</a:t>
            </a:r>
            <a:r>
              <a:rPr lang="en-US" altLang="ko-KR" dirty="0"/>
              <a:t>, Dev-C++</a:t>
            </a:r>
            <a:r>
              <a:rPr lang="ko-KR" altLang="en-US" dirty="0"/>
              <a:t>등의 통합 개발환경이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43C7-98E2-457B-A731-F5CD72353A6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81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통합개발환경이 아니더라도 </a:t>
            </a:r>
            <a:r>
              <a:rPr lang="en-US" altLang="ko-KR" dirty="0"/>
              <a:t>Linux</a:t>
            </a:r>
            <a:r>
              <a:rPr lang="ko-KR" altLang="en-US" dirty="0"/>
              <a:t>에서 </a:t>
            </a:r>
            <a:r>
              <a:rPr lang="en-US" altLang="ko-KR" dirty="0"/>
              <a:t>vi</a:t>
            </a:r>
            <a:r>
              <a:rPr lang="ko-KR" altLang="en-US" dirty="0"/>
              <a:t>를 이용해 소스코드를 만들고 코딩</a:t>
            </a:r>
            <a:r>
              <a:rPr lang="en-US" altLang="ko-KR" dirty="0"/>
              <a:t>, </a:t>
            </a:r>
            <a:r>
              <a:rPr lang="ko-KR" altLang="en-US" dirty="0"/>
              <a:t>컴파일</a:t>
            </a:r>
            <a:r>
              <a:rPr lang="en-US" altLang="ko-KR" dirty="0"/>
              <a:t>, </a:t>
            </a:r>
            <a:r>
              <a:rPr lang="ko-KR" altLang="en-US" dirty="0"/>
              <a:t>디버깅</a:t>
            </a:r>
            <a:r>
              <a:rPr lang="en-US" altLang="ko-KR" dirty="0"/>
              <a:t>, </a:t>
            </a:r>
            <a:r>
              <a:rPr lang="ko-KR" altLang="en-US" dirty="0"/>
              <a:t>실행을 할 수 있습니다</a:t>
            </a:r>
            <a:r>
              <a:rPr lang="en-US" altLang="ko-KR" dirty="0"/>
              <a:t>. </a:t>
            </a:r>
            <a:r>
              <a:rPr lang="ko-KR" altLang="en-US" dirty="0"/>
              <a:t>본 세미나에서는 </a:t>
            </a:r>
            <a:r>
              <a:rPr lang="en-US" altLang="ko-KR" dirty="0"/>
              <a:t>Linux</a:t>
            </a:r>
            <a:r>
              <a:rPr lang="ko-KR" altLang="en-US" dirty="0"/>
              <a:t>를 통해서 </a:t>
            </a:r>
            <a:r>
              <a:rPr lang="en-US" altLang="ko-KR" dirty="0"/>
              <a:t>C</a:t>
            </a:r>
            <a:r>
              <a:rPr lang="ko-KR" altLang="en-US" dirty="0"/>
              <a:t>프로그래밍을 진행하도록 하겠습니다</a:t>
            </a:r>
            <a:r>
              <a:rPr lang="en-US" altLang="ko-KR" dirty="0"/>
              <a:t>. </a:t>
            </a:r>
            <a:r>
              <a:rPr lang="ko-KR" altLang="en-US" dirty="0"/>
              <a:t>그러기 위해서 설치해야 할 것과 알아야 할 것들을 먼저 알아보겠습니다</a:t>
            </a:r>
            <a:r>
              <a:rPr lang="en-US" altLang="ko-KR" dirty="0"/>
              <a:t>. </a:t>
            </a:r>
            <a:r>
              <a:rPr lang="ko-KR" altLang="en-US" dirty="0"/>
              <a:t>먼저 리눅스에 대해 간단하게 알아보겠습니다</a:t>
            </a:r>
            <a:r>
              <a:rPr lang="en-US" altLang="ko-KR" dirty="0"/>
              <a:t>. </a:t>
            </a:r>
            <a:r>
              <a:rPr lang="ko-KR" altLang="en-US" dirty="0"/>
              <a:t>리눅스는 유닉스와 호환가능한 운영체제로 리눅스가 유닉스의 상위 호환입니다</a:t>
            </a:r>
            <a:r>
              <a:rPr lang="en-US" altLang="ko-KR" dirty="0"/>
              <a:t>. </a:t>
            </a:r>
            <a:r>
              <a:rPr lang="ko-KR" altLang="en-US" dirty="0"/>
              <a:t>이제부터 쓸 명령어들을 간단하게 소개하겠습니다</a:t>
            </a:r>
            <a:r>
              <a:rPr lang="en-US" altLang="ko-KR" dirty="0"/>
              <a:t>. ls</a:t>
            </a:r>
            <a:r>
              <a:rPr lang="ko-KR" altLang="en-US" dirty="0"/>
              <a:t>는 현재 </a:t>
            </a:r>
            <a:r>
              <a:rPr lang="ko-KR" altLang="en-US" dirty="0" err="1"/>
              <a:t>디렉토리안의</a:t>
            </a:r>
            <a:r>
              <a:rPr lang="ko-KR" altLang="en-US" dirty="0"/>
              <a:t> 파일을 확인하는 명령어 </a:t>
            </a:r>
            <a:r>
              <a:rPr lang="en-US" altLang="ko-KR" dirty="0" err="1"/>
              <a:t>mkdir</a:t>
            </a:r>
            <a:r>
              <a:rPr lang="ko-KR" altLang="en-US" dirty="0"/>
              <a:t>은 디렉토리를 만드는 명령어</a:t>
            </a:r>
            <a:r>
              <a:rPr lang="en-US" altLang="ko-KR" dirty="0"/>
              <a:t>, cd</a:t>
            </a:r>
            <a:r>
              <a:rPr lang="ko-KR" altLang="en-US" dirty="0"/>
              <a:t>는 디렉토리를 변경하는 명령어</a:t>
            </a:r>
            <a:r>
              <a:rPr lang="en-US" altLang="ko-KR" dirty="0"/>
              <a:t>, cat</a:t>
            </a:r>
            <a:r>
              <a:rPr lang="ko-KR" altLang="en-US" dirty="0"/>
              <a:t>는 파일을 한번에 보는 명령어</a:t>
            </a:r>
            <a:r>
              <a:rPr lang="en-US" altLang="ko-KR" dirty="0"/>
              <a:t>, ./</a:t>
            </a:r>
            <a:r>
              <a:rPr lang="ko-KR" altLang="en-US" dirty="0"/>
              <a:t>는 실행하는 명령어</a:t>
            </a:r>
            <a:r>
              <a:rPr lang="en-US" altLang="ko-KR" dirty="0"/>
              <a:t>, rm </a:t>
            </a:r>
            <a:r>
              <a:rPr lang="ko-KR" altLang="en-US" dirty="0"/>
              <a:t>파일이나 디렉토리를 삭제하는 명령어</a:t>
            </a:r>
            <a:r>
              <a:rPr lang="en-US" altLang="ko-KR" dirty="0"/>
              <a:t>, touch</a:t>
            </a:r>
            <a:r>
              <a:rPr lang="ko-KR" altLang="en-US" dirty="0"/>
              <a:t>는 파일을 생성하거나 시간을 바꾸는 명령어입니다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43C7-98E2-457B-A731-F5CD72353A6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698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다음엔 </a:t>
            </a:r>
            <a:r>
              <a:rPr lang="en-US" altLang="ko-KR" dirty="0" err="1"/>
              <a:t>gcc</a:t>
            </a:r>
            <a:r>
              <a:rPr lang="ko-KR" altLang="en-US" dirty="0"/>
              <a:t>명령어인데 </a:t>
            </a:r>
            <a:r>
              <a:rPr lang="en-US" altLang="ko-KR" dirty="0" err="1"/>
              <a:t>gcc</a:t>
            </a:r>
            <a:r>
              <a:rPr lang="ko-KR" altLang="en-US" dirty="0"/>
              <a:t>명령어를 사용하려면 먼저 </a:t>
            </a:r>
            <a:r>
              <a:rPr lang="en-US" altLang="ko-KR" dirty="0" err="1"/>
              <a:t>gcc</a:t>
            </a:r>
            <a:r>
              <a:rPr lang="ko-KR" altLang="en-US" dirty="0"/>
              <a:t>컴파일러가 필요합니다</a:t>
            </a:r>
            <a:r>
              <a:rPr lang="en-US" altLang="ko-KR" dirty="0"/>
              <a:t>. Linux</a:t>
            </a:r>
            <a:r>
              <a:rPr lang="ko-KR" altLang="en-US" dirty="0"/>
              <a:t>에서는 컴파일러를 지원하지 않기 때문에 따로 컴파일러를 </a:t>
            </a:r>
            <a:r>
              <a:rPr lang="ko-KR" altLang="en-US" dirty="0" err="1"/>
              <a:t>설치해야합니다</a:t>
            </a:r>
            <a:r>
              <a:rPr lang="en-US" altLang="ko-KR" dirty="0"/>
              <a:t>. </a:t>
            </a:r>
            <a:r>
              <a:rPr lang="en-US" altLang="ko-KR" dirty="0" err="1"/>
              <a:t>Gcc</a:t>
            </a:r>
            <a:r>
              <a:rPr lang="ko-KR" altLang="en-US" dirty="0"/>
              <a:t>컴파일러는 </a:t>
            </a:r>
            <a:r>
              <a:rPr lang="en-US" altLang="ko-KR" dirty="0"/>
              <a:t>C</a:t>
            </a:r>
            <a:r>
              <a:rPr lang="ko-KR" altLang="en-US" dirty="0"/>
              <a:t>언어를 포함해 많은 언어를 컴파일 할 수 있게 해주고</a:t>
            </a:r>
            <a:r>
              <a:rPr lang="en-US" altLang="ko-KR" dirty="0"/>
              <a:t>, </a:t>
            </a:r>
            <a:r>
              <a:rPr lang="ko-KR" altLang="en-US" dirty="0"/>
              <a:t>여러 필수 헤더파일을 가지고 있기 때문에 </a:t>
            </a:r>
            <a:r>
              <a:rPr lang="en-US" altLang="ko-KR" dirty="0" err="1"/>
              <a:t>gcc</a:t>
            </a:r>
            <a:r>
              <a:rPr lang="ko-KR" altLang="en-US" dirty="0"/>
              <a:t>컴파일러를 통해서 진행하도록 하겠습니다</a:t>
            </a:r>
            <a:r>
              <a:rPr lang="en-US" altLang="ko-KR" dirty="0"/>
              <a:t>. </a:t>
            </a:r>
            <a:r>
              <a:rPr lang="ko-KR" altLang="en-US" dirty="0"/>
              <a:t>그리고 리눅스에서 알아야할 것은 </a:t>
            </a:r>
            <a:r>
              <a:rPr lang="en-US" altLang="ko-KR" dirty="0"/>
              <a:t>vi</a:t>
            </a:r>
            <a:r>
              <a:rPr lang="ko-KR" altLang="en-US" dirty="0"/>
              <a:t>라는 것인데요</a:t>
            </a:r>
            <a:r>
              <a:rPr lang="en-US" altLang="ko-KR" dirty="0"/>
              <a:t>. Vi</a:t>
            </a:r>
            <a:r>
              <a:rPr lang="ko-KR" altLang="en-US" dirty="0"/>
              <a:t>는 리눅스에서 화면을 </a:t>
            </a:r>
            <a:r>
              <a:rPr lang="ko-KR" altLang="en-US" dirty="0" err="1"/>
              <a:t>편집할때</a:t>
            </a:r>
            <a:r>
              <a:rPr lang="ko-KR" altLang="en-US" dirty="0"/>
              <a:t> 쓰는 화면 편집기입니다</a:t>
            </a:r>
            <a:r>
              <a:rPr lang="en-US" altLang="ko-KR" dirty="0"/>
              <a:t>. Vim</a:t>
            </a:r>
            <a:r>
              <a:rPr lang="ko-KR" altLang="en-US" dirty="0"/>
              <a:t>이 상위 버전으로 </a:t>
            </a:r>
            <a:r>
              <a:rPr lang="en-US" altLang="ko-KR" dirty="0"/>
              <a:t>vi improved</a:t>
            </a:r>
            <a:r>
              <a:rPr lang="ko-KR" altLang="en-US" dirty="0"/>
              <a:t>의 </a:t>
            </a:r>
            <a:r>
              <a:rPr lang="ko-KR" altLang="en-US" dirty="0" err="1"/>
              <a:t>줄임말인데요</a:t>
            </a:r>
            <a:r>
              <a:rPr lang="en-US" altLang="ko-KR" dirty="0"/>
              <a:t>.</a:t>
            </a:r>
            <a:r>
              <a:rPr lang="ko-KR" altLang="en-US" dirty="0"/>
              <a:t> 리눅스 환경에서는 </a:t>
            </a:r>
            <a:r>
              <a:rPr lang="en-US" altLang="ko-KR" dirty="0"/>
              <a:t>vi</a:t>
            </a:r>
            <a:r>
              <a:rPr lang="ko-KR" altLang="en-US" dirty="0"/>
              <a:t>로 써도 </a:t>
            </a:r>
            <a:r>
              <a:rPr lang="en-US" altLang="ko-KR" dirty="0"/>
              <a:t>vim</a:t>
            </a:r>
            <a:r>
              <a:rPr lang="ko-KR" altLang="en-US" dirty="0"/>
              <a:t>으로 실행되기 때문에 아무거나 쓰셔도 상관이 없습니다</a:t>
            </a:r>
            <a:r>
              <a:rPr lang="en-US" altLang="ko-KR" dirty="0"/>
              <a:t>. </a:t>
            </a:r>
            <a:r>
              <a:rPr lang="ko-KR" altLang="en-US" dirty="0"/>
              <a:t>지금부터는 </a:t>
            </a:r>
            <a:r>
              <a:rPr lang="en-US" altLang="ko-KR" dirty="0"/>
              <a:t>vi</a:t>
            </a:r>
            <a:r>
              <a:rPr lang="ko-KR" altLang="en-US" dirty="0" err="1"/>
              <a:t>라고</a:t>
            </a:r>
            <a:r>
              <a:rPr lang="ko-KR" altLang="en-US" dirty="0"/>
              <a:t> 지칭하도록 하겠습니다</a:t>
            </a:r>
            <a:r>
              <a:rPr lang="en-US" altLang="ko-KR" dirty="0"/>
              <a:t>. Vi</a:t>
            </a:r>
            <a:r>
              <a:rPr lang="ko-KR" altLang="en-US" dirty="0" err="1"/>
              <a:t>를</a:t>
            </a:r>
            <a:r>
              <a:rPr lang="ko-KR" altLang="en-US" dirty="0"/>
              <a:t> 통해 소스파일을 만들게 되면 </a:t>
            </a:r>
            <a:r>
              <a:rPr lang="en-US" altLang="ko-KR" dirty="0"/>
              <a:t>vi</a:t>
            </a:r>
            <a:r>
              <a:rPr lang="ko-KR" altLang="en-US" dirty="0"/>
              <a:t> 특성상 여러 명령어들을 사용하게 됩니다</a:t>
            </a:r>
            <a:r>
              <a:rPr lang="en-US" altLang="ko-KR" dirty="0"/>
              <a:t>. </a:t>
            </a:r>
            <a:r>
              <a:rPr lang="ko-KR" altLang="en-US" dirty="0"/>
              <a:t>많은 명령어들이 있지만 </a:t>
            </a:r>
            <a:r>
              <a:rPr lang="en-US" altLang="ko-KR" dirty="0"/>
              <a:t>C </a:t>
            </a:r>
            <a:r>
              <a:rPr lang="ko-KR" altLang="en-US" dirty="0"/>
              <a:t>세미나이기 때문에 필수적인 것만 살펴보도록 하겠습니다</a:t>
            </a:r>
            <a:r>
              <a:rPr lang="en-US" altLang="ko-KR" dirty="0"/>
              <a:t>. Vi</a:t>
            </a:r>
            <a:r>
              <a:rPr lang="ko-KR" altLang="en-US" dirty="0"/>
              <a:t>편집기에선 세가지 모드를 지원합니다</a:t>
            </a:r>
            <a:r>
              <a:rPr lang="en-US" altLang="ko-KR" dirty="0"/>
              <a:t>. </a:t>
            </a:r>
            <a:r>
              <a:rPr lang="ko-KR" altLang="en-US" dirty="0"/>
              <a:t>명령모드</a:t>
            </a:r>
            <a:r>
              <a:rPr lang="en-US" altLang="ko-KR" dirty="0"/>
              <a:t>, </a:t>
            </a:r>
            <a:r>
              <a:rPr lang="ko-KR" altLang="en-US" dirty="0"/>
              <a:t>입력모드</a:t>
            </a:r>
            <a:r>
              <a:rPr lang="en-US" altLang="ko-KR" dirty="0"/>
              <a:t>, </a:t>
            </a:r>
            <a:r>
              <a:rPr lang="ko-KR" altLang="en-US" dirty="0"/>
              <a:t>마지막 행 모드가 있고 명령모드의 경우엔 </a:t>
            </a:r>
            <a:r>
              <a:rPr lang="en-US" altLang="ko-KR" dirty="0"/>
              <a:t>I, a</a:t>
            </a:r>
            <a:r>
              <a:rPr lang="ko-KR" altLang="en-US" dirty="0"/>
              <a:t>등을 통해서 입력모드로 전환해야 소스코드를 작성할 수 있습니다</a:t>
            </a:r>
            <a:r>
              <a:rPr lang="en-US" altLang="ko-KR" dirty="0"/>
              <a:t>. </a:t>
            </a:r>
            <a:r>
              <a:rPr lang="ko-KR" altLang="en-US" dirty="0"/>
              <a:t>다 작성하고 나서는 </a:t>
            </a:r>
            <a:r>
              <a:rPr lang="en-US" altLang="ko-KR" dirty="0"/>
              <a:t>esc</a:t>
            </a:r>
            <a:r>
              <a:rPr lang="ko-KR" altLang="en-US" dirty="0"/>
              <a:t>로 명령모드로 돌아가서 </a:t>
            </a:r>
            <a:r>
              <a:rPr lang="en-US" altLang="ko-KR" dirty="0"/>
              <a:t>:</a:t>
            </a:r>
            <a:r>
              <a:rPr lang="en-US" altLang="ko-KR" dirty="0" err="1"/>
              <a:t>wq</a:t>
            </a:r>
            <a:r>
              <a:rPr lang="ko-KR" altLang="en-US" dirty="0"/>
              <a:t>등을 통해서 버퍼의 소스코드를 하드에 저장해야 합니다</a:t>
            </a:r>
            <a:r>
              <a:rPr lang="en-US" altLang="ko-KR" dirty="0"/>
              <a:t>. </a:t>
            </a:r>
            <a:r>
              <a:rPr lang="ko-KR" altLang="en-US" dirty="0"/>
              <a:t>그 후에는 </a:t>
            </a:r>
            <a:r>
              <a:rPr lang="en-US" altLang="ko-KR" dirty="0" err="1"/>
              <a:t>gcc</a:t>
            </a:r>
            <a:r>
              <a:rPr lang="ko-KR" altLang="en-US" dirty="0"/>
              <a:t>컴파일러를 통해</a:t>
            </a:r>
            <a:r>
              <a:rPr lang="en-US" altLang="ko-KR" dirty="0"/>
              <a:t> </a:t>
            </a:r>
            <a:r>
              <a:rPr lang="en-US" altLang="ko-KR" dirty="0" err="1"/>
              <a:t>gcc</a:t>
            </a:r>
            <a:r>
              <a:rPr lang="en-US" altLang="ko-KR" dirty="0"/>
              <a:t> –(</a:t>
            </a:r>
            <a:r>
              <a:rPr lang="ko-KR" altLang="en-US" dirty="0"/>
              <a:t>하이픈</a:t>
            </a:r>
            <a:r>
              <a:rPr lang="en-US" altLang="ko-KR" dirty="0"/>
              <a:t>)c</a:t>
            </a:r>
            <a:r>
              <a:rPr lang="ko-KR" altLang="en-US" dirty="0"/>
              <a:t>를 사용해 소스코드를 오브젝트 파일로 전환하고</a:t>
            </a:r>
            <a:r>
              <a:rPr lang="en-US" altLang="ko-KR" dirty="0"/>
              <a:t>, </a:t>
            </a:r>
            <a:r>
              <a:rPr lang="en-US" altLang="ko-KR" dirty="0" err="1"/>
              <a:t>gcc</a:t>
            </a:r>
            <a:r>
              <a:rPr lang="ko-KR" altLang="en-US" dirty="0"/>
              <a:t> </a:t>
            </a:r>
            <a:r>
              <a:rPr lang="en-US" altLang="ko-KR" dirty="0"/>
              <a:t>–o</a:t>
            </a:r>
            <a:r>
              <a:rPr lang="ko-KR" altLang="en-US" dirty="0"/>
              <a:t>를 통해 오브젝트 파일을 다시 실행파일로 전환한 후 </a:t>
            </a:r>
            <a:r>
              <a:rPr lang="en-US" altLang="ko-KR" dirty="0"/>
              <a:t>./</a:t>
            </a:r>
            <a:r>
              <a:rPr lang="ko-KR" altLang="en-US" dirty="0"/>
              <a:t>으로 실행시키는 과정을 통해서 </a:t>
            </a:r>
            <a:r>
              <a:rPr lang="ko-KR" altLang="en-US" dirty="0" err="1"/>
              <a:t>컴파일및</a:t>
            </a:r>
            <a:r>
              <a:rPr lang="ko-KR" altLang="en-US" dirty="0"/>
              <a:t> 실행을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43C7-98E2-457B-A731-F5CD72353A6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07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예제인 </a:t>
            </a:r>
            <a:r>
              <a:rPr lang="en-US" altLang="ko-KR" dirty="0" err="1"/>
              <a:t>hello.c</a:t>
            </a:r>
            <a:r>
              <a:rPr lang="ko-KR" altLang="en-US" dirty="0"/>
              <a:t>를 통해서 먼저 알아보도록 하겠습니다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hello.c</a:t>
            </a:r>
            <a:r>
              <a:rPr lang="ko-KR" altLang="en-US" dirty="0"/>
              <a:t>의 소스코드를 보면 </a:t>
            </a: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  <a:r>
              <a:rPr lang="ko-KR" altLang="en-US" dirty="0"/>
              <a:t>로 시작하고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#</a:t>
            </a:r>
            <a:r>
              <a:rPr lang="ko-KR" altLang="en-US" dirty="0"/>
              <a:t>으로 시작하는 문장을 전처리기 지시자라고 하며</a:t>
            </a:r>
            <a:endParaRPr lang="en-US" altLang="ko-KR" dirty="0"/>
          </a:p>
          <a:p>
            <a:r>
              <a:rPr lang="en-US" altLang="ko-KR" dirty="0"/>
              <a:t>#include </a:t>
            </a:r>
            <a:r>
              <a:rPr lang="ko-KR" altLang="en-US" dirty="0"/>
              <a:t>는 전처리기로 </a:t>
            </a:r>
            <a:r>
              <a:rPr lang="en-US" altLang="ko-KR" dirty="0"/>
              <a:t>‘</a:t>
            </a:r>
            <a:r>
              <a:rPr lang="ko-KR" altLang="en-US" dirty="0" err="1"/>
              <a:t>포함하다’의</a:t>
            </a:r>
            <a:r>
              <a:rPr lang="ko-KR" altLang="en-US" dirty="0"/>
              <a:t> 의미를 가지고 있습니다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앞으로의 내용에 </a:t>
            </a:r>
            <a:r>
              <a:rPr lang="en-US" altLang="ko-KR" dirty="0"/>
              <a:t>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  <a:r>
              <a:rPr lang="ko-KR" altLang="en-US" dirty="0"/>
              <a:t>를 포함하겠다는 뜻 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stdio.h</a:t>
            </a:r>
            <a:r>
              <a:rPr lang="ko-KR" altLang="en-US" dirty="0"/>
              <a:t>는 </a:t>
            </a:r>
            <a:r>
              <a:rPr lang="en-US" altLang="ko-KR" dirty="0"/>
              <a:t>standard input output</a:t>
            </a:r>
            <a:r>
              <a:rPr lang="ko-KR" altLang="en-US" dirty="0"/>
              <a:t>의 약자로 </a:t>
            </a:r>
            <a:r>
              <a:rPr lang="en-US" altLang="ko-KR" dirty="0"/>
              <a:t>.h</a:t>
            </a:r>
            <a:r>
              <a:rPr lang="ko-KR" altLang="en-US" dirty="0"/>
              <a:t>는 파일의 확장자로 헤더파일임을 의미하고 안에 입출력함수의 정의가 들어있습니다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위 </a:t>
            </a: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  <a:r>
              <a:rPr lang="ko-KR" altLang="en-US" dirty="0"/>
              <a:t>문장은 </a:t>
            </a:r>
            <a:r>
              <a:rPr lang="en-US" altLang="ko-KR" dirty="0" err="1"/>
              <a:t>stdio.h</a:t>
            </a:r>
            <a:r>
              <a:rPr lang="ko-KR" altLang="en-US" dirty="0"/>
              <a:t>안에 입출력에 관한 함수가 </a:t>
            </a:r>
            <a:r>
              <a:rPr lang="en-US" altLang="ko-KR" dirty="0" err="1"/>
              <a:t>gcc</a:t>
            </a:r>
            <a:r>
              <a:rPr lang="ko-KR" altLang="en-US" dirty="0"/>
              <a:t>컴파일러에 정의되어 있기때문에 따로 함수를 정의하지 않더라도 입출력함수를 쓸 수 있도록 하기 위해 사용한 것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들여쓰기는 함수에 아무런 영향을 주지 않지만 들여쓰기가 잘 </a:t>
            </a:r>
            <a:r>
              <a:rPr lang="ko-KR" altLang="en-US" dirty="0" err="1"/>
              <a:t>되어있다면</a:t>
            </a:r>
            <a:r>
              <a:rPr lang="ko-KR" altLang="en-US" dirty="0"/>
              <a:t> 사용자가 보기 편리하게 해줄 수 있고</a:t>
            </a:r>
            <a:r>
              <a:rPr lang="en-US" altLang="ko-KR" dirty="0"/>
              <a:t>, </a:t>
            </a:r>
            <a:r>
              <a:rPr lang="ko-KR" altLang="en-US" dirty="0"/>
              <a:t>나중에 </a:t>
            </a:r>
            <a:r>
              <a:rPr lang="ko-KR" altLang="en-US" dirty="0" err="1"/>
              <a:t>다른사람이</a:t>
            </a:r>
            <a:r>
              <a:rPr lang="ko-KR" altLang="en-US" dirty="0"/>
              <a:t> 보더라도 쉽게 이해하고 수정할 수 </a:t>
            </a:r>
            <a:r>
              <a:rPr lang="ko-KR" altLang="en-US" dirty="0" err="1"/>
              <a:t>있게하기</a:t>
            </a:r>
            <a:r>
              <a:rPr lang="ko-KR" altLang="en-US" dirty="0"/>
              <a:t> 위해서 들여쓰기를 하는 편이 좋습니다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int main(void)</a:t>
            </a:r>
            <a:r>
              <a:rPr lang="ko-KR" altLang="en-US" dirty="0"/>
              <a:t>는 </a:t>
            </a:r>
            <a:r>
              <a:rPr lang="en-US" altLang="ko-KR" dirty="0"/>
              <a:t>main</a:t>
            </a:r>
            <a:r>
              <a:rPr lang="ko-KR" altLang="en-US" dirty="0"/>
              <a:t>함수를 정의하는 것이고 여기서 </a:t>
            </a:r>
            <a:r>
              <a:rPr lang="en-US" altLang="ko-KR" dirty="0"/>
              <a:t>int</a:t>
            </a:r>
            <a:r>
              <a:rPr lang="ko-KR" altLang="en-US" dirty="0"/>
              <a:t>는 </a:t>
            </a:r>
            <a:r>
              <a:rPr lang="en-US" altLang="ko-KR" dirty="0"/>
              <a:t>integer</a:t>
            </a:r>
            <a:r>
              <a:rPr lang="ko-KR" altLang="en-US" dirty="0"/>
              <a:t>로 정수를 의미합니다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ko-KR" altLang="en-US" dirty="0" err="1"/>
              <a:t>출력값이</a:t>
            </a:r>
            <a:r>
              <a:rPr lang="ko-KR" altLang="en-US" dirty="0"/>
              <a:t> 정수인 </a:t>
            </a:r>
            <a:r>
              <a:rPr lang="ko-KR" altLang="en-US" dirty="0" err="1"/>
              <a:t>메인함수의</a:t>
            </a:r>
            <a:r>
              <a:rPr lang="ko-KR" altLang="en-US" dirty="0"/>
              <a:t> 정의인데 여기서 </a:t>
            </a:r>
            <a:r>
              <a:rPr lang="en-US" altLang="ko-KR" dirty="0"/>
              <a:t>void</a:t>
            </a:r>
            <a:r>
              <a:rPr lang="ko-KR" altLang="en-US" dirty="0"/>
              <a:t>는 </a:t>
            </a:r>
            <a:r>
              <a:rPr lang="ko-KR" altLang="en-US" dirty="0" err="1"/>
              <a:t>비어있다는</a:t>
            </a:r>
            <a:r>
              <a:rPr lang="ko-KR" altLang="en-US" dirty="0"/>
              <a:t> 의미로 함수의 입력이 없다는 것을 의미합니다</a:t>
            </a:r>
            <a:r>
              <a:rPr lang="en-US" altLang="ko-KR" dirty="0"/>
              <a:t>. </a:t>
            </a:r>
            <a:r>
              <a:rPr lang="ko-KR" altLang="en-US" dirty="0"/>
              <a:t>모든 </a:t>
            </a:r>
            <a:r>
              <a:rPr lang="en-US" altLang="ko-KR" dirty="0"/>
              <a:t>C</a:t>
            </a:r>
            <a:r>
              <a:rPr lang="ko-KR" altLang="en-US" dirty="0"/>
              <a:t>프로그램에는 한 개의 </a:t>
            </a:r>
            <a:r>
              <a:rPr lang="ko-KR" altLang="en-US" dirty="0" err="1"/>
              <a:t>메인함수가</a:t>
            </a:r>
            <a:r>
              <a:rPr lang="ko-KR" altLang="en-US" dirty="0"/>
              <a:t> 있어야합니다</a:t>
            </a:r>
            <a:r>
              <a:rPr lang="en-US" altLang="ko-KR" dirty="0"/>
              <a:t>. </a:t>
            </a:r>
            <a:r>
              <a:rPr lang="ko-KR" altLang="en-US" dirty="0" err="1"/>
              <a:t>메인함수는</a:t>
            </a:r>
            <a:r>
              <a:rPr lang="ko-KR" altLang="en-US" dirty="0"/>
              <a:t> 중괄호로 묶이며 중괄호 안에는 위에서 아래로 순차적으로 진행됩니다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printf</a:t>
            </a:r>
            <a:r>
              <a:rPr lang="en-US" altLang="ko-KR" dirty="0"/>
              <a:t>(“Hello World’);</a:t>
            </a:r>
            <a:r>
              <a:rPr lang="ko-KR" altLang="en-US" dirty="0"/>
              <a:t>에선</a:t>
            </a:r>
            <a:r>
              <a:rPr lang="en-US" altLang="ko-KR" dirty="0"/>
              <a:t> </a:t>
            </a:r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는 표준 출력 함수이고 </a:t>
            </a:r>
            <a:r>
              <a:rPr lang="en-US" altLang="ko-KR" dirty="0" err="1"/>
              <a:t>stdio.h</a:t>
            </a:r>
            <a:r>
              <a:rPr lang="ko-KR" altLang="en-US" dirty="0"/>
              <a:t>에 정의되어 있습니다</a:t>
            </a:r>
            <a:r>
              <a:rPr lang="en-US" altLang="ko-KR" dirty="0"/>
              <a:t>.</a:t>
            </a:r>
            <a:r>
              <a:rPr lang="ko-KR" altLang="en-US" dirty="0"/>
              <a:t>그리고 </a:t>
            </a:r>
            <a:r>
              <a:rPr lang="en-US" altLang="ko-KR" dirty="0"/>
              <a:t>“”</a:t>
            </a:r>
            <a:r>
              <a:rPr lang="ko-KR" altLang="en-US" dirty="0"/>
              <a:t>으로 둘러싸인 텍스트는 문자열이라고 하며 </a:t>
            </a:r>
            <a:r>
              <a:rPr lang="en-US" altLang="ko-KR" dirty="0"/>
              <a:t>“</a:t>
            </a:r>
            <a:r>
              <a:rPr lang="ko-KR" altLang="en-US" dirty="0"/>
              <a:t>안에 문자열이 들어가야만 합니다</a:t>
            </a:r>
            <a:r>
              <a:rPr lang="en-US" altLang="ko-KR" dirty="0"/>
              <a:t>. </a:t>
            </a:r>
            <a:r>
              <a:rPr lang="ko-KR" altLang="en-US" dirty="0"/>
              <a:t>그리고 세미콜론은 함수의 문장이 끝났음을 의미하며 쓰지 않았을 경우 오류가 발생하므로 꼭 써야합니다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return</a:t>
            </a:r>
            <a:r>
              <a:rPr lang="ko-KR" altLang="en-US" dirty="0"/>
              <a:t> </a:t>
            </a:r>
            <a:r>
              <a:rPr lang="en-US" altLang="ko-KR" dirty="0"/>
              <a:t>0;</a:t>
            </a:r>
            <a:r>
              <a:rPr lang="ko-KR" altLang="en-US" dirty="0"/>
              <a:t>에서 </a:t>
            </a:r>
            <a:r>
              <a:rPr lang="en-US" altLang="ko-KR" dirty="0"/>
              <a:t>return</a:t>
            </a:r>
            <a:r>
              <a:rPr lang="ko-KR" altLang="en-US" dirty="0"/>
              <a:t>은 함수의 </a:t>
            </a:r>
            <a:r>
              <a:rPr lang="ko-KR" altLang="en-US" dirty="0" err="1"/>
              <a:t>반환값을</a:t>
            </a:r>
            <a:r>
              <a:rPr lang="ko-KR" altLang="en-US" dirty="0"/>
              <a:t> 의미하며 </a:t>
            </a:r>
            <a:r>
              <a:rPr lang="en-US" altLang="ko-KR" dirty="0"/>
              <a:t>main </a:t>
            </a:r>
            <a:r>
              <a:rPr lang="ko-KR" altLang="en-US" dirty="0"/>
              <a:t>함수의 반환의 경우는 운영체제로 돌아가 </a:t>
            </a:r>
            <a:r>
              <a:rPr lang="en-US" altLang="ko-KR" dirty="0"/>
              <a:t>0</a:t>
            </a:r>
            <a:r>
              <a:rPr lang="ko-KR" altLang="en-US" dirty="0" err="1"/>
              <a:t>인경우</a:t>
            </a:r>
            <a:r>
              <a:rPr lang="ko-KR" altLang="en-US" dirty="0"/>
              <a:t> 정상적인 종료를</a:t>
            </a:r>
            <a:r>
              <a:rPr lang="en-US" altLang="ko-KR" dirty="0"/>
              <a:t> </a:t>
            </a:r>
            <a:r>
              <a:rPr lang="ko-KR" altLang="en-US" dirty="0"/>
              <a:t>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43C7-98E2-457B-A731-F5CD72353A6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14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예제프로그램도 전 </a:t>
            </a:r>
            <a:r>
              <a:rPr lang="en-US" altLang="ko-KR" dirty="0" err="1"/>
              <a:t>hello.c</a:t>
            </a:r>
            <a:r>
              <a:rPr lang="ko-KR" altLang="en-US" dirty="0"/>
              <a:t>와 유사하지만 </a:t>
            </a:r>
            <a:r>
              <a:rPr lang="ko-KR" altLang="en-US" dirty="0" err="1"/>
              <a:t>백슬래쉬</a:t>
            </a:r>
            <a:r>
              <a:rPr lang="en-US" altLang="ko-KR" dirty="0"/>
              <a:t>n</a:t>
            </a:r>
            <a:r>
              <a:rPr lang="ko-KR" altLang="en-US" dirty="0"/>
              <a:t>이 처음으로 등장합니다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\n</a:t>
            </a:r>
            <a:r>
              <a:rPr lang="ko-KR" altLang="en-US" dirty="0"/>
              <a:t>은 </a:t>
            </a:r>
            <a:r>
              <a:rPr lang="en-US" altLang="ko-KR" dirty="0" err="1"/>
              <a:t>printf</a:t>
            </a:r>
            <a:r>
              <a:rPr lang="en-US" altLang="ko-KR" dirty="0"/>
              <a:t> </a:t>
            </a:r>
            <a:r>
              <a:rPr lang="ko-KR" altLang="en-US" dirty="0"/>
              <a:t>큰 따옴표 안에서 </a:t>
            </a:r>
            <a:r>
              <a:rPr lang="ko-KR" altLang="en-US" dirty="0" err="1"/>
              <a:t>줄바꿈을</a:t>
            </a:r>
            <a:r>
              <a:rPr lang="ko-KR" altLang="en-US" dirty="0"/>
              <a:t> 의미합니다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43C7-98E2-457B-A731-F5CD72353A6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096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test2.c</a:t>
            </a:r>
            <a:r>
              <a:rPr lang="ko-KR" altLang="en-US" dirty="0"/>
              <a:t>는 </a:t>
            </a:r>
            <a:r>
              <a:rPr lang="ko-KR" altLang="en-US" dirty="0" err="1"/>
              <a:t>줄바꿈을</a:t>
            </a:r>
            <a:r>
              <a:rPr lang="ko-KR" altLang="en-US" dirty="0"/>
              <a:t> 통한 예시입니다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43C7-98E2-457B-A731-F5CD72353A6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72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이번엔 오류와 경고에 대해 알아보겠습니다</a:t>
            </a:r>
            <a:r>
              <a:rPr lang="en-US" altLang="ko-KR" dirty="0"/>
              <a:t>. </a:t>
            </a:r>
            <a:r>
              <a:rPr lang="ko-KR" altLang="en-US" dirty="0"/>
              <a:t>오류에는 크게 </a:t>
            </a:r>
            <a:r>
              <a:rPr lang="en-US" altLang="ko-KR" dirty="0"/>
              <a:t>3</a:t>
            </a:r>
            <a:r>
              <a:rPr lang="ko-KR" altLang="en-US" dirty="0"/>
              <a:t>가지의 오류로 나눌 수 있는데 문법을 위반한 컴파일 시간오류</a:t>
            </a:r>
            <a:r>
              <a:rPr lang="en-US" altLang="ko-KR" dirty="0"/>
              <a:t>, </a:t>
            </a:r>
            <a:r>
              <a:rPr lang="ko-KR" altLang="en-US" dirty="0"/>
              <a:t>실행되는 도중 연산이 오류가 생기는 실행 시간 오류</a:t>
            </a:r>
            <a:r>
              <a:rPr lang="en-US" altLang="ko-KR" dirty="0"/>
              <a:t>, </a:t>
            </a:r>
            <a:r>
              <a:rPr lang="ko-KR" altLang="en-US" dirty="0"/>
              <a:t>그리고 실행은 잘 되지만 사용자가 원하는 값이 나오지 않는 논리 오류가 있습니다</a:t>
            </a:r>
            <a:r>
              <a:rPr lang="en-US" altLang="ko-KR" dirty="0"/>
              <a:t>. </a:t>
            </a:r>
            <a:r>
              <a:rPr lang="ko-KR" altLang="en-US" dirty="0"/>
              <a:t>실행이 되지않는 경우 에러가 났다고 하며 실행이 불가능 한 반면 경미한 오류의 경우엔 경고가 발생하게 됩니다</a:t>
            </a:r>
            <a:r>
              <a:rPr lang="en-US" altLang="ko-KR" dirty="0"/>
              <a:t>. </a:t>
            </a:r>
            <a:r>
              <a:rPr lang="ko-KR" altLang="en-US" dirty="0"/>
              <a:t>경고가 나오는 경우 나중에 문제가 되는 경우가 있기 때문에 컴파일</a:t>
            </a:r>
            <a:r>
              <a:rPr lang="en-US" altLang="ko-KR" dirty="0"/>
              <a:t>, </a:t>
            </a:r>
            <a:r>
              <a:rPr lang="ko-KR" altLang="en-US" dirty="0"/>
              <a:t>실행이 가능 하더라도 경고를 무시하지않고 수정하는 것이 중요합니다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43C7-98E2-457B-A731-F5CD72353A6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3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43C7-98E2-457B-A731-F5CD72353A6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858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위와같은</a:t>
            </a:r>
            <a:r>
              <a:rPr lang="ko-KR" altLang="en-US" dirty="0"/>
              <a:t> 오류는 문법상의 문제로 컴파일 시간 오류에 해당합니다</a:t>
            </a:r>
            <a:r>
              <a:rPr lang="en-US" altLang="ko-KR" dirty="0"/>
              <a:t>. </a:t>
            </a:r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함수 끝에 세미콜론이 빠졌기 때문에 발생했습니다</a:t>
            </a:r>
            <a:r>
              <a:rPr lang="en-US" altLang="ko-KR" dirty="0"/>
              <a:t>. </a:t>
            </a:r>
            <a:r>
              <a:rPr lang="ko-KR" altLang="en-US" dirty="0"/>
              <a:t>이와 같이 오류를 수정하는 과정을 디버깅이라고 하는데 수정 결과 잘 실행이 되는 것을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43C7-98E2-457B-A731-F5CD72353A6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693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위와같은</a:t>
            </a:r>
            <a:r>
              <a:rPr lang="ko-KR" altLang="en-US" dirty="0"/>
              <a:t> 오류는 실행은 잘 되지만 작성자의 의도를 충족하지 않기에 논리오류에 해당합니다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디버깅을 통해서 </a:t>
            </a:r>
            <a:r>
              <a:rPr lang="ko-KR" altLang="en-US" dirty="0" err="1"/>
              <a:t>줄바꿈을</a:t>
            </a:r>
            <a:r>
              <a:rPr lang="ko-KR" altLang="en-US" dirty="0"/>
              <a:t> 해주어 실행하면 작성자의 의도에 맞게 실행되는 것 을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중간에 나왔었던 실행시간 오류에 대해서는 책에서 예제로 나오지는 않지만 </a:t>
            </a:r>
            <a:r>
              <a:rPr lang="en-US" altLang="ko-KR" dirty="0"/>
              <a:t>if</a:t>
            </a:r>
            <a:r>
              <a:rPr lang="ko-KR" altLang="en-US" dirty="0"/>
              <a:t>문을 통한 무한루프나 </a:t>
            </a:r>
            <a:r>
              <a:rPr lang="en-US" altLang="ko-KR" dirty="0"/>
              <a:t>0</a:t>
            </a:r>
            <a:r>
              <a:rPr lang="ko-KR" altLang="en-US" dirty="0"/>
              <a:t>으로 나누는 연산등을 통해서 나타날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43C7-98E2-457B-A731-F5CD72353A6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5517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디버거는</a:t>
            </a:r>
            <a:r>
              <a:rPr lang="ko-KR" altLang="en-US" dirty="0"/>
              <a:t> 소스를 </a:t>
            </a:r>
            <a:r>
              <a:rPr lang="ko-KR" altLang="en-US" dirty="0" err="1"/>
              <a:t>한줄씩</a:t>
            </a:r>
            <a:r>
              <a:rPr lang="ko-KR" altLang="en-US" dirty="0"/>
              <a:t> 실행하면서 소스코드의 잘못된 곳이나 특정 상황에 어떻게 작동하는지 알아볼 수 있는 소프트웨어 도구입니다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gcc</a:t>
            </a:r>
            <a:r>
              <a:rPr lang="ko-KR" altLang="en-US" dirty="0"/>
              <a:t>컴파일러는 </a:t>
            </a:r>
            <a:r>
              <a:rPr lang="ko-KR" altLang="en-US" dirty="0" err="1"/>
              <a:t>디버거</a:t>
            </a:r>
            <a:r>
              <a:rPr lang="ko-KR" altLang="en-US" dirty="0"/>
              <a:t> 기능을 지원하지 않지만 다른 통합환경에서는 대부분 지원하고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43C7-98E2-457B-A731-F5CD72353A6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342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Chapter03</a:t>
            </a:r>
            <a:r>
              <a:rPr lang="ko-KR" altLang="en-US" dirty="0"/>
              <a:t>는 </a:t>
            </a:r>
            <a:r>
              <a:rPr lang="en-US" altLang="ko-KR" dirty="0"/>
              <a:t>C</a:t>
            </a:r>
            <a:r>
              <a:rPr lang="ko-KR" altLang="en-US" dirty="0"/>
              <a:t>프로그래밍 구성요소에 대해서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43C7-98E2-457B-A731-F5CD72353A6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259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덧셈프로그램인 </a:t>
            </a:r>
            <a:r>
              <a:rPr lang="en-US" altLang="ko-KR" dirty="0" err="1"/>
              <a:t>add.c</a:t>
            </a:r>
            <a:r>
              <a:rPr lang="ko-KR" altLang="en-US" dirty="0"/>
              <a:t>의 코드입니다</a:t>
            </a:r>
            <a:r>
              <a:rPr lang="en-US" altLang="ko-KR" dirty="0"/>
              <a:t>. </a:t>
            </a:r>
            <a:r>
              <a:rPr lang="ko-KR" altLang="en-US" dirty="0"/>
              <a:t>앞으로 이 코드를 가지고 설명하도록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연산의 경우 </a:t>
            </a:r>
            <a:r>
              <a:rPr lang="en-US" altLang="ko-KR" dirty="0"/>
              <a:t>sum = x + y</a:t>
            </a:r>
            <a:r>
              <a:rPr lang="ko-KR" altLang="en-US" dirty="0"/>
              <a:t> 쓰여 있는데 일반적인 연산과는 다르게 </a:t>
            </a:r>
            <a:r>
              <a:rPr lang="en-US" altLang="ko-KR" dirty="0"/>
              <a:t>C</a:t>
            </a:r>
            <a:r>
              <a:rPr lang="ko-KR" altLang="en-US" dirty="0"/>
              <a:t>언어에서는 </a:t>
            </a:r>
            <a:r>
              <a:rPr lang="en-US" altLang="ko-KR" dirty="0"/>
              <a:t>=</a:t>
            </a:r>
            <a:r>
              <a:rPr lang="ko-KR" altLang="en-US" dirty="0"/>
              <a:t>이 같다는 의미가 아니라 대입의 의미를 가집니다</a:t>
            </a:r>
            <a:r>
              <a:rPr lang="en-US" altLang="ko-KR" dirty="0"/>
              <a:t>. =</a:t>
            </a:r>
            <a:r>
              <a:rPr lang="ko-KR" altLang="en-US" dirty="0"/>
              <a:t>을 기준으로 우변의 값을 좌변에 저장</a:t>
            </a:r>
            <a:r>
              <a:rPr lang="en-US" altLang="ko-KR" dirty="0"/>
              <a:t>, </a:t>
            </a:r>
            <a:r>
              <a:rPr lang="ko-KR" altLang="en-US" dirty="0"/>
              <a:t>즉 대입한다는 의미입니다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43C7-98E2-457B-A731-F5CD72353A6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534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코드의 가장 위는 주석이라고 하며 이부분은 컴파일이 되지 않는 부분입니다</a:t>
            </a:r>
            <a:r>
              <a:rPr lang="en-US" altLang="ko-KR" dirty="0"/>
              <a:t>. </a:t>
            </a:r>
            <a:r>
              <a:rPr lang="ko-KR" altLang="en-US" dirty="0"/>
              <a:t>주석은 </a:t>
            </a:r>
            <a:r>
              <a:rPr lang="ko-KR" altLang="en-US" dirty="0" err="1"/>
              <a:t>한줄만</a:t>
            </a:r>
            <a:r>
              <a:rPr lang="ko-KR" altLang="en-US" dirty="0"/>
              <a:t> 주석처리를 하려면 </a:t>
            </a:r>
            <a:r>
              <a:rPr lang="ko-KR" altLang="en-US" dirty="0" err="1"/>
              <a:t>슬래쉬두번</a:t>
            </a:r>
            <a:r>
              <a:rPr lang="en-US" altLang="ko-KR" dirty="0"/>
              <a:t>, </a:t>
            </a:r>
            <a:r>
              <a:rPr lang="ko-KR" altLang="en-US" dirty="0"/>
              <a:t>주석이 </a:t>
            </a:r>
            <a:r>
              <a:rPr lang="ko-KR" altLang="en-US" dirty="0" err="1"/>
              <a:t>길어질경우엔</a:t>
            </a:r>
            <a:r>
              <a:rPr lang="ko-KR" altLang="en-US" dirty="0"/>
              <a:t> </a:t>
            </a:r>
            <a:r>
              <a:rPr lang="en-US" altLang="ko-KR" dirty="0"/>
              <a:t>/* */</a:t>
            </a:r>
            <a:r>
              <a:rPr lang="ko-KR" altLang="en-US" dirty="0"/>
              <a:t>를 하고 사이에 주석을 넣습니다</a:t>
            </a:r>
            <a:r>
              <a:rPr lang="en-US" altLang="ko-KR" dirty="0"/>
              <a:t>. </a:t>
            </a:r>
            <a:r>
              <a:rPr lang="ko-KR" altLang="en-US" dirty="0"/>
              <a:t>주석은 개발자들이 한번에 알아보기 힘든 내용을 쉽게 </a:t>
            </a:r>
            <a:r>
              <a:rPr lang="ko-KR" altLang="en-US" dirty="0" err="1"/>
              <a:t>알수</a:t>
            </a:r>
            <a:r>
              <a:rPr lang="ko-KR" altLang="en-US" dirty="0"/>
              <a:t> 있도록 도와주는 기능을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43C7-98E2-457B-A731-F5CD72353A6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9833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으로 시작하는 부분을 전처리기 지시어라고 하며 이 내용은 한번 앞에서 다루었기에 넘어가겠습니다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43C7-98E2-457B-A731-F5CD72353A6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333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add1.c</a:t>
            </a:r>
            <a:r>
              <a:rPr lang="ko-KR" altLang="en-US" dirty="0"/>
              <a:t> 코드에서 함수는 </a:t>
            </a:r>
            <a:r>
              <a:rPr lang="en-US" altLang="ko-KR" dirty="0"/>
              <a:t>main</a:t>
            </a:r>
            <a:r>
              <a:rPr lang="ko-KR" altLang="en-US" dirty="0"/>
              <a:t>과 </a:t>
            </a:r>
            <a:r>
              <a:rPr lang="en-US" altLang="ko-KR" dirty="0" err="1"/>
              <a:t>printf</a:t>
            </a:r>
            <a:r>
              <a:rPr lang="ko-KR" altLang="en-US" dirty="0"/>
              <a:t>함수가 있습니다</a:t>
            </a:r>
            <a:r>
              <a:rPr lang="en-US" altLang="ko-KR" dirty="0"/>
              <a:t>. </a:t>
            </a:r>
            <a:r>
              <a:rPr lang="ko-KR" altLang="en-US" dirty="0"/>
              <a:t>함수는 특정 기능을 수행하는 처리단계들을 괄호로 묶어서 표시한 것으로 우리가 수학에서 흔하게 쓰는 </a:t>
            </a:r>
            <a:r>
              <a:rPr lang="en-US" altLang="ko-KR" dirty="0"/>
              <a:t>f(x)</a:t>
            </a:r>
            <a:r>
              <a:rPr lang="ko-KR" altLang="en-US" dirty="0"/>
              <a:t>꼴의 함수와 유사하다고 볼 수 있겠습니다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43C7-98E2-457B-A731-F5CD72353A6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116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43C7-98E2-457B-A731-F5CD72353A6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724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지금은 </a:t>
            </a:r>
            <a:r>
              <a:rPr lang="en-US" altLang="ko-KR" dirty="0"/>
              <a:t>add.2c</a:t>
            </a:r>
            <a:r>
              <a:rPr lang="ko-KR" altLang="en-US" dirty="0"/>
              <a:t>코드를 보겠습니다</a:t>
            </a:r>
            <a:r>
              <a:rPr lang="en-US" altLang="ko-KR" dirty="0"/>
              <a:t>. </a:t>
            </a:r>
            <a:r>
              <a:rPr lang="ko-KR" altLang="en-US" dirty="0"/>
              <a:t>전과는 다르게 </a:t>
            </a:r>
            <a:r>
              <a:rPr lang="en-US" altLang="ko-KR" dirty="0" err="1"/>
              <a:t>scanf</a:t>
            </a:r>
            <a:r>
              <a:rPr lang="ko-KR" altLang="en-US" dirty="0"/>
              <a:t>라는 파일이 눈에 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43C7-98E2-457B-A731-F5CD72353A6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949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언어를 배우기 전에 프로그래밍이 어디서 시작되고 어떻게 발전되었는지</a:t>
            </a:r>
            <a:r>
              <a:rPr lang="en-US" altLang="ko-KR" dirty="0"/>
              <a:t>, </a:t>
            </a:r>
            <a:r>
              <a:rPr lang="ko-KR" altLang="en-US" dirty="0"/>
              <a:t>그리고 프로그래밍 언어와 가지는 특성이 무엇인지</a:t>
            </a:r>
            <a:r>
              <a:rPr lang="en-US" altLang="ko-KR" dirty="0"/>
              <a:t>, </a:t>
            </a:r>
            <a:r>
              <a:rPr lang="ko-KR" altLang="en-US" dirty="0"/>
              <a:t>또 프로그래밍의 절차는 어떻게 되는지 짧게 먼저 알아보도록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43C7-98E2-457B-A731-F5CD72353A6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2532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43C7-98E2-457B-A731-F5CD72353A6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68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최초의 컴퓨터 설계라고 할 수  있는 것은 바로 </a:t>
            </a:r>
            <a:r>
              <a:rPr lang="en-US" altLang="ko-KR" dirty="0"/>
              <a:t>1837</a:t>
            </a:r>
            <a:r>
              <a:rPr lang="ko-KR" altLang="en-US" dirty="0"/>
              <a:t>년에 발표된 이 </a:t>
            </a:r>
            <a:r>
              <a:rPr lang="ko-KR" altLang="en-US" dirty="0" err="1"/>
              <a:t>해석기관입니다</a:t>
            </a:r>
            <a:r>
              <a:rPr lang="en-US" altLang="ko-KR" dirty="0"/>
              <a:t>. </a:t>
            </a:r>
            <a:r>
              <a:rPr lang="ko-KR" altLang="en-US" dirty="0"/>
              <a:t>영국의 </a:t>
            </a:r>
            <a:r>
              <a:rPr lang="ko-KR" altLang="en-US" dirty="0" err="1"/>
              <a:t>수학교수였던</a:t>
            </a:r>
            <a:r>
              <a:rPr lang="ko-KR" altLang="en-US" dirty="0"/>
              <a:t> 찰스 </a:t>
            </a:r>
            <a:r>
              <a:rPr lang="ko-KR" altLang="en-US" dirty="0" err="1"/>
              <a:t>배비지가</a:t>
            </a:r>
            <a:r>
              <a:rPr lang="ko-KR" altLang="en-US" dirty="0"/>
              <a:t> 고안한 것 으로 약 </a:t>
            </a:r>
            <a:r>
              <a:rPr lang="en-US" altLang="ko-KR" dirty="0"/>
              <a:t>100</a:t>
            </a:r>
            <a:r>
              <a:rPr lang="ko-KR" altLang="en-US" dirty="0"/>
              <a:t>년 뒤의 첫 범용 컴퓨터의 모습을 예측했습니다</a:t>
            </a:r>
            <a:r>
              <a:rPr lang="en-US" altLang="ko-KR" dirty="0"/>
              <a:t>. </a:t>
            </a:r>
            <a:r>
              <a:rPr lang="ko-KR" altLang="en-US" dirty="0"/>
              <a:t>설계는 </a:t>
            </a:r>
            <a:r>
              <a:rPr lang="en-US" altLang="ko-KR" dirty="0"/>
              <a:t>1871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그가 죽기 전까지 계속 되었으나 여러 정치적</a:t>
            </a:r>
            <a:r>
              <a:rPr lang="en-US" altLang="ko-KR" dirty="0"/>
              <a:t>, </a:t>
            </a:r>
            <a:r>
              <a:rPr lang="ko-KR" altLang="en-US" dirty="0"/>
              <a:t>경제적 문제로 인해 실제로 만들어지지는 못했습니다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43C7-98E2-457B-A731-F5CD72353A6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27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최초의 전자식 컴퓨터라고 책에 정의되어 있으나 책 내용과는 다르게 </a:t>
            </a:r>
            <a:r>
              <a:rPr lang="ko-KR" altLang="en-US" dirty="0" err="1"/>
              <a:t>콜로서스가</a:t>
            </a:r>
            <a:r>
              <a:rPr lang="ko-KR" altLang="en-US" dirty="0"/>
              <a:t> 최초의 전자컴퓨터로 정의되어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43C7-98E2-457B-A731-F5CD72353A6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625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1945</a:t>
            </a:r>
            <a:r>
              <a:rPr lang="ko-KR" altLang="en-US" dirty="0"/>
              <a:t>년에 프로그램 내장방식을 통해 프로그램에 메모리를 저장하는 방식을 만들었습니다</a:t>
            </a:r>
            <a:r>
              <a:rPr lang="en-US" altLang="ko-KR" dirty="0"/>
              <a:t>. </a:t>
            </a:r>
            <a:r>
              <a:rPr lang="ko-KR" altLang="en-US" dirty="0"/>
              <a:t>만들어낸 사람이 폰 노이만이라 폰 </a:t>
            </a:r>
            <a:r>
              <a:rPr lang="ko-KR" altLang="en-US" dirty="0" err="1"/>
              <a:t>노이만</a:t>
            </a:r>
            <a:r>
              <a:rPr lang="ko-KR" altLang="en-US" dirty="0"/>
              <a:t> 구조라고도 합니다</a:t>
            </a:r>
            <a:r>
              <a:rPr lang="en-US" altLang="ko-KR" dirty="0"/>
              <a:t>. </a:t>
            </a:r>
            <a:r>
              <a:rPr lang="ko-KR" altLang="en-US" dirty="0"/>
              <a:t>요즈음의 컴퓨터는 다 이 프로그램 내장방식을 따르고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1948</a:t>
            </a:r>
            <a:r>
              <a:rPr lang="ko-KR" altLang="en-US" dirty="0"/>
              <a:t>년에 만들어진 </a:t>
            </a:r>
            <a:r>
              <a:rPr lang="ko-KR" altLang="en-US" dirty="0" err="1"/>
              <a:t>에드박도</a:t>
            </a:r>
            <a:r>
              <a:rPr lang="ko-KR" altLang="en-US" dirty="0"/>
              <a:t> 최초의 메모리를 사용했다는 점에서 의의가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43C7-98E2-457B-A731-F5CD72353A6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52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프로그래밍 언어는 아주 많으나 크게 기계어</a:t>
            </a:r>
            <a:r>
              <a:rPr lang="en-US" altLang="ko-KR" dirty="0"/>
              <a:t>, </a:t>
            </a:r>
            <a:r>
              <a:rPr lang="ko-KR" altLang="en-US" dirty="0"/>
              <a:t>어셈블리어</a:t>
            </a:r>
            <a:r>
              <a:rPr lang="en-US" altLang="ko-KR" dirty="0"/>
              <a:t>, </a:t>
            </a:r>
            <a:r>
              <a:rPr lang="ko-KR" altLang="en-US" dirty="0"/>
              <a:t>고급언어로 분류할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첫번째는 기계어 입니다</a:t>
            </a:r>
            <a:r>
              <a:rPr lang="en-US" altLang="ko-KR" dirty="0"/>
              <a:t>. </a:t>
            </a:r>
            <a:r>
              <a:rPr lang="ko-KR" altLang="en-US" dirty="0"/>
              <a:t>기계어란 컴퓨터가 알아들을 수 있는 언어로 이진수로 구성되어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두번째로는 어셈블리어가 있습니다</a:t>
            </a:r>
            <a:r>
              <a:rPr lang="en-US" altLang="ko-KR" dirty="0"/>
              <a:t>. </a:t>
            </a:r>
            <a:r>
              <a:rPr lang="ko-KR" altLang="en-US" dirty="0"/>
              <a:t>기계어보다 상위 언어이고 </a:t>
            </a:r>
            <a:r>
              <a:rPr lang="en-US" altLang="ko-KR" dirty="0"/>
              <a:t>CPU</a:t>
            </a:r>
            <a:r>
              <a:rPr lang="ko-KR" altLang="en-US" dirty="0"/>
              <a:t>명령어들을 기호로 표기할 수 있지만 기호 이름과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명령어가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대응되고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달라지면 실행이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불가능해지므로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저급언어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(low level language)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라고도불립니다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43C7-98E2-457B-A731-F5CD72353A6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75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고급언어는 기계보다 사용자와 가까운 언어입니다</a:t>
            </a:r>
            <a:r>
              <a:rPr lang="en-US" altLang="ko-KR" dirty="0"/>
              <a:t>. </a:t>
            </a:r>
            <a:r>
              <a:rPr lang="ko-KR" altLang="en-US" dirty="0"/>
              <a:t>특정한 컴퓨터의 구조나 프로세서와 무관하게 독립적으로 프로그램 작성이 가능합니다</a:t>
            </a:r>
            <a:r>
              <a:rPr lang="en-US" altLang="ko-KR" dirty="0"/>
              <a:t>. C, C++, Java, C#, Objective-C</a:t>
            </a:r>
            <a:r>
              <a:rPr lang="ko-KR" altLang="en-US" dirty="0"/>
              <a:t> 등등이 있으며 이곳에 있는 </a:t>
            </a:r>
            <a:r>
              <a:rPr lang="en-US" altLang="ko-KR" dirty="0"/>
              <a:t>C</a:t>
            </a:r>
            <a:r>
              <a:rPr lang="ko-KR" altLang="en-US" dirty="0"/>
              <a:t>가 앞으로 발표할 언어입니다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고급언어가 사용자에게 가까운 언어라고 제가 </a:t>
            </a:r>
            <a:r>
              <a:rPr lang="ko-KR" altLang="en-US" dirty="0" err="1"/>
              <a:t>말했었는데</a:t>
            </a:r>
            <a:r>
              <a:rPr lang="ko-KR" altLang="en-US" dirty="0"/>
              <a:t> 고급언어가 사용자에게 </a:t>
            </a:r>
            <a:r>
              <a:rPr lang="ko-KR" altLang="en-US" dirty="0" err="1"/>
              <a:t>가깝다보니</a:t>
            </a:r>
            <a:r>
              <a:rPr lang="ko-KR" altLang="en-US" dirty="0"/>
              <a:t> 사실 컴퓨터가 바로 </a:t>
            </a:r>
            <a:r>
              <a:rPr lang="ko-KR" altLang="en-US" dirty="0" err="1"/>
              <a:t>읽어드릴수가</a:t>
            </a:r>
            <a:r>
              <a:rPr lang="ko-KR" altLang="en-US" dirty="0"/>
              <a:t> 없습니다</a:t>
            </a:r>
            <a:r>
              <a:rPr lang="en-US" altLang="ko-KR" dirty="0"/>
              <a:t>. </a:t>
            </a:r>
            <a:r>
              <a:rPr lang="ko-KR" altLang="en-US" dirty="0"/>
              <a:t>컴퓨터 이진수로 되어있는 기계어만을 인식할 수 있거든요</a:t>
            </a:r>
            <a:r>
              <a:rPr lang="en-US" altLang="ko-KR" dirty="0"/>
              <a:t>, </a:t>
            </a:r>
            <a:r>
              <a:rPr lang="ko-KR" altLang="en-US" dirty="0"/>
              <a:t>그래서</a:t>
            </a:r>
            <a:r>
              <a:rPr lang="en-US" altLang="ko-KR" dirty="0"/>
              <a:t> </a:t>
            </a:r>
            <a:r>
              <a:rPr lang="ko-KR" altLang="en-US" dirty="0"/>
              <a:t>프로그래밍언어가 필요한 것이 바로</a:t>
            </a:r>
            <a:r>
              <a:rPr lang="en-US" altLang="ko-KR" dirty="0"/>
              <a:t> </a:t>
            </a:r>
            <a:r>
              <a:rPr lang="ko-KR" altLang="en-US" dirty="0"/>
              <a:t>컴파일러 입니다</a:t>
            </a:r>
            <a:r>
              <a:rPr lang="en-US" altLang="ko-KR" dirty="0"/>
              <a:t>. </a:t>
            </a:r>
            <a:r>
              <a:rPr lang="ko-KR" altLang="en-US" dirty="0"/>
              <a:t>컴파일러는 프로그래밍 언어로 작성된 프로그램을 기계어로 변환시켜주는 일을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컴퓨터는 어떻게 문제해결을 할 수 있을까요</a:t>
            </a:r>
            <a:r>
              <a:rPr lang="en-US" altLang="ko-KR" dirty="0"/>
              <a:t>? </a:t>
            </a:r>
            <a:r>
              <a:rPr lang="ko-KR" altLang="en-US" dirty="0"/>
              <a:t>문제를 풀기 위해서 컴퓨터가 수행하여야 할 절차를 기술한 것을 알고리즘이라고 합니다</a:t>
            </a:r>
            <a:r>
              <a:rPr lang="en-US" altLang="ko-KR" dirty="0"/>
              <a:t>. </a:t>
            </a:r>
            <a:r>
              <a:rPr lang="ko-KR" altLang="en-US" dirty="0"/>
              <a:t>알고리즘 절차에 따라 프로그래밍 언어를 사용하면 프로그램이 만들어지게 됩니다</a:t>
            </a:r>
            <a:r>
              <a:rPr lang="en-US" altLang="ko-KR" dirty="0"/>
              <a:t>. </a:t>
            </a:r>
            <a:r>
              <a:rPr lang="ko-KR" altLang="en-US" dirty="0"/>
              <a:t>다음페이지로 넘어가겠습니다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43C7-98E2-457B-A731-F5CD72353A6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105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프로그래밍의 절차는 크게 </a:t>
            </a:r>
            <a:r>
              <a:rPr lang="en-US" altLang="ko-KR" dirty="0"/>
              <a:t>6</a:t>
            </a:r>
            <a:r>
              <a:rPr lang="ko-KR" altLang="en-US" dirty="0"/>
              <a:t>단계로 나뉘어집니다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첫번째는 사용자의 요구사항을 분석하는 요구사항 분석입니다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두번째는 알고리즘 개발입니다</a:t>
            </a:r>
            <a:r>
              <a:rPr lang="en-US" altLang="ko-KR" dirty="0"/>
              <a:t>.</a:t>
            </a:r>
            <a:r>
              <a:rPr lang="ko-KR" altLang="en-US" dirty="0"/>
              <a:t> 알고리즘 개발은 어떠한 단계를 밟아서 어떤 순서로 작업할 것인지 설계하는 것으로 순서도나 의사코드를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세번째는 소스 작성입니다</a:t>
            </a:r>
            <a:r>
              <a:rPr lang="en-US" altLang="ko-KR" dirty="0"/>
              <a:t>. </a:t>
            </a:r>
            <a:r>
              <a:rPr lang="ko-KR" altLang="en-US" dirty="0"/>
              <a:t>에디터를 이용해서 입력되며</a:t>
            </a:r>
            <a:r>
              <a:rPr lang="en-US" altLang="ko-KR" dirty="0"/>
              <a:t>, </a:t>
            </a:r>
            <a:r>
              <a:rPr lang="ko-KR" altLang="en-US" dirty="0"/>
              <a:t>텍스트 파일로 저장하지만 확장자 명은 항상 </a:t>
            </a:r>
            <a:r>
              <a:rPr lang="en-US" altLang="ko-KR" dirty="0"/>
              <a:t>c</a:t>
            </a:r>
            <a:r>
              <a:rPr lang="ko-KR" altLang="en-US" dirty="0"/>
              <a:t>로 저장해야 합니다</a:t>
            </a:r>
            <a:r>
              <a:rPr lang="en-US" altLang="ko-KR" dirty="0"/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프로그래밍언어를 이용해서 원하는 작업의 내용을 기술한 것을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소스 프로그램 또는 소스 코드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간단히는 소스나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로도 불립니다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소스 코드가 들어있는 파일은 소스 파일이라고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네번째는 컴파일과 링크 절차입니다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프로그래밍언어를 기계어로 변환하는 과정을 컴파일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(compile)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한다고 표현합니다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발견시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컴파일러는 오류를 통보하고 컴파일은 종료되고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오류가 없으면 컴파일러는 각 문장들을 기계어로 변환시킵니다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기계어로 변환된 파일은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.obj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확장자 형식을 가지며 오브젝트파일이라고 불립니다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컴파일이 성공하면 링크과정을 통해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라이브라리와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연결하여 확장자가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실행파일을 만들게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다음페이지로 넘어가겠습니다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43C7-98E2-457B-A731-F5CD72353A6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57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65543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3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1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8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61633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0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1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4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4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A54C80-263E-416B-A8E0-580EDEADCBDC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953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041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244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D8AA1D2-8D1E-49AD-97E4-225BB40A9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altLang="ko-KR" dirty="0"/>
              <a:t>C </a:t>
            </a:r>
            <a:r>
              <a:rPr lang="ko-KR" altLang="en-US" dirty="0"/>
              <a:t>세미나 </a:t>
            </a:r>
            <a:r>
              <a:rPr lang="en-US" altLang="ko-KR" dirty="0"/>
              <a:t># 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D8BA4E-15BD-4634-9A42-29DC892B5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dirty="0"/>
              <a:t>한밭대학교 정보통신공학과 </a:t>
            </a:r>
            <a:r>
              <a:rPr lang="en-US" altLang="ko-KR" dirty="0"/>
              <a:t>20171655 </a:t>
            </a:r>
            <a:r>
              <a:rPr lang="ko-KR" altLang="en-US" dirty="0"/>
              <a:t>이국준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379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02E4A-CC59-4685-B87E-BA046134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프로그래밍 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F490E-51A7-4565-8269-9137702A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5"/>
            </a:pPr>
            <a:r>
              <a:rPr lang="ko-KR" altLang="en-US" dirty="0"/>
              <a:t>프로그램 실행과 디버깅</a:t>
            </a:r>
            <a:endParaRPr lang="en-US" altLang="ko-KR" dirty="0"/>
          </a:p>
          <a:p>
            <a:pPr lvl="1"/>
            <a:r>
              <a:rPr lang="ko-KR" altLang="en-US" dirty="0"/>
              <a:t>오류가 있을 경우 디버깅 과정을 통해 수정</a:t>
            </a:r>
            <a:endParaRPr lang="en-US" altLang="ko-KR" dirty="0"/>
          </a:p>
          <a:p>
            <a:pPr marL="457200" indent="-457200">
              <a:buAutoNum type="arabicPeriod" startAt="5"/>
            </a:pPr>
            <a:r>
              <a:rPr lang="ko-KR" altLang="en-US" dirty="0"/>
              <a:t>유지 보수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587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3A996-E8FF-4C68-9283-E09040AC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1.4 C</a:t>
            </a:r>
            <a:r>
              <a:rPr lang="ko-KR" altLang="en-US" dirty="0"/>
              <a:t>언어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CB2A3-53C4-4D29-870A-8BD6B98AE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1969~1973 AT&amp;T</a:t>
            </a:r>
            <a:r>
              <a:rPr lang="ko-KR" altLang="en-US" dirty="0"/>
              <a:t>의 벨 연구소에서 </a:t>
            </a:r>
            <a:r>
              <a:rPr lang="en-US" altLang="ko-KR" dirty="0" err="1"/>
              <a:t>Dannis</a:t>
            </a:r>
            <a:r>
              <a:rPr lang="en-US" altLang="ko-KR" dirty="0"/>
              <a:t> Ritchie</a:t>
            </a:r>
            <a:r>
              <a:rPr lang="ko-KR" altLang="en-US" dirty="0"/>
              <a:t>에 의하여 탄생한 언어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</a:t>
            </a:r>
            <a:r>
              <a:rPr lang="ko-KR" altLang="en-US" dirty="0"/>
              <a:t>언어인 이유는 그 전 언어가 </a:t>
            </a:r>
            <a:r>
              <a:rPr lang="en-US" altLang="ko-KR" dirty="0"/>
              <a:t>B</a:t>
            </a:r>
            <a:r>
              <a:rPr lang="ko-KR" altLang="en-US" dirty="0"/>
              <a:t>언어이기 때문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</a:t>
            </a:r>
            <a:r>
              <a:rPr lang="ko-KR" altLang="en-US" dirty="0"/>
              <a:t>언어의 특징</a:t>
            </a:r>
            <a:endParaRPr lang="en-US" altLang="ko-KR" dirty="0"/>
          </a:p>
          <a:p>
            <a:pPr lvl="1"/>
            <a:r>
              <a:rPr lang="en-US" altLang="ko-KR" sz="1800" dirty="0"/>
              <a:t>C</a:t>
            </a:r>
            <a:r>
              <a:rPr lang="ko-KR" altLang="en-US" sz="1800" dirty="0"/>
              <a:t>로  작성된 프로그램은 크기가 작으며 실행속도가 빠르고 메모리를 효과적으로 사용</a:t>
            </a:r>
            <a:endParaRPr lang="en-US" altLang="ko-KR" sz="1800" dirty="0"/>
          </a:p>
          <a:p>
            <a:pPr lvl="1"/>
            <a:r>
              <a:rPr lang="ko-KR" altLang="en-US" sz="1800" dirty="0"/>
              <a:t>이식성이 뛰어남</a:t>
            </a:r>
            <a:endParaRPr lang="en-US" altLang="ko-KR" sz="1800" dirty="0"/>
          </a:p>
          <a:p>
            <a:pPr lvl="1"/>
            <a:r>
              <a:rPr lang="ko-KR" altLang="en-US" sz="1800" dirty="0"/>
              <a:t>낮은  수준의 프로그래밍 언어나 높은 수준의 프로그래밍언어 둘 다 가능</a:t>
            </a:r>
            <a:endParaRPr lang="en-US" altLang="ko-KR" sz="1800" dirty="0"/>
          </a:p>
          <a:p>
            <a:pPr lvl="1"/>
            <a:r>
              <a:rPr lang="en-US" altLang="ko-KR" sz="1800" dirty="0"/>
              <a:t>C++</a:t>
            </a:r>
            <a:r>
              <a:rPr lang="ko-KR" altLang="en-US" sz="1800" dirty="0"/>
              <a:t>을 배우는데 도움이 됨</a:t>
            </a:r>
            <a:endParaRPr lang="en-US" altLang="ko-KR" sz="1800" dirty="0"/>
          </a:p>
          <a:p>
            <a:pPr lvl="1"/>
            <a:r>
              <a:rPr lang="ko-KR" altLang="en-US" sz="1800" dirty="0"/>
              <a:t>실전에 사용하는 언어이기 때문에 배우기 힘듦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752726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DA424-77B4-4CB3-A70F-7B5F740D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Chapter02. </a:t>
            </a:r>
            <a:r>
              <a:rPr lang="ko-KR" altLang="en-US" dirty="0"/>
              <a:t>프로그래밍 작성과정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7ED83-753D-449B-A640-B3B6C95EB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통합개발환경</a:t>
            </a:r>
            <a:endParaRPr lang="en-US" altLang="ko-KR" dirty="0"/>
          </a:p>
          <a:p>
            <a:r>
              <a:rPr lang="en-US" altLang="ko-KR" dirty="0"/>
              <a:t>2. Linux</a:t>
            </a:r>
            <a:r>
              <a:rPr lang="ko-KR" altLang="en-US" dirty="0"/>
              <a:t>에서 </a:t>
            </a:r>
            <a:r>
              <a:rPr lang="en-US" altLang="ko-KR" dirty="0"/>
              <a:t>vi</a:t>
            </a:r>
            <a:r>
              <a:rPr lang="ko-KR" altLang="en-US" dirty="0" err="1"/>
              <a:t>를</a:t>
            </a:r>
            <a:r>
              <a:rPr lang="ko-KR" altLang="en-US" dirty="0"/>
              <a:t> 통한 코딩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예제 프로그램의 설명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예제 프로그램의 응용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오류 수정 및 디버깅 </a:t>
            </a:r>
          </a:p>
        </p:txBody>
      </p:sp>
    </p:spTree>
    <p:extLst>
      <p:ext uri="{BB962C8B-B14F-4D97-AF65-F5344CB8AC3E}">
        <p14:creationId xmlns:p14="http://schemas.microsoft.com/office/powerpoint/2010/main" val="3245869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579B0-E227-4EF2-888E-D16FBFBB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통합 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A070F-E899-4790-8845-634BD5B28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에디터</a:t>
            </a:r>
            <a:r>
              <a:rPr lang="en-US" altLang="ko-KR" dirty="0"/>
              <a:t>, </a:t>
            </a:r>
            <a:r>
              <a:rPr lang="ko-KR" altLang="en-US" dirty="0"/>
              <a:t>컴파일러</a:t>
            </a:r>
            <a:r>
              <a:rPr lang="en-US" altLang="ko-KR" dirty="0"/>
              <a:t>, </a:t>
            </a:r>
            <a:r>
              <a:rPr lang="ko-KR" altLang="en-US" dirty="0" err="1"/>
              <a:t>디버거</a:t>
            </a:r>
            <a:r>
              <a:rPr lang="ko-KR" altLang="en-US" dirty="0"/>
              <a:t> 등이 융합된 소프트웨어 도구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Visual C++, </a:t>
            </a:r>
            <a:r>
              <a:rPr lang="ko-KR" altLang="en-US" dirty="0"/>
              <a:t>이클립스</a:t>
            </a:r>
            <a:r>
              <a:rPr lang="en-US" altLang="ko-KR" dirty="0"/>
              <a:t>, Dev-C++</a:t>
            </a:r>
            <a:r>
              <a:rPr lang="ko-KR" altLang="en-US" dirty="0"/>
              <a:t>등이 있음</a:t>
            </a:r>
          </a:p>
        </p:txBody>
      </p:sp>
    </p:spTree>
    <p:extLst>
      <p:ext uri="{BB962C8B-B14F-4D97-AF65-F5344CB8AC3E}">
        <p14:creationId xmlns:p14="http://schemas.microsoft.com/office/powerpoint/2010/main" val="54950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680D0-3180-4402-BBB3-A9E0AECB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Linux</a:t>
            </a:r>
            <a:r>
              <a:rPr lang="ko-KR" altLang="en-US" dirty="0"/>
              <a:t>에서 </a:t>
            </a:r>
            <a:r>
              <a:rPr lang="en-US" altLang="ko-KR" dirty="0"/>
              <a:t>vi</a:t>
            </a:r>
            <a:r>
              <a:rPr lang="ko-KR" altLang="en-US" dirty="0" err="1"/>
              <a:t>를</a:t>
            </a:r>
            <a:r>
              <a:rPr lang="ko-KR" altLang="en-US" dirty="0"/>
              <a:t> 통한 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5246F-E120-4F84-93F8-92BB5AD26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</a:p>
          <a:p>
            <a:pPr lvl="1"/>
            <a:r>
              <a:rPr lang="ko-KR" altLang="en-US" dirty="0"/>
              <a:t>명령어</a:t>
            </a:r>
            <a:endParaRPr lang="en-US" altLang="ko-KR" dirty="0"/>
          </a:p>
          <a:p>
            <a:pPr lvl="2"/>
            <a:r>
              <a:rPr lang="en-US" altLang="ko-KR" dirty="0"/>
              <a:t>ls</a:t>
            </a:r>
          </a:p>
          <a:p>
            <a:pPr lvl="2"/>
            <a:r>
              <a:rPr lang="en-US" altLang="ko-KR" dirty="0" err="1"/>
              <a:t>mkdir</a:t>
            </a:r>
            <a:endParaRPr lang="en-US" altLang="ko-KR" dirty="0"/>
          </a:p>
          <a:p>
            <a:pPr lvl="2"/>
            <a:r>
              <a:rPr lang="en-US" altLang="ko-KR" dirty="0"/>
              <a:t>cd</a:t>
            </a:r>
          </a:p>
          <a:p>
            <a:pPr lvl="2"/>
            <a:r>
              <a:rPr lang="en-US" altLang="ko-KR" dirty="0"/>
              <a:t>cat</a:t>
            </a:r>
          </a:p>
          <a:p>
            <a:pPr lvl="2"/>
            <a:r>
              <a:rPr lang="en-US" altLang="ko-KR" dirty="0"/>
              <a:t>./</a:t>
            </a:r>
          </a:p>
          <a:p>
            <a:pPr lvl="2"/>
            <a:r>
              <a:rPr lang="en-US" altLang="ko-KR" dirty="0"/>
              <a:t>rm</a:t>
            </a:r>
          </a:p>
          <a:p>
            <a:pPr lvl="2"/>
            <a:r>
              <a:rPr lang="en-US" altLang="ko-KR" dirty="0"/>
              <a:t>touch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8644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9167A-FA95-4A59-8C37-1EBAF63E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Linux</a:t>
            </a:r>
            <a:r>
              <a:rPr lang="ko-KR" altLang="en-US" dirty="0"/>
              <a:t>에서 </a:t>
            </a:r>
            <a:r>
              <a:rPr lang="en-US" altLang="ko-KR" dirty="0"/>
              <a:t>vi</a:t>
            </a:r>
            <a:r>
              <a:rPr lang="ko-KR" altLang="en-US" dirty="0" err="1"/>
              <a:t>를</a:t>
            </a:r>
            <a:r>
              <a:rPr lang="ko-KR" altLang="en-US" dirty="0"/>
              <a:t> 통한 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32303-BAF6-4D73-B45A-C66F4E40E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ko-KR" altLang="en-US" dirty="0"/>
              <a:t>컴파일러</a:t>
            </a:r>
            <a:endParaRPr lang="en-US" altLang="ko-KR" dirty="0"/>
          </a:p>
          <a:p>
            <a:pPr lvl="1"/>
            <a:r>
              <a:rPr lang="en-US" altLang="ko-KR" dirty="0" err="1"/>
              <a:t>gcc</a:t>
            </a:r>
            <a:r>
              <a:rPr lang="ko-KR" altLang="en-US" dirty="0"/>
              <a:t> </a:t>
            </a:r>
            <a:r>
              <a:rPr lang="en-US" altLang="ko-KR" dirty="0"/>
              <a:t>- c</a:t>
            </a:r>
          </a:p>
          <a:p>
            <a:pPr lvl="1"/>
            <a:r>
              <a:rPr lang="en-US" altLang="ko-KR" dirty="0" err="1"/>
              <a:t>gcc</a:t>
            </a:r>
            <a:r>
              <a:rPr lang="en-US" altLang="ko-KR" dirty="0"/>
              <a:t> - o</a:t>
            </a:r>
          </a:p>
          <a:p>
            <a:r>
              <a:rPr lang="en-US" altLang="ko-KR" dirty="0"/>
              <a:t>vi</a:t>
            </a:r>
          </a:p>
          <a:p>
            <a:pPr lvl="1"/>
            <a:r>
              <a:rPr lang="en-US" altLang="ko-KR" dirty="0"/>
              <a:t>Linux</a:t>
            </a:r>
            <a:r>
              <a:rPr lang="ko-KR" altLang="en-US" dirty="0"/>
              <a:t>에서 화면을 편집하는 화면편집기</a:t>
            </a:r>
            <a:endParaRPr lang="en-US" altLang="ko-KR" dirty="0"/>
          </a:p>
          <a:p>
            <a:pPr lvl="1"/>
            <a:r>
              <a:rPr lang="en-US" altLang="ko-KR" dirty="0"/>
              <a:t>vim</a:t>
            </a:r>
            <a:r>
              <a:rPr lang="ko-KR" altLang="en-US" dirty="0"/>
              <a:t>이 상위 버전 </a:t>
            </a:r>
            <a:r>
              <a:rPr lang="en-US" altLang="ko-KR" dirty="0"/>
              <a:t>(vi </a:t>
            </a:r>
            <a:r>
              <a:rPr lang="en-US" altLang="ko-KR" dirty="0" err="1"/>
              <a:t>Impoved</a:t>
            </a:r>
            <a:r>
              <a:rPr lang="en-US" altLang="ko-KR" dirty="0"/>
              <a:t>)</a:t>
            </a:r>
            <a:r>
              <a:rPr lang="ko-KR" altLang="en-US" dirty="0"/>
              <a:t>이므로 </a:t>
            </a:r>
            <a:r>
              <a:rPr lang="en-US" altLang="ko-KR" dirty="0"/>
              <a:t>vim</a:t>
            </a:r>
            <a:r>
              <a:rPr lang="ko-KR" altLang="en-US" dirty="0"/>
              <a:t>으로 써도 무관하며 리눅스에선 </a:t>
            </a:r>
            <a:r>
              <a:rPr lang="en-US" altLang="ko-KR" dirty="0"/>
              <a:t>vi</a:t>
            </a:r>
            <a:r>
              <a:rPr lang="ko-KR" altLang="en-US" dirty="0"/>
              <a:t>를 실행시켜도 </a:t>
            </a:r>
            <a:r>
              <a:rPr lang="en-US" altLang="ko-KR" dirty="0"/>
              <a:t>vim</a:t>
            </a:r>
            <a:r>
              <a:rPr lang="ko-KR" altLang="en-US" dirty="0"/>
              <a:t>으로 실행됨</a:t>
            </a:r>
            <a:endParaRPr lang="en-US" altLang="ko-KR" dirty="0"/>
          </a:p>
          <a:p>
            <a:r>
              <a:rPr lang="ko-KR" altLang="en-US" dirty="0"/>
              <a:t>모드</a:t>
            </a:r>
            <a:endParaRPr lang="en-US" altLang="ko-KR" dirty="0"/>
          </a:p>
          <a:p>
            <a:pPr lvl="1"/>
            <a:r>
              <a:rPr lang="ko-KR" altLang="en-US" dirty="0"/>
              <a:t>명령모드</a:t>
            </a:r>
            <a:r>
              <a:rPr lang="en-US" altLang="ko-KR" dirty="0"/>
              <a:t>, </a:t>
            </a:r>
            <a:r>
              <a:rPr lang="ko-KR" altLang="en-US" dirty="0"/>
              <a:t>입력모드</a:t>
            </a:r>
            <a:r>
              <a:rPr lang="en-US" altLang="ko-KR" dirty="0"/>
              <a:t>, </a:t>
            </a:r>
            <a:r>
              <a:rPr lang="ko-KR" altLang="en-US" dirty="0"/>
              <a:t>마지막 행 모드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2741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4F6BF-8594-4EF0-AA31-43ABBB33D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altLang="ko-KR" dirty="0"/>
              <a:t>2.3 </a:t>
            </a:r>
            <a:r>
              <a:rPr lang="ko-KR" altLang="en-US" dirty="0"/>
              <a:t>예제 프로그램의 설명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8B59EC-22E8-4244-9B25-EA11BB33C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#include</a:t>
            </a:r>
            <a:r>
              <a:rPr lang="ko-KR" altLang="en-US" sz="1800" dirty="0"/>
              <a:t> 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ko-KR" altLang="en-US" sz="1800" dirty="0"/>
              <a:t>　</a:t>
            </a:r>
            <a:endParaRPr lang="en-US" altLang="ko-KR" sz="1800" dirty="0"/>
          </a:p>
          <a:p>
            <a:pPr marL="0" indent="0">
              <a:buNone/>
            </a:pPr>
            <a:r>
              <a:rPr lang="en-US" sz="1800" dirty="0"/>
              <a:t>int main(void)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53035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printf</a:t>
            </a:r>
            <a:r>
              <a:rPr lang="en-US" sz="1800" dirty="0"/>
              <a:t>(“hello World”);</a:t>
            </a:r>
          </a:p>
          <a:p>
            <a:pPr marL="530352" lvl="1" indent="0">
              <a:buNone/>
            </a:pPr>
            <a:r>
              <a:rPr lang="en-US" sz="1800" dirty="0"/>
              <a:t>	return 0;</a:t>
            </a:r>
          </a:p>
          <a:p>
            <a:pPr marL="530352" lvl="1" indent="0">
              <a:buNone/>
            </a:pPr>
            <a:r>
              <a:rPr lang="en-US" sz="1800" dirty="0"/>
              <a:t>}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1F19EF6-55F4-41DE-B374-B5078232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641" y="1428750"/>
            <a:ext cx="5105445" cy="2462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B17B11-058F-4C38-BDD7-35329D7BB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859" y="4633900"/>
            <a:ext cx="2931007" cy="8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16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D7405-3E85-448B-8289-24063438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altLang="ko-KR" sz="4100" dirty="0"/>
              <a:t>2.4 </a:t>
            </a:r>
            <a:r>
              <a:rPr lang="ko-KR" altLang="en-US" sz="4100" dirty="0"/>
              <a:t>예제 프로그램의 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A3DD4-3B79-46DF-850A-DCFA0AE68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altLang="ko-KR" dirty="0"/>
              <a:t>\n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43B192-0E53-414A-A88D-F1E846261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633" y="645106"/>
            <a:ext cx="4696733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03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3B581-508F-4F82-BF01-4FF7C50E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altLang="ko-KR" sz="4100"/>
              <a:t>2.4</a:t>
            </a:r>
            <a:r>
              <a:rPr lang="ko-KR" altLang="en-US" sz="4100"/>
              <a:t> 예제 프로그램의 응용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8CA98F-0BA0-4D76-9ED7-6443E50E6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1DA7084-BCC5-4A62-AA18-C641A4628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558" y="645106"/>
            <a:ext cx="4932882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16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8678C6-B521-4521-A604-64EEF0F6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cap="all" dirty="0"/>
              <a:t>2.5 </a:t>
            </a:r>
            <a:r>
              <a:rPr lang="ko-KR" altLang="en-US" sz="6000" cap="all" dirty="0"/>
              <a:t>오류 수정 및 디버깅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80659B7-349D-441D-BEEF-A3D993DA9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6810" y="1340841"/>
            <a:ext cx="5303648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3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6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6E4B0D-CD0E-4465-BB89-5A9DCFC5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/>
              <a:t>목차</a:t>
            </a:r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D0C0F662-2EAF-43D2-B8D8-A9FA0BCE6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090624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5879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C9BCB-33E9-4BDA-B578-FE4A7942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altLang="ko-KR"/>
              <a:t>2.5 </a:t>
            </a:r>
            <a:r>
              <a:rPr lang="ko-KR" altLang="en-US"/>
              <a:t>오류 수정 및 디버깅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796ADE2-9A2B-4D7B-9A1C-AE1246C59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1428750"/>
            <a:ext cx="4038013" cy="4743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2CF0B9-0425-4DAE-87E3-87036B4FE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771418"/>
            <a:ext cx="4867954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77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F8301-B666-48B8-B8F9-8941AA49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</a:t>
            </a:r>
            <a:r>
              <a:rPr lang="ko-KR" altLang="en-US" dirty="0"/>
              <a:t>오류 수정 및 디버깅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309C74A-06D5-4FA8-9B4C-549AF52D7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1428750"/>
            <a:ext cx="4563035" cy="46683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D486DC-2066-4DD8-990E-D06B29FCD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23787"/>
            <a:ext cx="4724400" cy="368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16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FC4BB-A8B0-48BE-BEAC-01DADAB4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</a:t>
            </a:r>
            <a:r>
              <a:rPr lang="ko-KR" altLang="en-US" dirty="0"/>
              <a:t>오류 수정 및 디버깅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A14D9-8CB4-4267-A42F-76D4CA3A7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171700"/>
            <a:ext cx="9601200" cy="3581400"/>
          </a:xfrm>
        </p:spPr>
        <p:txBody>
          <a:bodyPr/>
          <a:lstStyle/>
          <a:p>
            <a:r>
              <a:rPr lang="ko-KR" altLang="en-US" dirty="0" err="1"/>
              <a:t>디버거</a:t>
            </a:r>
            <a:r>
              <a:rPr lang="en-US" altLang="ko-KR" dirty="0"/>
              <a:t>(debugger)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140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DA424-77B4-4CB3-A70F-7B5F740D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Chapter03. C</a:t>
            </a:r>
            <a:r>
              <a:rPr lang="ko-KR" altLang="en-US" dirty="0"/>
              <a:t>프로그래밍 구성요소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7ED83-753D-449B-A640-B3B6C95EB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3796748" cy="3581400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덧셈프로그램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주석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전처리기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변수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F43E534-46EC-4A12-83BC-D14D5051A899}"/>
              </a:ext>
            </a:extLst>
          </p:cNvPr>
          <p:cNvSpPr txBox="1">
            <a:spLocks/>
          </p:cNvSpPr>
          <p:nvPr/>
        </p:nvSpPr>
        <p:spPr>
          <a:xfrm>
            <a:off x="6172200" y="2171700"/>
            <a:ext cx="3796748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6. </a:t>
            </a:r>
            <a:r>
              <a:rPr lang="ko-KR" altLang="en-US" dirty="0"/>
              <a:t>수식과 연산</a:t>
            </a:r>
            <a:endParaRPr lang="en-US" altLang="ko-KR" dirty="0"/>
          </a:p>
          <a:p>
            <a:r>
              <a:rPr lang="en-US" altLang="ko-KR" dirty="0"/>
              <a:t>7. </a:t>
            </a:r>
            <a:r>
              <a:rPr lang="en-US" altLang="ko-KR" dirty="0" err="1"/>
              <a:t>printf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8. </a:t>
            </a:r>
            <a:r>
              <a:rPr lang="ko-KR" altLang="en-US" dirty="0"/>
              <a:t>덧셈프로그램</a:t>
            </a:r>
            <a:endParaRPr lang="en-US" altLang="ko-KR" dirty="0"/>
          </a:p>
          <a:p>
            <a:r>
              <a:rPr lang="en-US" altLang="ko-KR" dirty="0"/>
              <a:t>9. </a:t>
            </a:r>
            <a:r>
              <a:rPr lang="en-US" altLang="ko-KR" dirty="0" err="1"/>
              <a:t>scanf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68257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9E9C3-F9B0-45F4-837D-7EFEECD2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덧셈</a:t>
            </a:r>
            <a:r>
              <a:rPr lang="en-US" altLang="ko-KR" dirty="0"/>
              <a:t>”</a:t>
            </a:r>
            <a:r>
              <a:rPr lang="ko-KR" altLang="en-US" dirty="0"/>
              <a:t>프로그램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128B59-3A5D-4800-8F93-04471008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28749"/>
            <a:ext cx="4479235" cy="4892537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15BABD4-0A41-4EF5-9658-F141C83E2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2B6960-D862-4FEF-B4B2-68A7776A7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114" y="1943100"/>
            <a:ext cx="4525006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33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9E9C3-F9B0-45F4-837D-7EFEECD2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주석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128B59-3A5D-4800-8F93-04471008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28749"/>
            <a:ext cx="4479235" cy="4892537"/>
          </a:xfrm>
          <a:prstGeom prst="rect">
            <a:avLst/>
          </a:prstGeom>
        </p:spPr>
      </p:pic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88172859-9030-4517-8291-A5ACCE5DC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72200" y="2171700"/>
            <a:ext cx="5752177" cy="6790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3A9CD5-99D9-40B7-883E-EFB787504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319" y="3217700"/>
            <a:ext cx="5147987" cy="144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58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9E9C3-F9B0-45F4-837D-7EFEECD2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</a:t>
            </a:r>
            <a:r>
              <a:rPr lang="ko-KR" altLang="en-US" dirty="0"/>
              <a:t> 전처리기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128B59-3A5D-4800-8F93-04471008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28749"/>
            <a:ext cx="4479235" cy="4892537"/>
          </a:xfrm>
          <a:prstGeom prst="rect">
            <a:avLst/>
          </a:prstGeom>
        </p:spPr>
      </p:pic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7B621E04-D6C0-4B45-A5DD-917FA4A7E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72200" y="1428748"/>
            <a:ext cx="4479235" cy="39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9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9E9C3-F9B0-45F4-837D-7EFEECD2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85797"/>
            <a:ext cx="9601200" cy="1485900"/>
          </a:xfrm>
        </p:spPr>
        <p:txBody>
          <a:bodyPr/>
          <a:lstStyle/>
          <a:p>
            <a:r>
              <a:rPr lang="en-US" altLang="ko-KR" dirty="0"/>
              <a:t>3.4</a:t>
            </a:r>
            <a:r>
              <a:rPr lang="ko-KR" altLang="en-US" dirty="0"/>
              <a:t> 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128B59-3A5D-4800-8F93-04471008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28749"/>
            <a:ext cx="2835965" cy="48925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1C931CD-5027-402D-ADC4-D32573621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148" y="1428748"/>
            <a:ext cx="3684104" cy="4892537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DC5E8D-82B0-458A-8EF9-DDF918E08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289235" y="1428747"/>
            <a:ext cx="3520440" cy="489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25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DB66-D347-4FFC-8175-EF51D908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</a:t>
            </a:r>
            <a:r>
              <a:rPr lang="ko-KR" altLang="en-US" dirty="0"/>
              <a:t>변수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88CED60-3F21-485A-8F21-0B8DB47DD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1428750"/>
            <a:ext cx="3703983" cy="4743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16FCF5-DCEB-4F0D-82F4-1FDCFF2AB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139" y="1428749"/>
            <a:ext cx="4260261" cy="47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57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131D3-4F43-420C-A080-6C050BC0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 </a:t>
            </a:r>
            <a:r>
              <a:rPr lang="ko-KR" altLang="en-US" dirty="0"/>
              <a:t>수식과 연산</a:t>
            </a:r>
          </a:p>
        </p:txBody>
      </p:sp>
      <p:pic>
        <p:nvPicPr>
          <p:cNvPr id="7" name="내용 개체 틀 3">
            <a:extLst>
              <a:ext uri="{FF2B5EF4-FFF2-40B4-BE49-F238E27FC236}">
                <a16:creationId xmlns:a16="http://schemas.microsoft.com/office/drawing/2014/main" id="{463F0A8F-96B1-45EA-BDB1-A61D3B0F5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3988429" cy="424318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51F30E8-6879-4369-867C-69355638F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035634"/>
            <a:ext cx="4809490" cy="478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9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FA583C-3B0E-4676-A4EF-5F509D0E7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en-US" altLang="ko-KR" dirty="0"/>
              <a:t>Chapter01. </a:t>
            </a:r>
            <a:r>
              <a:rPr lang="ko-KR" altLang="en-US" dirty="0"/>
              <a:t>프로그래밍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334D0-E6CE-446E-818B-370CCC308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958837" cy="3581400"/>
          </a:xfrm>
        </p:spPr>
        <p:txBody>
          <a:bodyPr>
            <a:norm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프로그래밍 역사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프로그래밍 언어와 특성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프로그래밍의 절차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71A9BFC-05A4-46C4-95FC-F1EE497B5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52340" y="1778834"/>
            <a:ext cx="3299579" cy="329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2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C1DA1-5DA8-49AC-BC56-0B83C90D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3.7printf()</a:t>
            </a:r>
            <a:endParaRPr lang="ko-KR" altLang="en-US" dirty="0"/>
          </a:p>
        </p:txBody>
      </p:sp>
      <p:pic>
        <p:nvPicPr>
          <p:cNvPr id="7" name="내용 개체 틀 3">
            <a:extLst>
              <a:ext uri="{FF2B5EF4-FFF2-40B4-BE49-F238E27FC236}">
                <a16:creationId xmlns:a16="http://schemas.microsoft.com/office/drawing/2014/main" id="{E8BF06ED-B4C0-43C9-AA8E-976902195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3963516" cy="42166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E3F59B-9415-44C8-8F24-D90FDCD06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147" y="594669"/>
            <a:ext cx="3963516" cy="566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96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AFD31F9-B188-4C1F-B9A5-3E0EC1135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1428749"/>
            <a:ext cx="4175428" cy="4627493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22CF38F2-6084-4205-BAE7-F8C4EB63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3.8 “</a:t>
            </a:r>
            <a:r>
              <a:rPr lang="ko-KR" altLang="en-US" dirty="0"/>
              <a:t>덧셈</a:t>
            </a:r>
            <a:r>
              <a:rPr lang="en-US" altLang="ko-KR" dirty="0"/>
              <a:t>”</a:t>
            </a:r>
            <a:r>
              <a:rPr lang="ko-KR" altLang="en-US" dirty="0"/>
              <a:t>프로그램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329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AFD31F9-B188-4C1F-B9A5-3E0EC1135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1428749"/>
            <a:ext cx="4175428" cy="4627493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22CF38F2-6084-4205-BAE7-F8C4EB63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3.9 </a:t>
            </a:r>
            <a:r>
              <a:rPr lang="en-US" altLang="ko-KR" dirty="0" err="1"/>
              <a:t>scanf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3128BC-A230-47D4-BF82-08CB2789C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5785"/>
            <a:ext cx="4820323" cy="63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2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A29E6-E8F2-480B-8ACF-80EB5595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altLang="ko-KR" dirty="0"/>
              <a:t>1.1 </a:t>
            </a:r>
            <a:r>
              <a:rPr lang="ko-KR" altLang="en-US" dirty="0"/>
              <a:t>프로그래밍 역사</a:t>
            </a:r>
            <a:endParaRPr lang="ko-KR" altLang="en-US" sz="30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DFE16D-160B-4FF7-9411-31DCD31A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해석 기관</a:t>
            </a:r>
            <a:r>
              <a:rPr lang="en-US" altLang="ko-KR" sz="1800" dirty="0"/>
              <a:t>(Analytic Engine) - 1837</a:t>
            </a:r>
          </a:p>
          <a:p>
            <a:pPr lvl="1"/>
            <a:r>
              <a:rPr lang="ko-KR" altLang="en-US" sz="1800" dirty="0"/>
              <a:t>찰스 </a:t>
            </a:r>
            <a:r>
              <a:rPr lang="ko-KR" altLang="en-US" sz="1800" dirty="0" err="1"/>
              <a:t>배비지가</a:t>
            </a:r>
            <a:r>
              <a:rPr lang="ko-KR" altLang="en-US" sz="1800" dirty="0"/>
              <a:t> 고안한 기계적 범용 컴퓨터의 설계</a:t>
            </a:r>
            <a:endParaRPr lang="en-US" altLang="ko-KR" sz="1800" dirty="0"/>
          </a:p>
          <a:p>
            <a:pPr lvl="1"/>
            <a:r>
              <a:rPr lang="ko-KR" altLang="en-US" sz="1800" dirty="0"/>
              <a:t>여러 문제들 때문에 실제로 만들어지지는 않음</a:t>
            </a:r>
            <a:endParaRPr lang="en-US" altLang="ko-KR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2AE558-A2AD-4D50-9DD2-FAE1EAB9B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22789"/>
          <a:stretch/>
        </p:blipFill>
        <p:spPr bwMode="auto">
          <a:xfrm>
            <a:off x="7781485" y="2350235"/>
            <a:ext cx="2365757" cy="35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86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E1FBC-8541-461A-A690-EC6F631E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altLang="ko-KR" dirty="0"/>
              <a:t>1.1 </a:t>
            </a:r>
            <a:r>
              <a:rPr lang="ko-KR" altLang="en-US" dirty="0"/>
              <a:t>프로그래밍 역사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3E5B5-4D46-48C6-A521-4A8137312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125548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ENIAC – 1943</a:t>
            </a:r>
          </a:p>
          <a:p>
            <a:pPr lvl="1"/>
            <a:r>
              <a:rPr lang="ko-KR" altLang="en-US" sz="1800" dirty="0"/>
              <a:t>탄도 계산을 위해 만든 컴퓨터 </a:t>
            </a:r>
            <a:endParaRPr lang="en-US" altLang="ko-KR" sz="1800" dirty="0"/>
          </a:p>
          <a:p>
            <a:pPr lvl="1"/>
            <a:r>
              <a:rPr lang="ko-KR" altLang="en-US" sz="1800" dirty="0"/>
              <a:t>하지만 작동 시작은</a:t>
            </a:r>
            <a:r>
              <a:rPr lang="en-US" altLang="ko-KR" sz="1800" dirty="0"/>
              <a:t> 1947.07.29.</a:t>
            </a:r>
            <a:endParaRPr lang="en-US" altLang="ko-KR" sz="1400" dirty="0"/>
          </a:p>
          <a:p>
            <a:pPr marL="530352" lvl="1" indent="0">
              <a:buNone/>
            </a:pPr>
            <a:endParaRPr lang="en-US" altLang="ko-KR" sz="1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F32959E-43BA-495E-9E34-62A4FCC66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r="10815" b="2"/>
          <a:stretch/>
        </p:blipFill>
        <p:spPr bwMode="auto">
          <a:xfrm>
            <a:off x="7323439" y="1611087"/>
            <a:ext cx="3281848" cy="181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C5A671-7862-44ED-A8C0-0D6DACD520E6}"/>
              </a:ext>
            </a:extLst>
          </p:cNvPr>
          <p:cNvSpPr txBox="1">
            <a:spLocks/>
          </p:cNvSpPr>
          <p:nvPr/>
        </p:nvSpPr>
        <p:spPr>
          <a:xfrm>
            <a:off x="1023562" y="4121544"/>
            <a:ext cx="5072437" cy="1255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/>
              <a:t>콜로서스</a:t>
            </a:r>
            <a:r>
              <a:rPr lang="ko-KR" altLang="en-US" sz="1800" dirty="0"/>
              <a:t> </a:t>
            </a:r>
            <a:r>
              <a:rPr lang="en-US" altLang="ko-KR" sz="1800" dirty="0"/>
              <a:t>– 1943</a:t>
            </a:r>
            <a:endParaRPr lang="en-US" altLang="ko-KR" sz="1400" dirty="0"/>
          </a:p>
          <a:p>
            <a:pPr lvl="1"/>
            <a:r>
              <a:rPr lang="ko-KR" altLang="en-US" sz="1800" dirty="0"/>
              <a:t>로렌츠 암호 해독을 위해 만든 컴퓨터</a:t>
            </a:r>
            <a:endParaRPr lang="en-US" altLang="ko-KR" sz="1800" dirty="0"/>
          </a:p>
          <a:p>
            <a:pPr lvl="1"/>
            <a:r>
              <a:rPr lang="ko-KR" altLang="en-US" sz="1800" dirty="0"/>
              <a:t>작동 시작은 </a:t>
            </a:r>
            <a:r>
              <a:rPr lang="en-US" altLang="ko-KR" sz="1800" dirty="0"/>
              <a:t>1943.12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683D90F-5654-48B7-8778-C17664E48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439" y="4121544"/>
            <a:ext cx="3333750" cy="166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95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591EF-9FD7-4364-8026-CE6D7E0C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프로그래밍 역사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B7834-13C0-42EE-AAA2-9B3A9D64D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내장방식</a:t>
            </a:r>
            <a:r>
              <a:rPr lang="en-US" altLang="ko-KR" dirty="0"/>
              <a:t>(</a:t>
            </a:r>
            <a:r>
              <a:rPr lang="ko-KR" altLang="en-US" dirty="0"/>
              <a:t>폰 </a:t>
            </a:r>
            <a:r>
              <a:rPr lang="ko-KR" altLang="en-US" dirty="0" err="1"/>
              <a:t>노이만</a:t>
            </a:r>
            <a:r>
              <a:rPr lang="ko-KR" altLang="en-US" dirty="0"/>
              <a:t> 구조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1945</a:t>
            </a:r>
          </a:p>
          <a:p>
            <a:pPr lvl="1"/>
            <a:r>
              <a:rPr lang="ko-KR" altLang="en-US" dirty="0"/>
              <a:t>프로그램에 메모리를 저장하는 방식</a:t>
            </a:r>
          </a:p>
          <a:p>
            <a:r>
              <a:rPr lang="en-US" altLang="ko-KR" dirty="0"/>
              <a:t>EDVAC – 1948</a:t>
            </a:r>
          </a:p>
          <a:p>
            <a:pPr lvl="1"/>
            <a:r>
              <a:rPr lang="ko-KR" altLang="en-US" dirty="0"/>
              <a:t>최초의 메모리</a:t>
            </a:r>
            <a:r>
              <a:rPr lang="en-US" altLang="ko-KR" dirty="0"/>
              <a:t>, </a:t>
            </a:r>
            <a:r>
              <a:rPr lang="ko-KR" altLang="en-US" dirty="0"/>
              <a:t>프로그램 내장방식</a:t>
            </a:r>
            <a:r>
              <a:rPr lang="en-US" altLang="ko-KR" dirty="0"/>
              <a:t>, </a:t>
            </a:r>
            <a:r>
              <a:rPr lang="ko-KR" altLang="en-US" dirty="0"/>
              <a:t>이진숫자로 구성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754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0E090-5714-4C11-8464-06567EBE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프로그래밍 언어와 특성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8666563-8A75-4688-B799-4DD83596E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84098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70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DEBBD-E4B4-470A-845C-64BABD246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프로그래밍 언어와 특성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55F61240-BBA9-4707-B6EB-9886B3607E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93091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368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22493-49FF-4094-A761-F3845944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프로그래밍 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BC0D2-4353-41B9-B74F-6AAB878F3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dirty="0"/>
              <a:t>요구사항 분석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알고리즘 개발</a:t>
            </a:r>
            <a:endParaRPr lang="en-US" altLang="ko-KR" dirty="0"/>
          </a:p>
          <a:p>
            <a:pPr lvl="1"/>
            <a:r>
              <a:rPr lang="ko-KR" altLang="en-US" dirty="0"/>
              <a:t>어떤 단계를 밟아 어떤 순서로 작업할 것인지 설계하는 것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소스 작성</a:t>
            </a:r>
            <a:endParaRPr lang="en-US" altLang="ko-KR" dirty="0"/>
          </a:p>
          <a:p>
            <a:pPr lvl="1"/>
            <a:r>
              <a:rPr lang="ko-KR" altLang="en-US" dirty="0"/>
              <a:t>에디터를 이용하여 입력되며</a:t>
            </a:r>
            <a:r>
              <a:rPr lang="en-US" altLang="ko-KR" dirty="0"/>
              <a:t>, </a:t>
            </a:r>
            <a:r>
              <a:rPr lang="ko-KR" altLang="en-US" dirty="0"/>
              <a:t>텍스트 파일로 저장됨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컴파일과 링크</a:t>
            </a:r>
            <a:endParaRPr lang="en-US" altLang="ko-KR" dirty="0"/>
          </a:p>
          <a:p>
            <a:pPr lvl="1"/>
            <a:r>
              <a:rPr lang="ko-KR" altLang="en-US" dirty="0"/>
              <a:t>프로그래밍 언어를 기계어로 변환하는 과정을 컴파일 한다고 표현</a:t>
            </a:r>
            <a:endParaRPr lang="en-US" altLang="ko-KR" dirty="0"/>
          </a:p>
          <a:p>
            <a:pPr lvl="1"/>
            <a:r>
              <a:rPr lang="en-US" altLang="ko-KR" dirty="0"/>
              <a:t>.c </a:t>
            </a:r>
            <a:r>
              <a:rPr lang="ko-KR" altLang="en-US" dirty="0"/>
              <a:t>를 컴파일하면 </a:t>
            </a:r>
            <a:r>
              <a:rPr lang="en-US" altLang="ko-KR" dirty="0"/>
              <a:t>.obj</a:t>
            </a:r>
          </a:p>
          <a:p>
            <a:pPr lvl="1"/>
            <a:r>
              <a:rPr lang="ko-KR" altLang="en-US" dirty="0"/>
              <a:t>컴파일이 성공하면 링크과정을 통해 실행프로그램 </a:t>
            </a:r>
            <a:r>
              <a:rPr lang="en-US" altLang="ko-KR" dirty="0"/>
              <a:t>.exe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713001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5CDF73B845D6A4485991B8562366B72" ma:contentTypeVersion="0" ma:contentTypeDescription="새 문서를 만듭니다." ma:contentTypeScope="" ma:versionID="bbe092d7955b19ec385cbc93483aeb4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baca02e883e99bda9252e8918e63db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9839FB-BD04-4F12-9734-F7E9C48601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B9D3BB-4A05-42EC-AE6B-60DF46096C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16507D-E2E0-4EDD-BE2C-521F92EAA46F}">
  <ds:schemaRefs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2214</Words>
  <Application>Microsoft Office PowerPoint</Application>
  <PresentationFormat>와이드스크린</PresentationFormat>
  <Paragraphs>208</Paragraphs>
  <Slides>32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Franklin Gothic Book</vt:lpstr>
      <vt:lpstr>자르기</vt:lpstr>
      <vt:lpstr>C 세미나 # 1</vt:lpstr>
      <vt:lpstr>목차</vt:lpstr>
      <vt:lpstr>Chapter01. 프로그래밍 개요</vt:lpstr>
      <vt:lpstr>1.1 프로그래밍 역사</vt:lpstr>
      <vt:lpstr>1.1 프로그래밍 역사</vt:lpstr>
      <vt:lpstr>1.1 프로그래밍 역사</vt:lpstr>
      <vt:lpstr>1.2 프로그래밍 언어와 특성</vt:lpstr>
      <vt:lpstr>1.2 프로그래밍 언어와 특성</vt:lpstr>
      <vt:lpstr>1.3 프로그래밍 절차</vt:lpstr>
      <vt:lpstr>1.3 프로그래밍 절차</vt:lpstr>
      <vt:lpstr>1.4 C언어 개요</vt:lpstr>
      <vt:lpstr>Chapter02. 프로그래밍 작성과정 </vt:lpstr>
      <vt:lpstr>2.1 통합 개발 환경</vt:lpstr>
      <vt:lpstr>2.2 Linux에서 vi를 통한 코딩</vt:lpstr>
      <vt:lpstr>2.2 Linux에서 vi를 통한 코딩</vt:lpstr>
      <vt:lpstr>2.3 예제 프로그램의 설명 </vt:lpstr>
      <vt:lpstr>2.4 예제 프로그램의 응용</vt:lpstr>
      <vt:lpstr>2.4 예제 프로그램의 응용</vt:lpstr>
      <vt:lpstr>2.5 오류 수정 및 디버깅</vt:lpstr>
      <vt:lpstr>2.5 오류 수정 및 디버깅</vt:lpstr>
      <vt:lpstr>2.5 오류 수정 및 디버깅</vt:lpstr>
      <vt:lpstr>2.5 오류 수정 및 디버깅</vt:lpstr>
      <vt:lpstr>Chapter03. C프로그래밍 구성요소 </vt:lpstr>
      <vt:lpstr>3.1 “덧셈”프로그램1</vt:lpstr>
      <vt:lpstr>3.2 주석</vt:lpstr>
      <vt:lpstr>3.3 전처리기</vt:lpstr>
      <vt:lpstr>3.4 함수</vt:lpstr>
      <vt:lpstr>3.5 변수</vt:lpstr>
      <vt:lpstr>3.6 수식과 연산</vt:lpstr>
      <vt:lpstr>3.7printf()</vt:lpstr>
      <vt:lpstr>3.8 “덧셈”프로그램2</vt:lpstr>
      <vt:lpstr>3.9 scanf()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세미나 # 1</dc:title>
  <dc:creator>이국준</dc:creator>
  <cp:lastModifiedBy>이국준</cp:lastModifiedBy>
  <cp:revision>1</cp:revision>
  <dcterms:created xsi:type="dcterms:W3CDTF">2020-04-01T11:40:28Z</dcterms:created>
  <dcterms:modified xsi:type="dcterms:W3CDTF">2020-04-02T00:58:58Z</dcterms:modified>
</cp:coreProperties>
</file>