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04:48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2848 6229 0,'56'0'172,"-28"0"-141,-1 0-15,1 0-16,0 0 16,0 0-16,28 0 15,0 0 1,0 0 0,-28 0 15,0 0-16,0-28 1,-1 28 0,29 0-16,-28 0 31,0 0-15,0 0-1,0 0 1,0 0-1,0 0 1,0 0 0,55 0-1,-27 0 1,0 0 0,-28 0-1,0 0 1,28 0-1,0 0 1,-28 0 0,83 0 15,-83 0-15,0 0-1,84 0 1,-1 0-1,1 0 1,0 0 0,-56 0-1,0 0 1,-1 0 0,1 0-1,-28 0 1,28 0-1,-28 0 17,0 0-17,0 0-15,0 0 32,0 0-17,27 0 1,-27 0-1,0 0 1,28 0 0,-28 0-1,28 0 1,0 0 0,0 0-1,-1 0 1,29 0-1,-28 0 1,0 0 0,28 0-1,-29 0 17,1 0-17,-28 0 1,56 0-1,-28 0 1,55 0 0,-55 0-1,0 0 1,-28 0 0,0 0-1,0 0 1,0 0-1,0 0 17,28 0-17,-29 0 17,29 0-17,0 0 1,-28 0 15,0 0 0,0 0 32,0 0 15,0-28-62,0 28 77,28-28-77</inkml:trace>
  <inkml:trace contextRef="#ctx0" brushRef="#br0" timeOffset="4159.444">2820 6927 0,'56'0'281,"-28"0"-265,55 0-16,-27 0 15,0 0 1,0 0 0,-28 0-1,28 0 1,-28 0 0,27 0-1,1 0 1,0 0-1,-28 0 1,28 0 0,0 0-1,0 0 1,-1 0 31,-27 0 0,0 0-32,0 0 1,0 0 0,0 0 15,0 0-16,0 0 1,0 0 0,0 0-1,0 0 1,0 0 31,-1 0 0,1 0-16,0 0 47,28 0-47,-28 0-15,0 0 0,0 0-1,28 0 1,0 0-1,-29 0 1,1 0 0,0 0-1,0 0 1,0 0 15,0 0-31,0 0 16,0 0-1,0 0 1,0 0 0,0 0-1,0 0 1,0 0 15,-1 0-15,29 0 31,-28 0-16,0 0 0,0 0-31,0 0 16,0 0-1,28 0 17,-28 0-1,0 0-31,27 0 31,1 0-15,-28 0-1,28 0 1,-28 0 0,0 0-16,56 0 15,-1 0 1,-27 0 0,28 0-1,-28 0 1,0 0-1,-28 0 1,27 0 0,-27 0-1,28 0 1,0 0 0,-28 0 15,28 0-16,-28 0 17,0 0-17,0 0 1,-1 0 0,1 0-1,28 0 48,-28 0-32,0 0-15,0 0-1,0 0 16,28 0-15,-28 0 0,27 0 15,-27 0 16,0 0-32,0 0 1,0 0 0,0 0-1,0 0 1,0 0 62</inkml:trace>
  <inkml:trace contextRef="#ctx0" brushRef="#br0" timeOffset="6176.316">2848 7458 0,'0'-28'78,"28"0"-62,0 0-1,27 28-15,1-56 16,56 0 0,56-27-1,55-29 1,0 84 15,-55-56-31,83 28 31,0-55-15,-83 55 0,-29 28-1,85-56 1,-29 84 0,57-84-1,-29 0 1,-28 28-1,-83 1 1,-84 55 0,28-56-1,28 56 1,-57 0 0</inkml:trace>
  <inkml:trace contextRef="#ctx0" brushRef="#br0" timeOffset="7280.174">2680 6536 0,'0'-28'32,"28"0"-17,28 0-15,0 28 16,56 0-16,83 0 16,28 0-1,224 28 16,-84 56-15,-56 0 0,-28-56-1,28 0 1,-139 0-16,251-28 16,-140 0-1,-56 0 1,-27 0-1,-29 0 1,-55 0 0,56 0-1,-85 0 1,-55 0 0</inkml:trace>
  <inkml:trace contextRef="#ctx0" brushRef="#br0" timeOffset="8855.71">2848 8547 0</inkml:trace>
  <inkml:trace contextRef="#ctx0" brushRef="#br0" timeOffset="9463.902">3825 8519 0</inkml:trace>
  <inkml:trace contextRef="#ctx0" brushRef="#br0" timeOffset="9984.084">5053 8519 0</inkml:trace>
  <inkml:trace contextRef="#ctx0" brushRef="#br0" timeOffset="10563.143">5835 8519 0</inkml:trace>
  <inkml:trace contextRef="#ctx0" brushRef="#br0" timeOffset="12212.541">4635 10084 0</inkml:trace>
  <inkml:trace contextRef="#ctx0" brushRef="#br0" timeOffset="12747.452">5165 10056 0</inkml:trace>
  <inkml:trace contextRef="#ctx0" brushRef="#br0" timeOffset="13167.291">5500 10056 0</inkml:trace>
  <inkml:trace contextRef="#ctx0" brushRef="#br0" timeOffset="14079.765">7120 10167 0</inkml:trace>
  <inkml:trace contextRef="#ctx0" brushRef="#br0" timeOffset="14559.902">7678 10167 0</inkml:trace>
  <inkml:trace contextRef="#ctx0" brushRef="#br0" timeOffset="18838.761">5891 10195 0,'-28'0'47,"0"0"-31,-28 0-1,28 0 1,-27 0-16,-1 0 16,0 0-1,0 0 1,-28 0 0,56 0-16,-27 0 15,-57 0 1,56 0-1,0 0 1,0 0 0,1 0 15,-29 0-15,0 0-1,56 0 1,-28 0-1,0 0 1,1 0 0,-57 0-1,56 0 32,-28 0 734,56-56-765,28 1-16,0 27 16,0-28-1,0 0-15,0 0 32,0 0-17,0-28 1,0 29-1,0-29 1,0 56 0,0 0-1,0 0 1,0 0 0,0 0 265,56-28-250,-28 56-31,56 0 16,-28 0-16,-28 0 15,28 0 1,55 0 0,-27 0-16,56 0 15,55 0 1,-27 0-1,-85 0 1,57 0 0,-28 28-1,-1-28 1,1 0 0,0 0-1,-57 0 1,1 0-1,-28 0 1,0 0 0,28 0 15,-56 28 203,0 0-218,0 0 15,0 0 0,0 0-15,0 28 0,0-28-1,0 27 1,0 85 0,0-84-1,0 28 1,0 0-1,0-1 1,0-27 0,0 0-1,0-28 17,0 0-17,0 0 1</inkml:trace>
  <inkml:trace contextRef="#ctx0" brushRef="#br0" timeOffset="20792.232">4746 10195 0,'56'0'31,"-28"0"-15,0 0 0,0 0-16,84 0 15,27 0 17,1 0-17,-28 0 1,55 0-1,-83-28 1,83 28 0,-27 0-1,-28 0 1,27 0 0,29 0-1,-57 0 1,29 0-1,-84 0-15,56 0 16,-29 0 0,-55 0-1,0 0 32,0 0-31,0 0-1,0 0 1,0 0 0,28 0-1,-28 0 17,-1 0-17,1 0 16,0 0 1,0 0-17,0 0 17,0 0-17,28 0 16,0 0-15,0 0 0,27 0-1,1 0 1,-56 0 0,0 0-1,28 0 1,-28 0-1,28 0 17,-29 0 15</inkml:trace>
  <inkml:trace contextRef="#ctx0" brushRef="#br0" timeOffset="20872.062">7845 10167 0</inkml:trace>
  <inkml:trace contextRef="#ctx0" brushRef="#br0" timeOffset="28583.581">4300 10949 0,'28'0'79,"-1"0"-64,1 0-15,0 0 16,28 0-1,0 0 1,56 0 0,27 0-1,-55 0 1,0 0 0,-28 0-1,-1 0 1,29 0-1,84 0 1,-84 0 0,-29 0-1,1 0 1,-28 0 0,84 0-1,-56 0 1,-1 0 15,-27 0-15,0 0 15,28 0-15,0 0-1,-28 0 1</inkml:trace>
  <inkml:trace contextRef="#ctx0" brushRef="#br0" timeOffset="35135.443">4970 10949 0,'-28'0'78,"0"0"-62,0 0-16,0 0 15,-28 0 1,28 0 0,-28 0-1,29 0 1,-1 0-1,-84 0 1,56 0 0,28 0-1,0 0 32,0 0-16,0 0 1,0 0-17,1 0 1,-1 0 0,0 0-1,-28 0 1,56-27-1,0-1 48,0 0-47,0-28-1,0 0 1,-28 28-1,28-56 1,0 28 0,0 0 15,0 1-15,0-1-1,0 0 1,0 28-1,0 0 1,0 0 31,0 0-31,0 0 109,0 0-110,28 28 1,28-56 46,-28 56-46,0 0-16,-1 0 16,1 0-1,0 0-15,56 0 16,0 0-1,111 0 1,-167 0 0,84 0 15,55 0-15,-111 0-16,84 0 15,-84 0 1,0 28 15,-29-28-15,1 0-16,28 0 15,-28 0 1,0 0 15,0 28 0,-28 0 126,-28-28-157,28 28 15,-28 0 1,0 0 0,0 0 15,0-28-16,0 56-15,1-56 16,27 28 0,-56 28 15,56-1-15,-28 1-1,28-28 1,-28 0-1,28 0 1,0 0 31,0 0-47,0 0 31,0 0-15,0 0 156,0 0-157,28-28 17,0 0 14,0 0-46,0 0 16,-1 0-16,1 0 16,0 0-1,0 0 1,0 0 15,0 0-15,0 0-1,0 0 1,0 0 15,0 0 32,0 0-63,0 0 15,-1 0 1,29 0 0,-28 0 62,0 28-63,-28 0 48,28-28-47,0 0 46,0-28-15,-28 0-31,28 0 15,-28 0-16,0 0-15,0 0 16,0 0 0,28 0-1,-28-28 1,0 28 15,0 0-31,0 0 16,0-27 15,0 27-15,0 0 93,0-28-93,0 0 15,0 28 0,-28 28-15,0 0-1,0 0-15,0-28 16,-28 28 0,-55 0 15,83 0-15,-56 0-1,28 0 1,28 0-1,0 0 1,0 0 0,0 0-1,0 28 1,-27-28 15,55 28 16</inkml:trace>
  <inkml:trace contextRef="#ctx0" brushRef="#br0" timeOffset="36296.229">4411 12458 0,'28'0'47,"0"0"-16,0-28-15,0 28-16,0 0 31,0 0-15,0 0-16,28 0 15,-28 0 17,-1 0 14</inkml:trace>
  <inkml:trace contextRef="#ctx0" brushRef="#br0" timeOffset="39736.639">4607 12570 0,'56'-28'16,"-28"0"46,-1 28-46,1 0-1,0 0 1,0 0-16,84 0 16,0 0-1,-57 0 17,113 0-17,27 0 1,-83 0-1,28 0 1,-57 0 0,1 0-1,28 0 1,0 0 0,-29 0-1,1 0-15,0 0 16,27 0-1,-27 0 1,0 0 0,0 0-1,-56 0 17,0 0-17,83 0 1,1 0-1,-56 0 1,0 0 15,27 0-15,-55 0 0,0 0-1,56 0 1,-56 0-1,28 0 1,-28 0 0,83 0-1,-83 0 1,28 0 15,0 0-15,0 0-1,-28 0 1,0 0-16,0 0 16,55 0-1,-27 0 1,0 0 0,0 0-1,-28 0 1,0 0-1,0 0 1,55 0 0,-27 28-1,-28-28 1,28 0 15,0 0-15,28 0-1,-57 0 1,1 0 0,0 0-1,28 55 48</inkml:trace>
  <inkml:trace contextRef="#ctx0" brushRef="#br0" timeOffset="42851.435">20158 6145 0,'140'0'46,"-29"0"-46,29 0 16,-56-28-16,27 28 16,29 0-16,251 0 15,167 0 1,1 0 0,-85 0-1,-55 0 16,-140 0-15,-111 0 0,-29-28-1,-27 28 1,-56 0 0</inkml:trace>
  <inkml:trace contextRef="#ctx0" brushRef="#br0" timeOffset="44287.638">4160 11983 0,'0'28'32,"0"56"-17,0 0-15,0-1 16,0 1-16,0 0 15,0 56 1,0-57 0,0-27-1</inkml:trace>
  <inkml:trace contextRef="#ctx0" brushRef="#br0" timeOffset="45903.775">4160 11955 0,'28'-28'31,"0"28"-15,0 0-16,28 0 16,55 0-1,-27 0-15,279-28 31,363-28-15,139 28 0,-55 0-1,-196 28 1,-111 0 0,-168 0-1,-84 0 1,252 0-1,-140 0 1,-224 0 0,-83 0-1,0 0 95,-56 56-48,0-28-46,0 0-1,0 0-15,-28-28 16,28 28 0,0 0-1,0 84 1,-28-56 0,-56 83-1,84-83 16,-55 0-15,55 0 0,-56 0-1,56-28 1,-28-28 62,28 28-78,-28-28 31,-56 0-31,56 27 16,0-27 0,-251 84-1,84-84 16,-85 0-15,-82 0 0,-281 0-1,85 0 1,-56 0 0,111 0-1,168 0 1,140 0-1,27 56 1,57-28-16,27-28 16,-251 0-1,111 28 1,113-28 0,55 0 15,28 0 0</inkml:trace>
  <inkml:trace contextRef="#ctx0" brushRef="#br0" timeOffset="46647.349">4188 12793 0,'0'-28'47,"0"0"-32,0 0 17,0 0-17,0 0 1,0 0 0,0-55-1,0 55 1,0 0-1,0-28 1,0 28 15,28-28-15</inkml:trace>
  <inkml:trace contextRef="#ctx0" brushRef="#br0" timeOffset="50743.927">4495 12905 0,'0'-28'140,"0"-28"-124,0 28-16,0 0 31,0 0-15,0-28-1,0 28 1,0-55 0,0 27-1,0 28 1,0-28 31,0 28-32,0-56 1,0 56 0,0-28 15,0-27-31,0 55 15,0-56 17,0 28-17,0 28 1,0 0 0,0 0-1,0 0 1,0 0 15,0 0 250,0 0-249,0-27 93,28 55-125,0 0 15,28 0-15,28 0 16,251 0-1,-28 0 1,-28 0 0,-56 0-1,-55 28 1,-1-28 0,29 55-1,-57-55 1,1 0-1,-84 0 1,28 28 0,-84 0-1,55-28 1,1 0 0,28 0-1,0 0 1,27 0-1,-55 0 1,84 0 0,-1 0-1,1 0 1,83 0 0,29 0 15,-85 0-31,-83 0 15,0 0 17,-28 0-17,-1 0 1,1 0 0,56 0-1,0 0 1,-29 0-1,-27 0 1,-28 0 0,28 0 46,0 0-46,-28 0-1,0 0 1,0 28 187,-28 0-187,0 28-16,0 0 15,0 28-15,0 27 16,0-27 0,0 84-1,0-29 1,0-27 0,0-84-1,0 0 1,0 0-1,0 0 1,-28 0 281,-28-28-297,-56 0 16,-28 0-16,-55 0 15,0 0 1,-168 0-16,0 0 15,-196 0 17,113 0-17,27 0 1,28 0 0,56 0-1,112 0 1,83 0-1,0 0 1,1 0 0,-113 0-1,113 0 1,111 0 31,0 0 15,-28-28 173,56 0-220,0 0 1,0-28-16,0 28 16,0-84-1,0 29 1,0-1-1,0-56 1,0 56 0,0-55-1,0 27 1,0 28 0,0 0-1,0 57 1,0-29-1,0 28 1</inkml:trace>
  <inkml:trace contextRef="#ctx0" brushRef="#br0" timeOffset="53591.119">4635 14162 0,'0'-56'109,"28"56"-77,0 0-17,-1 0 1,29 0 0,0 0 15,-28 0-16,112 0 1,-85 0 0,1 0-1,0 0 1,0 0 0,0 0-1,-28 0 1,28 0-1,-28 0 1,-1 0 15,1 0-15,0 0 0,0 0-1,28 0 1,0 0-1,-28 0 1,0 0 0,0 0-1,27 0 1,1 0 0,0 0-1,-28 0 1,0 0-1,0 28 17,0-28-32,0 0 31,28 0-15,-28 0-1,-1 0-15,29 0 31,-28 0-15,0 0 0,0 0-1,0 0 48,0 0-48,0 0-15,0 0 16,0 0 15,0 0-15,-1 0 0,29 0-1,-28 0 16,28 0-31,-28 0 16,28 0 0,0 28-1,-28-28 17,27 28-17,-27-28 1,56 0-16,-56 0 15,56 0 1,-56 0 0,28 0 15,-1 0-15,57 0-1,0 0 1,27 0-1,-111 0 1,0 0 0,28 0-1,56 0 1,-1 0 0,-55 0-16,56 0 15,-56 0 1,0 28-1,-29-28 1,29 0 0,0 0 15,-28 0-15,0 0-1,0 0 16,28 0-15,-28 0 0,0 0-1,27 0 17,-27 0-17,0 0-15,56 0 16,0 0-1,0 0 1,-1 0 0,-27 0 15,28 0-15,0 0-1,-56 0 1,83 0-1,1 0 1,28 0 0,-1 0-1,1 0 1,-29 0 0,-55 0-1,-28 0 63,0-28-62</inkml:trace>
  <inkml:trace contextRef="#ctx0" brushRef="#br0" timeOffset="55152.094">4104 13435 0,'28'0'16,"0"84"0,0 0-16,56 84 15,-84-85 17,0 1-17,0-28 1,0 28-1,0-56 64,0 0 14,0 0-77,0 0 0,0 0 15</inkml:trace>
  <inkml:trace contextRef="#ctx0" brushRef="#br0" timeOffset="57776.01">4383 13380 0,'28'-28'0,"0"0"15,0 28 1,0 0 31,0 0 31,0 0-78,0 0 16,0 0-16,0 0 15,28 0-15,-1 0 16,1 0-16,112 0 15,27 0 1,-55 0 0,-56 0-1,-29 0 17,-27 0-17,28 0 1,-56 28 171,0 28-187,0-29 16,0 1-16,0 84 31,0 28-15,0-56-1,0-29 1,0 1-16,0 56 16,0-56-1,0 0 1,0-28 0,0 0-1,0 0 16,-28-28 94,0 28-125,0-28 16,0 0 0,-55 27-1,-1-27 1,-56 0 0,-83 0-1,-84 0 1,167 0-1,112 0 1,-28 0 15,56-55 282,0-1-298,0 28 1,0 0 0,0-28-1,0 0 1,0-84 0,0 85-1,0-1 1,0-28-1,0 28 1,0 0 0,0 28-1,0 0 17,0-28-17,0 29 1,0-1-1,0 0 1,0 0 62</inkml:trace>
  <inkml:trace contextRef="#ctx0" brushRef="#br0" timeOffset="66119.869">4355 14273 0,'0'-27'31,"0"-1"16,0 0-47,0 0 16,0-28-16,0 28 15,0-56 1,0 28 0,0-28-1,0 57 1,0-57 0,0 28-1,0-28 16,0 56-15,0-56 0,0 1-1,0 55 1,0-28 0,0 0 30,0 28 1,28 28-47,-28-28 16,28 28-16,56-56 16,-28 56-1,28-56 16,-28 56-15,-1 0 0,1 0-1,-28 0 1,28 0 0,0 0-1,0 0 1,27 28-1,-55-28 1,0 28 0,0 0-1,0-28-15,28 28 16,-28-28 0,0 28 15,0-28-16,0 0 1,0 0 31,-1 0-16,1 56-15,0-56-16,0 0 31,0 28-15,-28 28 31,28-28-47,0-1 15,-28 29 1,0 56 15,28-56-15,-28 56-1,0-1 1,0-83-16,0 112 16,0-56-1,0-28 1,0-28-1,0 27 1,0-27 250,-56-28-251,28 0 17,0 0-32,-28 0 0,-27 0 15,-29 0 16,28 0-15,-83 0 0,27 0-1,-27 0 1,83 0 0,28 0-1,28 0 1,-28 0-1,0 0 1,28 0 0,0 0-1,1 0-15,-1 0 282,28-28-282,0-27 15,0-1-15,0 0 16,0 0-1,0 0 1,0 0 0,0 0-1,0 28 1,0 1 0,0-1-16,0-28 31,0 28-16,0 0 17,0 0-17,0 0 1,0 0 0,0 0-1,0 0-15,0 0 63,0 0 30,0 0-61,0 0 124,28-27-62,-1 55-79,1 0 1,0 0 0,0-28-1,28 28 1,-28 0 15,112-28-15,27 28-1,-27 0 1,-57 0 0,-27 0-1,0 0 1,0 0-1,0 0 1,56 0 0,-85 0-1,1 0 1,0 0 31,0 0 250,-28 28-282,0 28 1,0-1 0,0 1-1,0 84 1,0 0-1,0 27 1,0-55 0,0 0-1,0-56 1,0-29 0,0 1-1,0 0 1,0 0 15</inkml:trace>
  <inkml:trace contextRef="#ctx0" brushRef="#br0" timeOffset="68059.994">5556 13408 0</inkml:trace>
  <inkml:trace contextRef="#ctx0" brushRef="#br0" timeOffset="68391.877">5556 13408 0,'-28'0'62,"28"27"-62,0 1 16,0 56-16,0-56 15,0 140 1,0-57 0,0 1-1,0-84 1,0 0 0,0 0 30</inkml:trace>
  <inkml:trace contextRef="#ctx0" brushRef="#br0" timeOffset="69919.399">5584 13296 0,'28'-28'63,"0"28"-48,28 0-15,27 0 16,1 0-16,56 0 16,27 0-1,-55 0-15,55 0 16,-83 0 0,-28 0-1,0 28 1,-28-28 31,0 0-16,0 0-15,-28 28 77,0 0-77,0 0 15,0 0-31,0 27 16,0-27-1,0 28 1,-56 56 0,56 0-1,0-1 1,0-83-16,0 56 16,0-56-1,0 28 16,0-28 1,0 0-17,0 0 1,0 0 0,0 0 109,-56 0-110,0 27 16,28-55-31,0 0 16,0 0-16,-83 0 16,27 0 15,-28 0-15,-27 0-1,55 0 1,-56 0-1,84 0 1,29 0 0,-29 0-1</inkml:trace>
  <inkml:trace contextRef="#ctx0" brushRef="#br0" timeOffset="70920.142">6812 13324 0,'0'28'46,"0"0"-30,0 0 0,0 27-16,0 29 0,0-28 31,0 56-15,0-28-1,0-29 1,0 1-16,0-28 15,0 28 1,0-28 0,0 0-1,0 0 1,0 0 0</inkml:trace>
  <inkml:trace contextRef="#ctx0" brushRef="#br0" timeOffset="73295.846">6785 13268 0,'0'-28'109,"83"28"-93,-55 0-1,56 0-15,0-56 16,-56 56-16,83 0 16,29 0 15,-28 0-15,-1 0-1,-27 0 1,28 0-1,-84 0 1,27 0 0,-27 0-1,56 0 1,0 0 0,55 0-1,-55 0 1,-56 0-1,0 0 32,0 0 94,-28 84-125,0 0-1,0-28-15,0 55 16,0 1-1,0 0 1,0-56 0,0-28-1,0-1 17,0 1-17,0 28 1,0 0-1,28 0 1,-28-28 140,0 0-62,0 28-78,-28-56-1,0 0 1,0 0 15,-28 56-31,28-56 31,-27 0-15,27 0 0,-28 0-16,-28 0 15,-28 0 17,-27 0-17,83 0-15,-112 0 16,57 0-1,27 0 1,28 0 0,0 0-1,-55 0 1,-57 0 0,29 0-1,55 0 1</inkml:trace>
  <inkml:trace contextRef="#ctx0" brushRef="#br0" timeOffset="74447.455">8516 13296 0,'0'56'47,"0"27"-47,0 1 16,0 0-16,0 0 16,0 28-16,0-57 15,0 113 1,0-112-1,0-28 1,0 0 15</inkml:trace>
  <inkml:trace contextRef="#ctx0" brushRef="#br0" timeOffset="75168.949">8599 13128 0,'28'0'16,"0"0"-1,56 0-15,0 0 16,167 0-1,-111 0 1,-1 0 0,-111 0-1,28 0 1,-28 0 15,0 0-15,0 0-1,0 0 17,-28 28-32,55-28 31,-27 0-15,56 0-1,0 0 1</inkml:trace>
  <inkml:trace contextRef="#ctx0" brushRef="#br0" timeOffset="76879.168">9800 13156 0,'28'28'62,"-28"28"-46,0-28-16,0 28 15,0 55 1,0 1 0,0 0-1,-56 56 1,56-57 15,0 29-15,0-112-1,0 28 1,0 0 0,0-1-1,0 1 1,0-28 0,0 0-1,0 0 16,0 0 251,0 0-235,0 28-1,0-28 329,0 0-375,-28 0 32,28 0-17,-28-28 1,-56 55-16,56-55 31,0 0-15,1 0-1,-1 28 1,-28 0 0,0-28-1,28 0 1,0 0 0,0 0-1,-28 0 16,1 0-15,-57 0 0,56 0-1,0 0 1,-28 0 15,1 0-15,-1 0-1,0 0 1,-28 0 0,57 0-1,-1 0 1,28 0 0</inkml:trace>
  <inkml:trace contextRef="#ctx0" brushRef="#br0" timeOffset="79383.818">6170 14748 0,'56'28'31,"-28"-28"-31,0 0 16,0 0 0,0 0-1,0 0 1,28 0 31,-29 0-16,1 0 16,0 0-31,0 0 15,0 0-16,0 0 17,0 0 77,28 0-62,-28 0 62,0 0-109,0 0 16,0 0-16,27 0 16,-27 0-1,28 0 1,0 0-1,28 0 1,-28 0 0,55 0-1,1 0 1,-28 0 0,-29 0 15,-27 0-16,0 0 1,84 0 0,-84 0 31,0 0-16,0 0-16,0 0 17,0 0-1,0 0-31,-1 0 16,1 0 15,0 0 0,0 0 110,0 0-126,0 0 1</inkml:trace>
  <inkml:trace contextRef="#ctx0" brushRef="#br0" timeOffset="80704.15">8348 14776 0,'56'28'47,"-28"0"16,0-28-63,28 28 15,-29-28 1,1 0 0,0 0-1,0 0 1,0 0-1,56 28 1,-56-28 0,0 0-16,0 0 15,27 0 1,1 0 15,-28 0-15,28 0-1,-28 0 1,0 0 0,28 0-1,-28 0 1,28 0 0,-29 0-1,57 0 16,-28 0-15,-28 0 15,0 0 1</inkml:trace>
  <inkml:trace contextRef="#ctx0" brushRef="#br0" timeOffset="82039.17">9660 14888 0,'0'0'0,"28"0"16,28 0-1,-28 0 1,0 0 0,0 0-1,56 0 1,27 0-1,57 0 1,-57 0 0,113 0-1,-85 0 1,29 0 0,-56 0-1,-29 0 16,-55 0-15,0 0 0,0 0-1,0 0 1,28 0 0,-28 0 15,0 0-16,0 0 79,0 0-94,-1 0 16,1 0-1,0 0 64,28 0-33</inkml:trace>
  <inkml:trace contextRef="#ctx0" brushRef="#br0" timeOffset="84247.009">6645 14916 0,'56'0'31,"55"0"-31,1 0 16,-56 0-16,84 0 15,27 0 1,196 0 0,56 0-1,-196 0 1,56 0 0,-139 0-1,167 0 1,0 0-1,112 0 1,-279 0 0,-1 0-1,1 0 1,-1 0 0,57 0-1,27 0 1,-111 0-1,-56 0 17,27 0-17,-27 0 1,-28 0 0,28 0-1,-28 0 1,0 0-1,28 0 1,-28 0 15,0 0-15,0 0-16,-1 0 31</inkml:trace>
  <inkml:trace contextRef="#ctx0" brushRef="#br0" timeOffset="86423.784">6142 14106 0</inkml:trace>
  <inkml:trace contextRef="#ctx0" brushRef="#br0" timeOffset="87335.873">8990 14134 0</inkml:trace>
  <inkml:trace contextRef="#ctx0" brushRef="#br0" timeOffset="88711.907">6645 14972 0,'56'0'31,"83"0"-31,-55 0 0,-28 0 16,195 0 0,280 0-1,-196 0-15,-28 0 16,335 0-1,-28 0 17,0 0-17,-474 0 1,0 0 0,167 0-1,-140 0 1,-111 0-1,0 0 1,-28 0 15,0 0-15,28 0 0,-28 0-1,27 0 157</inkml:trace>
  <inkml:trace contextRef="#ctx0" brushRef="#br0" timeOffset="92647.488">6422 15726 0,'27'0'78,"1"0"-78,56 0 15,-56 0-15,28 0 16,0 0-16,28 0 31,-29 0-15,1 0 0,-28 0-1,84 0 1,55 0-1,-83 0 1,0 0 0,-28 0-1,-1 0 1,57 0 0,84 0-1,-141 0 1,57 0-1,-56 0 1,0 0 15,0 0-15,55 0 0,-55 0-1,56 0 1,-28 0-1,-29 0 1,-27 0-16,0 0 16,0 0-1,0 0 1,28 0 0,-28 0 15,28 0-16,-28 0 1,27 0 0,-27 0 15,28 0-15,-28 0-1,0 0-15,0 0 16,0 0-1,0 0 17,28 0-17,27 0 1,-27 28 0,-28-28-16,28 0 31,0 0-16,-28 0 1,83 0 0,1 0 15,-84 28-15,0-28-1,0 0 1,84 0 15,-57 0-15,1 0-1,-28 0 454,0 0-469,0 0 16,0 0-16,0 0 15,0 0 1,0 0 0,83 0-1,57 0 1,-56 0-1,-57 0 1,29 0 0,0 0-1,-56 0 17,84 0-17,55 0 1,-111 0-16,0 0 15,0 0 1,-1 0 0,1 0-1,0 0 1,0 0 0,56 0-1,-29 0 1,1 0-1,0 0 1,-28 0 0,83 0-1,1 0 17,0 0-17,-1 0 1,29 0-1,27 0 1,28 0 0,1 0-1,27 0 1,0 0 0,-27 0-1,-1 0 1,-55 0-1,-57 0 1,-55 0 0,-28 0 31,0 0-16,0 0 16,0 28-32,0-28 48,0 0-16,0 0-16,27 0 47,-27 0-47,0 0-15,0 0 0,0 0-1,28 0 16,-28 0-31,28 0 32</inkml:trace>
  <inkml:trace contextRef="#ctx0" brushRef="#br0" timeOffset="95939.972">6031 14329 0</inkml:trace>
  <inkml:trace contextRef="#ctx0" brushRef="#br0" timeOffset="99095.82">7929 15838 0,'0'28'32,"0"0"-17,28-1 17,-28 1 46,0 0-63,0 0 110,0 0 0,0 28-93,0-28 77,0 0-93,0 0-1,0 0 1,0 0-1,0 28 17,0-28-1</inkml:trace>
  <inkml:trace contextRef="#ctx0" brushRef="#br0" timeOffset="99698.841">7929 16340 0,'28'0'47,"0"0"-31,0 28 0,0 0-1,0-28 1,0 0 249,0 0-249</inkml:trace>
  <inkml:trace contextRef="#ctx0" brushRef="#br0" timeOffset="101503.846">9800 14106 0,'0'28'16,"-56"0"-1,28 0 1,-56 0-1,1 27 1,27-55 0,-112 0-1,112 0 1,-83 0 0,55 0-16,28 0 15,-83-27 1,111 27-1,-56-28 1,0-28 0,0 0-1,29-56 1,27 0 0,0 57-1,28-57 16,-28 56-15,0-56 0,28 56-1,0-55 1,0-85 0,0 168-1,0 0 1,28-28-1,56-27 1,-29 27 0,1 0-1,-28 28 1,0 0 0,28 28 15,83 0-16,29 0 1,-84 0 0,27 28-1,-27 56 1,-28-28 0,28-29-1,-56 57 1,0-56-1,27 28 1,-55 0 0,56 0-1,-56 0 1,56 0 0,-56-1 15,0 29 0,0 28-15,-28-84-1,-28 56 1,1-1 0,27-55-1,-28 28 1,0 28-1,56-56 17,-28-28-1,0 28 63</inkml:trace>
  <inkml:trace contextRef="#ctx0" brushRef="#br0" timeOffset="103399.072">9688 14413 0,'0'0'0,"-28"0"15,-28 0 1,1 0 0,-29 0-1,-56 0 1,56 0 0,29 0-1,27 0-15,-28 0 16,28 0-1,-28 0 1,0 0 0,0-28 15,28 0-15,1 0-1,-1 0 1,28 0 15,-28 1-15,0-1-1,0 0 1,0 0 0,0 0-1,28 0 1,0 0-1,-28-28 1,0-56 0,0 84-1,28-27 1,0-1 0,0 28-1,0-28 1,0 0 15,0 0-15,28 0-1,28 0 1,-28 28 0,28-27-1,55-1 1,57 28-1,83 0 1,-27 28 0,-85 0-1,-27 0 1,-56 0 0,55 28-1,-83 0 1,84 83 15,-84-55-15,0 0-1,0 112 1,-28-112 0,0 0-1,0-1 1,0 1-1,0-28 1,0 56 0,-28-56-1,-28 28 1,28-56 0,0 0-1,0 28 1,0-28 15,-27 0-15,-57 0-1,0 28 1,56-28 0,28 0 15,0 28 16,1-28 31,-1 0-63,0 28 1,0-1 15,0-27 1,-28 0-17,28 0 1,-56 0-1,56 0 204</inkml:trace>
  <inkml:trace contextRef="#ctx0" brushRef="#br0" timeOffset="104903.476">6729 14218 0,'28'0'78,"55"0"-78,1 0 16,0-28-16,83 0 15,-27 28-15,335 0 32,-308 0-17,29 0 1,-169 0 0,113 0-1,-56 0 1,83 0-1,-83 0-15,84 0 16,-113 0 0</inkml:trace>
  <inkml:trace contextRef="#ctx0" brushRef="#br0" timeOffset="106030.199">6673 14944 0,'28'0'32,"56"0"-32,-29 0 15,85 0-15,-56 0 16,111 0 0,56 0-1,447 0 1,-55-28-1,-113 28 17,84 0-17,-139 0 1,27-56 0,141 0-1,-85-28 1,-335 84-1,-195 0 1</inkml:trace>
  <inkml:trace contextRef="#ctx0" brushRef="#br0" timeOffset="106735.938">7064 15754 0,'56'-28'16,"83"28"0,-83 0-16,251 0 15,810-56 1,391-56-1,167 112 17,363 0-17,-307 0 1,-503 0 0,-669 0-1,-503 0-15,-1 0 16</inkml:trace>
  <inkml:trace contextRef="#ctx0" brushRef="#br0" timeOffset="107543.887">7259 15279 0,'28'-56'0,"28"56"16,83 0-1,57 0 1,1395 0 0,-223 0-1,-558 0 1,-559 0 0</inkml:trace>
  <inkml:trace contextRef="#ctx0" brushRef="#br0" timeOffset="108223.465">9353 14357 0,'0'-56'31</inkml:trace>
  <inkml:trace contextRef="#ctx0" brushRef="#br0" timeOffset="108983.384">7566 14162 0</inkml:trace>
  <inkml:trace contextRef="#ctx0" brushRef="#br0" timeOffset="110223.145">6589 14720 0,'0'0'0,"56"0"16,0 0-1,195 28 1,56-28-1,-139 0 1,111 0 0,223 0-1,-27 0 1,111 0 0,-139 0-1,-196 0 1,-55 0-1,111 0 1,-28 0 0,-111 0-1,-29 84 1,-111-84 0,28 0 15</inkml:trace>
  <inkml:trace contextRef="#ctx0" brushRef="#br0" timeOffset="111111.479">9493 13994 0,'-28'0'250</inkml:trace>
  <inkml:trace contextRef="#ctx0" brushRef="#br0" timeOffset="112027.858">7482 14050 0</inkml:trace>
  <inkml:trace contextRef="#ctx0" brushRef="#br0" timeOffset="112119.635">7427 14050 0,'0'0'0,"-56"0"16,0 28 0,0 0-1,0-28 1</inkml:trace>
  <inkml:trace contextRef="#ctx0" brushRef="#br0" timeOffset="113672.29">7203 14106 0,'-28'28'0,"0"-28"16,-27 0-1,27 0 79,0 0 0,28-28-78,0 0-1,-28-56 1,28 56-1,-28-56 1,-28 1 0,56-1-1,-56-28 1,56 0 0,0 56-1,0 1 1,0-1-1,0 28 1,-28 0 78,84 28 46,84 0-140,-1 0 16,-83 0-16,28 0 16,28 0-16,223 0 15,139 0 17,-27 0-17,-335 56 1,-112-28 124,0 0-108,0 0-17,0-1-15,-56 1 16,28 0 0,0 0 15,0-28-31,0 56 15,0-28 17,28 0-32,0 0 15,-56 112 1,56 27 0,-83-55-1,83-28 1,-28-56-1,0 28 95,0-56-95,0 0 1,0 0-16,-56 0 16,1 0-16,-1 0 15,-84 0 1,-55 0 0,195 0-1,0 0 1,-84 0-1,-27 0 1,-1 0 0,84 0-1,1-28 1,27 28 46</inkml:trace>
  <inkml:trace contextRef="#ctx0" brushRef="#br0" timeOffset="115087.048">3657 13491 0,'0'0'0,"-27"28"47,-1-28-32,0 56 1,0-28 15,0 28-15,-28-28-1,-28 139 1,-27 1 0,27 0-1,0 55 1,28-111-16,-28 111 16,84 29-1,0-1 1,0-83-1,0 139 1,28-28 0,84-139-1,56 55 1,-57-55 15,1-84-15,-84-28-1,28-28 1,83 0 0,-83 0-1,56 28 1</inkml:trace>
  <inkml:trace contextRef="#ctx0" brushRef="#br0" timeOffset="116115.114">3518 15810 0,'28'0'0,"0"0"16,0 0-16,55 111 15,-55 57 1,0-56 0,-28 111 15,28-83-16,0-28 1,0-112 0,-56 56 109,-28-29-110,28-27 1,-28 0-16,-27 28 16,55-28-1,0 0 1,0 0 140,0 0-140</inkml:trace>
  <inkml:trace contextRef="#ctx0" brushRef="#br0" timeOffset="116516.972">3965 16201 0,'55'-28'94,"-27"28"-94,84 0 16,0 0-16,-56 0 15</inkml:trace>
  <inkml:trace contextRef="#ctx0" brushRef="#br0" timeOffset="120135.449">19711 6061 0,'56'0'46,"84"0"-46,55 0 16,57-28 0,390-55-1,-112 83 1,-111 0 0,-363 0-1,55 0 1,-55 0-1,0 0-15,0 0 16,-28 0 0,0 0-16,0 0 93,0-28-30,0 0-47,27 28-1,-27 0-15,28 0 16,-28 0-16,56-56 15,-56 56 1,83 0 0,-27-56-1,0 56 1,28 0 0,-29 0-1,-55-56 16</inkml:trace>
  <inkml:trace contextRef="#ctx0" brushRef="#br0" timeOffset="121415.075">19907 6871 0,'28'0'15,"28"0"1,55 0-1,85 56 1,-1-56 0,84 0-1,196 0 1,335 0 0,-531 0 15,-28 0-31,56 0 0,112 0 31,0 0-15,-196 0-1,-55 0 1,-57 0 0,-83 0-1</inkml:trace>
  <inkml:trace contextRef="#ctx0" brushRef="#br0" timeOffset="123136.344">2959 6732 0</inkml:trace>
  <inkml:trace contextRef="#ctx0" brushRef="#br0" timeOffset="124088.121">2652 6369 0,'0'55'47,"0"1"-47,0 0 16,0 0-16,0 0 0,0 0 15,0 83 17,0 1-17,0-168 79,0-28-78</inkml:trace>
  <inkml:trace contextRef="#ctx0" brushRef="#br0" timeOffset="125479.264">2652 6592 0,'28'-28'62,"-28"0"-15,28 0-31,0 28-1,0 0-15,56-56 16,27 56 0,141-28-1,-29 28 1,615-55-1,-196 55 1,-56-28 0,-279 28-1,503 0 1,-307 0 0,-113 0-1,29 0 1,-307 0-1,-84 0 64,-28 28 14,-84-1-77,56 1 0,-56 0-16,-55 56 15,27-84 1,0 84-1,57-28 1,-29 0 15,56-28-15,-56 83 0,0-27-1,29-28 1,27 0-1,0-28 1,0 0 15,0-28 16,-28 0-47,-84 0 31,-27 0-31,27 0 16,-27 0 15,-392 0-15,-585 0 0,306 0-1,84 0 1,224 28-1,334-28 1,141 0 0,-1 0-1,28 0 1</inkml:trace>
  <inkml:trace contextRef="#ctx0" brushRef="#br0" timeOffset="126857.517">8655 14162 0,'-28'28'0,"-28"55"0,56-55 16,-28 56-1,-27 0 1,55-56 0,-28 56-1,28-28 1,0-29-1,0 29 1,-28 0 15,0 0-15,28-28 0,0 0-1,0-56 63,0 0-62</inkml:trace>
  <inkml:trace contextRef="#ctx0" brushRef="#br0" timeOffset="132127.53">8404 14246 0,'56'0'47,"27"-56"-31,1 56-16,56-28 15,-1 28-15,113 0 16,-29 0 15,0 0-15,112 0 0,-195 0-1,195 0 1,-251 0-1,-28 0 1,-28 0 0,0 0-1,55 0 1,29 0 0,-56 0-1,-28-28 1,0 28-1,27 0 1,-27 0 0,56 0-1,112 0 1,-85 0 0,-111 28 155,0 0-155,0 28-16,0-29 16,0 29-16,0 28 31,0-28-15,0 0-1,0 0 16,0-28 1,0 0-17,0-1 1,0 1 0,0 0 93,-28 0-109,28 0 16,-28 0 15,1-28-16,-85 0 1,-28 0 0,29 0-16,-85 0 15,29 56 1,-29-56 0,1 0-1,27 0 1,84 0-1,-223 0 1,84 0 15,139 0-15,-83 0 0,-1 0-1,29 0 1,27 0-1,0 0 1,28-28 0,1 28-1,55 0 1,0 0 0,-28 0-1,28 0 126,0 0-79,0-56 63,28 0-109,0 28 0,0 0-1,0 1 1,0-57-1,0 28 1,0-28 0,0 28-1,0 0 1,0 28 0,0 1 249,28 27-249,28 0-16,28 0 15,27 0 1,29 0-16,28 0 16,55 0-1,56 0 17,-111 0-17,27 0 1,-27 0-1,-113 0-15,29 0 16,28 0 0,55 0-1,-27 0 1,-28 0 0,-84 0 15,0 0 0,-1 0 0,1 0-15,0 0 0,28 0-1,-28 0 1,56-28-1,-28 28 1,-1-28 0,-27 28-1,0 0 17,0 0 14,28 0-30,-28 0 0,0 0 140,0 0-125,0 0 16,0 0-31,-28 28 93,0 0-93,0-1-1,0 1 17,0 0-17,0 0-15,0 28 16,0-28-1,0 28 1,0 0 0,0-28 15,0 0-15,0 27-1,0-27 1,0 28-1,0-28 32,0 0-15,0 0-1,0 0 0,0 0 63,0 0 0,-56-28-32,-28 0-46,56 0-16,-56 0 15,1 0-15,-57 0 32,28 0-17,-27 0 1,27 0-1,-83 0 1,-85 0 0,85 0-1,83 0 1,1 0 0,55 0-1,0 0 1,-56 0-1,56 0 1,-27 0 0,27 0-1,28 0 1,0 0 15,0 0 16,0 0-31,-28 0-1,28 0 32,-27 28-31,27-28-1,0 0-15,0 0 32,0 0-1,-28 28-15,28-28 30,0 0 48,0 0-31,0 0-48,0 0 48,28-28-63,-27 28 31,-1-56 0,28 28 16,0 0-31,-28 28-16,28-28 15,0 0 1,0 0-16,0-28 16,0 1-1,0-1 17,0 28-17,0-28 1,0 0-1,0 28 1,0 0 0,0 0-1,0 0 1,0-28 0,0 29-1,0-1 1,0 0-1</inkml:trace>
  <inkml:trace contextRef="#ctx0" brushRef="#br0" timeOffset="134775.503">10302 14162 0,'28'0'78,"28"-56"-47,-56 28-31,28-84 16,28-27-16,-28-85 31,-28 29-15,28-57-1,56-223 1,-57 140 0,29 0-1,0-56 1,0 167-16,-28 29 16,84-168-1,-1 28 1,-83 55-1,28 57 1,0-29 0,-28 85-1,28-29 17,-56 29-17,28-29 1,27 1-1,-55-57 1,0 168 0,56-55-1,-56 83 1,28-28 0,-28 56-1,0-84 1,0 29-1,0 27 1,0 28 0,0-28-1,0 0 1,0-56 31,0 56-32,0-27 1,0 27 0,0 28-1,0-28 1,-56-28 0,56 0-1,0 57 1,0-1-1,0 0 1,0 0 15,0 0 1,0 0-17,0 0 1,0 0-1,0-28 1,0 28 0,0-28-1,0 0 1,-56 1 0,56 27-1,0-28 1,0 28-1,0 0 1,0-28 0,0 28 15,0 0 0,0 0 16,0 0-31,-27 28 46,-1 0-62,-28-56 16,-28 56-16,-56 0 15,1 0 1,-29 0 0,57 0-1,-29 0 1,-111 84 15,-56-28-15,27-56-1,85 28 1,-168 28 0,112 0-1,-1-28 1,57 0 0,55-28-1,29 0 1,27 0-1,28 0 1,-56 0 0,57 0-1,-85 0 1,28 0 15,56 28-15,29-28-1,-29 0 1,-28 0 0,56 0-1,0 0 1</inkml:trace>
  <inkml:trace contextRef="#ctx0" brushRef="#br0" timeOffset="135927.702">7706 6341 0,'-56'0'16,"0"55"-16,0 1 15,-27 0-15,-57 28 16,0 28 0,57-28-16,27-57 15,0 29 17,28-28-17,0 0 16,0 0-15,56-28 265,28 0-265,-28 0-16,0 0 16,0 0-16,0 0 15,0 0 1,55 0-1,29 0 1,28 112 0,-29 0-1,-83-29 1,0-27 15,-28-28-15,0 0-1</inkml:trace>
  <inkml:trace contextRef="#ctx0" brushRef="#br0" timeOffset="136524.426">7622 6480 0,'-28'56'78,"28"-28"-62,0 84-16,-28 55 15,0-55-15,28 28 16,-56 111 0,29-83-1,27-112 1,0-28 93</inkml:trace>
  <inkml:trace contextRef="#ctx0" brushRef="#br0" timeOffset="139967.444">2569 7207 0,'0'-28'31,"28"0"1,27-28-32,29 56 15,56-28-15,-1 28 16,141 0 0,306 0 15,-335 0-31,168 0 15,-279 0 1,27 0 0,140 0-1,-195 0 1,167 0 0,-56 0-1,-27 0 1,-1 0-1,1 0 1,-85 0 0,-55 0-1,0 0 1,0 0 0,-28 0-1,0 0 32,-28-28 125,56 0-156,-1-28 15,-55 0-16,0 0 1,56-55 0,-56 55-1,0-56 1,0-28 0,0 29-1,0 55 1,0 0-1,0 28 17,-56 28 155,29 28-171,-1-28 15,-28 28-15,0 28-16,28-56 15,-28 28 1,28-28 0,0 0-1,0 0 16,-55 56-15,55-56 0,-112 0-1,-55 27 1,-140 1 0,139-28-1,1 0 1,-112 0-1,-280 0 1,141 0 0,111 0-1,223 0 1,56 0 0,-56 0-1,1 0 1,83 0 15,0 0 32,0 0-48,0 0 1,-56 28-1,56-28 64,0 0-79,0 0 15,-27 28 1,27-28-1,-28 0-15,28 0 422,0 0-359,28-28 171,0 0-203,0 0-15,0 1 0,0-1-1,0 0 1,0 0 62</inkml:trace>
  <inkml:trace contextRef="#ctx0" brushRef="#br0" timeOffset="143000.035">2708 6285 0,'28'0'31,"56"0"-15,-28 0-16,83 0 16,113 0-1,-85 0 1,308 0 15,-168 0-15,-168 0-1,113 0 1,27 0 0,28 0-1,140 0 1,-280 0-1,-27 0 1,0 28 0,27-28-1,1 0 1,-113 0 0,1 0 15,0 0 0,0 0 16,-28 0 125,0 0-172,0 0 15,0 0 17,27 0-17,-27 0 1,0 0 0,-28 28 124,0 27-124,0 57-1,0-84 1,0 56 0,0 56-1,0-85 1,0 29 0,0-28-1,0 0 1,0 56-1,0-84 1,0 0 0,0 0 15,0-1-15,-28-27 124,0 0-109,1 0-31,-1 0 16,0 0-16,0 0 16,0 0-1,0 0 1,-56 0 0,28 0-16,-55 0 15,-29 0 1,112 0 15,-84 0-15,-27 0-1,-1 0 1,-83 0 0,83 0-1,-195 0 1,84 0-1,28 0 1,167 0 0,-84 0-1,28 0 1,-55 0 0,83 0-1,-27 0 1,55 0-1,28 0 17,-28 0-17,28 0 1,-28 0 0,-28 0-1,56 0 1,-27 0-1,-29 56 1,0-56 0,-28 0-1,57 0 1,-29 56 0,0-56-1,28 0 1,0 0 15,1 0-15,27 0-1,-28 0 63,28 0-62,0 0 31,0 0-31,0 0-1,0-28 1,-28 0-1,28 28 32,28-28-31,-27 28 0,27-28-1,-28-27 16,28-1 1,0 28-32,0-56 15,0 0 1,0 0 0,0-27-1,0 55 1,0 28-1,0-28 17,28 28-17,-1-28 32,1 56 63</inkml:trace>
  <inkml:trace contextRef="#ctx0" brushRef="#br0" timeOffset="145303.707">19767 5112 0,'-28'0'16,"0"0"-1,28 28-15,-55 27 16,27 197-1,28-1 1,-112 420 15,28 222-15,-83 336 0,-29 84-1,140-84 1,28-56-1,-83-55 1,83-699-16,28 28 16,-28 726-1,28-419 1,0-195 0,0-112-1,0-196 1,0-139-1,0-1 1,0 1 15,0-84-15,0 56 0,0 0-1,0 83 1,0-111-1,0-28 110,28-28-109,28 0-16,0-56 16,-29 56-1,169-112 1,55 29 0,280-1-1,390 28 1,447-84-1,28 29 1,-503-1 0,-390 84-1,-224 0 1,-55 28 0,139 0-1,-1 0 1,85 0 15,-363 0-31,-56 0 78,0 0-78,0 0 16,0 0-1,0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38:41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7622 3575 0,'28'0'46,"112"0"-46,83 0 16,84 0-16,56 0 16,56 0-16,28-28 15,976-28 1,-557 29 0,-112-29-1,-224-56 16,-278 56-15,-113 56-16</inkml:trace>
  <inkml:trace contextRef="#ctx0" brushRef="#br0" timeOffset="5215.024">3434 6564 0,'0'-28'94,"28"28"-94,140 0 16,55 0-16,28 0 15,168 0 1,-168 0 0,308 0-1,-85 0 1,252 0-1,-502 0 1,-141 0 0,-27 0-1,0 0 1,-28 0 0,0-28-1,56 28 16,-56-28-31,27-28 235,-55-27-235,0-1 15,0-28-15,0 56 16,28-28 0,0-83-1,-28 139 1,28-28 0,-28 0-1,0 28 1,0 0-1,-28 28 17,-56 0-17,-167 0 1,195 0-16,-167 0 16,-307-84-1,-113 57 1,-27 27-1,56 0 17,28 0-17,139 0 1,56 0 0,335 0-1,28 0 1,0 0 249,28 55-249,0-27-16,0 0 16,0 84-1,0-56 1,28 28 0,-28-28 15,0-1-31,28-27 31,-28 56-15,0 0-1,0-28 1,0 28 0,0-1-1,0 1 1,0-28-1,0 28 1,0-56 0,0 0-1,0 0 1,0 0 0,0 0-1,0-1 1,0 1-1,28 0 220,28-28-235,0 0 15,56 0 1,-57 0-16,169 0 31,27 0-15,56 0 0,-56 0-1,-55 0 1,-112 0-1,27 0 1,-27 0 0,-28 0-16,84 0 15,-1-56 1,29 56 0,-29-55-1,85 55 1,-29 0-1,0 0 17,1-28-17,111 0 1,-223 28 0,83 0-1,57 0 1,-57-84-1,-55 56 1,-28 0 0,-29 0-1,-27 0 1,0 28 15,0-28 141,-28 0-156,28 0-16,0-27 15,-28 27-15,28-84 16,0 28 0,28-56-1,-56 85 1,0-29-1,28 84 1,-28-28 15,0-28-15,0 28 0,0-28-1,0 0 1,0 0-1,-28-27 1,-28 27 0,0 28-16,-56 28 15,-111-28 1,28 0 0,-448 0-1,141-28 1,55 28-1,-27 0 17,-29 28-17,56 0 1,1 0 0,334 0-1,-56 28 1,112 0 15,1 0-15,-1 0-1,28-28 1,0 28 0,0 28-1</inkml:trace>
  <inkml:trace contextRef="#ctx0" brushRef="#br0" timeOffset="7916.142">3546 7849 0,'28'-56'47,"0"56"-31,0 0-16,-1 0 16,85 0-1,112-56 1,-1 28-1,-111 0 1,111 28 0,-139 0-16,-28 0 15,55 0 1,29 0 0,83 0-1,-55 0 1,-85 0-1,1 0 17,-56 0-17,28 0 1,0 0 0,55 0-1,29 0 1,0 0-1,-57 0 1,-27 0 0,0 0-1,-28 0-15,28 0 16,-28 0 0,56 0-1,-1 0 1,-27 28-1,-28-28 17,112 0-17,-57 0 1,57 0 0,-112 0-1,28 0 1,0 0-1,27 0 1,-27 0 0,0 0-1,-28 0 1,0 0 0,0 0-1,83 0 1,-55 0-1,56 0 17,-84 0-17,28 0 1,-28 0 0,28 0-1,-29 0 1,29 0-1,0 0 1,-28 0 0,28 0-1,-28 0 17,28 0-17,-28 0 1,27 0-1,1 0 1,28 0 15,-28 0-15,0 0 0,0 0-1,-29 0 1,29 0-1,0 0 1,0 0 0,56 0-1,-84 0 1,55 0 0,1 28-1,0-28 1,-28 0-16,27 0 15,-27 0 1,56 0 15,-28 0-15,27 0 0,1 0-1,28 0 1,-57 0-1,29 0 1,28 0 0,-84 0-1,111 0 1,-111 0 0,-28 0-1,28 0 1,0 0-1,-1 0 17,-27 0-1,0 0 578,0 0-593</inkml:trace>
  <inkml:trace contextRef="#ctx0" brushRef="#br0" timeOffset="9092.907">3797 8128 0</inkml:trace>
  <inkml:trace contextRef="#ctx0" brushRef="#br0" timeOffset="10262.673">3518 7793 0,'0'0'0,"28"-56"15,28 56 1,-28 0 0,55-56-1,197 28 1,-85 0-1,112 28 1,0 0 0,168 0-1,-28 0 1,27 56 0,168 28-1,-223-56 1,0-28-1,-28 28 1,-28-28 0,-140 0-1,-27 0 17,-85 0-17,1 0 1,-56 0-1,-28 0 1,28 0 0,83 0-1,-27 0-15,-28 0 16,27 0 0,1 0-1,-56 0 1,-28 0-1,0 0 1,55 0 0,1 0 15,28 0-15,-1 0-1,-83 0 1,28 0 15,56 0-15,-28 0-1,-28 0 1,-29-28 0,1 28-1,0 0 16,56-28-15,-28 0 0</inkml:trace>
  <inkml:trace contextRef="#ctx0" brushRef="#br0" timeOffset="12388.187">10135 7123 0,'-56'0'62,"56"-56"-46,0-28 0,0 0-16,0 0 15,0-27 1,0-113-1,0 29 1,0 111-16,0-28 16,0 56-1,0 0 1,0 29 0,0-29 15,0 28-16,0 0 17,0 0-32,0 0 31,0 0 94,0 0-31,56 28-94,28 0 15,-56 0-15,55-56 16,1 56-16,56-28 31,111 28-15,-28 0-1,57 0 1,222 0 0,56 28-1,-83 0 1,-56 28 0,0-56-1,27 0 1,-222 0-16,195 0 15,-168 0 1,-112 0 0,-111 0-1</inkml:trace>
  <inkml:trace contextRef="#ctx0" brushRef="#br0" timeOffset="13180.062">14770 5503 0,'27'0'63,"113"0"-48,-112 0-15,84 83 16,-29-55-16,-55 0 16,0 28-1,0-56 1,-28 28 31,0 0-32,-28 84-15,-167 27 16,27-27 15,85-56-15,83-28-16</inkml:trace>
  <inkml:trace contextRef="#ctx0" brushRef="#br0" timeOffset="16788.419">4020 9022 0,'28'-28'15,"28"0"1,0 0-1,-28 0 1,56 0 0,83 1-1,29-29 1,-29 56 0,140-28 15,0 28-16,-111 0 1,390-28 0,-83 28-1,-57 0 1,1 0 0,-112 0-1,-28 0 1,-83 0-1,83 0 1,-56 0 0,56 0-1,0 0 1,-27 0 0,-141 0-16,29 0 31,-1 0-16,29 0 1,-1 0 0,56 0-1,-27-56 1,-57 28 0,29-28-1,27 56 1,-28 0-1,29 0 1,55 0 0,-139 0-1,-29 0 1,1 0 0,-28 0 15,139 0-16,0 0 1,-27 0 0,-112 0-1,-1 0 1,-55 0 0,56 0-1,56 0 1,27 0-1,-55 0 1,-56 0 0</inkml:trace>
  <inkml:trace contextRef="#ctx0" brushRef="#br0" timeOffset="18564.53">4216 8771 0,'112'0'125,"-29"0"-125,113 0 15,306 0 1,140 0 0,-55 0-1,-57 0 1,-83 0-1,-84 0 1,28 0 0,167 0-1,-390 0 1,-1 0-16,57 0 31,-1 0-15,28 0-1,-27 0 1,-1 0 0,56 0-1,-83 0 1,-29 0 0,-83 0-1,28 0 1,-1 0-1,168 0 1,1-56 0,-85 28-1,-27 28 1,-29 0 0,57-56 15,55 28-16,0 28 1,-27 0 0,-85 0-1,1 0 1,-112 0 0,111 0-1,1 0 1,-1 0-1,-111 0 1,28 0 0</inkml:trace>
  <inkml:trace contextRef="#ctx0" brushRef="#br0" timeOffset="19627.928">7985 10056 0,'28'0'31,"139"-56"-16,-83 56-15,56-28 16,-84 28 0,446-28-1,-223 28 1,224 0 0,-308 0-1,-83-56 1,-56 56-16,-56-28 15,28 28 1,0 0 0</inkml:trace>
  <inkml:trace contextRef="#ctx0" brushRef="#br0" timeOffset="22228.597">9018 10223 0,'-28'0'46,"-28"0"-14,28 0-32,-27 0 15,-1 0-15,0 0 16,28 0 0,-56 0-1,28 0 1,-55 0-1,-1 0 1,0 0 0,-27-28-1,-1 28 1,-27 0 0,111 0 15,28 0-16,0-28 32,-28 28 16,28-28-32,0 28-31,28-28 31,-28 1-15,28-1 0,-28 0-16,28 0 31,0-28-16,0 28 1,-28-28 0,28-28-1,0 1 1,0 27 0,0 0-1,0 0 1,28 0-1,0 56 1,0-56 0,28-28-1,-28 84 1,0-28 31,0 28-16,28-55-15,0 55-1,-29 0 32,1-28-16,28 0-15,0 28 0,-28 0-16,28 0 15,-28 0-15,28 0 16,83 0 0,29 0 15,-1 0-31,-83 0 31,0 0-15,-28 0 31,-29 0-16,1 0 63,0 0-79,0 0 126,-28 28-141,0 28 15,0-29 1,0 113 0,0-84-1,0 56 1,0-56 0,0 55-1,0-55 1,0 0-1,0-28 17,0 0-17,0 28 1,0-28 0</inkml:trace>
  <inkml:trace contextRef="#ctx0" brushRef="#br0" timeOffset="24708.704">7873 10084 0,'0'-28'32,"0"0"-17,56-28-15,0 56 16,28-56-16,-28 28 16,55 0-1,85 28 1,27 0-1,-55 0 1,139 0 0,-56 0-1,-111 0 1,-85 0 0,-27 0-1,0 0 1,84 0-1,-84 0 17,56 0-17,-56 0 17,27 0-17,-27 0 1,0 0-1,0 0 1,0 0 125,-28-28-79</inkml:trace>
  <inkml:trace contextRef="#ctx0" brushRef="#br0" timeOffset="25157.103">10163 9804 0</inkml:trace>
  <inkml:trace contextRef="#ctx0" brushRef="#br0" timeOffset="27068.238">10414 9720 0,'0'28'31,"-56"0"-16,28 0-15,0-28 16,-27 56 0,27-56-1,-56 28 1,28 0 0,0 0-16,0 0 15,-111-28 1,-1 28-1,1 0 1,-1-28 15,1 0-15,-1 0 0,-55 0-1,-28 0 1,111 0-1,-28 0 1,1 0 0,83 0-1,-195 0 1,139 0 0,57 0-1,27 0 1,28 0 31,-28-28-32,28-28 1,0 28 0,-28 0-1,1-56 1,27 56-1,28-28 1,0 1 0,0-57-1,0 28 1,0 28 0,0 0-1,28 28-15,27-27 16,-27 27-1,0 0 1,0 28 15,0 0-15,-28-28-16,28 28 16,28-28-1,111 28 1,-27 0-1,195 0 1,140 0 0,55 84-1,-27-1 1,-168-55 0,-168 0-1,-83-28 1,28 0-1,-1 0 1,-83 0 15,0 0-15,0 0 15,0 0-15,28 0-1,-28 0 1,0 0 62,0 0-31,0 28-31,-28 0-16,0 56 15,0-28 1,0 195 0,-112-139-1,0 28 1,56-85-1,-83 1 1,83 0 0,0-56-1,-84 56 1,57-56 0,-1 0-1,28 0 1,-28 0-1,56 0 1,-27 0 0,-29 0 15,56 0-15,0 0-1</inkml:trace>
  <inkml:trace contextRef="#ctx0" brushRef="#br0" timeOffset="28332.767">10526 10084 0,'28'0'62,"28"0"-62,27 0 0,-55 55 16,56-27 0,56 84-1,-57-56 1,-27-28-16,-28 28 15,0-28 1,0 0 0,-28 27 15,0 1-15,0 0-1,0 28 1,0 28-1,0-28 1,0-1 0,0 29-1,0 28 1,0-29 0,-56-27-1,0 0 1,0-28-1,1 28 1,-1-28 15,-28 27-15,-28 1 0,29-28-1,-29 28 1,56-28-1,-112 28 1,29-1 0,27-27-1,-27 0 1,-1-28 0,84-28-1,0 28 1,28-28-1,-27 28 17,27-28-1,-28 28-15</inkml:trace>
  <inkml:trace contextRef="#ctx0" brushRef="#br0" timeOffset="31108.356">9521 12206 0,'-56'28'47,"28"0"-31,-28 0-16,28 0 15,0 0 1,0-28-1,0 28 1,0-28 0,28 28 62,0 28-47,56-56-15,28 0-1,28 0-15,27 56 16,-27-28 0,-28 0-1,-56-1 1,-28-54 687,0-1-687,0 0-1,0 0-15,0 0 16,0-28-1,-84-28 1,56 28 0,-56-27-1,84 55 17,-28 0 46,-28 56 62,29 0-124,-29-1-16,56 29 16,-84 0-16,56-28 15,0 28 1,-28 0-1,28-28 1,56-28 187,28 28-187,0-28-1,0 0-15,28 56 16,27-56 0,-55 0-1,-28 0 1,28 27 0,0 1-1,-28-28 1,27 0 93,-27 0 16,-28-28-109,0-27-16,0-1 15,0 28-15,-55-28 16,55 28 0,-28 28 93,0 0-78,-28 0-15,28 0-16,-28 0 16,28 0-16,0 0 15,-28 0 1,1 28-1,-1 28 1,28-56 0,28 28 124,-28-28-124</inkml:trace>
  <inkml:trace contextRef="#ctx0" brushRef="#br0" timeOffset="32484.972">8906 12542 0</inkml:trace>
  <inkml:trace contextRef="#ctx0" brushRef="#br0" timeOffset="33872.989">7734 10530 0,'-28'28'16,"28"28"-1,-56 84 1,56 111-1,0 57 1,0-141 0,0 57-1,0-113 1,0-83 0</inkml:trace>
  <inkml:trace contextRef="#ctx0" brushRef="#br0" timeOffset="34701.129">7175 10726 0,'28'0'16,"28"0"-1,0 0-15,84 0 0,-57 0 16,85 0 0,83 0 15,391 0-16,56 0 1,-167 0 0,-364-28-16,-111 28 15,-56 28 79,0 28-78,0 56-16,0-29 15,0-27 1,0 28-16,0 56 31,0-29-15,0-27-1,0-56 1,0 28 0,0-28-1,-28-28 1,0 56 0,-55 0-1,-113 0 1,1-1-1,-29-55 1,113 0-16,-57 0 16,-474 0-1,111 0 1,29 0 0,167 0-1</inkml:trace>
  <inkml:trace contextRef="#ctx0" brushRef="#br0" timeOffset="35108.436">8264 11005 0,'0'0'0,"-56"56"0,-27 28 15,27-28 1,-168 111 0,-27 29-1,28-56 1,83-1 0,29-111-1,55-28 1</inkml:trace>
  <inkml:trace contextRef="#ctx0" brushRef="#br0" timeOffset="35604.771">7064 11313 0,'0'0'0,"56"0"15,-29 0 1,113 0 0,83 139-1,-27 1 1,-84-28-1,-1-29 1,-27-27 0,-28 0-1,0 0 1,-28-56 0</inkml:trace>
  <inkml:trace contextRef="#ctx0" brushRef="#br0" timeOffset="37464.674">7929 13575 0,'-28'0'109,"84"0"-78,84 0-15,-1-28-1,29 0 1,27 28 0,168 0-1,419 0 1,-168 0 0,-167 0-1,111 0 1,-362 0-1,-140 0 1,-28 0 0,-1 0-16,1 0 15,0 0 1</inkml:trace>
  <inkml:trace contextRef="#ctx0" brushRef="#br0" timeOffset="40045.21">7790 13491 0,'-28'0'31,"28"-28"-31,56 28 16,55-55-16,57 27 16,27 28-1,1173 0 1,-586 0 0,-168 0-1,-111 0 1,-280 0 15,-139-56-15,-28 56-1</inkml:trace>
  <inkml:trace contextRef="#ctx0" brushRef="#br0" timeOffset="48405.044">4328 14609 0,'27'0'0,"1"0"15,0 0 17,0 0-17,0 0 16,28 0 1,0 0-17,-28 0 1,0 0 0,0 28-1,0-28 1,27 27 15,57 1-15,-56-28-1,28 0 1,-29 0 0,-27 28-1,28-28 1,28 28-1,28 0 1,-1-28 0,-55 0-1,28 0 17,-56 0-32,56 0 15,55 0 1,-27 0-1,28 0 1,-57 0 0,1 0-1,-28 0 1,0 0 0,55 0-1,-27 0 1,28 0-1,-56 0 1,-28 0 31,0 0-31,27 0-1,-27-56 1,28 56-1,-28 0 17,0 0-32,0 0 15,28-56 1,55 56 0,-55 0-1,0 0-15,0 0 16,0 0-1,-28 0 17,27 0-1,-27 0 16</inkml:trace>
  <inkml:trace contextRef="#ctx0" brushRef="#br0" timeOffset="49328.998">8878 14609 0,'-83'28'62,"55"-1"-46,-28 29-16,0-56 16,28 0-16,0 0 15,-55 56 1,55-56-1,0 0 1,-112 0 0,0 0-1,-27 0 1,111-28-16,0-28 16,28 1-1,0-57 1,28 56-1,0 28 1,0-56 0,0 0 31,56 29-32,56-29 1,0 28-1,-29 28 1,-27 0 0,56 28-1,-28 0 1,27 0 0,1 112-1,-84-112 1,-28 56-16,28-28 15,0 27 32,56 29-47,-1 0 32,1 0-17,-28-28-15</inkml:trace>
  <inkml:trace contextRef="#ctx0" brushRef="#br0" timeOffset="50364.905">10330 15056 0,'0'27'16,"0"1"-16,-56-28 15,29 0 17,-57 0-17,28 0 1,-28 0 0,-27 0-1,-1-55 1,84 55-1,-28-28 1,28 28 15,-28-56-15,0 0-16,29 56 31,27-28-31,0-56 16,-28 0-1,28 1 1,0 27 0,0-28-1,0 0 1,0 0 0,0 28-1,28-27 1,27 27-1,1 0 1,28 0 0,-28 28-1,-28 28 17,28-28-17,-28 28 1,27 0-1,1 0 1,-28 56 0,-28 0-1,0 0 1,56 28 0,-56-56 15,0-1-16,0 1-15,-28 28 16,28-28 0,-28 0-1,28 0 32,0 0-31,0 0-1</inkml:trace>
  <inkml:trace contextRef="#ctx0" brushRef="#br0" timeOffset="52845.707">3881 14329 0,'0'0'0,"56"0"0,0 0 16,55 0-1,-27 0 1,0 0 0,-28 28-1,111-28 1,29 28-1,-141 0-15,85-28 16,-28 28 0,-29-28-1,1 0 1,0 0 15,28 0-15,27 0-1,-27 0 1,27 0 0,-55 28-1,0-28 1,-56 0 0,28 0-1,83 0 1,1 0-1,-28 0 1,111 0 0,168 0-1,-168 0 1,-83 0 15,27 0-15,29 0-1,-1 0 1,196 0 0,-140 0-1,1 56 1,-57-56 0,-27 0-1,-57 28 1,1-28-1,0 0 1,-1 0 0,29 0-1,27 0 1,1 0 15,-1 0-15,57 28-1,-57-28 1,29 0 0,-112 0-1,223 28 1,-196-28 0,169 0-1,-113 0 1,1 0-1,-1 0 1,-27 0 0,27 0-1,-111 0 1,139 0 15,-83 0-15,0 0-1,0 0 1,-29 0 0,1 0-1,56 0 1,-112 0 0,83 0-1,-55 0 1,84 0-1,83 55 1,-83-55 0,-57 0-1,29 0 1,-56 0 0,84 0 15,-1 0-16,1 0 1,-29 0 0,29 0-1,111 0 1,-167 0 0,223 0-1,-167 0 1,-56 0-1,-1 0 1,-55 0 0,56 0-1,-28 0 1,0 0 15,-28 0-15,27 0-1</inkml:trace>
  <inkml:trace contextRef="#ctx0" brushRef="#br0" timeOffset="57925.984">4774 15251 0,'28'0'31,"28"0"0,0 0-15,-28 0-16,0 0 16,28 0-1,-29 0 1,85 0-1,-28 0 1,28 0 0,-84 0-1,27 0 1,1 0 0,0 0-1,28 0 16,-28 0-15,55 56 0,-55-56-1,0 0 1,0 0 0,-28 0-1,28 0 1,-1 0-1,1 0 1,84 0 0,-28 0-1,-1 0 1,29 0 0,-1 0-1,-55 0 16,-28 0-15,139 0 0,1 0-1,-57 0 1,57 0 0,27 0-1,-83 0 1,-28 0-1,-29 0 1,-27 0 0,140 0-1,-85 0 1,-27 0 0,0 0 15,-28 0-16,-28 0 1,27 0 0,1 0-1,-28 0 1,0 0 0,0 0-1,0 0 1,0 0-1,28 0 17,-28 0 15,0 0-47,-1 0 15,29 0 16,-28 0-15,0 0 0,0 0-1,0 0 32,0 0-16,0 0-31,28 0 16,-28 0 0,-1 0-1,1 56 1,0-56 0,0 0-1,28 0 16,-28 0-15,28 0 0,0 0-1,-28 0 1,0 0 0,-1 0-1,1 0 1,0 0-1,0 0 32,28 0 281,-28 0-296,0 0-32,0 0 15,28 0 1</inkml:trace>
  <inkml:trace contextRef="#ctx0" brushRef="#br0" timeOffset="61508.53">4160 14692 0,'28'0'16,"0"-28"-16,28 28 15,0 0 1,55 0 0,29 0-1,55 0 1,-27 0 0,27 0-1,1 0 1,-1 0 15,196 0-15,-196 0-1,57 0 1,-113 0 0,141 0-1,-29 0 1,56 0-1,112 0 1,-196 0-16,140 0 16,-84 0-1,-28 0 1,224 0 15,-363 0-15,111 0-1,-111 0 1,83 0 0,-55 0-1,27 0 1,113 0 0,-169 0-1,1 0 1,-84 0-1,111 0 1,-27 0 0,56 0-1,-1 0 1,29 0 15,-57 0-15,29 0-1,27 0 1,-27 0 0,55 0-1,0-27 1,-83-1 0,-84 28-1,223-56 1,-56 56-1,29 0 1,-57-28 0,-83 28-1,-28 0 1,-1 0 15,29 0-31,28 0 16,55 0 15,0 0-15,57 0-1,-57 0 1,29 0 0,-1 0-1,-56 0 1,-55 0-1,-140 0 360,-28 0-375,-27 0 16,55 28-16,-56-28 16,0 28-1,0-28 1,-83 28 0,-56-28-1,55 0 1,-27 0-1,27 0 1,-55 0 0,83 0-1,84 0-15,-111 0 16,27 0 0,1 0-1,27 0 1,-28 0 15,1 0-15,-1 0-1,0 0 1,-27 0 0,27 0-1,-55 0 1,27 0-1,113 0-15,-85 0 16,0 0 0,-27 0-1,-29 0 1,1 0 0,27 0-1,1 0 1,-29 0-1,-55 0 17,-28 0-17,28 0 1,-56 0 0,-1 0-1,113 0 1,-56 0-1,-28 0 1,111 0 0,-111 0-1,-56 0 1,279 0 0,-112 0-1,29 0 1,-57 0-1,-83 0 17,-56 0-17,140 0 1,-1 0 0,1 0-1,55 0 1,-83 0-1,55 0 1,1 0 0,-29 0-1,57 0 1,-29 0 0,29 0-1,83 0 1,-28 0 78</inkml:trace>
  <inkml:trace contextRef="#ctx0" brushRef="#br0" timeOffset="63179.942">8097 3464 0,'111'0'109,"-27"0"-109,0 0 32,0 0-32,223 0 15,-84 0 1,615 0 0,-224 0-1,-84 0 1,-27 0-1,-140-28 1,0 28 15,-223 0-15,250-28 0,-82 28-1,-197 0 1,224 0-1,0 0 1,-167 0 0,-57 0-1,85 0 1,-84 0 0,-57 0-1,1 0 1,0 0-1,84 0 17,-112 0-32,27 0 31</inkml:trace>
  <inkml:trace contextRef="#ctx0" brushRef="#br0" timeOffset="66051.929">4718 15279 0,'56'0'141,"-28"0"-141,28 0 16,-28 0-16,28-28 15,-28 28-15,55 0 16,1-56-1,28 56 1,28 0 0,-29 0 15,29 0-15,-84 0-1,-1 0 1,1 0-1,28 0 1,-56 0 0,28 0-1,28 0 1,-29 0 0,85 0-1,-84 0 1,-28-56-1,83 56 1,-55 0 15,0 0-15,28 0 0,0 0-1,-1 0 1,-27 0-1,-28 0-15,0 0 16,56 0 0,0 0-1,55 0 1,-27 0 0,-28 0-1,-29 0 1,-27 0-1,0 0 1,28 0 0,0 0 15,28 0-15,55 0-1,-27 0 1,-84 0-1,0 0 1,28 0 0,27 0-1,29 0 1,-56 28 0,0-28 46,-28 0-62,56 0 16,-1 0 15,-27 0-15,0 0-1,-28 28 1,0-28-1,28 0 1,-1 0 0,1 0-1,0 0 1,-28 0 15,0 0-31,28 0 16,28 0-1,-29 28 1,1-28 0,-28 0 15,0 0-15,28 0-1,0 0 1,55 28-1,-83-28 1,28 0 0,0 0-1,-28 0 1,0 0-16,28 0 16,28 0-1,-29 0 1,1 0 15,-28 0-15</inkml:trace>
  <inkml:trace contextRef="#ctx0" brushRef="#br0" timeOffset="67712.23">10191 9609 0,'28'-28'16,"27"28"-16,1 28 15,0-28 1,-28 28 0,28 0-1,56 27 1,-57-27-1,1 28 1,0 28 0,-56-28-1,28 28 17,0-28-17,0 27 1,-28-55-16,0 56 15,0 0 1,0 28 0,0 27-1,0-27 1,0 0 0,-56 55 15,0-27-16,56-56-15,-56-28 16,1 55 0,-57 113 15,56-140-15,28-1-1,-56 1 1,-55 56-1,55-84 1,56-28 0,-56 28-1</inkml:trace>
  <inkml:trace contextRef="#ctx0" brushRef="#br0" timeOffset="68564.153">9967 12123 0,'-28'28'0,"1"0"15,-1-1-15,-84 57 16,0 28 0,28-56-1,57-28-15,-57 28 16,0 27 0,28-27-1,28-28 1,0 0 15,0 0 63,28 0-32,28-28-46,0 0 15,0 0-15,28 0-16,0 0 15,-28-28 1,0 28 15</inkml:trace>
  <inkml:trace contextRef="#ctx0" brushRef="#br0" timeOffset="69319.109">9856 11899 0,'-56'0'0,"56"28"32,-140 84-17,56 0 1,-83 27-1,167-111 1,-28 0 0,0 28-1,28-28 1,0 0 0,0 0 30,28-28-30,0 0 0,28 28-1,-28-28-15,0 28 16,0 0 15,-1-28-15,-27 27-1,28-27-15,28 0 16,28 0 0,28 0-1,55 0 1,29 0 0,-113 0-16</inkml:trace>
  <inkml:trace contextRef="#ctx0" brushRef="#br0" timeOffset="69996.626">16193 9916 0,'0'28'31,"0"28"-31,0 28 15,0 55-15,0-27 16,0 56-16,0 111 16,0-28-1,0-167 1,28-56 15</inkml:trace>
  <inkml:trace contextRef="#ctx0" brushRef="#br0" timeOffset="71083.865">16277 10391 0,'84'-84'47,"-28"84"-47,0 0 16,55-28-16,1-28 31,83 0-31,196 0 16,196-27-1,-85 83 1,29 0 0,-420 28-1,1 55 1,56 29 15,-113-56-31,29 140 16,-28-29-1,0 57 1,-56 27 0,28-139-1,0-28 1,0 55 0,0-83-1,-140 28 16,28-56-15,-56 28 0,29-28-16,-85-28 15,-55 0 1,-475 0 15,84 0-15,112 0-1,194 0 1,197 0 0,27 0-1,56 0 1,-55 0 0,83 0-1,-28 0 16</inkml:trace>
  <inkml:trace contextRef="#ctx0" brushRef="#br0" timeOffset="76566.936">20242 9637 0,'0'0'0,"112"83"0,-57-27 15,85 28-15,-84 0 16,83 111-1,-83 29 1,-28-84 0,-28 83-1,0 28 1,0-27 0,0 83 15,-84-111-16,-83 27 1,-29 1 0,1-57-1,83-55 1,-167 55 0,-223 113-1,334-196 1,-55 27-1,-29 29 1,-111-56 0,140-56-1,-28-28 1,-112 0 0,251 0 15,-139-28-16,0-112 1,-29 0 0,-27-27-1,168 111-15,-57-56 16,29-27 0,55-1-1,0-56 1,1-83-1,55 84 1,-28-169 15,84 197-15,0-57 0,0-139-1,28 168 16,0 27-15,0 1 0,56-29-1,-29 84 1,-27 1 0,0 83-1,0-28-15,0 28 31,28-84-15,0 56 0,28-28-1,55 29 1,-55-1 0,139-56-1,-27 28 16,-57 84-15,-27 0 0,335-28-1,-140 28 1,84 0 0,0 0-1,-1 28 1,-54 0-1,-85 28 1,84 56 0,-140-28-1,-55-1 1,-28 29 0,83 28-1,-55-1 16,-57 29-15,57 55 0,-84-139-1,0 56 1,-56 83 0,0-55-1,0-84-15,0 111 16,0 1 15,-56 83-15,-168 196-1,57-224 1,-1-111 0,-55 28-1,28-57 16,-57 29-15,-27 0 0,-56-29-1,-84-27 1,252-28 0,-85-28-1,-83-28 1,140 0-1,-84 0 1,55 0 0,85 0-1,-29 0 1,-167 0 0,168 0-1,-1 0 16,57 0-15,83 0-16,-140-28 16,84 0-1,1-28 1,27 0 0,28 56-1,-28-55 1,0-1-1,0 0 1,56-28 0,-28-28-1,28-55 1,0-85 0,0 85-1,0-29 16,0-55-15,0 83 0,0-55-1,0-1 1,28 29 0,28-1-1,0 1 1,0 27-1,-28 84 1,28-27 0,-1-1-1,29 0 1,28 28 0,28 1-1,27-57 16,28 56-15,29 0 0,55 28-1,-28 1 1,56 55 0,-111 0-1,195 0 1,28 0-1,-84 27 1,28 29 15,-56 0-15,-196-56-16,141 28 16,83 112 15,-84-56-16,28 55 1,-111 1 0,27 55-1,-83-27 1,55 139 0,-139-167-1,56 83 1,-84-55-1,0-28 1,0-29 0,-84 197-1,-28-113 1,-83 112 0,28-83-1,-29 27 16,-27 1-15,-56-1 0,-56-27-1,27-85 1,57 1 0,56-84-1,-29-56 1,1 0-1,-140 0 1,195 0 0,1 0-1,-447 0 1,139 0 0,335-56-1,29 28 16,-57-28 1,-55 0-17,55 0 1,1 0 0,-1-83-1,57 55 1,27 0-1,-56-111 1,29 83 0,83-56-1,-28 112-15,0-167 16,56 111 0,-56 1 15,28-85-16,-28 1 1,29-57 0,27-55-1,0 111 1,0 1 0,83-112-1,-55 223 1,168-196-1,27 85 1,-111 55 0,83 29-1,-27-1 1,27 28 0,56-28-1,-27 28 16,-57 29-15,112-29 0,-139 84-1,139 0 1,84 0 0,-84 0-16,84 56 15,84 139 1,-56-27-1,-168-29 1,-27 85 0,-1-29-1,-83-55 1,-84-84 0,-28-28-1,28 0 16,0 0-15,-28 28 31,0-1-31</inkml:trace>
  <inkml:trace contextRef="#ctx0" brushRef="#br0" timeOffset="79372.271">11978 15335 0,'0'-28'32,"55"0"-1,-27 28 0,0 0-15,0 0-16,28 0 15,28 0 1,55 0 0,-27 0-1,111 0 1,-27 0-1,27 0 1,56 0 0,-139 0-1,0 0 1,-57 0 0,29 0-1,-28 0 1,27 0-1,1 0 17,0 0-17,-28 0 1,-56 0 0,-1 0-1,29 0-15,84 0 16,-28 0-1,-1 0 1,-55 0 0,56 0-1,-1 0 1,1 0 0,28 0-1,55 0 1,-27 0-1,27 0 17,84 0-17,-55 0 1,55 0 0,-140 0-1,85 0 1,-57 0-1,29 0 1,-29 0 0,-27-28-1,-56 28 1,55-56 0,1 56-1,195 0 1,-112 0 15,29 0-15,-85 0-1,-27 0 1,-29 0 0,-27 0-1,28 0 1,167 0-1,-84 0 1,-83 0 0,28 28-1,-57 0 1,29-28 0,28 0-1,-57 28 16,-55-28-15,28 0 0,-28 0-1,28 0 17,28 0-17,-56 0 1,55 0-1,29 0 1,-84 0 15,0 0-15,0 0 0,0 0 15</inkml:trace>
  <inkml:trace contextRef="#ctx0" brushRef="#br0" timeOffset="80356.661">4886 16033 0,'0'-28'16,"84"0"-16,27 28 15,-55 0-15,196 0 32,446 0-17,27 0 1,-166 0 0,-168 0-1,-280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43:21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8208 3575 0,'84'0'31,"140"0"-31,138 0 16,85 0-16,1005 0 15,-614 0 1,1200 0 0,-1201 0 15,-167 0-16,-111 0 1,27 0 0,-27 0-1,-336 0-15,112 0 16,-168 0 0,113 0-1,-29 0 1,0 0-1,-55 0 1,-85 0 0,-55 0-1,-56-28 329,0-28-344,0-27 16,0-169-1,0 85 1,0-29 0,0 29-1,-28 27 1,28 84-1,0-28 1,-28 0 0,28 57-1,-28-57 1,28 56 0,-28 0-1,1 28 16,-85-28-15,-56-28 0,29 56-1,-85 0 1,-55 0 0,112 0-1,-113 0-15,-306-56 16,-56 28-1,-84 28 1,84 0 0,307 0-1,-307 0 1,-335-56 0,418 56 15,280 0-16,-587 0 1,448 0 0,222 0-1,1 0 1,83 0 0,-55 0-1,-29 0 1,112 0-1,29 0 1,-1 0 0,-84 0-1,-83 0 1,-1 0 0,141 0 15,-29 28-16,84-28 1,0 0 0,-84 0-1,29 28 1,55-28 0,-28 0-1,28 56 1,-56-56-1,0 0 1,-27 0 0,27 56-1,28-56 1,28 0 31,0 0-32,-55 56 1,55-56 0,0 28-1,-28 0 1,28 0 15,0 0-31,0-28 16,0 0-1,-56 28 1,57-1 15,-1 29-15,-28-28 15,56 0-31,0 56 31,0 0-15,0 83 0,0 113-1,0-85 1,0 29 0,28-29-1,0-139 1,-28 28-1,0 0 1,28-1 0,-1 29-1,-27-28 1,0 28 0,0-84-16</inkml:trace>
  <inkml:trace contextRef="#ctx0" brushRef="#br0" timeOffset="2966.757">4300 9497 0,'55'0'47,"1"-28"-32,0 0 1,0 0-16,84 0 16,83-28-1,-28 56 16,-27 0-15,223 0 0,-280 0-1,57 0 1,-56 0 0,-29 0-1,1 0 1,-56 0-1,28-28 1,-28 28 0,28 0-1,0 0 1,-1 0 0,1 0-1,0 0 16,0 28-15,-28-28 78,-28 28-79,28 0-15,0 0 32,0-28-17,-28 28-15,83 0 16,-27 28 0,56-28-1,0 28 16,-1-28-15,-27-28 0,0 0-1,-1 0 1,1 0 0,56 28-1,27-28 1,29 55-1,83-27 1,-84-28 0,29 0-1,-168 0 1,27 0-16,29 0 16,0 0 15,-56 0-16,139 0 1,28 0 0,-111 0-1,167 0 1,-83-28 0,-85-27-1,85 55 1,-1 0-1,29 0 1,83 0 0,0 0-1,-112 0 1,84 0 0,112 0 15,-84 0-16,-55 0 1,-29 0 0,-55 0-1,-29 0 1,-27 0 0,83 0-1,-111 0 1,-56 0 15,0 0 0,0 0 1,0 0-32,28-56 15,-28 56 16,-1 0-15,29 0 0,0 0-1,-28 0 1,28 0 0,-28 0 30</inkml:trace>
  <inkml:trace contextRef="#ctx0" brushRef="#br0" timeOffset="4950.899">11000 9497 0,'56'0'31,"28"0"-31,0 0 16,83 0-16,112 0 15,29 0 16,-141 0-15,56 0 0,-139 28-1,-28 0 1,-28-28 0,84 0-1,-29 0 1,141 0-1,-57 0 1,57 0 0,55 0-1,-84 0 1,84 0 0,29 0-1,-29 0 16,112 0-15,-168 0-16,-83 0 16,334 0-1,-250 0 1,-1 0 0,-28 0-1,-27 28 1,83 28-1,-55-28 17,55-28-17,-84 0 1,-83 0-16,112 0 31,-29 0-15,57 0-1,-57 28 1,56-28 0,-27 0-1,27 0 1,56 0 0,-83 0-1,111 0 1,-56 0-1,56 0 1,-111 0 0,-85 0-1,113 0 1,167 0 15,-252 0-15,-27 0-1,223 0 1,307 0 0,-195 0-1,-196 0 1,0 0 0</inkml:trace>
  <inkml:trace contextRef="#ctx0" brushRef="#br0" timeOffset="8043.353">19935 9748 0,'-28'0'16,"0"0"-16,-28 28 31,28-28-31,-28 28 16,-27 28-1,-225-56 1,57 0-1,139 0 1,-55 0 15,27 0-15,-55 0 0,55 0-16,29 0 15,-169 0 1,169 0-1,-1-28 1,84 0 0,-84-28-1,29 56 1,27-55 0,-28 55-1,56 0 1,0-56 15,-28 56-15,28 0-1,1-28 17,-1 0-1,0 0-16,28 0 1,-28-28-16,0 0 16,28-83-1,0 27 1,0-28 0,0 28-1,0 1 1,0 55-1,0 0 17,0 0-17,0-28 1,28 28 0,-28 1 15,0 27-16,0 0 1,0 0 0,0 0-1,0 0 17,0 0-17,56 28 360,-1 0-359,29 0-16,28-56 15,-28 56-15,-1 0 16,29 0 0,-28 0-1,0 0 1,-56 0-16,139 0 16,84 0-1,-55 56 1,-29-56-1,-83 56 17,-56-56-17,28 0 1,-56 28 15,56 28 0,-56-1 1,0-27-32,0 0 15,0 140 1,0 55 0,0-111-1,0 112 1,0-29-1,0 112 1,0-167 15,28-28-15,0-56 0,-28-1-1,27-27 141</inkml:trace>
  <inkml:trace contextRef="#ctx0" brushRef="#br0" timeOffset="9677.435">20856 9860 0,'0'-56'156,"0"-28"-156,0 29 0,0-57 15,0 28-15,0-56 16,0 29 0,0-1-1,0-195 1,0 139 0,0 28-1,0 29 1,0 55-1,0 28 1,0 0 0,0 0-1,0 0 17,56 0-1,-28 28-16,56 0 1,83-56 15,1 56-15,-29 0 0,-111 0-1,84 0 1,-56 0-1,-1 0 1,57 28 0,0 28-1,-84-28 1,0-28 15,-28 28-15,0 0-1,0 0-15,0 28 16,0 0 0,0 55 15,0 29-15,28-112-16,-28 56 15,28 55 1,-28 1-1,0 0 1,0-29 0,0 29-1,0-112 1,0 0 0,0 0-1,0 0 1,0 0 15,-28-28 172,28 28-203,-28-28 16,0 28-1,0 0 32,0-28-31,0 0-16,0 27 16,-28-27-1,0 0 1,28 0-1,-27 0 1</inkml:trace>
  <inkml:trace contextRef="#ctx0" brushRef="#br0" timeOffset="11409.651">22196 8687 0,'0'0'0,"28"0"47,-28 56-31,-28-56-16,0 56 15,-28 27 1,1-27 0,27-28-1,0 0 1,0 0-1,56-56 17,0 0-17,167-111 1,-83 111 0,-56 0-1,-28 28 48,-56 84-48,0-57-15,-28 29 16,0 56 0,28-28-1,0-56 1,28 28-1,-28-56 1,140 0 15,28-56-31,-85-28 16,113-28 0,-1 28-1,-222 168 63,-57 28-78,0-28 16,28 28-16,1-29 16,55 1-1,0-56 1,0 0-1,84-56 32,28-28-47,55-28 16,168-83 0,-223 111-1,-28 28 1,-56 56 46,0 0-62,0 28 16,0 0 0,0 111-1,-56-55 1,-28 0-16</inkml:trace>
  <inkml:trace contextRef="#ctx0" brushRef="#br0" timeOffset="12035.68">21945 10167 0,'28'0'47,"28"0"-31,111-83-1,-55 55 1,27 0-16,29 28 15,-140 0 1,28 0 31,-56 28-31,0 27-1,-28 113 1,0-56-1,0-28 1,0-56 0</inkml:trace>
  <inkml:trace contextRef="#ctx0" brushRef="#br0" timeOffset="12425.372">22085 10558 0,'111'0'32,"-27"0"-17,56 0-15,-85 0 16,57 0-16,84-28 15,-113 1 1,-111 27 62,0 0-62,-27 27-1,-29-27 1</inkml:trace>
  <inkml:trace contextRef="#ctx0" brushRef="#br0" timeOffset="12787.138">22615 10530 0,'0'28'0,"0"0"15,0 0-15,0 0 16,0 56-1,0 28 1,0-56 0,0-28-1,0-1 1</inkml:trace>
  <inkml:trace contextRef="#ctx0" brushRef="#br0" timeOffset="13175.883">22615 10000 0,'28'0'47,"0"0"-47,84 0 15,-1 0 1,-27 0-16,28 0 16,55 0-16,-55 0 15,27-56 17,-111 56-17,0 0 16</inkml:trace>
  <inkml:trace contextRef="#ctx0" brushRef="#br0" timeOffset="13507.673">23229 9944 0,'0'0'0,"-28"0"15,0 56-15,-27 55 32,55 29-17,-84 56 1,56-57-1,28-111 1,-28 0 0</inkml:trace>
  <inkml:trace contextRef="#ctx0" brushRef="#br0" timeOffset="13834.775">22978 10111 0,'28'0'15,"56"56"1,-29-28-16,-27 0 16,84 56-1,0 28 1,-28-56 0,-29-28-16,-55-1 31</inkml:trace>
  <inkml:trace contextRef="#ctx0" brushRef="#br0" timeOffset="14451.127">23508 10558 0,'-27'28'16,"27"0"-1,-56 28 1,56-28-16,0 28 15,-28 0-15,-28 0 16,28-28 0,0-28-1,-28 55 1,0-55 15,-55 0-15,27 0-1,28 0 1,28 0 0,84 0 46,28 0-62,167-83 16,-83 55-1,27 0 1,-111 28 0,-56 0-1,0 0 17</inkml:trace>
  <inkml:trace contextRef="#ctx0" brushRef="#br0" timeOffset="15774.518">4635 11089 0,'28'0'47,"0"0"-47,55 0 15,1 0-15,0 0 16,27 0-16,113 0 15,-1 0 1,84 0 0,0 0-1,-83 0 1,-1 0 15,28 0-15,-27 0-1,-29 0 1,1 0 0,-57 0-1,-27 0 1,-28 0 0,-28 0-1,27 0 1,29 0-1,28 0 1,-113 0 0,57 0-1,-56 0 1,0 0 15,0 0-15,28 0-1,0 0 1,-28 0 0,0 0-1,-1 0 1,57 0 0,28 0-1,139 56 1</inkml:trace>
  <inkml:trace contextRef="#ctx0" brushRef="#br0" timeOffset="17251.859">11698 10894 0,'28'-28'78,"0"28"-78,0 0 16,28 0-16,0 0 15,83 0 1,-83-28-1,-28 0 1,0 28 31,-28-28-31,0 0-1,0 0 1,0 0-1,0 0 1,0 0 0,0 0 15,0 0-15,-28 28 30,-28 0-30,28 28 0,0-28 15,1 28 0,-1 0-15,0 28-1,0-28 1,28 28 0,0-28-1,0 0 1,-56 28 0,56-1-1,0-27 1,0 0-1,0 0 1,0 28 0,0-28-1,0 0-15,0 0 16,0 0 0,28-28 15,28 28-16,-56 0 1,28-28 0</inkml:trace>
  <inkml:trace contextRef="#ctx0" brushRef="#br0" timeOffset="19318.813">9241 11285 0,'28'0'47,"28"0"-47,28 0 16,-28 0-16,83 0 15,29 0 1,362 0 0,113 0-1,-85 0 1,-167 0 0,-84 0-1,56 0 16,56 0-15,55 0 0,1 0-1,-140 0 1,-140 0 0,113 0-1,-141 0 1,140 0-1,-167 0 1,-84 0 0,27 0-1,-55 0 1,0 0-16,0 0 16,28 0 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43:46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8488 3575 0,'0'0'0,"111"0"0,57 28 16,167 0-16,363 0 15,279-28 1,251 0 0,-83 0-1,-140 0 1,0 0-1,-83 0 17,-280 0-17,-112 0 1,-502 0 0,140-28-1,-29-56 1,-27 28-16,111 56 15,1-83 1,-140 55 0,-56 28-1</inkml:trace>
  <inkml:trace contextRef="#ctx0" brushRef="#br0" timeOffset="6016.35">3490 4385 0,'0'0'0,"28"0"16,0 28-16,83 0 16,1 0-1,-28 0-15,-28-28 16,111 28-1,-83-28 1,28 28 0,-56-28-1,-1 0 1,1 0 0,-28 0-1,28 0 1,0 0-1,0 0 17,-28 0-17,0 0 1,-1 0 0,29 0-1,-28 0 1,28-28-1,0 28 1,0 0 0,0 0-1,-1 0 1,29-56 0,0 56-1,28-56 16,-84 56-15,27 0 15,-27 0-31,28 0 16,-28 0 0,56-56-1,0 56 1,-1-28-1,1 1 1,-28 27 0,28 0-1,-56 0 1,0 0 0,-1 0-1,57 0 1,-28 0-1,0 0 1,56 0 15,-29 0-15,1 27 0,-28 1-1,28-28 1,-28 56-1,-1-56 1,-27 28 0,56-28-1,56 0 1,-57 0 0,57 0-1,-28 0 1,-1 0 15,-55 0 0,-28 0-15,84 0 0,-28 0-1,-57 0 1,29 0-1,-28 0 1,28 0 0,0 0-1,28 0 1,-1 0 0,-55 28-1,28-28 1,-28 0-1,28 0 17,-28 0-17,111 0 1,-83 0 0,56 0-1,-84 0 1,0 0-1,0 0 1,0 0 0,27 0-1,-27 0 1,0 0 0,0 0-1,0 0 1,28 0-1,0 0 1,0 0 15,0 0-15,-29 0 0,1 0-1,0 0 1,0 0-1,0 0 1,28 0 0,-28 0 46,0 0-46,0 0-1,0 0 64,0 0-64,27 0 16,1 0-15,-28-28-16,0 28 31,0 0 1,0 0-1,0 0-31,0-28 344,0 28-344,0-56 15,0 56 32,-1 0-47,1 0 156,0 0-140,0 0-16,0 0 16,0 0-1,0 0 1,28 0-1,55 0 1,-27 0 0,28 0-1,-28 0 1,-28 0 0,-1 0-1,-27 0 1,28 0-1,-28 0 32,28 0-15,-28 0-17,28 0 1,-28 0-1,-1 0 1,1 0 15,28 0-15,0 0 0,0 0-1,28 0 1,-28 0-1,-29 0 1,57 0 0,-28 0-1,0 0 17,56 0-17,-85 0 1,29 0-1,28 0 1,-56 0 0,28 0-1,-28 0 1,0 0 0,27 0-1,-27 0 1,28 0-1,0 0 1,56 0 0,-1 0 15,1 0-15,-28 0-1,-28 0 1,-28 0-1,27 0 1,1 0 0,0 0-1,0 0 1,-28 0 0,0 0-1,0 0 1,28 0-1,-1 0 1,1 0 0,0 0-1,28 0 17,-28 0-17,0 0 1,-1 0-1,85 0 1,-112 0 0,84 0-1,-57 0 1,1 0 0,56 0-1,28 0 1,27 0-1,-55 0 1,-28 0-16,-1 0 16,1 0 15,0 0-15,0 0-1,27 0 1,1 0-1,-28 0 1,-28 0 0,-29 0-1,1 0 17</inkml:trace>
  <inkml:trace contextRef="#ctx0" brushRef="#br0" timeOffset="7296.141">15635 3380 0,'0'56'32,"0"55"-17,-28 1-15,-28-56 16,-83 112-16,55-29 15,0-55 1,0 84 0,-55 83-1,83-195 1,56 0 0,-28-28-1</inkml:trace>
  <inkml:trace contextRef="#ctx0" brushRef="#br0" timeOffset="9392.664">15216 4357 0,'28'0'16,"28"0"-1,0 0 1,56 0-1,-1 0 1,1 0 0,0 0-1,-1 0 1,-27-28 15,28 28-15,-56 0-1,55 0 1,-55 0 0,56 0-1,-1 0 1,-27 0 0,-56 0-1,0 0 1,0 0-1,56 0 1,-56 0 0,55 0-1,-55 0 17,28 0-17,0 0 1,0 0-1,0 0 1,27 0 0,-27 0-1,28 0 1,0 0 0,0-55-1,55 55 1,-27 0-1,55-56 1,-27 56 0,27 0-1,-55 0 1,0 0 15,27 0-15,-55 0-16,84 0 15,-85 0 1,1 0 0,-28 0-1,56 0 1,-56 0 0,55 0-1,-55 0 1,28 0-1,0 0 1,27 0 0,57 0-1,-57 0 1,-27 0 15,-56 0-15,0 0-1,0 0 1,28 0 0,0 0-1,27 0 1,-27 0 0,-28 0-1,0 0 16,28 0-15,-28 0 15,-28 28-31,56-28 63,-28 28-48,-28 0 17,28-28-17,27 0 17,-27 0-32,0 0 15,84 0 1,-28 0-1,-1 0 1,-55 0 0,0 0 15,0 0-31,0 0 0,0 0 31,28 0-15,-28 0-1,0 0 1,0 0 0,27 0-1</inkml:trace>
  <inkml:trace contextRef="#ctx0" brushRef="#br0" timeOffset="10857.519">16445 4553 0,'28'0'47,"55"0"-47,-55 0 15,84-28-15,-28 0 16,55 28 0,141 0-1,-113 0-15,1 0 16,83 0 0,56 0-1,28 0 1,56 0-1,-56 0 1,-112 0 0,-83 0-1,0 0 1,-57 0 0,57 0 15,111 0-16,-111 0 1,-29 0 0,85 0-1,-84 0 1,-1 0 0,1 0-1,27 0 1,-111 0-1,56 0 1,-56 0 0,84 0-1,-1 0 1,-55-28-16,28 28 16,28-28 15,-56 28-16,-29 0 17,-82 0 124</inkml:trace>
  <inkml:trace contextRef="#ctx0" brushRef="#br0" timeOffset="11984.384">17897 4357 0,'27'0'63,"57"0"-63,28 0 15,0 0-15,-57 0 16,169 0-1,139 0 1,-28 0 0,-84 0-1,112 0 1,-251 0 0,-1 0-1,141 0 1,-1 0-1,-111 0 1,-29 0 0,57 0-1,-57 0 1,-27 0 0,-28 0-1,-28 0 1,0 0-1</inkml:trace>
  <inkml:trace contextRef="#ctx0" brushRef="#br0" timeOffset="14040.661">3295 4944 0,'0'0'0,"27"0"31,1-56 0,0 56-15,28 0-16,-28 0 16,56 0-1,-28 0 1,55 0 0,-83 0-1,56 0 1,-28 0-1,28 0 1,-29 0 0,1 0-1,0 0 1,0 0 0,0 0-1,55 0 16,-27 0-15,0 0 0,-56 0-1,28 0 1,-28 0 0,0 0-1,0-28 1</inkml:trace>
  <inkml:trace contextRef="#ctx0" brushRef="#br0" timeOffset="16744.081">16166 4441 0,'0'0'0,"83"0"0,57 0 16,-84 0-16,139 0 16,1 0-1,-29 0 16,56 0-15,57 0 0,27 0-1,84 0 1,-196 0-16,112-28 16,-55 0-1,55 28 1,56 0-1,83 0 1,-55 0 0,-56 0-1,-28 0 1,140 0 15,-307-28-15,167 28-1,112 0 1,-168 0 0,-167 0-1,83 0 1,-111 0 0,0 0-1,-28 0 16,28 0-15,-29 0 15,1 0-31</inkml:trace>
  <inkml:trace contextRef="#ctx0" brushRef="#br0" timeOffset="18052.548">2904 6061 0</inkml:trace>
  <inkml:trace contextRef="#ctx0" brushRef="#br0" timeOffset="22168.692">2987 5894 0,'28'0'32,"0"0"-32,28 0 0,-28 0 15,28 0 1,0 0-1,0 0-15,-29 0 16,57 0 0,-56 0-1,0 0 1,28 0 0,-28 0-1,28 0 1,-28 0-1,-1 0 17,85 0-17,-56 0 1,-28 0 0,84 0-1,-57 0 1,-27 0-1,112 0 1,-28 0 0,-29 0-1,-27 0 1,28 0 0,-28 0-1,56 0 1,-29 0-1,113 0 17,-57 0-17,-27 0 1,28 0 0,-1 0-1,-27 0 1,0 0-1,-1 0 1,-55 0 0,0 0-1,0 0 1,28 0 0,-1 0-1,1 0 1,-28 0 15,-28 0-15,56 0-1,-1 0 1,-27 0 0,0 0-1,0 0 1,0 0-1,-28 0 1,0 0 0,27 0-1,-27 0 1,28 0 0,0 0-1,0 0 1,-28 0-1,28 0 17,-1 0-1,1 0-15,-28 0-1,56 0 1,-56 0-1,28 0 1,111 0 0,-83 0-1,-28 0 1,-28 0 0,0 0-1,27 0 1,1 0-1,0 0 1,0 0 15,-28 0-15,0 0 0,0 0-1,55 0 1,-55 0-1,28 0 17,-28 0-17,0 0 1,0 0 0,0 0-1,0 0 1,28 0 31,-28 0-32,0 0 1,-1 0 0,29 0-1,-28 0 1,0 0 15,28 0-15,-28 0-1,0 0 1,28 0 0,-1 0-1,-27 0 1,28 0 15,0 0-15,0 0-1,56 0 1,-84 0 0,27 0-1,-27 0 1,56 0-1,-56 0 1,0 0 0,28 0-1,-28 0 17,0 0 14,-1 0-30,1 0-16,0 0 16,28 0 15,-28 0 0,0 0 0,0 0-31,0 0 32,0 0-1,28 0 0,-28 0 32,-1 0-48,1 0 17,0 0-1,28 0 0,-28 0 0,0 0-31,0 0 16,28 0 15,-28 0-15,0 0-1,-1 0-15,1 0 16,0 0 15,84 0-15,-56 0-16,0 0 16,0 0-1,27 0 1,-27 0-1,0 0 1,0 0 0,-28 0-1,28 0 1,-29 0 0,1 0-1,0 0 1,0 0-1,28 0 1,-28 0 31,0 0-31,0 0-1,0 0 1,28 0-1,-28 0 1,27 0 0</inkml:trace>
  <inkml:trace contextRef="#ctx0" brushRef="#br0" timeOffset="22992.409">11838 5195 0,'0'56'78,"0"-28"-78,-28 56 16,0-56-16,-28 28 16,-27 55-1,27 1 1,28-28 0,-28 0-1,28-28 1,0-28-1,0 27 1,0-55 31</inkml:trace>
  <inkml:trace contextRef="#ctx0" brushRef="#br0" timeOffset="25500.856">11838 5894 0,'0'0'0,"56"0"16,-28 0-1,28 0 1,55 0-1,-83 0 1,0 0-16,0 0 16,0 0-1,56 0 17,-28 0-17,83 0 1,-55 0-1,-56 0 1,0 0 0,28 0 15,-1 0-15,57 0-1,0 0 1,-56 0-1,-1 0 1,1 0 0,-28 0-1,56 0 1,0 0 0,27 0-1,-55 0 1,-28 0 15,0 0-31,0 0 16,0 0-16,0 0 31,28 0-15,-28 0-1,27 0 1,29 28-1,-56-28 1,84 0 0,-1 0-1,-55 0 1,84 0 0,0 0-1,-1 0 1,-55 0-1,-28 0 1,27 0 0,-27 0 15,84 0-15,-28 0-1,-29 0 1,29 0-1,28 0 1,-85 0 0,29 0-1,28 0 1,55 0 0,-83 0-1,56 0 1,-29 0-1,-27 0 1,28 0 0,0 0-1,83 0 17,-83 0-17,27 0 1,-111 0-1,84 0 1,-28 0 0,-29 0-1,1 0 1,28 0 0,0 0-1,0 0 1,27 0-1,-27 0 1,-28 0 15,0 0 1,55 28-17,-55-1 1,0-27-16,0 0 15,-28 0 1,28 28 0,-28-28-1,0 0 1,27 0 0,-27 0-1,28 0 1,0 0-1,0 28 1,-28-28 31,0 0 47,0 0-63,-1 0 0,1 0 0,28 0 16,-28 0-15,0 0-32,0 28 15,0-28 1,0 0 15,28 0 32,-28 0-48,0 0 1,27 0-1,-27 0 1,28 0 31,28 0-31,28 0-16</inkml:trace>
  <inkml:trace contextRef="#ctx0" brushRef="#br0" timeOffset="30880.953">2764 7011 0,'0'28'31,"0"0"-15,0 0-16,0 0 16,0 0-16,0 28 15,0 55 1,0-27-1,0 56 1,0-84 0,0-1-1,0 1 1,0 28 0,0-28-1,0-28 1,0 0-1,0 28 1,0 0 0,0-29-1,0 29 32,28-28-16,-28 0-15,0 0 0,0 0-1,0 0 1,0 0 0,0 0-1,0 0 1,0 0-1,0 0 17,0 0-17,0 0 1,0-1 15,0 1-15,0 0 15,0 0-15,0 28 15,0-28-15,0 0 93,0 0-78,0 0 0,28-28-15,0 28 15,0-28-15,28 28 15,-29-28 0,1 0-15,0 0-16,0 0 16,28 28 15,-28-28-15,28 0-1,-28 0 1,0 0-1,28 0 1,-1 0 0,29 0-1,-28 0 1,0 0 0,0 0-1,-28 0 1,27 0-1,1 0 1,28 0 0,-28 0-1,28 0 1,-56 0 0,27 0 15,29 0-16,28 0 1,-28 0 0,-1 0-1,-27 0 1,28 0 0,0 0-1,55 0 1,29 0-1,-140 0 1,55 0 0,-27 0-1,56 0 1,0 0 0,27 0 15,1 0-16,-84 0 1,0 0 0,-1 0-1,-27 0 1,28 0-16,0 0 16,28 0-1,-28 0 1,-1-28-1,-27 28 1,84 0 0,0 0-1,-29 0 1,29 0 15,-28 0-15,56 0-1,27 0 1,224 0 0,-196 0-1,1 0 1,-1 0 0,1 0-1,27 0 1,84 0-1,-111 0 1,-57 0 0,-27 0-1,-28 0 1,-56 0 15,27 0-15,113 0-1,-112 0 1,27 0 0,1 0-1,56 0 1,-28 0 0,55 0-1,28 0 1,29 0-1,-1 0 1,1 0 0,27 0-1,-84 0-15,85 0 16,55 0 0,-56 0 15,0 0-16,1 28 1,-1-28 0,-56 0-1,84 0 1,196 28 0,28-28-1,-140 0 1,-84 28-1,0-1 1,-139-27 0,27 0-1,-27 28 1,-112-28 0,55 0 15,-55 0-31,84 0 15,-56 0 1,-28 0 0,28 56-1,-1-56 17,-27 0-17,0 0 1,28 0-1,0 0 1,0 0 0,0 56-1,-1-56 1,29 0 0,-56 0 15,-140 0 47,29 0-62,27 0-16,-56 0 15</inkml:trace>
  <inkml:trace contextRef="#ctx0" brushRef="#br0" timeOffset="35262.701">2373 6927 0,'0'0'0,"28"0"15,0 0-15,28 0 16,0 0-1,55 0 1,252 0 0,-195 0-1,-1 0 1,113 0 0,-141 0-1,85 0 1,-29 0-1,-28 0 1,1 0 0,-112 0-1,56 0 1,-29 0 0,-27 0-1,28 0 16,-28 0-31,55 0 16,1 0 0,-56 0-1,56 0 1,-57 0 0,113 0-1,-84 0 1,-56 0-1,0 0 17,-1 0-17,29 0 17,-28 0-1,0 0-16,0 0 1,0 0 0,0 0-1,28 0 1,0 0 0,55 0-1,1 0 1,-56 0-1,83 0 1,113 0 0,-57 0-1,56 0 1,-83 0 0,27 0-1,85 0 16,-29 0-15,28 0 0,-56 0-1,-27 0 1,-29 0 0,140 0-1,-195 0 1,28 0-16,139 0 15,0 0 1,-56 0 0,-55 0-1,-28 0 1,139 0 0,-84 0-1,57 0 16,27 0-15,28 0 0,-112 0-1,336 0 1,-196 0 0,-28 0-1,84 0 1,0 0-1,27 0 1,-110 0 0,-1 0-1,-56 28 1,0-28 0,28 28-1,-195 0 1,112 0 15,-168-28-15,55 28-1,-55-28 1,56 0 0,28 28-1,-57-28 1,1 28-1,0-28 48,-28 0-63,0 28 16,0-28-16,0 0 15,0 28 1,0 0 31,-28-1-32,28 1 1,0 28 0,-28 0-1,0 56 1,0-56-1,0 83 1,0-27 0,0-56-16,0 28 15,0-28 1,0-1 0,0 29-1,0-56 16,0 84-15,0-84 0,0 28-1,0 28 1,0-57 0,0 29-1,27 0 1,-27 0-1,0-28 1,0 0 0,0 0 15,0 28 16,0-28-16,0 0-15,-27-28-1,-1 28 1,-56-1 0,28 1-1,-56-28 1,1 0-1,-29 28 1,28-28 0,-83 0-1,55 28 1,57-28 0,-57 56-1,-28-56 1,57 0 15,-29 0-15,84 0-16,-83 0 15,-1 0 1,-55 0 0,27 0-1,29 0 1,-29 0-1,112 0 1,-55 0 0,-29 0-1,56 0 1,-27 0 0,-85 0-1,140 0 1,-83 0 15,-1 0-15,0 0-1,57 0 1,-57 0 0,0 0-1,29 0 1,-29 0-1,29 0 1,-1 0 0,-28 0-1,29 0 1,-57 0 0,28 0-1,29 0 1,27 0 15,-56 0-15,1 0-1,-29 0 1,29 0 0,-57 0-1,29 0 1,-1 0-1,-55 0 1,111 0 0,-27 0-1,-1 0 1,0 0 0,1 0-1,27 0 1,0 0 15,1 0-15,27 0-1,-84 0 1,85 0 0,55 0-16,-84 0 15,56 0 1,-83 0-1,27 0 1,0 0 0,1 0-1,27 0 1,0 0 0,28 0-1,0 0 1,1 0 15,-1 0-15,0 0-1,28 0 1,0 0 0,0 0 15,0 0-16,0 0 1,0 0 0,-83 0-1,55 0 1,-56 0 0,1 0-1</inkml:trace>
  <inkml:trace contextRef="#ctx0" brushRef="#br0" timeOffset="38345.587">15942 6871 0,'28'0'31,"28"0"-16,0 0-15,0 0 16,-28 0-16,55 0 16,141 0-1,-113 0 1,29 0 0,-56 0-1,-56 0 1,0 0-16,27 0 31,1-28-15,-56 0-1,56 1 1,-56 54 46,0 1-46,0 0 0,0 28-1,0 112 1,0 27 0,0-55-1,0 83 1,0-27-1,0 27 1,0-111 0,0 28-1,0-112 1,0 56 0,0-57-1,0 29 1,0 28-1,0-56 17,0 0 30,-28-28-15,0 0-31,0 0-1,-55 0-15,55 0 16,-56 28 0,0-28-16,-28 56 15,1-56 1,-29 56-1,-55-28 17,83-28-17,-111 55 1,111 1 0,-83-28-1,27-28 1,56 0-1,29 0 1,-1 0 0,-112 0-1,1 0 1,-28 0 0,83 0-1,28 0 1,84 0-1,-83 0 17,-29 28-17,-55-28 1,83 0 0,0 0-1,-83 0 1,27 0-1,29 0 1,-29 0 0,57 0-1,-29 0 1,-55 0 0,55 0 15,-56 0-31,85 0 15,-85 0 17,1 0-17,0 0 1,-113 0 0,169 0-1,-85 56 1,-55-28-1,0 28 1,28-56 0,83 56-1,-55-28 1,27 0 0,141-28-1,83-28 63,-1 28-62</inkml:trace>
  <inkml:trace contextRef="#ctx0" brushRef="#br0" timeOffset="40493.557">24430 2961 0,'56'0'47,"-1"0"-32,29 56-15,-56-56 16,56 55-16,-28 29 16,28 0-1,-1 112 1,57 55-1,-112-55 1,0-57 15,28 57-15,-1-1 0,-27 85-1,-28-225-15,0 141 16,0 27-1,0 57 1,0 55 0,0-56-1,-111 84 1,-1 112 0,-111 56-1,167-391 1,-84 111-1,-27 0 1,111-111 15,28-112 63,0-56-78,-28-28-16,56-28 15,-56-27 1,28-1-16</inkml:trace>
  <inkml:trace contextRef="#ctx0" brushRef="#br0" timeOffset="41224.595">24123 7067 0,'0'-28'15,"0"56"17,0 28-32,0 139 15,0 57 1,0-113 0,0 85-1,0-113 1,0-55-1,28-56 126,83 0-141,-27 0 16,56 0-16,55 0 15,252 0 1,-196-28 0,-195 28-1,-28 0 1,0 0-1,28 0 1,-29 0 0</inkml:trace>
  <inkml:trace contextRef="#ctx0" brushRef="#br0" timeOffset="43199.772">3490 9804 0,'84'0'47,"-28"0"-31,83 0-1,112 0 1,-111 0 0,111 0-1,-27 0 1,-1 0 0,224 0-1,-252 0 1,-139 0-1,-28 0 48</inkml:trace>
  <inkml:trace contextRef="#ctx0" brushRef="#br0" timeOffset="46057.614">2485 9078 0,'0'28'78,"0"0"-78,0 56 16,0-1-16,0 29 15,0-28-15,0 84 16,0 27 0,0 29-1,0-29 17,0-27-17,0-1 1,0 29-1,0-140-15,0 111 16,0-55 0,0 0-1,0-28 1,56-29 0,-56 29-1,0-56 1,0 56-1,0-28 1,0 0 0,28 55-1,0-55 17,-28-28-17,0 0 48,0 0-32,0 0 16,0 0-32,27-28 1,-27 28-16,28-28 16,-28 28 15,28 0-31,0-28 31,0 28-15,56-28-1,-28 0 1,83 0 0,-27 0-1,0 0 1,-56 0 0,-29 0-16,1-28 15,28 0-15,28 28 16,83-56-1,-55 56 1,28-56 0,27 56-1,-27 0 17,27 0-17,-27 0 1,28 0-1,-29 0 1,-27 0 0,55 0-1,113 0 1,-141 0 0,57 0-1,-57 0 1,1 0-1,-56 0 1,55 0 0,-55 0-1,83 0 17,-111 0-17,-28 0 1,28 0-1,0 0 1,28 0 0,27 0-1,1 0 1,-28 0 0,-56 0-1,27 0 1,29 0-1,0 0 1,0 0 0,-1 0-1,-27 0 1,0 0 15,28 0-15,0 0-1,-28 0 1,55 0 0,-55 0-1,-28 0 1,28 0 46,-28 0-30,28-28 30,-29 28-15,-27-28-47,28-28 63,0 56-48,-28-28-15,0 0 16,0 1-16,0-29 15,0 28 1,0 0 0,0 0-1,0 0 1,0 0 15,0-28 47,0 28-15,0 0-63,0-28 15,0-55 1</inkml:trace>
  <inkml:trace contextRef="#ctx0" brushRef="#br0" timeOffset="50977.781">2401 9134 0,'0'-28'16,"0"0"-1,84 28-15,111 0 16,29 0 15,83 0-15,-56 0-1,0 0 1,29 0 0,-85 0-1,0 0 1,1 0 0,55 0-1,-28 0 1,-55 0-1,-56 0 1,-29 0 0,1 0-1,0 0 1,28 0 15,83 0-15,-111 0-1,-56 0 1,0 0 0,0 0-1,0 0 1,-1 0 0,1 0-1,0 0 110,0 0-94,-28 28-15,0 0-16,0 0 16,0 0-1,-28 56 1,28-57 0,-28 57-1,28-56 1,-28 0-1,28 0 95,0 28-95,28-56-15,28 0 16,28 56 0,28-28-1,55 28 1,57-28 0,-85-28-1,-27 27 1,-56 1-1,-1-28 1,-27 0-16,140 0 16,27 0-1,112 0 1,-167 0 0,55 0 15,57 0-16,-29 0 1,84 0 0,56 0-1,196 0 1,-29 0 0,-55 0-1,279 0 1,-280 0-1,1 0 1,-56 0 0,-29 0-1,-54 0 1,-1 0 0,28 0 15,111 0-16,-418 0 1,167 0 0,1 0-1,83 0 1,-56 0 0,-83 0-1,-113 0 1,29 0-1,0 0 1,28 0 0,27 0-1,57 0 1,-1 0 0,-27 0 15,-85 0-31,-27 0 15,196 0 1,-57 0 0,112 0-1,-111 0 1,55 0 0,-28 0-1,-27 0 1,83 0-1,-195 0 1,139 0 0,0 0-1,-27 0 1,27 0 15,-83 0-15,-57 0-1,29 0 1,-28 0 0,28 0-1,55 0 1,28 0 0,-27 0-1,-112 0 1,0 0-1,0 0 1,27 0 0,85 0-1,-84 0 1,27 0 15,-27 56 16,-56-28-31,0-28-1,0 28 1,-28 0 0,0 0-1,0 28 1,28 56-1,0-29 1,-28 29 0,0-28-1,0 0 1,0 27 0,0-55-1,0 0 16,0 0-15,0-28 0,0 28-1,0-28 1,0 28-16,0-1 16,0-27-1,0 0 1,0 0-1,0 56 1,0-56 0,0 28-1,-28 0 1,-56 0 0,28-1-1,-56-55 16,-139 84-15,139-84-16,-139 28 16,-28 0-1,56-28 1,27 0-16,-223 0 16,280 0-1,-29 0 1,-55 0-1,-56 0 1,-84 0 0,-112 0-1,56 0 1,112 0 0,-112 0 15,196 0-16,28 0 1,-29 0 0,-27 0-1,28 0 1,27 0 0,-27 0-1,111 0 1,-55 0-1,27 0 1,-55 0 0,83 0-1,84 0 1,0 0 15,0 0-15,0 0-1,-56 0 1,1 0 0,55 0-1,0 0 95,28 28-110,-28 0 0,28 0 15,0 0 1,0 0 0,0 0-1,-28 0 1,28 0 15,-28 0-15,0-28-1,0 27 1,-28-27 0,29 0-16,-57 56 15,-28-56 1,-111 0-1,-29 0 1,57 0 0,0 0-1,-1 0 1,-83 0 0,56 0 15,55 0-16,-139 0 1,-251 0 0,111 0-1,0 0 1,0 0 0,1 0-1,55 0 1,-28 0-1,-56 0 1,29 0 0,111 0-1,223 0 1,0-28 0,-83 28-1,-29 0 16,85 0-15,111 0 0,84-55 265,-28 55-281</inkml:trace>
  <inkml:trace contextRef="#ctx0" brushRef="#br0" timeOffset="51951.97">22196 10586 0,'28'0'32,"56"0"-17,83 0-15,57 0 16,-1 0-16,224 0 31,-335 0-31,-57 0 31</inkml:trace>
  <inkml:trace contextRef="#ctx0" brushRef="#br0" timeOffset="52428.172">23173 9804 0,'0'-28'47,"140"84"-47,-84-56 16,83 84-16,-83-28 16,112 83-1,-112-83 1,-56 56-1,0-28 1,0 28 0,-84 55-1,-112 1 1,57-56 0,83-85-1,0 1 16</inkml:trace>
  <inkml:trace contextRef="#ctx0" brushRef="#br0" timeOffset="54480.583">27696 6480 0,'0'-28'63,"28"28"-48,0 0-15,0 0 16,28 0-16,28 56 31,27 56-31,-27 28 16,0-85 0,-56 57-1,28-28 16,-28 28-15,27-1 0,-27 1-1,28-56 1,-56 28 0,28 55-1,0-83 1,-28 0-16,0 0 15,0 56 1,0-56 0,0 55-1,0-55 1,0 0 0,0-28 15</inkml:trace>
  <inkml:trace contextRef="#ctx0" brushRef="#br0" timeOffset="55050.089">26049 8743 0,'0'28'0,"0"56"16,0-29-16,28 85 15,-28 0 1,56 55-16,-28 113 31,0-113-15,28-27-1,-56-196 63,-56-56-78,0-28 16</inkml:trace>
  <inkml:trace contextRef="#ctx0" brushRef="#br0" timeOffset="55590.77">25714 8966 0,'28'-28'0,"84"28"15,-1 28-15,-27 0 16,56 0 0,809 28-1,-530-56 1,-56 0-16,83 0 15,727 0 1,-670 0 0,-336 0-1,84 0 1,-55 0 0,-140 0-1,-28 56 48,-28 0-48,0 28 1,0 111 0,0 84-1,0-139 1,0-28-1,0-84 1,0 55 0,-168-83-1</inkml:trace>
  <inkml:trace contextRef="#ctx0" brushRef="#br0" timeOffset="56032.29">26328 10279 0,'84'0'47,"0"0"-47,139 0 16,140 0-16,140 0 15,111 0 1,614 0 0,-558 0-1,-390 0 1,-224 0 0</inkml:trace>
  <inkml:trace contextRef="#ctx0" brushRef="#br0" timeOffset="56603.853">26133 12011 0,'0'56'16,"0"-28"-16,84 56 15,-29 83 1,29 84 0,-56-139-16,0-28 15,-28 84 1,0-140-1,-28-28 32,-56-112-31</inkml:trace>
  <inkml:trace contextRef="#ctx0" brushRef="#br0" timeOffset="57186.753">26049 11760 0,'84'0'16,"-28"0"-16,27 0 15,29 0-15,279 0 16,391 0 0,474 0-1,-837 0 1,251 0 0,-195 0-1,-419 0 1,83-28-1,-139 56 95,0 27-110,0 57 0,0-56 15,0-28 1,0 28-16,0 28 16,0 27-1,0-27 1,0 0 0,0-28-1,0-28 16,-84 0-15</inkml:trace>
  <inkml:trace contextRef="#ctx0" brushRef="#br0" timeOffset="57636.712">26468 12793 0,'84'0'15,"27"0"-15,29 0 16,-84 0-16,251 0 16,28 0-1,670 0 1,-391 0-1,-195 0 1,-335 0 0,-28 0-1,0 0 1,-56-28 15</inkml:trace>
  <inkml:trace contextRef="#ctx0" brushRef="#br0" timeOffset="58744.81">28506 7905 0,'84'-28'16,"-28"28"-16,83 0 15,1 0 1,335 0-1,-1 28 1,252 84 0,-223-29-1,27 29 1,-139 0 0,-279-56-1,27 55 1,-55 1-1,0 28 1,-28 27 15,-1 1-15,-55-28 0,0 27-1,-111 29 1,-1-112-16,0 55 15,-55 1 1,111-84 0,-28-56-1,-139 28 1,27-28 0,-111 0-1,196 0 1,83 0-1,0 0 64</inkml:trace>
  <inkml:trace contextRef="#ctx0" brushRef="#br0" timeOffset="59199.966">31131 9469 0,'27'0'16,"-27"84"0,-55-28-1,-85 111 1,-83 29 0,167-140-1,56-28 32,0 83-31,56-111-16,27 0 15,141 84 1,-1-28 0,-111-28-16,139 28 15,-55 28 1</inkml:trace>
  <inkml:trace contextRef="#ctx0" brushRef="#br0" timeOffset="60685.641">28590 7961 0,'0'-28'15,"112"0"1,-1 28-16,-55 0 16,84 0-16,195 0 15,502 0 1,-334 0-1,83 84 1,-111-1 0,-84-27 15,-56 56-15,-84 28-1,-28 27 1,1 57-1,-57 55 1,-55 0 0,-56 85-1,-56-197-15,0 336 16,0-84 0,-56-84-1,-112-56 1,-139 29-1,-28 27 1,-112-28 0,140-139 15,56-112-15,28-1-1,27-55 1,-27 0-1,139 0 1,56 0 0,28-28 15,-56-27-15,56-1 15,0 28-31,0 0 15,0-56 1</inkml:trace>
  <inkml:trace contextRef="#ctx0" brushRef="#br0" timeOffset="61216.049">31047 11760 0,'-56'55'0,"0"1"15,0 28-15,-28-28 16,-27 84-1,55-85-15,0 1 16,28-28 62,28 0-78,0 0 16,28 56-16,28-28 15,223 111 1,-55-83 0,138 84-1,-166-57 1,-168-83 0</inkml:trace>
  <inkml:trace contextRef="#ctx0" brushRef="#br0" timeOffset="65920.708">4523 10726 0,'56'-28'31,"-28"28"-15,111-56-16,-55 56 16,56 0-16,111-56 15,0 28 17,-55-27-17,-1 27 1,-55 28-1,55 0 1,-27 0 0,-57 0-1,-27 0 1,28 0 0,27 0-1,29 0 1,-56 0-1,-1 0 1,-55 0 0,0 0-1,28 0 1,-1 0 15,-27 0-31,28 0 16,0 0-1,0 0 1,-29 0 0,-27 0-1,0 0 1,56 0 0,0 0-1,0 0 1,-57 0-1,29 0 17,28 0-17,0 0 17,-28 0-17,0 0 1,-1 0-1,29 0 1,-28 0 0,56 0-1,-29 0 1,1 0 0,-28 0-1,84 0 1,-57 0-1,-27 0-15,56 0 16,27 0 0,-55 0-1,0 0 17,-28 0-17,0 0 1,27 0-1,29 0 1,-84 0 0,56 0-1,-28 0 17,-28 0-17,55 0 1,-55 0-1,0 0 1,56 0 0,-28 0-1,0 0 17,-1 0-1,-27 0-16,0 0 1,0 0 0,0 0-1,0 0 1,0 0 0,28 0-1,-28 0 1,0 0-1,0 0 32,-1 0 47,1 0 109,0 0-187,28 0 78,-28 0-1,0 0-77,0 0 0,0 0-1,0 0 1,28 0-1,-28 0 17,-1 0-17,85 0 1,-84 0 0,56 0-1,-56 0-15,0 0 16,0 0-1,27 0 1,29 0 0,-28 0-1,0 0 17,28 0-17,-57 0 1,85 0-1,-56 0 1,56 0 0,-1 0-1,-55 0 1,28 0 0,0 0-1,27 0 1,1 0-1,0 0 1,-56 0 0,27 0-1,29 0 17,-84 0-17,84 0 1,-57 0-1,-27 0-15,28 0 16,-28 0 0,0 0-1,28 0 1,28 0 15,-28 0-15,-29 0-1,1 0 1,28 0 0,0 0 15,-28 0-31,28 0 31,-28 0-15,0 0-1,0 0 32,-1 0-47,1 0 32,0 0-17,0 0 1,0 0-1,0 0 1,28 0 15,-28 28-31,28-1 16,27-27 15,-55 0-15,0 0-1,0 0 1,0 0 0,0 0-1,28 0 1,0 0 0,0 0-1,-29 56 1,1-56-1,56 0 1,-28 0 0,28 0-1,-56 0 1,0 0 31,0 0-32,27 0 17,-27 0 61,0 0-77,0 0 15,0 28 141,0-28-156</inkml:trace>
  <inkml:trace contextRef="#ctx0" brushRef="#br0" timeOffset="67699.203">14993 10558 0,'56'0'31,"-28"0"-31,55 0 15,1 0-15,0 28 16,83 0 0,29-28-1,-29 0 1,1 28 0,83 0-1,0 0 1,-111 0-1,-56 0 1,-28-28 0,27 0-1,29 0 1,0 0 0,-1 0-1,-55 0 16,-28 0-15,28 0 0,56 0-1,27 0 1,-55 0 0,0 0-1,-56 0 1,56 0-1,-1 0 1,57 0 0,0 0-1,-113 0 1,29 0 15,0 0-15,-28 0-1,56 0 1,0 0 0,-57 0-1,1 0 1,0 0 15,28 0 0,-56-28-31,28 28 16,0-56 0</inkml:trace>
  <inkml:trace contextRef="#ctx0" brushRef="#br0" timeOffset="68633.109">19795 9525 0,'-28'56'16,"-28"0"-16,28 0 15,-27 55-15,-29 1 16,-167 167-1,195-195-15,-251 279 16,139-139 0,28-57-1,85-83 1,-1-56 0</inkml:trace>
  <inkml:trace contextRef="#ctx0" brushRef="#br0" timeOffset="72352.176">19628 10503 0,'0'27'0,"55"1"15,1-28 1,168 0 0,111 0-1,586 0 1,-474 0 15,-224 0-15,-167-28-1</inkml:trace>
  <inkml:trace contextRef="#ctx0" brushRef="#br0" timeOffset="74328.22">4551 11424 0,'0'0'0,"56"0"16,-28 0-16,0 0 16,27 0-1,1 0 1,56 0-1,0 0 17,27 0-17,29 0 1,-29 0 0,29 0-1,27 0 1,-83 0-1,56 0 1,-57 0 0,1 0-1,0 0 1,-57 0-16,57 0 16,0 0-1,27 0 1,57 0 15,-168 0-15,55 0-1,1 0 1,-28 0 0,28 0-1,0 0 1,27 0-1,-55 0 17,-28 0-17,0 0 1,84 0 0,-29 0-1,29 0 1,-28 56-1,-28-56 17,-28 0-17,27 0 1,57 0 0,0 0-1,-84 0-15,0 0 16,27 0-1,1 0 1,28 0 0,28 0-1,55 0 1,-83 0 0,-56 0 15,28 0-16,28 0 17,55 0-17,84 0 1,-167 0 0,-28 0-1,28 0 1,0 0-1,84 0 1,-1 0 0,-111 0-1,0 0 1</inkml:trace>
  <inkml:trace contextRef="#ctx0" brushRef="#br0" timeOffset="76728.657">13653 11201 0,'0'0'0,"-28"28"0,0 0 16,-140 56-1,57-57 1,-85 57-1,-27-84 17,55 0-17,-195 28 1,112-28-16,-168 0 16,196 0-1,56 0 1,-29 0-1,1 0 1,83 0 0,0 0-1,56-28 1,-55 28 0,55 0-1,-56 0 1,1-56-1,-57 56 17,140 0-17,28-28 63,0 1-78,0-1 16,0-28 0,28 0 15,0 28-15,0 0-1,-28 0 1,56 0-1,-28 0 17,-28 0-17,0 0 95,0-28-79,0 29 0,0-1 0,0 0 32,0 0-47,0 0-1,28 0 32,-1 0-47,-27 0 16,56 0-1,56 0 1,0 0 0,55 28-1,112 0 1,84 0-1,196 0 1,27 0 15,-167 0-15,-84 0 0,-279 0-16,27 0 15,1 0 1,0 0-1,-56 0 1,28 0 0,-28 0-1,28-28 1,-1 28 0,-27 0-1,0 0 16,0 0-15,0 0 15,28 0 16,-56 84-31,0-28-1,56 28 1,-56 27 0,56-27-1,-56 0 1,0-28 0,0-28-1,0 0 1,0 0-1,-56 0 17,28 0-17,-56 27 1,56-55 0,-56 0-1,-55 0 1,-1 0-1,-167 0 1,-447 0 0,-390 0-1,808 0 1</inkml:trace>
  <inkml:trace contextRef="#ctx0" brushRef="#br0" timeOffset="80279.997">4048 11843 0,'0'0'0,"28"0"15,0 0 1,56 28-16,-28 0 15,83 0 1,1 0 0,167-28-1,224 0 1,-280 0 0,224 0-1,195 0 1,-280 0-1,-138 0 1,-113 0 15,1 0-15,0 0 0,55 0-1,-55 0 1,-85 0-1,-27 0 1,0 0 0,0 0-1,28 0 1,0 0-16,0 0 16,-28 0 109,0-56-125,-1 0 31,-27 28-16,0-27 1,0-1-16,56-28 16,-56 0-1,0 56 1,0 0 0,-28 28 62,0 0-63,-27 0-15,-29 0 16,0 0 0,-83 0-1,-29 0-15,-446 0 16,56 0-1,55 0 1,29 0 0,55 0-1,-56 0 1,-83 0 0,391 0-1,55 0 1,-28 0-1,57 0 1,83 28 390,28 0-390,0 0 0,0 28-16,0 28 15,0-1 1,0-27-1,0-28 1,0 28 15,-28-28-15,28 0 15,0 0 16,0 0 0,0 0-16,0 0 32,28-28-48,0 0 1,28 0 0,27 0-1,-27 0-15,112 0 16,83 0-1,56 0 1,-111 0 0,334 0-1,168 0 1,-28 0 0,-56 0-1,-251 0 1,-335 0-1,28 0 1,0 0 0,84 0 15,-85 0-15,-27-28-1,0 28 32,28 0-31,56 0-1,-29 0 1,-55 0 234,28 0-234,0-28-1,-28-56 1,28 0-1,-56 56 1,0-28 0,28 29-1,-28-57 17,0 56-17,0 0 1,0 0-1,-28 28 32,-28 0-31,-28 0-16,28 0 16,-195 0-1,-279 0 1,-140 0-1,27 0 1,85 0 0,83 0 15,112 56-15,112 0-1,0 0 1,83-29-1,140-27 1</inkml:trace>
  <inkml:trace contextRef="#ctx0" brushRef="#br0" timeOffset="80896.891">3434 9776 0,'84'0'32,"0"0"-17,139 0-15,168 0 16,56 0-16,697 0 15,-194 0 1,-392 0 0,-474 0-1,-56 0 17</inkml:trace>
  <inkml:trace contextRef="#ctx0" brushRef="#br0" timeOffset="81864.333">3741 13184 0,'84'0'47,"-28"0"-47,167 0 15,56 0-15,196 0 16,56 0-16,892 0 31,-1115 0-31,-57 0 16</inkml:trace>
  <inkml:trace contextRef="#ctx0" brushRef="#br0" timeOffset="83656.984">9297 1704 0,'28'84'0,"0"-29"16,-28 141-1,28 55 1,56 280-1,-28 0 1,27-56 0,-83-364-1</inkml:trace>
  <inkml:trace contextRef="#ctx0" brushRef="#br0" timeOffset="84891.098">9158 1648 0,'0'-56'15,"111"28"17,1 28-32,195 0 15,642 0 1,419 0-1,-334 0 1,-476 0 0,-502 0-1,-28 0 17,0 0-17,27 0 1,57-56-1,-56 56 1,-56 28 62,0 0-78,0 56 16,0 0-16,0 83 15,0-111 1,0 279 0,0 84-1,0-83 1,0-225 0,0 29 15,0-112-16,-28 0 235,-28-28-250,-55 0 16,-113 0-16,-111 0 16,-586 0-1,-280 0 1,336 0 0,223 0-1,223 0 1,167 0-1,141 0-15,-85 0 16,141 0 0,27 28-1,-28-28 32</inkml:trace>
  <inkml:trace contextRef="#ctx0" brushRef="#br0" timeOffset="86088.251">3881 13212 0,'28'0'63,"28"0"-63,83 0 15,-83 0 1,251 0 0,56 0-1,-112 0 1,-223 0 0</inkml:trace>
  <inkml:trace contextRef="#ctx0" brushRef="#br0" timeOffset="88424.354">3462 14190 0,'0'-28'62,"0"0"-31,28 28-15,0 0-16,0-28 16,28 28-16,-1 0 31,1 0-16,0 0 1,56 0 0,0 0-1,-85 0 1,1 0 0,0 0 15,0 0-16,0 0 1,0 0 0,28 0-1,-56-28 1,56 28 0,0 0-1,27 0 1,1 0-1,-56 0 1,84 0 0,-84 0-1,55 0 1,-27 0 0,28 0-1,56 0 1,-57 0-1,1 0 1,-28 0 0,-28 0-1,84 0 1,-1-28 0,57 28-1,27 0 1,-55 0-1,-84 0 1,27 0 0,29 0-1,28 0 1,-29 0 0,-27 0 15,-56-28-16,0 28 32,-28-28-31,28 28 0,28 0-1,0 0 1,27 0-1,29 0 1,0 0 0,-57 0-1,1 0 1,0 0 0,-28 0 15,0 0-16</inkml:trace>
  <inkml:trace contextRef="#ctx0" brushRef="#br0" timeOffset="92559.74">3909 14078 0,'28'0'47,"28"0"-31,-29 0-16,29 0 16,28 0-16,56-56 15,223 28 1,-140-28-1,0 56 1,-55 0 0,-1 0-1,-27 0 1,-28 0 0,27 0 15,-83 0-31,28 0 15,28 0-15,83 0 16,-28 0 0,29 0-1,-29 0 1,-83 0 0,0 0-1,0 0 1,-28 0-1,27 0 1,1 0 0,-28 0-1,28 0 1,-29 0 0,1 0 15,56 0-16,-28 0 1,0 0 0,-1 0-1,1 0 1,-28 0 0,28 0-1,-29 0 1,1 0-1,84 0 1,27 0 0,57 0-1,-140 0 1,-29 0 0,1 0-1,84 0 16,-28 0-15,-1 0 0,-27 0-1,-28 0 1,-28 0 0,28 0-1,-29 0 1,169 0-1,-56 0 1,-1 0 0,-111 0-1,28 0 1,0 0 15,-28 0 0,27 0-15,-27 0 265,0 0-265,28 0-16,-28 0 16,28 0-1,28 0 1,-28 0-1,83 0 1,1 0 0,-57 0-1,29 0 1,-84 0 0,28 0-1,-28 0 1,0 0 15,56 0-15,27 0-1,57 0 1,-57 0 0,1 0-1,-56 0 1,56 0-1,27 0 1,-27 0 0,139 56-1,-111-56 1,-112 0 0,83 0-1,-55 0 16,0 0-15,28 0 0,0 0-1,-57 0 1,1 0 0,0 0-1,0 0 1,28 56-1,-28-56 1,0 0 78,0 0-94,0 0 15,0 0 1,0 0 15,-1 0 16,1 0-31,28 0 124,-28 0 64,0 0-189,0 0 16,0 0-15,0 0 0,0 0-1,0 0 1,28 0 15,-29 0 172,29 0-203,28 0 16,-28 0 0,28 0-16,-29 0 15,57 0-15,0 0 16,0 0-1,27 0 1,1 0 0,-1 0-1,-55 0 1,56 0 15,27 0-15,-27 0-1,-56 0 1,-57 0 0,29-56-1,-28 56 1,0 0 0,0 0-1,0 0 1,0-28-1,56 28 1,27 0 0,1 0-1,0 0 1,-56 0 15,27 0-15,-27 28-1,0-28 1,0 0 0,111 56-1,-111-56 1,0 0 0,-56-28 15,56 0-16</inkml:trace>
  <inkml:trace contextRef="#ctx0" brushRef="#br0" timeOffset="94276.662">22531 14106 0,'0'28'32,"0"56"-17,0-1-15,28 29 16,0 56-16,0 474 15,28 29 1,56-29 0,-85-55-1,1-308 1,-28-223 0,0-28-1</inkml:trace>
  <inkml:trace contextRef="#ctx0" brushRef="#br0" timeOffset="95969.817">22420 14190 0,'111'-28'16,"-55"28"-1,84 0-15,-57 0 16,532 0-1,334 0 1,-307 84-16,-84-57 16,392 57-1,-308-84 1,-167 0 0,55 0-1,-279 0-15,1 0 16,-29 0-16,140 0 15,-335 0 64,0 0-79,0 0 15,0 0 16,-28 28 1,0 0-17,0 56 1,0-28-16,0 28 16,0-1-1,-84 57 1,28 28-1,-56 27 17,56 1-17,-27 27 1,-29-27 0,28-29-1,56-55 1,-27 0-1,55-28 1,0-57-16,0 29 16,-56 28-1,56-56 1,0 0 0,-28 28-1,0-28 1,-28 111-1,0-83 17,56 0-17,-56 28 1,0 0 0,56-28-1,-55 27 1,27-27-1,0-28 1,-84 0 0,-55-28-1,-113 56 1,-55 0 0,-28 0-1,-195-56 1,-140 0-1,-28 0 1,112 84 15,139-1-15,364-55 0,55 0-1,28-28 16,-28 0-15,28 0 0,-28 28 31,0-28-47,28 0 15,-83 28 1,83-28-16,-28 0 15,28 0 1</inkml:trace>
  <inkml:trace contextRef="#ctx0" brushRef="#br0" timeOffset="101601.173">3099 12430 0,'28'-28'0,"0"28"15,28 0-15,0 0 16,195 0-1,0 0 1,84 0 0,28 0-1,28 0 17,279 0-17,-335 0 1,-167 0-1,-112 0 1,-29 0 93,-27 28-77,0 28-32,-27 0 31,-29 55-15,0-27-1,0-28 1,28 0-1,-28 0 1,0-28 0,1 28-1,27-29 1,-28 29 0,28-28 15,0-28-31,28 28 15,-84 0 1,56 0 0,0 0-1,-27-28 17,-57 0-17,-28 0 1,-111 0-1,56 0 1,-113-28 0,1-28-1,140 28 1,83 28-16,-84-28 16,141 0-1,-57 28 1,0-28-1,-28 28 1,29 0 0,27 0-1,28 0 95,28-27-95,0-1-15,0 0 16,0-56 0,0 28-1,0 0 1,56 28-1,0-28 1,27 0 0,1 29 15,-28-29-15,56 28-1,-85 0-15,57-28 16,56 56-1,55 0 1,1 0 0,-85 0-1,1 0 1,-28 0 0,0 0-1,55 56 1,29 0-1,27-28 1,29 27 0,-29-27-1,-55-28 17,-85 28-17,-27-28 1,0 0 62,-28 28-62,0 0-1,-56 28-15,28-28 16,-27 0-16,-57 84 15,56-84 1,0 27 0,-27 29-1,27-28 17,-56 0-17,0 0 1,29 0-1,55-56 1,0 0 31,-28 56-47,-56-56 16,-27 0-1,27 0 1,56 0-1,-56 0 1,84 0 0,-139 0-1,55 0 1,56 0 15,29 0 0,-1 0-15,-28 0 0,28 0-1,0-28 1,0 0 0,0 28-1,0 0 1,-56 0-1,1-28 1,27 28 0,28-28-1,0 28 1,0 0 31,28-28-32,-28 0 1,0 0 0,-28 0-1,56-28 17,0 28-17,-28-28 1,28 29-1,0-29-15,0 28 16,0-84 0,0 28-1,0 56 17,28-28-17,28 28 1,84-27-1,27-1 1,29 0 0,27 56-1,28 0 1,29 0 0,110 0-1,-278 0 1,0 0-1,-56 0-15,-28 0 16,27 0 15,1 28 1,-28 0-17,0 0 1,-28 0-1,0 27 1,28-27 0,-28 0-1,0 28 1,28 0 0,-28-28-1,0 28 16,0-28 1,0 0-17,0 0-15,28-28 32,-28 28-17,0 0 16,28 27 32</inkml:trace>
  <inkml:trace contextRef="#ctx0" brushRef="#br0" timeOffset="104368.302">24653 13603 0,'0'0'0,"0"56"15,0 0 1,-56 28-16,28 195 15,28-167 1,-28 27 0,1 113-1,-29-29 1,56 1 0,0-169-1,0 113 1,0-56-1,0 0 1,-28 55 0,28-27-1,0-28 1,0 27 0,0-55-1,0-28 1,0-28-1,0 0 1,0 28 0</inkml:trace>
  <inkml:trace contextRef="#ctx0" brushRef="#br0" timeOffset="104815.873">24290 16173 0,'28'28'47,"-28"0"-47,56 56 16,0-1-16,-56-55 15,56 56 1,-1-56-1,-27 28 1,0-56 0,84 0-1,-56 0 1,28 0 0,-56 0 15,-1-84-16,1 0 1,28-27-16</inkml:trace>
  <inkml:trace contextRef="#ctx0" brushRef="#br0" timeOffset="105935.783">26245 17290 0,'0'0'0,"83"28"16,-27-28-16,28 0 15,28 0-15,111 0 16,28 0 0,56 0 15,0 0-16,-55 0 1,-85-56 0,-111 0-1,84-27 1,-1-85 0,29-28-1,-29 29 1,57-85-1,-112 113-15,-1-29 16,-27-55 0,56 27-1,-56-27 1,-56 55 0,56-27 15,-56 55-16,0 0 1,0 29 0,0-1-1,-56 28 1,-28-56 0,-111-55-1,-29 27 1,29 84-1,-29 1 1,1 27 0,-28-28-1,55 56 1,-250-28 0,-1-56-1,56 57 16,84 27-15,84-28 0,111 56-1,0 0 1,56 28 0,56 0-1</inkml:trace>
  <inkml:trace contextRef="#ctx0" brushRef="#br0" timeOffset="106528.083">25770 12933 0,'0'28'0,"-56"27"16,-28 1-16,28 56 16,-195 112-1,140-85 1,111-111 125,27 0-141,57-28 15,28 28-15,-56 28 16,0-56-1,27 28 1,-83 0 0</inkml:trace>
  <inkml:trace contextRef="#ctx0" brushRef="#br0" timeOffset="107488.895">24402 12961 0,'-28'28'47,"28"27"-32,0 57-15,0-56 16,0 56-16,0-28 16,0 83-1,0-111 1,0-28-1,0 28 1</inkml:trace>
  <inkml:trace contextRef="#ctx0" brushRef="#br0" timeOffset="108163.986">24262 13016 0,'0'-27'16,"56"27"0,56 0-1,-28 0-15,167 0 16,335 0 0,56 0-1,-223 0 16,-391 27 32,-28 29-47,28 0-16,-28 0 15,0 84 1,0-1-1,56 29 1,0-28 0,-56-112-16,0 0 15,28 27 1,-28-27 15,-56 56 0,28-56-15,-56-28-16,-28 28 16,-167-28-1,56 0 1,-224 0 0,-111 0-1,223-28 1,223 28-1</inkml:trace>
  <inkml:trace contextRef="#ctx0" brushRef="#br0" timeOffset="108863.91">24569 13910 0,'0'0'0,"0"112"0,28-56 16,-28 56 0,0 83-1,0 448 1,0-420 0,0 336-1,28-84 1,0-280-16,0 84 15,-28-195 1,0 28 0,0-84-1</inkml:trace>
  <inkml:trace contextRef="#ctx0" brushRef="#br0" timeOffset="109230.182">24151 16368 0,'111'28'16,"29"56"-1,-84-84 1,195 84 0,-56-56-1,-139-28 1,-28 0-1,0 0 1,-28-28 0,28-28-1,-28 28 1</inkml:trace>
  <inkml:trace contextRef="#ctx0" brushRef="#br0" timeOffset="110136.021">25435 17178 0,'0'0'0,"84"56"15,27-28-15,196 56 16,-83-84 15,306 84-15,-167-56-1,-139-28 1,-141 0 0,85-56-1,-29-56 1,57-28-1,-140 113-15,195-197 16,-111 140 0,27-111-1,-55 27 1,55-83 0,-55-29-1,0 113 1,-56-57 15,27-55-15,-55 56-1,0-57 1,-112 29 0,-27 27-1,-1 57 1,-139 27-1,111 112 1,-83 0 0,-168 28-1,140 0 1,111 0 0,-27 0-1,27 0 1,-111 0 15,27 0-15,113 0-16,-29 0 15</inkml:trace>
  <inkml:trace contextRef="#ctx0" brushRef="#br0" timeOffset="110640.281">25854 13268 0,'0'0'0,"-84"0"0,-28 28 16,28 28-16,57-28 15,-29-28 1,28 28 0,28-1-1,0 57 1,0-56 0,195 168-1,84-57 1,-27-27 15,-85-56-15,-139-56-1</inkml:trace>
  <inkml:trace contextRef="#ctx0" brushRef="#br0" timeOffset="111112.546">22420 12849 0,'0'0'16,"0"84"-16,0-28 16,0-1-16,0 113 15,0-28 1,0-29 15,0-83-15</inkml:trace>
  <inkml:trace contextRef="#ctx0" brushRef="#br0" timeOffset="111714.885">21777 13491 0,'0'0'0,"56"84"0,0 56 16,28 27-16,83 364 15,29 112 17,-85-113-17,-83-139 1,-28-223 0,0-112-1,-28-112 32,-27-112-31,27 57-16,-56-85 15</inkml:trace>
  <inkml:trace contextRef="#ctx0" brushRef="#br0" timeOffset="115288.841">21135 12514 0,'0'-28'15,"140"28"1,-56 0-16,167 28 15,531 55 1,753-27 0,364-56-1,-1 0 1,-641 56 0,-671 0-1,-502-28 1,55 28-1,-27-56 17,56 56-17,-85-56-15,-55 0 16,28 56 0,-56 139-1,112 112 1,-56-83-1,167 251 1,-83 83 0,-29-55-1,-27-112 1,-84-167 0,28-57-1,-28-55 1,0-84 15,0 0-15,0 0 31,0 28-32,-56 27 1,-28 85-1,-27-28 1,55-84 0,28 27-1,-28 29 1,0-56 0,0-28-16,28 28 31,-27-28-31,55 0 15,-112 83 17,28-27-17,-139 28 1,55-112 0,-83 0-1,-279 0 1,-113-56-1,113-28 1,-252 28 0,335 56-16,-362 0 15,250 0 1,364 0 0,-28 0-1,-1 0 1,-27 0 15,-391 0-15,586 0-1,0 0 110,0 0-125,0 0 16,1 0-16,-1 0 16,-28 0-1,28 0 1,-28 0-1,29 0 1,-29-56 15,0 29-15,28 27-16,-55-56 16,27 28-1,56 0 1,-28 28 15,28 0 0,0 0-15,0 0-16,0 0 16,-28 0-1,29-84 1,-57 0-1,84 0 1,-84-139 0,0 27-1,1-83 1,-57-112 0,-56-335-1,113 139 1,-1-27-1,84 83 1,0 84 0,0 196-1,0 83 1,0 1 0,0 111-1,0 0 1,0 28-1,0-28 32,0 28-31,-28-28 0,28 28 30,0 0-30,84 0-16,55 0 16,867-27-1,669 55 1,307 0 0,-558 0-1,-698 0 1,-503 0-1,-195 28 1,56-28 15,83 0-15,1 0 0,-84 0-1,-56 0 32,0 0-31,27 27-16,-27 1 15,56-28 1,-56 28 0,0 28 15,-28 0-31,56 84 15,27 139 1,-27-111 15,-56 167-15,-28 810 0,0-363-1,28-28 1,0-167-1,0-140 1,0-140 0,0-111-1,0-57 1,0 29 0,0 27-1,0-111 1,0 0-1,0-56 1,0 0 15,0 28-15,-55-28 0,-252-28-1,-56 0 1,-950-84-1,-446-168 1,419 169 0,726 83-1,530 0 1,56 0 0,0 0-1,0 0-15,-111 0 16,111 0 15,0 0 16,0 0-31,-56 0-1,1 0 1,55 0 15,0 0-15,-251 0-1,55 0 1,-55 0 0,28 0-1,223 0 1,28-28 62,0-28-62,0 28-16,-28 28 15,28-56-15,-56 0 16,56-56-1,0-27 1,0-57 0,0 29-1,0-336 1,0-140 0,0-83-1,0-531 1,0 838-1,0-307 1,0 195 15,0 420-15,0 83 0</inkml:trace>
  <inkml:trace contextRef="#ctx0" brushRef="#br0" timeOffset="119711.892">3406 15223 0,'0'0'0,"112"-28"0,0 28 16,83 0-1,112 0 1,56 0 0,168 0-1,-196 0 1,-112 0-1,0 0 1,84 0 0,140 0-1,56 0 1,55 0 15,-223 0-15,-84 0-1,-27 0 1,-113 0 0,-27 0-1,-28 0 1,28 0 0,0-28-1,-57 28 1,29 0 15</inkml:trace>
  <inkml:trace contextRef="#ctx0" brushRef="#br0" timeOffset="126857.017">4411 16508 0,'56'0'657,"-28"0"-595,0 0-62,0-56 31,0 56-15,0 0-16,0 0 16,0 0-1,27 0 16,-27 0-31,56 0 16,0 0 0,-28 0-1,0 0 1,-1 0 0,1 0-1,0 0 1,28 0-1,-28 0 1,0 0 0,27 0 15,-27 0-31,-28 0 16,0 0 15,28 0-16,-28-28 1,28 0 0,-1 28-1,1 0 1,0 0 0,56-28-1,-84 28 1,55-28-1,-27 28 1,28 0 0,-28 0-1,0 0 1,55-55 15,1 55-15,28 0-1,-57 0 1,-27 0 0,28 0-1,56 0 1,-29 0 0,-55 0-1,56 0 1,-56 0-1,-28 0 1,-1 28 0,29-28-1,28 0 1,0 27 0,-56-27 15,56 0-16,-57 0 1,29 28 0,56-28-1,-84 0-15,56 28 16,-29-28 0,57 28-1,0-28 16,-28 28-15,27 0 0,-27 0-1,-28-28 1,0 0 15,-28 0-15,0 0-1,-1 0 1,57 0 0,-56 0-1,0 0 1,0 0 0,28 0-1,-28 0 1,56 0-1,-57 0 1,57 0 0,-56 0-1,56 0 1,0 28 0,-56 0-1,55-28 1,1 0-1,-56-28 1,0 28 0,28-56-1,-28 28 17,0 0-17,0 28 1,-1 0-1,29 0 1,-28 0 0,112 0-1,-29 0 1,-27 28 0,-28-28-1,-28 0 16,28 0-15,0 0 0,55 0-1,-83 0 1,0 0 0,0 0-1,0 0 1,0 0-1,28 0 1,0 0 0,-1 28-1,1 0 1,-28-28 0,0 0 15,0 0 0,0 0-15,0 0-1,56 0 1,-1 0 0,-55 0-1,0 0 1,28 0-1,-28 0 1,28 0 0,28 0-1,-56 0 1,27 0 0,1 0 15,-28 0-16,112 0 1,-29 0 0,-27 28-1,28 0 1,-56-28 0,-28 0-1,27 28 1,1-28-1,-28 28 1,28-28 0,28 0-1,-28 0-15,-28 0 16,111 0 0,-83 0-16,84 28 15,-29-28 16,1 0-15,0 0 0,-1 0-1,-27 28 1,84 0 0,-1 27-1,1 1 1,-1 0-1,112 28 1,-83-84 0,-85 0-1,57 0 1,-56 0 0,-1 0 15,1 0-16,-28-28 1,0 0 0,-29 28-1,57 0 1,-56 0 0,28 0-1,-1 0 1,-27 0 31,-28 0-32,56 0 1,-56 0 0,0 0 15,0 0-16,0 0 1,27 0 0,29 0-16,-56 0 15,28 0 1,-28 0 15,0 0-15,0 0 15,28-56-15,27 56 15,-55 0 16,0 0-32,28 0 1,195 0 0,-83 0-1,-29 0 1,-27 0 0,-56 0-1,56 0 1,27-56-1,1 56 1,83 0 0,-167 0-1,0 0 1,56 0 0,-29 0-1,85 0-15,-1 0 31,1 0-15,-1 0 0,29 0-1,55 0 1,0 0 0,29 0-1,-57 0 1,-28 0-1,-139 0 1,28 0 0,0 0-1,195 0 1</inkml:trace>
  <inkml:trace contextRef="#ctx0" brushRef="#br0" timeOffset="127936.336">20298 16536 0,'83'0'62,"29"0"-62,-56 0 16,56 0-16,83 0 15,56 0 1,364 0 0,-504 0-1,-55 0 1</inkml:trace>
  <inkml:trace contextRef="#ctx0" brushRef="#br0" timeOffset="131455.905">4970 17597 0,'56'0'15,"-29"-28"17,1 28-17,0 0-15,28 0 16,84 0 0,111 0-1,-56 0 1,141 0-1,194 0 1,28 0 0,-111 0-1,-84 0 1,-56-27 0,-111 27-1,-57 0 1,57 0-1,55 0 17,-195 0-32,139 0 15,224 0 1,-84 0 0,-28 0-1,-139 0 1,-1 0-1,-111 0 1,28 0 0,27 0-1,57-28 1,-112 28 0,28-28-1,27 28 1,-55 0-1,0 0 17,84 0-1,-85 0-31,57 0 16,0 0-1,55 0 1,-27 0-1,-28 0 1,-1 0 0,85 0-1,-85 28 1,-55-28 15,56 0-15,-56 0-16,55 0 15,29 0 17,-56 0-17,-1 0 1,-27 0 0</inkml:trace>
  <inkml:trace contextRef="#ctx0" brushRef="#br0" timeOffset="134096.407">5472 18463 0,'0'-28'47,"56"28"-32,0 0 1,28 0-16,-1 0 15,1-28-15,28 1 16,0-1 0,-29 28-16,1 0 15,84 0-15,27 0 16,-27 0-16,27 0 16,0 0-16,57 0 15,-29 0-15,0 0 16,-27 0-16,-57 0 15,-83 0-15,56 0 16,-28 0-16,27 0 16,-27 0-16,0 0 15,28 0-15,-29 0 16,29 0-16,-28 0 16,-28 0-16,-28 0 15,0 0-15</inkml:trace>
  <inkml:trace contextRef="#ctx0" brushRef="#br0" timeOffset="135985.399">10330 18463 0,'0'0'0,"-83"56"0,55-56 16,-56 0-16,-56 56 15,1-56 1,55 0-1,-28 0 1,-55 0 0,-112 0-1,111 0 17,56 0-17,29-28 1,-1-28-1,28 0 1,28 28 0,-28-83-1,56 83 1,0 0 0,0-28-1,0 0 1,0 0-1,0 0 1,0 28-16,28-27 31,28-1-15,56 0 0,-29 28-1,-27-28 1,56 0-1,-28 28 1,-1 0 0,29 0-1,28 0 1,-29 28 0,-55 0-1,-28 0 1,0 0-1,56 0 1,28 56 0,27 0 15,-139-28-15,56 56-1,-56 0 1,0-28-1,0 55 1,0-27 0,0 0-1,0-28 1,0-28 0,0 28 15,28-28 0,0-28-15,-28 27-1,28-27-15,28 28 16</inkml:trace>
  <inkml:trace contextRef="#ctx0" brushRef="#br0" timeOffset="137235.109">11084 18547 0,'-28'0'47,"-56"0"-47,29 28 15,-29-28-15,0 0 16,28 0-1,0 0 1,-55 0 0,-29 0-1,84 0-15,-111-28 16,-1-56 0,85 28-1,27 1 1,28-1-1,28 28 1,0-28 31,0-28-31,84 0-1,55 84 1,84-83-1,140-1 1,-139 56 0,83 0-1,84 0 1,55 28 0,-55 0-1,0 0 1,-56 56-1,-195-28 1,-56-28 0,223 56-1,-56-28 17,-83-1-17,-141-27 1,1 0 46,-28 28 1,0 0-63,0 0 15,0 0-15,-28 0 16,28 0-16,-55 84 16,-85 27-1,56-83 17,28 0-17,1 0 1,-1 0-1,56-28 1,-28 0 0,-28 0-1,-84-28 1,-111 0 0,-391 0-1,-279 0 1,502 0-16,-195 0 15,139 0 1,335-28 0</inkml:trace>
  <inkml:trace contextRef="#ctx0" brushRef="#br0" timeOffset="137599.677">15495 18268 0,'56'0'16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46:09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7231 3240 0,'56'0'32,"28"0"-32,83 0 15,113 0-15,82 0 16,85 0-1,1089 0 1,-308 0 0,-306 0-1,-196 0 1,-196-84 0,-279 84-1,-111-84 1,-28 57-1,-29-29 1,-55 28 78,56-28-94,0 56 15,0 0-15,27-28 16,196 0 0,-27-28-1,-197 28 1,-55 28 0,0 0 93,-28-56-93,0-27-16,0-1 15,0 28 1,28-251-1,0-84 1,-28 55 0,-84 141-1,56 139 1,-55 56 0,-29 0-1,0 0 1,28 0-16,-27 0 15,-57 0 1,1 0 0,-85 0-1,-529 0 1,-476 0 31,392 0-32,55 0 1,-83 0 0,474 0-1,112 0 1,-168 0 0,84 0-1,56 0 1,112 0-1,111 0 1,56 0 0,28 0 77,0 0-77,-27 28 31,-1 56-31,28-28-1,-28 83-15,28-27 16,-28 56-1,0 55 1,56 84 0,0-167-1,0 0 1,0-57 0,0 113 15,0-112-16,0 55 1,0-83 0,0 0-1,0 0 1,0 28 0,0 0-1</inkml:trace>
  <inkml:trace contextRef="#ctx0" brushRef="#br0" timeOffset="3297.001">1787 4832 0,'0'0'0,"56"-28"15,0 0 1,-29 28-16,29-28 15,112 28 1,195 0 0,558 0-1,-27 84 1,334 112 0,-893-112-1,251-29 16,-27-27-15,-364-28 0,1 0-1,-1 0 1,-27 28 0,-140-28-1,27 28 1,-27-28-1,28 0 1,0 0 0,-28 0-1,0 0 1</inkml:trace>
  <inkml:trace contextRef="#ctx0" brushRef="#br0" timeOffset="5972.538">5333 4888 0,'28'0'140,"0"0"-140,83 0 16,-27 0-16,0 0 16,83 0-1,112 0 1,280 0 0,-57 0-1,-83 0 1,-84 0-1,-223 0 1,27 0 0,-27 0-1,0 0 1,0-56 0,-85 56-1,1 0 16,0 0-31,28 0 32,0 0-17,0 0 1,28-56 0,-29 56 46,-27 0-62,28 0 16,-28 0-16,28 0 15,-28 0-15,28 0 16,-28 0 0,0 0-1,-1 0 16,29 0 1,0 0-17,56 0 1,27 0 0,-83 0-1,-28 0 63,0 0-62,0 0-16,-28 28 16,28-28 265</inkml:trace>
  <inkml:trace contextRef="#ctx0" brushRef="#br0" timeOffset="7905.112">5165 5028 0,'0'0'0,"56"0"0,0 0 16,0 0-16,55 0 16,85 0-1,-1 0 1,84 0-1,56 0 17,28 0-17,-55 0 1,-57 0 0,84 0-1,-223 0 1,-1 0-16,168 0 15,-27 0 1,-113 0 0,-111 0 15,0 0 16,0 0 62,0 0-109,0 0 16,0-28-1,0 28 1</inkml:trace>
  <inkml:trace contextRef="#ctx0" brushRef="#br0" timeOffset="11424.541">3657 6229 0,'56'-56'63,"0"56"-48,56 0-15,55-56 16,-83 56-16,56 0 16,195 0-1,139 0 1,-55 0 0,-251 0-1,-29 0 1,-83 0-1,-28 0 17,28 0 61,-28-56-77,0 56 0,0 0 31,0-28-32,0 0-15,27-27 16,-27 55-1,28-28-15,-56 0 16,56-28 15,-56 0-15,0 0 0,0 28-16,56 0 15,-56-28 1,0 0-1,0 29 1,0-1 0,0 0-1,-140-28 1,-27 28 0,-29-28-1,-27 56 1,-84 0-1,139 0 1,-278 0 15,-85 0-15,-55 0 15,279 0-15,195 56-1,84-56-15,-56 56 16,28 0 0,1-56 15,27 28 31,0-1-30,28 1-17,0 0 1,0 0 0,0 56-1,0 28 1,0 27-1,0-27 1,0-28 0,0 28-1,0-56 1,0-28 0,0-1 30,0 1-30,28-28 140,27 0-140,29 0-16,0 0 16,0 0-16,-28 0 15,251-111 1,-251 111-16,251-56 15,363-56 1,-140 56 0,-111 0 15,-224 28-15,-139 0-1,0 28 1,-28-27 15</inkml:trace>
  <inkml:trace contextRef="#ctx0" brushRef="#br0" timeOffset="12879.847">4663 7095 0,'-28'0'16,"-28"28"-1,28 28 1,-28-56-1,-56 28 1,1-1 0,27-27-1,56 0 1,-84 0 0,57 0 15,-85 0-16,-56 0 1,29 0 0,139-27-16,-84-1 15,84 28 1,-27-28 0,55 0-1,0 0 1,0-56-1,0 0 17,0 0-1,0 29-15,55-29-1,1 28 1,-28 28-16,28-28 15,56-56 1,-1 56 0,-55 29-1,56-29 1,28 28 0,-57-28-1,85 56 1,55 0-1,-55 84 1,-29 27 0,-55-27 15,0 56-15,-28-28-1,-56-84 1,0 55-1,0-27 1,-28 0 0,0 0-16,-28-28 15,28 0 1,-28 28 15,-28 0-15,29-56-1,-57 55 1,84-55 0,-28 0 15,0 0-15,28 0-1</inkml:trace>
  <inkml:trace contextRef="#ctx0" brushRef="#br0" timeOffset="14545.88">3965 7877 0,'0'28'47,"83"-28"-32,-55-28 1,0 28-16,56 0 15,111-28 1,-27 28 0,362 0 15,29 0-15,-29 0-1,-55 0 1,-28 0-1,55 0 1,-334 0 0,139 0-1,-56 0 1,-28 0 0,-111 0-1,-56 0 1,-28-28 296,-28-28-296</inkml:trace>
  <inkml:trace contextRef="#ctx0" brushRef="#br0" timeOffset="15584.396">5891 6815 0,'28'0'0,"56"0"15,0 0-15,27 0 16,113 0 0,27 0-1,-28 0 1,-27 0-1,-57 0 1,-27-55 0,-28-1-1,83-112 1,-83 56 0,-28-27-1,-56 55 1,0 0-1,0-83 1,0 83 0,0 56-16,-28-56 15,0 0 17,-84-55-17,56 83 1,1-28-1,-141 0 1,168 56 0,-28 28-1,1 0 1,-57 0 0,-56 0-1,-111 0 1,56 56-1,111 0 1,56-28 0,28-28 31</inkml:trace>
  <inkml:trace contextRef="#ctx0" brushRef="#br0" timeOffset="16232.802">6477 4832 0,'0'0'0,"-28"0"0,-27 56 16,-57 56-1,-56-28 1,29 27 0,55 1-1,0-56-15,56 0 16,0-28 15,28 0 0,56-28 1,-28 0-17,28 28-15,84 27 16,-1 1-1,29 0 1,-57 0 0,-27 0-1,-84-28 32</inkml:trace>
  <inkml:trace contextRef="#ctx0" brushRef="#br0" timeOffset="17896.357">3881 8743 0,'0'0'0,"28"0"0,0-28 15,55-28-15,57 0 16,167-56 0,-56 57-1,-139 27 1,223-56 0,0 0 15,-223 84-16</inkml:trace>
  <inkml:trace contextRef="#ctx0" brushRef="#br0" timeOffset="19479.978">3630 8547 0,'83'0'31,"29"0"-15,28 0-16,27-56 0,-111 56 16,251 0-1,307 0 1,112 0-1,-391 0 1,-223 0 0,-196 0 140,56 0-156,-55 0 16,-29 0-16,0 0 15,-27 0 1,-420 0-1,252 0 1,-251 0 0,334 0-1,57 0 1,-57-28 0,196 28 15,28-27 141,28-1-157,28 0-15,0 0 16,28 28-16,167 0 31,0 0-31,1 0 31,55 0-15,-140 0 0,-83 0-1,-56 0 1</inkml:trace>
  <inkml:trace contextRef="#ctx0" brushRef="#br0" timeOffset="20087.971">5277 8352 0</inkml:trace>
  <inkml:trace contextRef="#ctx0" brushRef="#br0" timeOffset="22760.31">3713 9385 0,'0'-28'62,"56"0"-46,28-55 0,-28 83-16,83 0 15,113 0 16,-1 0-15,-28 0 0,84 0-1,-27 0 1,-1 0 0,0 0-1,-84 0 1,-27 0-1,111-56 1,-139 56 0,-56 0-1,27 0 1,-27 0 0,-28 0-1,0 0 16,-28 0-15,-1 0 0,1 0 15,0 0-15,0 0 15</inkml:trace>
  <inkml:trace contextRef="#ctx0" brushRef="#br0" timeOffset="25504.803">5389 9274 0,'55'0'32,"1"0"-32,28 0 15,0 0-15,-28 0 0,223 0 31,-140 0-15,-111 0 0,0 0 140,0 0-156,28 0 16,0 0-16,55 0 15,-27 0-15,28 0 31,28 0-15,-113 0 0,29 0-1,-28 0 1,0 0 0,0 0-1,0 0 1</inkml:trace>
  <inkml:trace contextRef="#ctx0" brushRef="#br0" timeOffset="30648.677">1843 10307 0,'28'0'62,"0"0"-30,27 0 46,-27 0-63,0 0 1,0 0-16,0 0 16,0 0-16,28 0 31,-28 0-15,0 0-16,0 0 15,55 0 1,1 0-1,28 0 1,-28 0 15,-29 0-15,29 0 0,0 0-1,28 0 1,-29 0-1,29 0 1,0 0 0,-29 0-1,57 0 1,28 0 0,-29 0-1,-27 0 1,0 0-1,-85 0 1,1 0 0,28 0 15,0 0-15,-28 0-1,28 0 1,0 0-1,-28 0 1,27 28 0,-27-28 15,0 0-15,0 0 15,0 0 16,28 0-16,-28 0 0,0 0 47,0 0-62,0 0 15,0 0 47,27 0-31,-27 0-31,0 0-1,0 0 1,0 0 0,0 0-1,84 0 1,-29 0 0,1 0-1,56 0 1,27 0-1,-27 0 1,-84 0 15,167 0-15,-111 0 0,-28 0-1,-57 0 1,1 0-1,0 0 1,28 0 0,0 0-1,-28-28 1,56 28 0,-29 0-1,-27 0 1,28 0-1,-28 0 32,0 0-15,0 0-17,0 0 16,0 0-15,0 0-16,0 0 16,0 0-1,27 0 17,-27 0-32,28 0 15,28 0 1,-56 0-1,0 0 407,0 0-406,0 0 0,0 0 15</inkml:trace>
  <inkml:trace contextRef="#ctx0" brushRef="#br0" timeOffset="31065.39">7120 10307 0,'27'0'62</inkml:trace>
  <inkml:trace contextRef="#ctx0" brushRef="#br0" timeOffset="32344.793">4774 8408 0</inkml:trace>
  <inkml:trace contextRef="#ctx0" brushRef="#br0" timeOffset="33136.939">6254 8324 0</inkml:trace>
  <inkml:trace contextRef="#ctx0" brushRef="#br0" timeOffset="33852.75">10721 8156 0,'-84'0'0,"29"56"16,-85 84-16,-111 83 31,-1-27-15,1-1-1,56-83 1,-1 56 0,113-140-16,83-1 15,-28-27 1,-28 28 0</inkml:trace>
  <inkml:trace contextRef="#ctx0" brushRef="#br0" timeOffset="34615.854">8962 8212 0,'28'0'0,"84"0"0,-28 0 16,55 0-1,1 140-15,83 27 32,140 169-17,56 83 1,56 55-1,-336-334 1,-55-28 0</inkml:trace>
  <inkml:trace contextRef="#ctx0" brushRef="#br0" timeOffset="35800.55">3937 8827 0,'83'0'63,"57"0"-63,-84 0 0,139 28 15,168 27-15,56 29 16,865 112 15,-558-57-15,-167 1-1,-392-112 1</inkml:trace>
  <inkml:trace contextRef="#ctx0" brushRef="#br0" timeOffset="36544.013">7371 8212 0,'0'0'0,"-112"28"0,0 56 16,-139 55-16,-307 169 16,-1 83-1,-27-56 1,84-56 15,111-83-15,139-84-1,141-57 1,83-55 0</inkml:trace>
  <inkml:trace contextRef="#ctx0" brushRef="#br0" timeOffset="42984.898">2317 11173 0,'56'-28'125,"28"0"-109,-56 28-16,28-28 16,0 28-16,111 0 15,1-28 1,27 28-1,-55 0 1,-1 0 0,-27 0-1,0 0-15,-1-56 16,29 56 0,27 0-1,-27 0 16,-28 0-15,-57 0 0,1 0-1,-28 0 1,0 0 0,0 0-1,28 0 1,0 0-1,0 0 1,-28 0 15,-1 0-15,1 0 15,0 0-15,0 0-1,0 0 48,0 0-47,0 0 46,0 0-46,0 0-1,0 0 1,28 0 15,-29 0-15,1 0-1,0 0 1,28 0 0,-28 0-1,0 0 17,0 0 14,0 0 1,0 0 16,28 0-32,-28 0-15,-1 0-1,1 0 1,0 0 0,0 0-1,56 0 1,0 0-1,-28 0 1,55 0 0,-83 0-1,0 0 1,84 0 0,-28 0-1,-29 0 16,1 0-15,0 0 0,-28 0-1,0 0-15,0 0 16,28 0 0,-1 0-1,1 0 1,0 0 15,-28 0-31,0 0 16,28 0-1,-28 0 1,28 0 0,-28 0-1,27 0 16,-27 0-15,28 0 0,28 0-1,-28 0 1,0 0 0,55 0-1,-55 0 1,0 0-1,0 0 1,-28 0 0,27 0-1,1 0 1,0 0 0,0 0-1,56 0 32,-84 0-31,0 0-1,27 0 1,-27 0 0,28 0-1,-28 0 1,28 0-1,-28 0 1,28 0 0,-28 0-1,27 0 1,-27 0 15,0 0-15,0 0-1,0 0 1,0 0 0,28 0-1,-28 0 1,0 0 0,0 0-1,0 0 1,-1 0-1,29 0 1,-28 0 15,0 0-31,0 0 16,28 0 0,-28 0-16,0 0 46,28 28-30,-29-28 0,1 0-1,0 0 1,0 0 0,0 0-1,28 0 1,-28 0 15,0 0 0,0 0-15,0 0-16,0 0 16,0 0-1,-1 0 16,1 0-15,0 0 0,0 0-1,0 0 1,0 0 0,0 0-1,0 0 1,28 0 15,-28 0-15,0 0-1,-1 0 1,1 0-16,0 0 31,28 0-15,-28 0-1,0 0 1,0 0 0,0 0-1,0 0 1,0 0-16,0 0 16,27 0 15,-27 0 0,0 0-15,0 0-1,0 0 32,0 0-16,-28 28 16,56-28 47,-28 0 15,0 0-109,0 0 16,0 0 15,-1 0 1,1 0-17,0 0 1,-28 28-1,56-28 1,-28 0 0,0 0-1,0 0 1,0 0 46,0 0-30,0 0-17,0 0 1,0 0 0,-1 0-1,1 0 1,28 0-1,-28 0-15,56 0 16,0 0 0,-1 0-1,-27 0 17,-28 0-32,28 0 31,28 0 0,0 0-15,-29 56-1,1-56 1,-28 0 15,0 0-15,0 0 31,0 0-32,0 0 17,28 0-17,-1 0-15,-27 0 31,0 0-15,0 0 0,0 0-1,0 0 1,28 0 109,-28-28-94,0 28-15</inkml:trace>
  <inkml:trace contextRef="#ctx0" brushRef="#br0" timeOffset="43767.975">12452 10447 0,'-28'56'32,"0"-29"-32,-55 29 15,55 28-15,-56 28 16,28-28 0,-167 223-1,111-112 1,84-139-1,0 0 1</inkml:trace>
  <inkml:trace contextRef="#ctx0" brushRef="#br0" timeOffset="45568.691">11950 11341 0,'28'0'0,"-1"-28"16,1 28-16,0 0 15,28-28-15,-28 28 16,28-56 0,-28 56-1,28 0 1,55 0 0,-55 0 15,-28 0-16,0 0 1,0 0 0,0 0-1,0 0 1,28 0 0,-28-56-1,-1 56 1,29 0-1,0 0 1,-28 0-16,28 0 16,0 0-1,0 0 17,-1 0-17,1 0 1,56 0-1,-56 0 1,55 0 15,-83 0-15,84 0 0,-28 0-1,-28 0-15,55 0 16,-55 0-1,56 0 1,55 0 0,-111 0-1,84 0 1,-28 0 0,-1 0-1,-27 0 1,28 0 15,-1 0-15,1 0-1,139 0 1,-139 56 0,28-56-1,-29 56 1,1 0-1,0-29 1,-57-27 0,-27 28 15,0-28-15,28 0-1,-28 0 1,0-28-1,0 1-15,56-1 32,-29 0-1,-27 28-15,28-28-1,-28 28 32,0 0-31,28 0-16,-28 0 15,83 0 1,-55 0 0,-28 0 124</inkml:trace>
  <inkml:trace contextRef="#ctx0" brushRef="#br0" timeOffset="46388.132">15523 11257 0,'0'-28'47,"56"28"-32,-28 0-15,28 0 16,28-28 0,-28 28-16,167-28 15,-139 28 1,-28 0-1,-1 0 17,1 0-17,0 0 1,0 0 0,-28 0-1</inkml:trace>
  <inkml:trace contextRef="#ctx0" brushRef="#br0" timeOffset="47232.464">2094 11536 0,'28'0'15,"56"0"1,55 0-16,-55 0 15,419 0 1,585 0 0,-780 0-1,138 0 1,-390 0 0,-28 0 30</inkml:trace>
  <inkml:trace contextRef="#ctx0" brushRef="#br0" timeOffset="50424.591">12201 5503 0,'0'0'0,"-56"0"16,28 28-16,-28 27 15,-27 29 1,55 28-1,28-28 1,0 0 0,0-1-1,111 29 17,57-28-17,83-28 1,28 28-1,-223-84 1,0 0 0,-28 0-1,28 0 17</inkml:trace>
  <inkml:trace contextRef="#ctx0" brushRef="#br0" timeOffset="51040.945">13150 5614 0,'0'28'63,"0"0"-63,0 0 15,0 84 1,0-56-16,0 0 16,0 139-1,0-111 1,0 28 0,28-112 93</inkml:trace>
  <inkml:trace contextRef="#ctx0" brushRef="#br0" timeOffset="51745.255">13681 5419 0,'28'-28'15,"27"28"1,1 56 0,-28-28-16,0 111 15,56-27 1,-84 28 0,0 83-1,-56 1 1,-56-85-1,1 1 1,55-56 0,28-28-1</inkml:trace>
  <inkml:trace contextRef="#ctx0" brushRef="#br0" timeOffset="53277.98">12089 7151 0,'0'0'0,"-56"0"0,28-28 15,-27-56-15,-29 0 16,-56-139 0,29-1-1,-57-195 1,112 140-1,-27-84 1,83 251 0,0-56-1,0 1 1,55 111 0,113-56-1,-56 84 1,111-28-1,196 1 1,167 55 0,84 0-1,-28 83 1,-418 85 0,-57 111-1,-83 1 1,-28 27-1,-56 56 1,-56-28 0,-195 0-1,-29-83 1,1-85 15,56-27-15,83-84-1,-223 28 1,196-84 0,-85 28-1,225-28 1,-1 0 0,0 28 15,0-28 266</inkml:trace>
  <inkml:trace contextRef="#ctx0" brushRef="#br0" timeOffset="55416.147">11224 5977 0,'0'0'0,"-140"56"16,28 28-1,-55 0 1,27 56 15,29-29-15,27 1-1,28 56 1,-28 111 0,56 56-1,28-139 1,0-29 0,0-55-1,112 28 1,56-84-1,-57 27 1,-55-83 0,0 28-1,-28-28 17,28 0-17,-28 0 1,0 0-1,-1 0 64,1 0-64,28 0 376,0 0-376,84 0-15,-1 28 16,-83-28-16,84 0 16,195 28-1,921 84 1,-614-112 0,-139 0-1,-252 0 1,-167-28-1,-28 0-15,167-140 16,-55 1 0,-1-113-1,-83 85 1,-28-56 15,0-29-15,-56 29-1,0-112 1,0 251 0,55-111-1,-55 27 1,0-195 0,0 112-1,-28 111 1,-83-27-1,27 27 1,-28 56 0,-139-111-1,-28 83 1,167 56 15,-111 0-15,-28 29-1,-1-1 1,-83 28 0,112 28-1,-168 0 1,-279 0 0,-84 84-1,196-29 1,139 57-1,279-112 1,-27 56 0,83-28-1,56 28 110,0-56-125,28 28 16,-28 56-16,0-1 16,-27 225-1,55-85 1,0 29-1,0 139 1,0-84 0,0-251-1,0 0 1</inkml:trace>
  <inkml:trace contextRef="#ctx0" brushRef="#br0" timeOffset="55978.841">9521 5670 0,'-28'0'63,"28"28"-48,0 28-15,28-28 16,-28 28-16,83 28 15,-27-29 1,-28-27 0,0-28 15,0 0 0,28 0-15,28-28-1,27-55 1,1-57 0,111-28-16,-167 85 15,223-113 1,1-27 0,-169 111-1,-27 28 1,-28 28-1</inkml:trace>
  <inkml:trace contextRef="#ctx0" brushRef="#br0" timeOffset="57991.904">2038 12514 0,'0'0'0,"56"0"0,56 28 16,-56-28-1,55 28 1,-83-28 0,0 0-1,28 0 1,0 0 0,-28 0-1,55 0 1,1 0-1,-56 0 1,0 0 0,28 0 15,0 0-15,-28 0-16,27 0 15,1 0 16,-28 0-15,0 0 0,28 0 15</inkml:trace>
  <inkml:trace contextRef="#ctx0" brushRef="#br0" timeOffset="63271.555">1312 12430 0,'0'0'0,"28"0"79,0 0-79,0 0 15,0 0 1,28 0-1,-28 0 1,0-56 0,0 56-1,-1 0 1,1-28 0,28 0-1,-28 28 1,28-28-1,28 28 1,27 0 0,-27-28-1,0 0 1,-28 28 0,0 0-1,27 0 16,-83-28-15,56 28 0,0-27-1,28-1 1,-56 28 0,0 0-1,55 0 1,-27 0-1,0 0 1,56 0 0,-56 0-1,-29 0-15,57 0 16,0 0 0,-28 0-1,0 0 16,55 0-15,-83 0 0,56 0-1,0 55 1,0 1 0,-1 0-1,29 56 1,-56-112-1,-28 28 1,0-28 93,0 0-93,0 0 0,-1 0-16,29 0 15,-56-28 1,28 28 0,0-28-1,0 28 1,0 0-1,28 0 1,0 0 0,55 0-1,-83 0 17,0 0-32,0 0 15,0 0 16,28 0-15,-28-28 0,28 28 46,-1 0-46,-27 0-16,0 0 15,28 0-15,0 0 16,-28 0 0,0 0-1,28 0 1,-1 0 0,-27 0-16,56 0 15,-56 0 1,112-28-1,-84 0 1,55-28 0,-55 56-1,139 84 1,-167-56 0,112 56-1,-56-28 1,0-56-1,-29 0 1,1 0 0,84 0-1,-56-56 1,-29 0 0,1 0 15,28 56 0,-56 56-15,0 0-1,28 28 1,-28-29 0,-28-27-1,28-28 1,27 0-1,85-28 1,-28-55 0,-57-1-1,1 56 1,0 28 46,0 28-62,-56 28 16,84-28 0,-56-28-1,0 0 1,-1 0 0,1 0-1,28 0 1,0 0-1,-28 0 32,0 0-31,28 0 0,-28 28-16,111-28 15,-83 0 1,56 0 15,-28 0-15,55 0-1,-27 0 1,0 0 0,-85 0-1,141 0 1,-28 0-1,167 0 1,-168-28 0,-55 0-1,28-56 1,-84 84 0,27 0 15,1 0 0,-28 0-15,84 0-1,-84 0 1,0 0 0,0 0-1,0 0 1,0 0-1,-1 0 1,1 0 0,0 0 15,0 0-31,28 0 16,-28 0-16,167 0 15,-27 0 16,-28 0-15,-113 0 0,29-28-1,0 0 1,28 28 0,-28-28-1,83 28 1,-55 0-16,28 0 15,-84 0 1,28 0 0,-29 0-1,29 0 1,-28 0 0,28 0-1,0 0 48,0-28-48,-28 0 17,0 0-1,-28 0 234</inkml:trace>
  <inkml:trace contextRef="#ctx0" brushRef="#br0" timeOffset="65274.771">9297 12709 0,'-56'0'31,"-55"0"-15,-1 0-1,28 0-15,-27 0 16,27 0-16,-56-112 16,29-27 15,-1-168-16,84 195-15,28 56 0,-28-84 32,28 29-17,0 55 1,0 28 0,0-28-1,56 28 1,56-28-1,-1 28 1,85 28 0,-57 0-1,113 0 1,-197 0 0,29 0-1,-28 0 1,-28 56-1,-28 28 17,0-28-17,0 83 1,0-27 0,-56 28-1,-83-1 1,55 29-1,28-112 1,0 0 0,28 0-1,-56-1 1,29-27 0,-57 56-1,56-84 1,28 28-1,-28-28 17,-83 0-17,-57-56 1,57 0 0,139 28-1,-56-55 1,56 27-1,-56-84 1,56 84 0,0-27-1,56-1 1,-28 84 0,28-56-1,27-56 1,-55 112-1,56-56 1,-56 56 15,84 0-15,27 0 0,29 0-1,27 0 1,1 56-1,-57 0-15,29 56 16,-85-1 0,-55-55-1,-28 28 1,0-28 0,0-28-1,0 0-15,0 56 16,0-56-1,0 27 17,-28-27-17,-27 28 1,27 0 0,-56 0-1,0 56 1,0-56-1,29 27 1,27 1 0,-56 28-16</inkml:trace>
  <inkml:trace contextRef="#ctx0" brushRef="#br0" timeOffset="67216.044">726 13631 0,'56'0'32,"83"0"-32,-27 0 15,-56 0-15,56 0 16,55 0-1,168 0 1,-167 0 0,-85 28-16,113-28 15,-1 0 1,57 0 0,-57 0-1,28 0 1,84 0-1,-139 0 1,-112 0 15,83 0-15,1 0 0</inkml:trace>
  <inkml:trace contextRef="#ctx0" brushRef="#br0" timeOffset="70008.127">1340 13547 0,'28'0'78,"0"0"-78,56 0 16,27 0-16,29 0 15,83 0 1,29 0 0,474 0-1,-140 0 1,-167-28-1,-224 28 1,-55 0 0,-84 0 15,-1 0-15,-138 0 140,-1 0-156,28 0 15,-56 0-15,-27 0 16,-29 0-16,-306 0 16,-1 0 15,112 0-15,140 0-1,55 0 1,29 0-1,83 0 1,0 0 0,0 0-1,0 0 1,-83 0 0,-1 0-1,112 0 1,84 0 124,0 0-140,55 0 16,1 0-16,-56 0 16,56 0-1,55 0-15,308 0 16,167 0 0,-84 0-1,1 0 1,-168 0-1,-112 0 1,-140 0 0,-111 0 15,-84 0 125,1 0-140,-1 0-16,0 0 15,-112 56 1,29-56-16,-29 0 16,-223 0-1,-83 0 17,-85 0-17,364 0-15,-84 0 16,195 0-1,-56 0 1,85 0 0,27 0-1,-28 0 1,28 0 0,-28 0-1,0 0 1,28 0-1,-28 28 95,56 0-95</inkml:trace>
  <inkml:trace contextRef="#ctx0" brushRef="#br0" timeOffset="71364.551">12676 12262 0,'0'0'0,"0"84"16,0 0-16,0 83 15,0 57 17,0 83-17,0-27 1,0-85-1,0-55 1,0 111 0,0-83-1,0-84 1,0-57 0,0-82 46</inkml:trace>
  <inkml:trace contextRef="#ctx0" brushRef="#br0" timeOffset="73484.765">12676 12011 0,'27'0'47,"85"0"-32,0 0-15,-28 0 16,55 0-16,392 0 15,55 0 1,-167 0 0,-308 0-1,-55 0 1,-28-28 15,28 28-15,28-56-1,-28 56 1,0 0 0,-1 0-1,-55 28 17,28 28-17,0 28-15,0 167 16,28 308-1,28 195 1,-1-84 0,-55-139-1,-28-168 1,28-139 15,-28-169-15,-28-55 46,0 0-46,-55 0-16,27 0 16,-140 0-1,-111 0 1,140 0-1,-84 0 1,55 0-16,-111 0 16,0-27-1,0-29 17,83 28-17,141 28 1,-1 0-1,56 0-15,0 0 47,0 0-47,0 0 16,0 0 0,0 0-1,-28 0 1,29 0-1,-1 0 1,0 0 0,0 0-1,-56-112 1,84 0 0,0-55 15,0-113-16,0 85 1,28-196 0,56-28-1,27 56 1,29 0 0,-84 167-1,-28 28 1,28 1-1,-56 111 1,0 28 0,28 28-1,-28-28 173,-28-28-157,0 28-15,0 0-1,-28-27 1,0 55-16,56-28 31,-56 0 79</inkml:trace>
  <inkml:trace contextRef="#ctx0" brushRef="#br0" timeOffset="74616.78">12620 12151 0,'-28'0'46,"28"28"-30,-28 27-16,0 57 0,28-28 16,-56 139-1,56-55 1,0 139 0,0-111-1,0 167 1,0 56-1,0 0 1,0-196 0,0-111-1,-28 111 1,28-111 0,0 0-1,0-84 16,0 0 1,0-56 171,0-56-203,0 0 15,0-55-15,0 55 16</inkml:trace>
  <inkml:trace contextRef="#ctx0" brushRef="#br0" timeOffset="77920.721">12368 12039 0,'28'0'265,"28"0"-249,0 0-16,28 0 16,-56 0-1,223 0 1,-139 0 0,-29 0-1,29 0 1,56 0-1,-1 0 1,1 0 0,-1 0-1,-27 0 1,27 0 0,113 0 15,-85 0-16,28 0 1,-55 0 0,-140 0-1,0 0 17,0 0-17,27 0 1,-27 0-1,0 0 32,28 0-47,28 0 32,-56 0-32,0 0 31,-28 28 0,0 0-15,0 0-1,0 55 1,0-27 0,0 56-1,0 0 1,0 83-1,0-27 1,0 27 0,0 113-1,0-113 1,0-27 0,0 111 15,0-139-31,0 335 15,0-252 1,0-27 0,0-29-1,0-55 1,28 28 0,0-85-1,-28 1 1,0-28-1,0 28 1,-28-56 203,-56 0-204,-28 0-15,1 0 16,-57 0-16,84 0 16,-195 0-1,-224 0 1,85 0 0,83 0 15,-140 0-16,307 0 1,-55 0 0,28 56-1,27-28 1,112-28 0,28 0-1,0 28 48,28-56 93,0 0-156,0 0 0,0-28 16,0 0-16,0 28 15,84-111 1,-56 27-1,0-28 1,28 29 0,-56 55-1,56-84 1,-56 28 0,84-167-1,-84 223 16,0-111-15,0-57 0,0-55-1,0-1 1,0-83 0,0 252-1,0 27-15,0-84 16,0 84-1,0-27 1,0 55 0,0 28-1,-28-28 1,28 28 0,-28 28-1,28-28 16,0-28 329,0 28-345,0 0 1,0 1 0</inkml:trace>
  <inkml:trace contextRef="#ctx0" brushRef="#br0" timeOffset="78540.894">12173 11871 0,'0'-28'47,"56"28"-31,0 0-1,0 0 1,-1 0-1,29 0 1,-28 0 0,-28 0-1,0 0 95</inkml:trace>
  <inkml:trace contextRef="#ctx0" brushRef="#br0" timeOffset="79087.943">12257 12346 0,'0'0'0,"-56"140"16,28-84-16,0 55 15,-84 29-15,1 111 31,27-27-15,28-168 0,28 28-1</inkml:trace>
  <inkml:trace contextRef="#ctx0" brushRef="#br0" timeOffset="81980.331">12005 12318 0,'0'-28'16,"28"56"-1,84 0-15,0 28 16,83 84-1,-27-1 1,27 1 0,1 28-1,-141-85 1,-27-83 15,-28 28 0,28-28-15,0 0 0,28 28-1,-28 0 17,-28 0-17,28-28 1,-28 28 109,-28 0-125,-56-28 0,-27 28 15,55 0 1,-196-28 0,-334 0-1,474 0 1,1 0 0,55 0-1,28 0 1,0 0 15,0 0-15,56-28 171,-28-28-171,0 0-1,84-56-15,-84 57 16,56-57 0,-1 0-1,29-28 1,-56 112 0,-28-27-1,56 27 1,-56 0 15,0 0-15,28 0-16,0-28 15,0 56 1,0-28 0,28-28-1,-29 28 1,1 0-1,0 28 1,28 0 31,-28 0-31,28 56-1,-28-28-15,111 168 16,29-29 15,-28 29-15,-1-29-1,1 1 1,-112-112 0,0-28-1,-1 0 1,-27 0 390,0 0-359,0 0 15,0-1 63,0 1 63,-27-28-172,-1 0-16,0 0 15,0 0-15,-56-55 16,-28 55 15,-195 0-15,196 0-1,-141 0 1,113 0 0,55 0-1,56 0 1,0 0-1,-28 0 1,0 27 0,28-27 156,-27 28-157,27-28 1,0 28-1</inkml:trace>
  <inkml:trace contextRef="#ctx0" brushRef="#br0" timeOffset="83072.728">1703 13882 0,'28'0'109,"112"-83"-109,-29 83 0,57-28 16,-84 0-16,111 0 16,447-28-1,-139 28 1,-140 28-1,-307 0 17,-29 0-17,1 0 1</inkml:trace>
  <inkml:trace contextRef="#ctx0" brushRef="#br0" timeOffset="89513.694">866 13882 0,'0'28'47,"0"56"-47,0-28 15,0 28-15,0 0 0,0-1 16,0 113 15,0-56-15,0 27 0,0-55-1,0 55 1,0-111-1,0 0 1,0 0 0,0 28-1,0-56 1,0 0 0,0 28 30,0-28-14,0-1 61,0 1-77,0 0 31,0 0-16,0 28-15,27-28 15,29-28 0,-28 0 16,0 0-31,0 0-1,0 0 1,0 0 0,28 0-1,-28 0 1,27 0 0,-27 0-1,0 0 1,56 0-1,0 0 1,-56 0-16,83 0 31,29 0-15,-28 0 0,27 0-1,141 0 1,-1 0-1,-112 0 1,168 0 0,112 0-1,-28 0 1,-56 0 0,-112 0-1,0 0 1,56 0-1,28 0 1,0 0 15,-195 0-15,-112 0 15,56 0-15,-28 0-1,111 0 1,-111 0 0,-28 0-1,0 56 1,0-56 0,139 0-1,-27 0 1,-28 0-1,-1 0 1,1 0 15,0 0-15,27 0 0,84 0-1,-27 0 1,-84 0-1,-84 0 1,-1 0 15,1 0-15,28 0 31,-28 0-32,0 0 17,-28-28 249,0 0-265,0-28-1,0 0 1,0-139-1,0 55 1,0 56 0,0-83-1,0 27 1,0 56 0,0 28-1,0 28 1,0 1-1,0-29 1,0 0 0,0 28 15,0-56-15,0 56-1,0-84 1,0 29-1,0 27 1,0-56 0,56 28-1,-56 0 1,0 57-16,0-29 31,0 28-15,0-56-1,0 56 17,56-56-32,-56 56 31,0 0 94,-28 28-125,-28 0 16,-28 0-16,0 0 15,1 0-15,-57 0 16,28 0-16,-195 0 15,251 0 1,-195 0 15,-84 0-15,-56 0 0,-111 0-1,250 0-15,-194 0 16,-57 0-1,1 0 1,55 0 0,-56 0-1,57 0 1,55 0 0,28 0-1,167 0 1,29 0-1,83 0 1,56 0 0,0 0 15,-28 0-15,-27 0-1,27 0 1,28 0-1,0 0 1,-28 0 0,-28 28-1,29 0 1,55 0 203,0 0-204,0 0-15,0 28 0,0 0 16,0 0 0,0-1-16,0 85 15,0 56 1,0-1-1,-56 140 17,28-251-32,28 168 31,-28-141-31,0 1 16,28 0-1,0-84 16,0 0 157,28-28-172,0 0 15,0 0 0,28 0-15,-1 0-1,-27 28 1,0-28-16,28 0 16,112 55-1,-57-27 1,-27 0-1,0-28 1,83 0 0,168 0 15,-55 0-15,-113 0-1,84 0 1,140 0-1,-56 0 1,112 0 0,0 0-1,251 0 1,-419 0 0,223 0-1,57 0 1,-112 0-1,-196 28-15,0-28 16,-111 0 0,-29 0 15,-27 0-15,56 0-1,-29-28 1,-27 0-1,0 28 1,-28 0 0,-28-28 15,0 28 141,-1-28-63,-27 1-93,0-29-1,0-28-15,0-84 16,0 57-16,0 27 16,0-112-1,0 29 17,0 83-17,0 0-15,0-28 16,0-27-1,0 55 1,0-56 0,0-111-1,0 167 1,0-28 0,0 84-1,0 0 1,0 0 93,-27 28-109,-29 0 16,-28 0-16,28 0 15,-195 0 1,-56 0 0,195 28-1,-55 0-15,-280 28 16,0 0 0,-55-56-1,27 56 1,-28-56-1,29 0 1,-1 0 0,-55 0-1,55 0 17,56 0-17,224 0 1,111 0-1,-28 28 1,1 0 0,-113 0-1,168-28 17,29 0-17,-29 0 16,28 28-31,-56 0 16,-84 27 0</inkml:trace>
  <inkml:trace contextRef="#ctx0" brushRef="#br0" timeOffset="91832.851">1228 16285 0,'28'0'93,"0"0"-77,0 0-16,56 0 16,-56 0-16,28 0 15,111 0 1,-55 0-16,139-56 15,-111 56 1,27 0 0,29 0-1,27 0 32,-111 0-47,55 0 16,-55 0-1,-56 0 1,28 0 0,27 0-1,1 0 1,0 0 0,-1 0-1,-55 0 1,-28 0-1,0 0 1,84 0 15,-84 0-15,27 0 31,-27 0-32,56 0 1,28 0 0,-56 0 15,-28 0 63,-1 0-79,29 0-15,-28 0 16,0 0 0,0 0-16,28 0 31,56 0-16,-84 0 1,-1 28 0,1-28 93</inkml:trace>
  <inkml:trace contextRef="#ctx0" brushRef="#br0" timeOffset="92400.07">3406 16396 0</inkml:trace>
  <inkml:trace contextRef="#ctx0" brushRef="#br0" timeOffset="93803.761">810 16229 0,'28'0'46,"0"-28"-30,-1 28-16,29 0 16,28 0-16,139 0 15,29-28 1,-85 28 0,168 0 15,140 0-16,-280 0 1,-27 56 0,27-56-1,84 0 1,-223 0 0,56 0-1,-84 0 1,0 0 15,28 0-15,27 0-1,-27 0 1,-28 0-16,0 0 47,0 0-32,84 0 1,55 0 0,-139 0 15,0 0-31,0 0 16,0 0-1,0 0 1,139 0-1,57 0 1,-113 0 0,-83 0-1,0 0 1,0 0 15</inkml:trace>
  <inkml:trace contextRef="#ctx0" brushRef="#br0" timeOffset="94800.105">3378 16201 0,'56'0'62,"84"0"-62,27-28 16,-55 28-16,28 0 15,-85 0-15,85 0 16,251-56 0,-252 28 15,-83 28-16,-28 0 32,-56 0 47,-28 28-94,1-28 16,-113 28-16,84-28 15,-55 0-15,-57 84 16,-111-84 0,140 0-1,-57 0 16,-250 0-15,278 0 0,29 0-1,111 0 1,0 0 0,0 0-1,28 0 1,-28 0-1</inkml:trace>
  <inkml:trace contextRef="#ctx0" brushRef="#br0" timeOffset="96519.557">1284 17039 0,'28'0'47,"0"0"-31,56 0-16,28 0 15,-29 0 1,85 0 0,195 0-1,111 0 1,85-28 0,-336 0-1,-167 28 1,112-28-1,-113 28 1,-55-28 0,28 28-1,28 0 17,-28 0-17,-56 0 110,-28 0-125,0 0 16,-55 28-16,-308 28 15,335-56 1,-362 0 15,250 0-31,-251 0 16,364 0 15,-29 0-15,56 0-1,-28 0 1,29 0 0,27 0-16,0 0 15,0 0 1,28-28 140,28 0-140,28 28-1,55 0-15,-55 0 16,84 0-16,27 0 16,1 0-1,83 0 1,28 0 0,84 0-1,28 0 1,-140 0-1,-223 0 1,0-28 0,0 28-1,0 0 1</inkml:trace>
  <inkml:trace contextRef="#ctx0" brushRef="#br0" timeOffset="96919.798">5668 16340 0,'0'0'0,"111"0"16,57-55-16,-56 55 15,167-28 1,-56-28 0,1 28-1,-85 28-15,112-56 31,-55 0-15,-140 28 0</inkml:trace>
  <inkml:trace contextRef="#ctx0" brushRef="#br0" timeOffset="97403.789">7147 15586 0,'56'0'32,"0"0"-17,28 0-15,0 84 16,-56-28-16,55-28 16,-83 0-1,0 56 1,0-29-1,0 169 1,-56-112 0,-83-29-1,83-27-15,28-56 16,-56 28 0,56-28 62</inkml:trace>
  <inkml:trace contextRef="#ctx0" brushRef="#br0" timeOffset="98275.875">8153 15111 0,'-28'0'15,"28"28"1,0 28 0,0 0-16,0 140 15,0-29 16,0 113-15,0-85 0,0 56-1,0-27 1,0-112 0,0-84-1</inkml:trace>
  <inkml:trace contextRef="#ctx0" brushRef="#br0" timeOffset="102235.82">7873 15167 0,'0'-28'109,"28"28"-93,56 0-16,0 0 16,167 0-1,-111 0 1,83 0 0,84 0-1,-111 0 1,139 0-16,-140 0 31,84-56-15,-167 29-1,-84-1 1,0 28 15,0 0 94,-28 28-94,0-1-31,0 29 16,0 0 0,0 56-1,0 28 1,0 167 0,0-195-1,0 55 1,0 1-1,0-29 1,0-27 0,28-28-1,-28 0 1,28-56 0,-28 56-1,0-57 1,0 29 15,0-28-15,0 0-1,0 0 1,0 0 0,27 0-1,-27 0 16,28-28 1,-28 28-32,0 0 62,28-28-46,-28 56 78,-56-28-94,29-28 15,-29 0-15,0 0 16,-28 27-16,-139-27 15,55 0 1,112 0-16,-195 0 16,-140 0-1,-139 0 1,418 0 0,0 0 15,84-27-16,-27 27 1,-1-28 0,28 0-1,-28 28 32,0 0-47,0 0 16,28 0 124,28-28-124,0 0-16,0 0 16,0 0-16,0 0 15,0-28 1,0-28 0,0 1-1,28-29 1,-28 0-1,0-28 1,0-27 0,0-29-1,0 113 1,0-57 0,0 56-16,0-28 15,0 56 16,0 1-15,0-1 0,0 28-1,0 0 1,0 0 0,56 28 280,-28 0-296,112-28 16,-1 28-16,-83 0 16,251-28-1,56 28 1,84 0 0,-196 0 15,-55 0-16,-85 0 1,1-28 0,28 28-1,-85-28 1,1 0 31,0 0-47,-28 28 15,0 0 48,0-28-63,0 28 31,0 0-31,83-28 16,-83 28 281,-28 28-282,0 28 1,0-28-16,0 28 16,0 0-1,0 0 1,28 83-1,-28-55 1,0 84 0,0-84-1,0 55 1,0 57 0,0-1-1,0-139-15,0 28 16,0-56-1,0 56 17,0-56-17,-28 0 48,0 0-32,28 0 110,-27-28-126,27 55 1,0-27-16,0 0 16,0 28-1,0-28 1,0 0-1,0 0-15,0 0 16,0 56 0,0-56 15,0 27-15</inkml:trace>
  <inkml:trace contextRef="#ctx0" brushRef="#br0" timeOffset="127460.753">1089 17123 0,'56'0'63,"27"0"-63,57 0 15,0 0-15,55 0 16,-27 0-1,474 0 1,-307 0 0,-279 0-1,-1 0 1,-27 0 0,168 0-1,-84 0 1,-57 0-1,-27 0 17,0 0-32,84 0 31,-28 0-15,-56 0-1,-1 0 1,1 0 78,0 0-79,28 0 16,-28 0-15,0 0 0,0 0 15,0 0-15,0 0-1,28-28 1,-28 28-1,55-28 1,-27 28 62,-28-28-78,0 0 125,-28 0-125,0 0 31,0 0-15,0 0 15,0 0-31,0 0 16,0-28 0,0 28-1,0 1 1,0-1-1,0-28 1,0 28 0,0 0-1,0-28 17,0 28 14,0 0-30,0-28 0,-28 56-1,0 0 1,-111 0 0,-1 0-1,-139 0 1,55 0-1,-83 0 1,140 0 0,-112 0-1,-29 0 17,57 0-17,-28 0 1,56 0-1,55 0-15,-55 0 16,111 0 0,28 0-1,28 0 1,29 0 15,-29 0 0,28 0-15,0 0-16,0 0 219,28 28-204,0 0-15,0 28 16,0 0-16,84 0 16,-1 111-1,1-27 17,-84-84-17,0 0 1,56 0-1,-56-29 1,0 1 0,28 0 249,0-28-249,0 0 0,56 0-1,-1 0 1,-27 0-16,28-56 15,56 56-15,27 0 16,140-55 15,56 55-31,-112 0 32,-195 0-17,-56 28 1</inkml:trace>
  <inkml:trace contextRef="#ctx0" brushRef="#br0" timeOffset="128299.996">4774 16899 0,'84'-28'15,"84"0"1,-113 28-16,57-28 16,195-28-1,363-27 1,-28-1-1,-586 84 1,56-28 0</inkml:trace>
  <inkml:trace contextRef="#ctx0" brushRef="#br0" timeOffset="130115.74">6757 16285 0,'83'28'32,"-55"-28"-32,28 0 15,28 27-15,-56 29 32,0 0-17,-28 56 1,0-28-1,0 27 1,-56 29 0,0-84-1,-56 28 1,-27 0 0,139-112 280,0 0-280,28 28 78,-28-28-79,0 0-15,28 0 0,-28-28 16,0 0 0,0-139-1,0 83 1,0-28 0,0 84-1,0 28 1,28-27-1,-28 27 267,27 28-282,29 0 15,-28 0-15,0 0 16,28 56 15,-56-29 16,0 1-16,0 0-15,0 0 0,0 28-1,0-28 1,0 0 15,0 0 0,0 0-15,0 0-16,0 28 31,0-28 32,0 0-48,0-1 1,0 1-16,56 0 16,-56 0-1</inkml:trace>
  <inkml:trace contextRef="#ctx0" brushRef="#br0" timeOffset="131932.551">6757 16396 0,'0'28'94,"0"28"-94,55 0 15,1 0-15,-28-28 16,28 56-1,-28-29 1,-28 1 0,28-56-1,0 0 142,0 0-142,0 0-15,-28 28 156,-28 0-156,-28 28 32,28-28-32,-56 56 15,56-56 79,0 0-78,0 0 406,1-28-407,27-56 1,0-28-1,0 28 1,0-28 0,0 0-1,0-27 1,0 83 0,0-56-16,0 28 15,0-56 1,0 57-1,0-1 1,0 28 15,27 0 1</inkml:trace>
  <inkml:trace contextRef="#ctx0" brushRef="#br0" timeOffset="135780.254">1284 17095 0,'56'0'47,"0"0"-47,0 0 16,83 0-16,29 0 15,418 0 1,28 0 0,-334 0-1,-113 0-15,-27 0 16,-84 0-1,111 0 1,-139 0 265,0 0-265,0 0 406</inkml:trace>
  <inkml:trace contextRef="#ctx0" brushRef="#br0" timeOffset="137452.723">1117 17402 0,'-56'0'78,"28"56"-62,28-28 0,-28-28-16,28 28 15,-56 0 1,56-1-16,0 113 16,0-84-1,0 56 1,0-56-1,0 55 1,0-27 0,0 0-1,0-56 1,0 28 0,0 0 15,28-1-16,-28 29 1,28-56 0,-28 0 15,0 0 110,0 0-141,28-28 15,0 56-15,0-56 125</inkml:trace>
  <inkml:trace contextRef="#ctx0" brushRef="#br0" timeOffset="140627.685">1591 17877 0,'28'0'203,"0"0"-187,0 0-1,0-28 1,0 28 0,28 0 15,-28 0 0,0 0-15,0 0-16,-28-28 31,28 28 32,-1 0 93,29 0-125,28 0-15,-56 0-16,0 0 15,0 0 1,56 0 0,-29 0-1,29 0 1,-28 0-1,-28 0 1,28 0 0,-28 0-1,0 0-15,27 0 16,1 0 0,-28 0-1,28 0 1,-28 0 15,56 0-31,-28 0 31,-29 0-15,1 0 0,0 0-1,84-56 1,-84 56-16,0 0 15,28 0 1,-28 0 0,0 0-1,27 0 17,-27 0-1,28 0-16,-28 0 267,0 0-267,28 0 32,0 0 0,-28 0-31,27 0 46,-27 0-46,0 0-1,0 0 1,0 0 0,0 0-1,0 0 1,0 0 0,28 0-1,0 0 1,-1 0-1,-27 0 48,0 0-47,28 0-1,-28 0 1,28 0 31,-28 0-32,55 0 1,-27 0 0,28 0-1,0 0 1,28 0-1,-57 0 1,57 0 0,139 0-1,-167 0 1,28 0 0,-56 0-16,-1 0 15,1 0 1,0 0 15,28 0-15,-56 0-1,56 0 1,-57 0 0,29 0-1,0 0 16</inkml:trace>
  <inkml:trace contextRef="#ctx0" brushRef="#br0" timeOffset="142428.521">1647 18575 0,'0'28'0,"28"-28"16,28 0 15,-28 0-31,28 0 16,-28 0-16,28 0 15,-29 0-15,29 0 16,0 0-16,-28 0 15,28 0-15,-28 0 16,0 0-16,0 0 16,0 0-16,27 0 15,-27 0-15,0 0 16,0 0 0,0 0 15,0 0-31,0 0 15,0 0 1,0 0-16,28 0 16,-28 0-1,-1 0-15,1 0 16,0 0-16,28 0 16,0 0-16,0 0 31,-28 0-16,0 0 17,0 0-32,-1 0 15,1 0 1,0 0 0,0 0-1,28 0 32,-28 0-31,0 0-1,0 0 63,0 0-46,0 0-1</inkml:trace>
  <inkml:trace contextRef="#ctx0" brushRef="#br0" timeOffset="144716.01">3295 18575 0,'0'0'0,"55"0"16,-27 0-16,28 0 15,0 0-15,0 0 16,28 0 0,-57 0-16,57 0 0,0 0 15,-28 0 1,28 0-16,27 0 0,29 0 16,-28 0-1,-1 0-15,-27 0 16,56 0-16,-57 0 0,1 0 15,0 0 1,-28 0-16,27 0 16,-55 0-16,0 0 15,0 0-15,28 0 16,-28 0 0,28 0-1,0 0-15,0 0 16,-29 0-16,29 0 15,0 0-15,0 0 0,-28 0 32,28 0 46,-28 0-78,0 0 15,-1 0-15,1 0 16,0 0-16,0 0 31,28 0-15,-28 0 0,0 0-1,28 0-15,0 0 16,-28 0-1,-1 0-15,1 0 16,28 0 0,0 0-1,-28 0-15,0 0 16,84 0-16,-85 0 16,29 0-16,56 0 15,-28 0-15,-28 0 16,-1 0-16,1 0 15,-28 0-15,0 0 16,0 0-16,0 0 16,0 0-1,28 0 1,0 0-16,-1 0 31,-27 0-15,0 0 15,0 0-31,0 0 16,0 0-1,28 0-15,0 0 32,-28 0 14,-1 0-30,1 0 0,0 0-1,0 28-15,28-28 16,-28 0 0,0 0-1,0 0-15,0 0 16,28 0-16,-28 0 15,-1 0-15,1 0 16,28 0-16,-28 0 16,0 0-16,28 0 15,0 0-15,0 0 16,-29 0 0,1 0-1,28 0-15,0 0 16,0 0-16,-28 0 15,0 0-15,0 0 16,0 0-16,0 0 16,-1 0 31,1 0-47,0 0 15,28 0 1,-28 0-16,28 0 15,-28 0 1,0 0 0,0 0-1,0 0 17,-1 0-32,29 0 15,0 0 1,-28 0 15,0 0 16,0 0-47,0 0 16</inkml:trace>
  <inkml:trace contextRef="#ctx0" brushRef="#br0" timeOffset="150369.655">18260 4748 0,'0'0'0,"55"0"31,-27 0-15,0 0-1,56 0 1,-56 0-1,0 0 1,83 0 0,-27 0-1,-28 0-15,112 0 16,-57 0 0,85 0-1,-57 0 1,-27 0-1,-28 0 1,-28 0 0,27 0-1,29 0 1,0 0 15,-1 0-15,1 56-1,0-56 1,-1 0 15,-55 0-15,0 0 0,28 0-1,28 0 1,-57 0-1,1 0 1,0 0 0,56 0-1,-1 0 1,-55 0-16,56 0 31,-28 28-15,-28-28-1,-1 0 1,1 0 0,28 0-1,0 0 1,-1 28 0,1 0-1,0-28 1,-28 28-1,0-28 1,-28 0 0,0 0-1,27 0 1,29 0 15,-56 0-15,28 0-1,-28 0-15,0 0 32,0 0-1,0 0-15,-1 0-1,1 0-15,28 0 16,0 0-1,-28 0 17,0 0-32,0 0 15,56 0 1,-29 0 0,-27 0 15,0 0-16,0 0 17,0 0-1,28 0-15,-28 0-1,0-28 1,28 28-1,-1 0 17,-27 0-17,0 0-15,0 0 16,0 0 0,0 0 15,0-56-16,0 56 1,28 0 0,-28 0-1,0 0 1,27 0 0,-27 0-1,28 0 1,-28 0-1,0 0 1,28-56 0,-28 56-1,0 0 1,0 0 15,27 0-15,1 0-1,28-55 1,-28 55 0,-28 0-1,0 0 1,28 0 0,-84 0 249,-28 0-265,0 0 16,-56 0-16,29 0 15,-1 0-15,-56 0 16,1 0 0,-113 0-1,1 0 1,28 0 15,55 0-15,112 0-1,0 0 1,29 0 0,-85 0-1,-56 0 1,113 0-16,-1 0 16,28 0-1,0 0 79,0 0-78,0 0-1,0 27-15,0-27 16,0 0-1,0 0 1,-55 0-16,-57 0 16,-28 0-1,29 0 1,83 0 0,28 0-1,-56 0 1,-55 28-1,55-28 1,28 0 0,28 56-1,-28-56 17,28 0-1,1 0 78,-1 0-93,0 0 15</inkml:trace>
  <inkml:trace contextRef="#ctx0" brushRef="#br0" timeOffset="153067.54">1536 17318 0,'0'28'62,"-28"28"-46,28-28-1,0 56 1,-56-29 0,56 1-1,0 196 1,0-141 0,0-55-1,0-28 32,0 0-47,28-28 16,0 0 140,0 0-140,27 0-16,1 0 0,28 0 15,56 0 1,-57 0-1,113 0 1,-140 0-16,83 0 16,57 0-1,27 0 1,-55 0 0,111 0-1,56 0 16,0-28-15,-28 28 0,-84 0-1,29 0 1,55-28 15,84 28-15,-224 0-1,1 0 1,-113 0 0,-27-28 156</inkml:trace>
  <inkml:trace contextRef="#ctx0" brushRef="#br0" timeOffset="154369.327">1117 17234 0,'56'0'32,"27"0"-32,-27 0 0,84 0 15,195 0 1,530 0-1,-139 0 1,-56 28 0,-390-28-16,194 0 15,-55 0 1,-196 0 0,29 0-1,-85 0 1,-83 0 15,-56 0-15,0 0 15,0 0 0,-28 56 125,0-28-140,-28 28-16,28 28 16,-28 27-16,0-55 15,28-28 1,0 0 0,0 0-1,0 0 48,-28 0 93,0-28-156,-28 0 16,-55 56-16,55-56 15,0 0 1,-56 0-1,28 0 1</inkml:trace>
  <inkml:trace contextRef="#ctx0" brushRef="#br0" timeOffset="159500.655">19013 6229 0,'0'-28'94,"28"28"-94,28 0 15,56 0-15,-1 0 16,-27 0-16,168 0 16,55 0-1,0 0 1,-140 0-1,1 0 17,27 0-17,29-28 1,27 28 0,0 0-1,28 0 1,-55 0-1,-1 0 1,-167 0-16,83-56 16,-83 56-1,-28 0 17,0 0-17,0 0 16,0 0-31,0 0 16,0 0 15,-28-28 1,28 28-17,28 0 16,-28 0-15,-1 0-16,1 0 16,0 0-1,0 0 1,0 0 0,0 0-1,0 0 1,0 0-1,0 0 17,0 0 171,0-28-188,27-28 1,-27 56 0,112 0-1,-84-55 1,-28 55 0,28-28-1,-28 28 1,-1-28-1,1 0 1,-28 0 0,28 0-1,0 28 1,-28-28 15,28 0-15,-56 28 62,0 0-62,-28 0-16,1 0 15,27 0-15,0 0 16,-28-28-1,-56 28 1,-83 0 0,55 0-16,-55-28 15,-1 28 1,29 0 0,-1 0-1,1 0 1,27 0 15,-83 0-15,-1 0-1,-83 0 1,56 0 0,195 0-1,-111 0 1,83 0-1,-28 0 1,-83 0 0,-1 0-1,57 0 1,111 0 0,-28 0-1,0 0 1,-28 0-1,1 0 17,-1 0-17,0 0 1,28 0 0,0 0-1,-55 0 1,55 0-1,28 0 1,-28 0 15,0 0 1,28 28-17,1-28-15,27 28 94,-28 0-78,0 0-1,0-28-15,28 28 16,0 28-1,-28-28 1,28 27 0,0-27-1,0 0 17,0 28-1,0-28 109,28-28-93,-28 28-31,56 0 78,-1 0-79,1-28 1,-28 0-16,28 0 16,-28 0-1,84 0 1,139 0-1,28 0 1,-111 0 0,111 0-1,56 0 1,-56 0 0,-84 0-1,-111 0-15,0 0 16,28 0-1,-1 0 17,-83 0-17,0 0 1,0 0-16,0 0 94,0 0-32,0 0-46,28 0-1,27-56-15,29 56 16</inkml:trace>
  <inkml:trace contextRef="#ctx0" brushRef="#br0" timeOffset="161428.677">26049 5195 0,'28'-28'16,"28"28"-1,139 0 1,29 0-1,-29 0 1,-139 0 0,-28 0-1</inkml:trace>
  <inkml:trace contextRef="#ctx0" brushRef="#br0" timeOffset="161831.257">26412 4888 0,'0'0'0,"-28"84"15,0-84-15,28 56 16,-56 139 0,56-139-1,0 28 1,0 0-1,0 0 1,0-57 0,0 29 15,28-56-15,0 0 15</inkml:trace>
  <inkml:trace contextRef="#ctx0" brushRef="#br0" timeOffset="162198.595">26970 5167 0,'0'0'0,"56"0"15,-28 0 1,112-55-1,-1 27 1,1 28-16,-56-28 16,0 0-1,-57 28 1</inkml:trace>
  <inkml:trace contextRef="#ctx0" brushRef="#br0" timeOffset="162700.441">27473 4916 0,'-28'28'16,"28"0"-16,0 28 15,0 0-15,-28 0 16,28 83 0,0 57 15,0-113-15,0-27-1</inkml:trace>
  <inkml:trace contextRef="#ctx0" brushRef="#br0" timeOffset="163864.292">25882 3324 0,'0'0'0,"0"84"0,0-1 16,0 85-1,28-28 1,111-29-1,57-27 1,-85-56 0,-27 0-1,28-28 17,-29 0-17,1-28 1,0-84-1,-28 29 1,-28-85 0,-28 84-1,0-27 1,-84-1 0,-56 112-1,29-28 1,55 28-1,-112 0 1,112 0 0,-27 0-1,55 56 17,28-28 14,0 28-30</inkml:trace>
  <inkml:trace contextRef="#ctx0" brushRef="#br0" timeOffset="164164.829">27808 3268 0,'0'0'0,"140"0"16,-57 0-1,113 0 1,-57 0-1</inkml:trace>
  <inkml:trace contextRef="#ctx0" brushRef="#br0" timeOffset="164676.257">28478 3072 0,'28'0'16,"-28"28"0,-28 56-1,0 28 1,-56 83 0,57-27-1,-1 0 1,28-57-1,-28-27 1,28-56 0,0 0-1</inkml:trace>
  <inkml:trace contextRef="#ctx0" brushRef="#br0" timeOffset="165240.679">28171 3464 0,'140'0'16,"27"0"-1,-83 0-15,0 0 32,83 0-17,-55 0-15</inkml:trace>
  <inkml:trace contextRef="#ctx0" brushRef="#br0" timeOffset="166932.452">19013 6871 0,'84'-28'47,"-28"0"-32,56 28-15,-1 0 16,29 0-16,55 0 15,140 0 1,335 0 0,-167 0-1,-252 0 1,-83 0 0,27 0 15,-167 0-16,28 0-15,0 0 16,0 0 0,-28 0 15,55 0-15,-55 0-1,0 28 1,0-28 93,0 0-93,28 0 78,0-28-48,0 28-46,-29 0 16,1 0-16,-28-27 94</inkml:trace>
  <inkml:trace contextRef="#ctx0" brushRef="#br0" timeOffset="169315.927">18985 6899 0,'84'0'16,"0"-56"-16,83 56 15,-111 0 1,419 0-1,195 0 1,279 28 0,-753-28-1,-85 0 1,57 0 0,-56 0-1,-57 0 1,29 0-1,-56 0 17,0 0 93</inkml:trace>
  <inkml:trace contextRef="#ctx0" brushRef="#br0" timeOffset="170844.903">18678 7486 0,'28'0'62,"0"0"-62,0 0 16,28 0-16,0 0 16,111 0-1,29-28 1,27 28 0,84 0-1,112 0 1,-251 0-16,250 0 15,57 0 1,27 0 0,-55 0-1,0 0 1,-28 0 15,-252 0-31,1 0 31,-57 0-15,29 0 0,0 0-1,-57 0 1,-27 0 0</inkml:trace>
  <inkml:trace contextRef="#ctx0" brushRef="#br0" timeOffset="172196.196">24290 7123 0,'0'28'94,"0"0"-79,0 0-15,28-1 32,0-27-17,0 28 1,0-28 0,28 0-1,0 0 1,-1 0-1,1 0 1,0-55 0,-28 27-1,0-28 1,0 0 0,-28 0 15,0 28-31,0 0 15,0 0 1,0 0 0,-56 28-1,-84 0 1,29 0 0,-1 0-1,56 0 1,0 0 15,56 28-15,-28 28-1,28 56 1,-27 0 0,27 27 15,0-111-16</inkml:trace>
  <inkml:trace contextRef="#ctx0" brushRef="#br0" timeOffset="175067.828">18260 8072 0,'0'-28'62,"27"28"-46,29 0-1,0 0 1,0 0-16,0 0 16,55 0-1,-55 0-15,0 0 16,28 0 0,0 0-1,27 0 16,-55 0-15,84 0 0,-56 0-1,-1 0 1,-27 0 0,-28 0-1,0 0 1,56 0-1,0 0 1,-1 0 0,1 0-1,-56 0 1,0 0 0,28 0-1,0 0 16,55 0-15,-27 0 0,-28 0-1,28 0 1,-56 0 0,27 0-1,29 0 1,-28 0-1,56 0 1,-1 0 0,85 0-1,-113 0 1,1 0 0,28 0-1,-28 0 16,55 0-15,-55 0 0,28-55-1,-84 55 1,0 0 0,27 0-1,1 0 1,28 0-1,28 0 1,-84 0 0,55 0-1,-55 0 1,28 0 0,0 0 15,56 0-16,-29 0 1,57 0 0,0 0-1,27 0 1,-83 0 0,55 0-1,-27 0 1,28 0-1,27 0 1,1 0 0,-1 0-1,-55 0 1,28 0 15,-57 0-15,1 0-1,-28 0 1,56 28 0,-84-28-1,111 0 1,-55 0 0,56 0-1,55 27 1,-139-27-1,111 28 17,-111-28-17,56 0 1,-1 0 0,-55 0-1,-28 0 16,28 0-15,28 0 0,0 0-1,-1 0 1,-27 0 0,-28 0-1,28 0 1,0 0-1,0 0 1,27 0 0,-55 0-1,0 0 1,28 0 0,-28 0 15,0 0-31,0 0 31,0 0-15,0 0-1,0 0 17,0 0-17,27 0 173</inkml:trace>
  <inkml:trace contextRef="#ctx0" brushRef="#br0" timeOffset="178440.786">2234 18352 0,'28'0'16,"-1"0"-16,1 0 16,28 0-16,28 0 15,-28 0-15,0 28 16,55-28-16,57 27 16,-112-27-1,55 28-15,85-28 16,-29 0-16,1 0 15,-1 0-15,29 0 16,27 0-16,28 0 0,29 0 16,-29 0 15,0 0-31,84 0 0,0 0 16,-28 0-16,-55 0 15,27 0-15,-56 0 0,1 0 16,-1 0-16,0 0 15,29 0 1,-1 0-16,28 0 16,0 0-16,0 0 0,-55 0 15,-57 0-15,-83 0 16,-56 0-16</inkml:trace>
  <inkml:trace contextRef="#ctx0" brushRef="#br0" timeOffset="180764.158">18874 8603 0,'0'-28'0,"28"28"16,28 0 0,-1 0-1,29 0 1,-28 0-1,0 0 1,55 0 0,29 0-1,-28 0 1,27 0 0,-55 0-1,28 0 1,-28 0-1,-29 0-15,29 0 16,56 0 15,-1 0-15,-27 0 0,-28 0-1,0-56 1,27 28-1,1 28 1,-28 0 0,55 0-1,1-28 1,-84 28 0,55-27-1,1 27 1,0 0-1,-1 0 1,57 0 0,-1 0 15,-55 0-15,28 0-1,-57 0 1,85 0-1,-56 0 1,-1 0 0,-55 0-16,56 0 15,0 0 1,-57 0 0,1 0-1,84 0 1,-56 27-1,-29 1 1,-27-28 0,0 0 31</inkml:trace>
  <inkml:trace contextRef="#ctx0" brushRef="#br0" timeOffset="184752.432">23425 8519 0,'0'0'0,"-56"28"15,0 0 1,28 0-1,-28-28-15,-28 28 16,1 0-16,-29 0 16,-28-28 15,1 0-15,-57 0-1,1 0 1,-84 0-1,55 0 1,1 0 0,-28 0-1,55 0 1,168 0-16,0 0 16,-83 0-1,83 0 1,-84 0-1,56 0 1,-27 0 0,55-56 15,0 56-15,-56 0-1,-28 0 1,1-56-1,27 28 1,56 28 62,0 0-62,0 0 15,0-28 0,-28 28 1,28-28-17,1 28 1,-1 0-1,0-28 1,0 28 0,0 0 15,28-27-15,0-29 46,0 28-31,0 0-15,0 0 0,0-28-1,0 28 1,0 0-1,56 0 1,-56 0 0,0 0-1,28 0 1,-28 0 0,28 1-1,-1 27 16,-27-28-15,28 28 0,28-56 46,0 56-31,-28 0-15,56 0 0,-28 0-1,-1 0 1,85 0 0,55 0-1,1 0 1,-29 0-16,57 0 15,-29 0 1,-83 0 0,27 0 15,-27 56-15,56-56-1,-57 0 1,57 55-1,-56-55 1,27 0 0,29 28-1,-1 0 1,-111 0 0,-28-28-1,28 0 1,28 0-1,-29 0 1,1 0 0,-28 0 15,0 0-15,0 0 15,0 0-16,0 0 1,0 0 0,0 0-1,0 0 1,27 0 0,1 0-1,-28 0 1,0 0 15,-28 28 47,-28 28-62,0-28-16,0 0 15,-27-28-15,27 56 16,-28 0 0,56 0-1,-56-1 17,28 1-32,0-28 15,0 28 1,0 0-1,28-28 1,0 0 0,-28 0 62,0-28-47,0 0-31,-27 0 16,-29 0-1,28 0 1,-56 56 0,-83-56-1,27 0 1,-195 0-1,140 0 1,-56 0 0,111 0-1,1 0 17,-29 0-17,57 0 1,55 0-1,-56 0 1,85 0 0,-57 0-1,84 0 1,-139 0 0,111 0-1,28 0 63,0 0-62,0 0 0,-28-28 15,28 28-16,0 0 1,0 0 0,-28 0-16,29-28 15,-29 28 95,28-28-95,28-28 1,0 28 0,-28 0-1,28-28 1,0 28-1,0 0 1,0-28 0,0-27-1,0 27 1,0 28 15,0 0-15,0 0 31,0 0-32,28 0 63,0 28-46,-28-28-1,56 28 0,-29-28-31,1 0 16,28 28-16,0 0 15,28-56-15,28 56 16,83 0 0,84 0-1,-83 0 1,111 0 15,195 0-15,-139 0-1,-167 0 1,-85 0 0,1 0-1,-28 0 1,27 0 0,-55 0-16,0 0 15,-28 0 1,0 0-1,0 0 1,0 0 0,0 0-1,28 0 1,-1 0 15</inkml:trace>
  <inkml:trace contextRef="#ctx0" brushRef="#br0" timeOffset="187387.798">18790 8994 0,'-28'0'0,"-28"0"31,56 56-31,-111 168 16,55 55 15,-28 0-16,84-83 1,0-57 0,0-55-1,0-56 1</inkml:trace>
  <inkml:trace contextRef="#ctx0" brushRef="#br0" timeOffset="187870.294">18036 10111 0,'0'-27'31,"28"27"-31,28 27 16,-56 1-16,112 28 15,-57 0-15,85 28 16,-84-56 0,-28 0 15,0-28 47,0 0-62,0 0-16,27-84 15,85-28 1,0-27-1,-140 111 1</inkml:trace>
  <inkml:trace contextRef="#ctx0" brushRef="#br0" timeOffset="189196.773">19488 9413 0,'28'0'47,"28"0"-31,83 0-16,-27 0 15,0 0 1,139 0-1,-28 0 1,84 0 0,-83 0-1,-29 0 1,29 0 0,-1 0-1,-56 0 1,-55 0-1,-84 0 1,28 0 0,-28 0-1,0 0 1,28 0 0,-1 0-1,-27 0 16,28-56-15,28 56 0,0 0-1,55 0 1,-83 0 0,-28 0-16,56 0 15,-28 0 1,55 0-1,-55 0 1,0 0 0,28 0-1,-28 0 1,-1 0 0,29 0 15,28 0-16,0 0 1,83 0 0,-83 0-1,27 0 1,-83 0 0,84 0-1,-29 0 1,1 0-1,-56 0 1,-28 0 0,28 0 15</inkml:trace>
  <inkml:trace contextRef="#ctx0" brushRef="#br0" timeOffset="189916.461">21666 8631 0,'-28'0'203</inkml:trace>
  <inkml:trace contextRef="#ctx0" brushRef="#br0" timeOffset="190380.091">22168 8408 0</inkml:trace>
  <inkml:trace contextRef="#ctx0" brushRef="#br0" timeOffset="192020.842">25044 8240 0,'-28'56'31,"0"-56"-31,0 0 16,0 0-16,-27 0 15,-1 56 1,-28-56 0,28 0-1,-56 0 1,1 0 0,55 0-1,-28 0 1,56 0-16,-83 0 15,83 0 1,-28 0 0</inkml:trace>
  <inkml:trace contextRef="#ctx0" brushRef="#br0" timeOffset="192488.677">24095 8296 0,'-28'0'16</inkml:trace>
  <inkml:trace contextRef="#ctx0" brushRef="#br0" timeOffset="197799.866">24346 8044 0,'-56'28'16,"28"0"-16,-55 56 15,-29-56 1,-84 140-1,113-85 1,27-55 0,28-28 171,56 0-171,0 28-1,0 0-15,27-28 16,57 56 0,-56 0-1,-28-28 1,28-28 343,-56-28-343,0 0 0,0-28-16,56-28 15,-56 56 1,0-55-1,55-1 1,-55 56 0,0 0-1,0 0 1,0 0 15,0 0-15,0 0-1,56 0 1,-84 28 187,-27 0-187,-1 84-16,0-28 15,0-28-15,0 28 16,-28 28 0,56-56-1,-27 27 1,27-27 0,-28 28-1,0-56 1,28 56 15,0-56-15,28 28-16,28-28 265,0 0-249,28 0 15,-28 0 16,0 28-31,-28 0-1,56-28 1,-29 56 15,1-56-31,0 0 16,28 0 15,-28 0 94,28 0-16,-28-28-30,0 0-48,-28 0-31,0 0 31,0 0 16,28 0-31,-28 0 15,28 28-16,-28-28 17,0 0-1,0 0-15,0-27 15,0 27-16,0 0 1,0 0 0,0 0-1,0 0 1,0-28 0,0 28 15,0 0 0,0-28-15,28 28-1,-28 0 32,0 0-16,27 28 16,1-27-47,-28-1 32,0 0-1,-55 56 63,27 0-79,-28 27 1,-28 1-16,-56 28 15,112-56 17,28 0-17,-55 0 1,27-28 0,28 28 30,0 0-46,-28 0 16,28 0 47,0 0-1,0 27-31,0-27-15,0 0 0,0 0-1,0 0 1,0 0-1,-28 0 1,28 0 15,56 0 172,27 0-187,-55 0 0,0 0-1,28-28 188,-56-28-187,28-28 0,0 0-16,0-28 15,28 28 1,-28-55 0,0 55-1,-28 28-15,0-28 16,0 0 15,0 0 16,0 28 109,-28 28-140,-28 56-16,28-28 15,-56 28-15,0 0 16,29 0 15,-29 0-15,56-56 46,0 27-46,28 1 0,-28 0 46,28 28-31,0-28-31,0 0 16,0 0-16,0 28 31,28-28-15,-28 0 0,28 0 30,0-28-30,-28 28 0,56-28-1,-28 0 1,27 0 0,1 0-1,-28 0 126,0 0-141,0 0 15,0 0-15,-28-28 32,0-28-32,0 0 15,0 0 1,56-84 0,-56 57-1,28 55 1,-28 0 15,0 0-15,0 0-1,0 0 1</inkml:trace>
  <inkml:trace contextRef="#ctx0" brushRef="#br0" timeOffset="199524.565">27361 8436 0,'56'0'15,"28"0"1,0 0-16,27 0 16,29 0-1,28 0 1,-113 0 0,-27 0-1,0 0 1</inkml:trace>
  <inkml:trace contextRef="#ctx0" brushRef="#br0" timeOffset="201447.594">28785 8519 0,'-28'28'0,"-27"0"15,27 0 1,0 0-16,0 0 31,0 0-15,0-28 0,0 28-1,-56 0 1,56 0-1,-28-28 142,56-56-126,0 28-31,0-28 16,0 28-16,0-28 15,0-28 1,0 1-1,0 27 1,0 0 0,0 28-1,0-28 1,28 28 0,0 0-1,28 0 1,28-28-1,-56 56 1,28 0 0,0 0-1,-1 0 1,1 0 0,-28 28-1,0 28 1,0 56-1,0-56 1,0-56 0,-28 28-1,0 28 1,0 27 0,0-27-1,0-28 1,0 0 15,0 0-31,-56 0 16,0 0 31,28 0-32,0-28 1,0 28-1,0-28 1,1 0 0,-1 0-1,-56 0 1,0 0 0,56 0-1,-28 0 1,28 0 15,-27-28 0,55 0-15,-28 28 0,28-28-1,0-28 1,-28 56-1,0-28 1,28-28 0,0 28-1,-28 28 1,28-55 0,0 27-1,0-28 1,0 28-1,0-28 126,0 0-110,0 28-15,0 0 0,0 0-16</inkml:trace>
  <inkml:trace contextRef="#ctx0" brushRef="#br0" timeOffset="201860.662">28227 8072 0,'-28'28'47,"28"0"-47,0 28 16,-28 56-16,28-56 15,0 139 1,-28-27 0,28-28-1,0-85 1,0-83 93,0-27-93,0-57-16,0 56 15,0-28 1</inkml:trace>
  <inkml:trace contextRef="#ctx0" brushRef="#br0" timeOffset="202646.523">28143 8044 0,'56'-27'63,"0"27"-63,55 0 15,1 0-15,0 0 16,111 0 0,-167 0-1,-28 0 16,0 0-15,-28-28 0,28 28-1,-28 28 79,0-1-94,0 29 0,0 28 16,0 28-1,0 111 1,0-27 0,0-168-1,0 0 79,-56-28-78,-28 0-16,0 0 15,-111 0 1,-56-28-1,-84 0 1,223 28 0</inkml:trace>
  <inkml:trace contextRef="#ctx0" brushRef="#br0" timeOffset="204093.198">19739 9218 0,'56'0'31,"0"-56"-31,0 56 16,0 0-16,27-56 16,113 28-1,27 28 1,56-28 15,112 28-31,335 0 16,-56 0-1,0-56 1,-83 28 0,-1-28-1,-28 1 1,-83-1 0,-84 0-1,-252 0 1,-111 56-1,28 0 17,0 0-17,-28 0 1,28 0 15,-28 0-15,0 0 46,-84 0 126</inkml:trace>
  <inkml:trace contextRef="#ctx0" brushRef="#br0" timeOffset="206996.937">19907 9190 0,'28'0'32,"0"0"-1,0 0 0,-1 0-31,1 0 31,28 0-15,-28 0 0,28 0-1,28 0 1,0 0 0,27 0-1,29 0 1,-29 0-1,-27 0 1,56 0 0,-29 0-1,29 0 1,-28 0 15,-1 0-15,1 0-1,0 0 1,-56 0 0,83 0-1,-27 0 1,0 0 0,27 0-1,57 0 1,-113 0-1,29 0 1,0 0 0,-1 0-1,57 0 1,-84 0 0,27 0 15,29 0-16,-28 0 1,27 0 0,-27 0-1,0 0 1,-1 0 0,29 0-1,27 0 1,-27 0-1,0 0 1,-85 0-16,29 0 16,28 0-1,-56 0 1,55 0 15,-27 0-15,56 0-1,-112 0-15,28 0 16,27 0 0,-55 0-1,0 0 1,84 0 0,-56 0-16,27 0 15,29 0 1,0 0-1,-28 0 1,55 0 0,-83 0-1,56 0 1,-1 0 0,-55 0 15,0 0-16,0 0 17,0-28-32,-28 28 15,55 0 1,-55 0 0,28-28 15,-28 28 0,0 0-15,0 0-1,28 0 1,-28 0 109,27 0 0,-27 0-125,28 0 31,-28 0-15,-84 0 124,0 0-124</inkml:trace>
  <inkml:trace contextRef="#ctx0" brushRef="#br0" timeOffset="209012.239">20465 9469 0,'28'0'141,"28"0"-141,-28 0 15,56 0-15,-1 0 16,57 0-16,-28 0 15,139 0 1,-56 0 0,1 0-1,-85 0 1,1 0 15,0 0-15,27 0-1,29 0 1,-28 0 0,-29 0-1,-55 0 1,-28 0 0,28 0 15,-28 0-31,0 0 15,83 0 1,29 0 0,-28 0-1,-1 0 1,1 0 15,56 56-31,-57-56 31,57 0-15,55 0 0,-167 0-1,56 0 1,-29 0 0,29 0-1,0 0 1,27 0-1,-111 0 1,28 0 0,0 0-1,0 0 1,0 0 0,55 0-1,-27 0 16,0 0-15,0 0 0,-1 0-1,-27 0 1,28 0 0,-28 0-1,0 0 1,-1 0-1,1 0 1,28 0 0,-28 0-1,0 0 1,27 0 0,-27 0-1,0-28 16,-28 28-15,28 0 0,0 0-1,-28 0 1,0-28 0</inkml:trace>
  <inkml:trace contextRef="#ctx0" brushRef="#br0" timeOffset="209931.712">26021 9218 0,'0'0'16,"28"0"-16,0 0 0,28 0 15,28 0 1,-29 0 0,29 0-1,0 0 1,0 0 0,-28 0-1,27 0 16,-55 0-31,0 0 16,56 0 0,0 0-1,-28 0 1,-29 0 0,29 0-1,0 0 1,0 0-1,-28 0 1,28 0 0,0 0 15</inkml:trace>
  <inkml:trace contextRef="#ctx0" brushRef="#br0" timeOffset="212059.617">20046 10111 0,'28'0'156,"0"0"-140,-28 28 15,28-28-15,0 0 46</inkml:trace>
  <inkml:trace contextRef="#ctx0" brushRef="#br0" timeOffset="214347.591">19711 9888 0,'28'0'63,"56"0"-63,56 0 15,-29 28-15,57 0 16,-1-28 0,113 28-1,55 28 1,55-56 0,-110 0-1,-29 0 1,-139 0 15,-1 0-15,1 0-1,-56 0 1,0 0 0,-1 0-16,1 0 15,28 0 1,-28 0-1,84 0 1,-29 0 0,57 0-1,-29 0 1,-27 0 0,139 0 15,-195 0-16,56 0 1,83 0 0,-55 0-1,-84 0 1,-28 0 0,0 0 15</inkml:trace>
  <inkml:trace contextRef="#ctx0" brushRef="#br0" timeOffset="-213129.002">19767 10642 0,'28'0'328,"0"0"-328,28 0 15,-28 0-15,28 0 16,27 0 0,29 0-1,-28 0 1,83 0 0,-27 0-1,0 0 1,27 0-1,28 0 1,-27 0 15,0 0-15,27 0 0,-167 0-16,111 0 15,-27 0 1,28 0-1,-1 0 1,1 0 0,0 0-1,111-56 1,-195 56 0,0 0-1,-29-28 1,29 28-1,0 0 1,56-28 15,-56 28-15,-1 0 0,-27 0 15,0 0-16</inkml:trace>
  <inkml:trace contextRef="#ctx0" brushRef="#br0" timeOffset="-211931.443">19320 10670 0,'28'-28'47,"28"28"-32,28 0-15,28 0 16,-1 0 0,196 0-1,-83 0 1,27 0-1,112 0 1,279 0 0,-586 0-1,251 0 1,-111 0 0,-57 0-16,29 0 15,83 0 1,-56 0-1,-111 0 1,-56 0 0,0 0 15,28 0-15,-28 0-1,28 0 1,-28 0 78,-28-28-79</inkml:trace>
  <inkml:trace contextRef="#ctx0" brushRef="#br0" timeOffset="-207883.278">23760 10307 0,'-28'0'16,"28"28"-1,-56 0 1,28 28 0,0-56-16,0 28 15,-56 0 1,29 0 0,-29-1-1,0 1 1,0-28-1,28 28 1,-55 0 0,55 0 15,-56 0-15,29-28-1,55 0 1,-84 28-1,56-28 1,-84 28 0,57-28-1,-1 0 1,56 0 0,-28 0-1,0 0-15,1 0 16,-85 28-1,112-28 1,-28 0 0,0 0 15,-55 0-15,55 0-1,28 0 1,-28 0-1,28 0 1,0 0 0,-83 0-1,27 0 1,28 0 0,0 0-1,-28 0 1,1 0 15,55 0-15,-84 0 15,28 0-15,56 0-1,-28 0 1,29 0-1,-57 0 1,0 0 0,28 0-1,0 0 1,1 0 0,-1 0-1,28 0 1,-28 0-1,0 0 1,28 0 0,0 0 15,-28 28-15,-55-28-1,83 0 1,0 0-1,-28 0 1,28 0 0,0 0 15,0 0-15,0 28-1,0-28 16,1 0 1,-1 0-1,0 0 110,0 0-79,0 0-62,28-56 31,-28 56 1,28-28 30,0 0-46,0 0-1,0 0-15,-28 0 16,28 0 0,0 0 30,0-27 17,0 27-16,0 0-16,0 0-15,0 0 312,0 0-16,0 0-265,0 0-31,0 0 31,28 28-16,-28-28 16,0 0-47,56 0 47,-28 28 31,28-56-47,-1 56-15,-27 0-16,28 0 15,0 0 1,0 0 0,28 0-1,83 0 1,-27 0-1,-1 0 1,85 0 0,55 0-1,-168 0 17,29 0-17,-28 0 1,83 0-1,140 0 1,-195 0 0,27 0-1,1 0 1,-84 0 0,-1 0-1,-55 0 1,56 0-1,-28 0 1,56 0 0,111 0-1,-167 0 1,-28 28 140,-28 28-156,28-28 16,-28 0-16,28 84 15,-1-56 1,1 0 0,-28-29-1,0 57 1,0-28 15,0 0-15,-28-28 124,1-28-124</inkml:trace>
  <inkml:trace contextRef="#ctx0" brushRef="#br0" timeOffset="-205564.867">18287 11089 0,'28'0'16,"28"0"46,-28 0-46,0 28 15,28-28-31,28 0 16,-1 28-16,85-28 31,-56 0-15,-1 0-1,1 0 1,55 0 0,-83 0-1,84 0 1,-84 0 0,27 0-1,29 28 1,-1-28-1,-55 0 1,28 0 0,0 0-1,27 0 1,84 0 0,-111 0 15,56 0-16,-1 0 1,-55 28 0,27-28-1,196 56 1,-167-56 0,27 0-1,29 0 1,-29 0-1,-27 0 1,-112 0 0,-28 0-1</inkml:trace>
  <inkml:trace contextRef="#ctx0" brushRef="#br0" timeOffset="-203196.905">19125 4637 0,'0'0'0,"56"0"16,28 0 0,-1 0-1,113 0 1,-57 0-1,29 0 1,-1 0 0,1 0-1,-56 0 1,83 0 0,-55 0-1,-29 0 1,1 0-1,-28 0 1,-28 0-16,-1 0 16,57 0-1,-28 0 1,-56 56 0,0-56 15,28 0-16,55 0 1,-55 0 0,-28 0-1,28 0 1,28 0 0,-1 0-1,29 0 1,84 0-1,-141 0 1,57 0 0,-28 0-1,27 0 1,29 0 15,0 0-15,-1 0-1,-27 0 1,-28 0 0,-1 0-1,1 0 1,28 0 0,28 0-1,-29 0 1,-27 0-1,-56 55 1,28-55 0,27 0 15,-55 0-15,28 0 15,-28 0-16,28 0 32,-28 0-15,0 0-32,0 0 15</inkml:trace>
  <inkml:trace contextRef="#ctx0" brushRef="#br0" timeOffset="-199612.301">18930 11899 0,'28'0'47,"-1"0"-31,29 0-1,0 0 1,0 0 0,0 0-1,0 0 1,195 0 0,-195 0-1,83 0 1,-83 0-16,56 0 15,0 0 1,-1 0 0,29 0-1,-56 0 1,-1 0 0,57 0-1,-112 0 16,111 0-15,-83 0 0,56 0-1,111 56 1,-111-56 0,-28 0-1,-28 0 1,27 0-1,1 0 1,28 0 0,-28 0-1,-29 0 1,1 0 0,-28 0 15,28 0 0,-28 0-31,28 28 16,-28-28-1,28 0 1,55 0 0,1 0-1,-28 0 1,27 0-1,-55 0 1,0 0 0,28 0-1,55 0 1,29 0 0,-84 0-1,-56 0 32,-1 0-31,29 0-1,0 0 1,0 0 0,56 0-1,-84 0 32,0 0-31,-1 0-1,1 0-15,56 0 16,-28 0 0,0 0-1,-28 0 1,28 0 15,-29 0-15,1 0-1</inkml:trace>
  <inkml:trace contextRef="#ctx0" brushRef="#br0" timeOffset="-197524.623">22699 11787 0,'0'-27'78,"28"27"-46,0 0-17,0 0-15,27 0 16,-27 0-1,28 0-15,28 0 16,0 0 0,-1 0-1,57 0 1,83 0 0,-27 0-1,-29 0 1,-27 0-1,0 0 17,-57 0-17,57 0 1,27 0 0,113 0-1,-57 0 1,-56 0-1,57 0 1,27 0 0,0 0-1,29 0 1,-57 0 0,-56 0-1,1 0 1,-84 0-1,-1 0 17,57 0-17,-112 0 1,0 27 562,-28 1-484</inkml:trace>
  <inkml:trace contextRef="#ctx0" brushRef="#br0" timeOffset="-195404.093">18930 12458 0,'28'0'110,"-1"0"-110,1 0 15,0 0-15,0 0 0,0 0 16,28 0 0,28 0-1,55 0 1,-27 0 0,28 0-1,55 0 1,0 0-1,1 0 17,167 0-17,-224 0 1,29 0-16,83 0 16,28 0-1,-167 0 1,-28 0-1,139 0 1,-27 0 0,-57 0-1,85 0 1,-29 0 0,-55 0-1,-29 0 16,-83 0-31,0 0 32,28 0-17,0 0 1,-28 0 0,28 0-1,55 56 1,1-28-1,0-28 1,-84 0 0,27 28-1,-27-28 17,28 0-1,0 0 47,-28 0-16</inkml:trace>
  <inkml:trace contextRef="#ctx0" brushRef="#br0" timeOffset="-192548.212">20828 11899 0,'0'0'0,"-28"0"0,0 0 16,0 0 0,0 0-1,-27 0 1,27 0 0,-28 0-16,-56 0 15,-27 0 1,-29 56-1,-27-56 1,27 0 0,29 0-1,27 0 1,56 0 0,-28 0-1,0 0 1,-83-28 15,139 28-31,0 0 0,-28-28 31,0 28-15,29 0 15,-1-28 47,28-28-46,-28 28-1,28 1-16,0-1 1,-28 0-16,28-56 31,0 28-15,-28 28 0,28 0-1,0-28 1,0 0-1,0 1 1,0 27 0,0 0 15,28 28 0,-28-28-15,28 0-16,28 0 15,83 0 1,-27 0 15,-28 28-15,-29 0 0,29 0-1,-28 0 1,-28 0-1,56 0 1,-1 0-16,85 28 16,-140-28-1,0 0 1,0 28 46,0-28-62,0 0 16,-1 0 0,29 0 15,-28 0-15,0 0-1,0 0 1,0 0-1,-28 28 17,0 0-17,0 0 1,0 0 0,0 27-1,0 1 1,0 112 15,0-112-31,0-28 16,0 56 15,0-29-15,-28 29-1,28 0 1,0-56-1,56-56 329</inkml:trace>
  <inkml:trace contextRef="#ctx0" brushRef="#br0" timeOffset="-191789.031">19348 11955 0,'0'-56'94</inkml:trace>
  <inkml:trace contextRef="#ctx0" brushRef="#br0" timeOffset="-190442.9">20800 11787 0,'-28'28'15,"0"0"1,0-28 0,-55 0 15,55 0-15,0 0-16,-28 28 15,0-28 1,28 0-1,0 0 1,0 0 0,-27-28 15,-85-111-15,112 139-1,0-56 1,28 28-1,0 0 1,0-84 0,0 56 15,0 28-15,56 0-16,-56 1 15,28-1 16,28 0-31,-28 0 16,28 0 0,-29 0 15,1 28-15,0 0-1,0 0 1,28 0-1,0 112 1,0-29 0,0-27-1,-29 0 1,29 0 0,-56 0-1,28-28 1,-28 28-1,0-28 1,0 27 0,0 1 15,0-28-15,0 0-1,0 28 1,-28-28-1,0 0 95,0-28-79,-27 0 32</inkml:trace>
  <inkml:trace contextRef="#ctx0" brushRef="#br0" timeOffset="-189540.748">19097 11732 0,'-28'0'94,"56"-28"-79,84-28 1,-28 56-16,-1-28 15,29 28 1,0 0 0,27 0-1,-55 0 1,28 0 0,27 0-1,-111 0 1</inkml:trace>
  <inkml:trace contextRef="#ctx0" brushRef="#br0" timeOffset="-187453.064">18958 11843 0,'55'0'94,"1"0"-78,28 0-16,0 0 15,-1 0 1,113 0-1,-84 0 1,-84 0 0,27 0-1,1 0 1,-28 0 0,84 0-1,-1 0 1,-55 0-16,-28 0 15,0 0 1,0 0 31,0 0-16,0 0 94</inkml:trace>
  <inkml:trace contextRef="#ctx0" brushRef="#br0" timeOffset="-186068.432">20326 11843 0,'28'56'15,"-1"-56"-15,1 0 16,0 0-16,28 0 15,-28 0 1,0 0-16,0 0 16,28 0 15,27 0-15,57 0-1,55 0 1,1 0-1,-168 0 1,0 0 78,-28 28-32,0 0-46,-28-28 0,-28 56-16,0-56 15,-139 56 1,-29-56-1,1 0 1,139 0 0,56 0-1,-27 28 17,27-28-17,-28 0 1,-56 0-1,56 0 32,0 0-31,-27 0 0,-1 28-16,28 0 15,0-28 1,28 0 15,0 0 0,0 0 1,1 0-32,-1 0 62,-28 55-62,28-55 16,-28 0-1,0 0 1,28 0 0,-28 0-1,28 0 16</inkml:trace>
  <inkml:trace contextRef="#ctx0" brushRef="#br0" timeOffset="-183900.698">20409 11927 0,'-28'0'78,"-27"0"-63,55-28 48,-28 28-48,28-28-15,0 0 16,0-28-16,0 29 16,0-29-1,0 0 1,0 0 15,0 28 16,0 0 0,0 0 62,0 0-93,0 0 46,0-28 235,0 28-265,28 28-17,27 0-15,-27 0 16,0 0-16,0 0 15,0 0 1,28 0 0,-28 0-1,0 0 17,0 0-17,0 0 1,0 0 15,-1 28 0,-27 0 47,28 0-46,-28 0-17,0 28-15,0 0 16,0 0-16,0 28 16,28-1 15,-28-27-16,28-28 32,-56 0 125,-55 0-156,55-28-1,0 0-15,0 0 16,0 0 0,0 0-1</inkml:trace>
  <inkml:trace contextRef="#ctx0" brushRef="#br0" timeOffset="-182028.764">18985 11927 0,'28'0'125,"-28"-28"-125,28 28 16,0-28-16,28 28 15,0 0 1,83 0 0,57 0-1,-56 0 1,-113 0-16,29 0 16,0 0 15,28 0-16,28 0 1,-57 0 0,-27 0-1</inkml:trace>
  <inkml:trace contextRef="#ctx0" brushRef="#br0" timeOffset="-180964.296">22727 11871 0,'28'0'32,"0"0"-17,-1 0-15,1 0 16,168 0 0,27 0-1,56 0 16,112 0-15,223 0 0,-530 0-16,0 0 15,139 0 1,-139 0 0,-56 0-1</inkml:trace>
  <inkml:trace contextRef="#ctx0" brushRef="#br0" timeOffset="-179340.634">17813 13268 0</inkml:trace>
  <inkml:trace contextRef="#ctx0" brushRef="#br0" timeOffset="-168100.544">18706 15056 0,'28'0'78,"56"-28"-62,-56 28-16,56 0 0,-1 0 15,1 0 1,84 0-1,-1 0 1,-83 0-16,0 0 16,167 0-1,-84 0 1,-27 0 0,0 0-1,-1 0 1,-27 0-1,55 0 1,-83-28 0,28 28-1,-56 0 17,27 0-1,-27 0-31,84 0 15,-84 0 1,-28 0 0,0-28-1,27 28 1,141 0 0,-84 0-1,-29 0 1,-55 0 15,0 0-31,0 0 16,0 0-1,28 0 17,-28 0-17,28 0 1,-1 0-1,57 0 17,-56 0-17,-28 0 1,0 0 15,0 0-15,28 0-1,83 0 1,-83 0 0,-28 0-1,28-28 63,0-28-62,-28 0-16,-1 56 16,29-56-1,-28 0-15,84-27 16,-112 27 0,28-56-1,0 112 1,-28-56-1,0 0 1,0 0 0,0 1 15,0 27-31,-28-28 31,0 28-15,0 0-1,-195 0 1,139 28 0,-112 0-1,-27 0 1,-84 0 0,84 0-1,-29 0 1,-194 0-1,222 0-15,-195 0 16,280 0 0,-57 0-1,1 0 1,-28 0 15,-1 0-15,29 0-1,111 0 1,28 0 0,0 0 31,28 0-32,1 0-15,-29 0 16,28 0-1,-28 0 1,0 0 0,0 0-1,28 0 1,-28 0 0,29 0 15,-1 0-16,0 0 1,-28 0 0,28 28-1,-56 28 1,56-56 0,0 0 46,0 28-62,1-28 16,-1 56-16,28-29 15,-56 57 1,56-28 15,-28 56-15,28-84-1,0 0 1,0 111 0,0-83-1,0 28 1,0 28 0,0 27-1,28-55 1,0 56-1,0-112 1,-28 0 0,0 0-1</inkml:trace>
  <inkml:trace contextRef="#ctx0" brushRef="#br0" timeOffset="-166660.287">18539 16257 0,'28'0'79,"27"0"-48,1 0-31,28 0 15,-28 0-15,28 0 16,27 0 0,113 0-1,27 28 1,28 0 0,-83-28-1,-85 0-15,113 0 16,55 0-16,84 0 15,-140 0 1,-195 0 0,0 0 31</inkml:trace>
  <inkml:trace contextRef="#ctx0" brushRef="#br0" timeOffset="-162660.83">19628 17877 0</inkml:trace>
  <inkml:trace contextRef="#ctx0" brushRef="#br0" timeOffset="-161012.308">19628 17765 0</inkml:trace>
  <inkml:trace contextRef="#ctx0" brushRef="#br0" timeOffset="-160296.321">20577 17933 0</inkml:trace>
  <inkml:trace contextRef="#ctx0" brushRef="#br0" timeOffset="-159229.032">21135 17905 0</inkml:trace>
  <inkml:trace contextRef="#ctx0" brushRef="#br0" timeOffset="-158628.345">22029 17905 0</inkml:trace>
  <inkml:trace contextRef="#ctx0" brushRef="#br0" timeOffset="-157500.167">19572 17849 0,'139'0'46,"1"0"-46,27 0 16,-111 0-16,56 0 16,28 0-16,55 0 15,391 0 1,-83 0 0,-447 0-16,55 0 15,1 0 1,-84 0-1,0 0 1,-28-28 15,28 28 1</inkml:trace>
  <inkml:trace contextRef="#ctx0" brushRef="#br0" timeOffset="-154932.389">21024 18631 0</inkml:trace>
  <inkml:trace contextRef="#ctx0" brushRef="#br0" timeOffset="-152629.216">20437 18575 0</inkml:trace>
  <inkml:trace contextRef="#ctx0" brushRef="#br0" timeOffset="-151580.838">19516 18659 0</inkml:trace>
  <inkml:trace contextRef="#ctx0" brushRef="#br0" timeOffset="-148208.507">19293 18687 0,'27'0'141,"1"0"-141,0 0 15,0 0-15,28 0 16,-28 0-16,28 0 15,-28 0 1,111 0 0,-27 0-1,-56 0 1,-28 0 0,0 0 15,0 0-16,0 0 1,27 0 0,1 0-1,-28 0 1,0 0 0,0 0-1,28 0 1,-28 0-1,0 28 1,28-28 0,-29 0-1,1 0 63,0 0 32,0 0-110,0 0 31,28 0 0,0 0-15,-28 0-16,28 0 16,-29 0 15,1 0 16,0 0 0,0 0 31,0 0-16,0 0-46,-28-28-1,0 0 1,28 0 0,-28-56-1,28 56 1,-28-28 0,0 0-1,0 29 1,0-1 31,0 0-32,0 0-15,0 0 16,-28 28 93,0 0-93,-28 0-16,0 0 16,-27 0-16,27-56 15,-84 56 1,-27-28-1,27 28 1,-55 0 0,-1 0-1,57 0 1,55 0 0,28 0 15,0 0-16,0 0 1,28 0-16,-27 0 16,27 0-1,0 0 1,0 0 31,28 28 125,0 0-157,0 28-15,0-28 0,0 28 16,0-1 0,0-27 15,0 0 16,0 0-32,0 0 1,0 0 15,28 0 16,-28 0 172,28 0-32,0-28-171</inkml:trace>
  <inkml:trace contextRef="#ctx0" brushRef="#br0" timeOffset="-146818.135">20689 18743 0,'111'0'46,"-55"0"-30,56 0-16,-1 0 16,-27 0-16,140 0 15,55 0 1,-196 0 0,-55 0 15,0 0-16,0 0 1,28 0 0,-28 0-1,28 0 142,83 0-157,-27 0 15,0 0-15,-28 0 16,27 0-1,113 0 1,-1 0 0,-56 0-1,1 0 1,-56 0 0,-29 0-1,-55 0 1,0 0 15,0 0 0,-28-28 79,28 28-110,0-28 15,0 0 1</inkml:trace>
  <inkml:trace contextRef="#ctx0" brushRef="#br0" timeOffset="-146332.249">25351 17430 0</inkml:trace>
  <inkml:trace contextRef="#ctx0" brushRef="#br0" timeOffset="-134190.801">21135 18771 0,'0'-28'78,"28"0"-63,56 28-15,28 0 16,-1 0-16,1 0 16,28 0-1,-57 0 1,1 0 0</inkml:trace>
  <inkml:trace contextRef="#ctx0" brushRef="#br0" timeOffset="-133672.817">21973 18687 0,'0'-28'31,"28"28"-31,0 0 16,0 0-16,27 0 15,113 0 17,55 0-17,1 0 1,83 0-1,84 0 1,-112 0 0,-84 0-1,-139 0 1</inkml:trace>
  <inkml:trace contextRef="#ctx0" brushRef="#br0" timeOffset="-132008.556">22029 18854 0,'0'0'0,"-28"0"0,-28 0 15,-84 0 1,29 0-1,-1 0-15,-28 0 16,-139 0 0,84 0-1,-168 0 17,251-55-17,28-29 1,29 28 15,55 28-15,0 0-1,0-28 1,0 28 0,0 0-16,27-56 15,57 1 1,-28 27-1,0 28 1,-28-28 0,28 28-1,27-56 17,-55 56-17,0 0 1,0 0-1,0 28 64,0 0-64,0 0-15,0 0 16,28 0-16,55 0 15,57 28 1,-84 28 0,-29-28-1,-55 0 1,0 0 15,0 0-15,0 0-1,0 0 1,0 84 0,0-57-1,0 57 1,0-84 0,0 28-16,0-28 15,0 28 1,0 0-1,28-56 17,-56 0 218,-83 0-250,55 0 15,0 0-15,0 0 16,28 0 0,0 0-1,0 0 1,1 0-1</inkml:trace>
  <inkml:trace contextRef="#ctx0" brushRef="#br0" timeOffset="-131580.654">19935 18687 0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50:5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 3687 0,'-28'-28'109,"-28"28"-109,0 0 16,29 0-16,-29 0 16,-28 0-1,56 0 1,0 0-1,0 0 1,0 0 47,28 28-63,0 0 15,0 0-15,0 28 31,0 0-15,0 27 0,0-55-1,0 56 1,28-56 0,0 28-1,-28 0 1,28-28-1,0-28 1,-28 28 0,0 0-1,28 0 1,-28-1 31,0 29-47,0-28 31,0 28-15,0-28-1,0 0 17,56 0 14,-56 0 79,0 0-109,0 28 0,-28-56-1,0 0 1,-28 83 0,28-55-1,0 0 1,28 0-1,0 0 1,0 0 0,0 28-1,56-28 17,-56 0-17,0 0 1,28 0-1,-28 0 1,0 28 0,0-1-1,0 57 1,28 0 0,28-28-1,0-1 1,-56 1-1,0 28 1,0 0 0,0-1-1,0-55 1,55 0 0,-55 0 15,0-28-16,0 56 1,0-28 0,28-28 109,0-28-110,28 0-15,0 0 16,28 0-16,111 0 16,56 0-1,140 0 16,-279 0-15</inkml:trace>
  <inkml:trace contextRef="#ctx0" brushRef="#br0" timeOffset="1031.597">1982 4469 0,'0'0'0,"56"-56"15,-28 56 1,28-28 0,223-55-1,-111 55 1,-57 28 0,57 0-16,27 0 15,-111 0 1,-56 0-1,28 0 1,-28 0 15,0 0-15,0 0 0,-1 0 15,1 0-16,28 0 1,-28 0 0,56 0-1,-28 0 1,-28 0 0,0 0 30,-1 0-30,29 0 0,-28 0-1</inkml:trace>
  <inkml:trace contextRef="#ctx0" brushRef="#br0" timeOffset="1703.362">2178 5363 0,'0'0'0,"56"0"16,139 0 0,-27 0-1,167 0 1,55 0 0,57 0-1,-196 0 1</inkml:trace>
  <inkml:trace contextRef="#ctx0" brushRef="#br0" timeOffset="2343.772">2848 6173 0,'0'0'16,"195"0"-16,112 0 0,-55 0 16,222 0-1,-83 0 1,-195 0 0,-113 0-1,-27 0 1,-28-28-1</inkml:trace>
  <inkml:trace contextRef="#ctx0" brushRef="#br0" timeOffset="3703.838">4886 3994 0,'0'28'62,"0"28"-62,0 0 16,0-28-16,0 28 16,0 0-1,0 55 1,0 1 0,0 56-1,0-112 1,0 83-1,0-55 1,0 56 0,84-57-1,-28 1 1,55 28 0,-27-28-1,-28 0 1,-28 55-1,-28 1 1,0 27 0,0-55 15,0-84-15,0 0-1,0 28 1,-28 0-1,-28 0 1,28-28 0</inkml:trace>
  <inkml:trace contextRef="#ctx0" brushRef="#br0" timeOffset="11200.184">3685 4246 0</inkml:trace>
  <inkml:trace contextRef="#ctx0" brushRef="#br0" timeOffset="12992.617">3657 3575 0,'0'0'0,"0"28"62,0 0-62,0 0 16,0 0-1,28 28 1,28-56 0,-28 0-1,28 0 1,-28 0-1,-28-28 173,0 0-157,0 0-15,0 0-16,0 0 15,-28 28 1,0 0 0,0 0-1,-28 0 1,28 0 0,-27 0 15,27 0 0,0 28 16</inkml:trace>
  <inkml:trace contextRef="#ctx0" brushRef="#br0" timeOffset="13392.414">4132 3799 0</inkml:trace>
  <inkml:trace contextRef="#ctx0" brushRef="#br0" timeOffset="14544.159">4244 3603 0,'28'-28'78,"0"28"-63,0 0 17,-1 0-17,1 0 17,0 0-17,0 0 16,0 0 1,0-56-17,-28 28 48,0 1-32,0-1-15,-56 28 31,56-28-32,-28 28 1,0 0-1,-27 0 1,-1 0 0,28 0-1,-28 0 1,28 0 15,-28 28 0,28 27 1,28 1-1,0-28-15,0 0-1,0 0 1,0 0-1,28-28 48,0 0-16</inkml:trace>
  <inkml:trace contextRef="#ctx0" brushRef="#br0" timeOffset="15351.07">3657 3547 0,'-55'0'32,"27"0"-17,-28 0-15,0 0 16,0 0-1,-83 0 1,27 0 0,28 0-1,0 56 1,29-56 0,-29 56-1</inkml:trace>
  <inkml:trace contextRef="#ctx0" brushRef="#br0" timeOffset="15947.033">2708 3519 0,'-28'-28'16,"0"56"0,28 0-1,-28 0-15,28 56 31,-27-56-15,27 0 93,55 0-109,57-28 16,-28 0-16,27 0 16,-27 0-16,-28 0 15,0 0 1,-28 0 78</inkml:trace>
  <inkml:trace contextRef="#ctx0" brushRef="#br0" timeOffset="17399.41">4579 3631 0</inkml:trace>
  <inkml:trace contextRef="#ctx0" brushRef="#br0" timeOffset="19104.679">3406 4441 0</inkml:trace>
  <inkml:trace contextRef="#ctx0" brushRef="#br0" timeOffset="22047.79">2401 7430 0,'84'0'78,"-28"0"-78,0 0 16,-1 0 0,85 0-1,-28 0 1,55 0-1,29 0 1,83 0 0,-112 0-1,85 0 1,27 0 0,-84 0-1,-55 0 1,-56 0-1,111 0 1,-83 0 15,-29 0-15,113 0 0,-168 0-1,84 0 1,-29 0-1,-27 0 1,0 0 0,0 0-1,28 0 1,-29 0 0,85 0-1,-28 0 1,-1 0-1,29 0 1,-28 0 15,27 0-15,29 0 0,-57 0-1,57 28 1,-84-28-1,83 0 1,29 0 0,-1 0-1,-55 0-15,27 0 16,29 0 0,-29 0-1,-27 0 1,27 0-1,-111 0 17,0 0-17,-28 0 1,84 0 15,-29 0-15,113 0-1,-85 0-15,1 0 16,-56 0 0,-28 0-1</inkml:trace>
  <inkml:trace contextRef="#ctx0" brushRef="#br0" timeOffset="22965.994">5221 7346 0,'28'0'63,"0"0"-32,28 0-31,0 0 15,27 0-15,57 0 16,-1 0 0,-27 0-1</inkml:trace>
  <inkml:trace contextRef="#ctx0" brushRef="#br0" timeOffset="24079.371">3127 7458 0,'-28'0'31,"56"-28"-31,112 0 16,195-28 0,-28 28-1,558 28 1,-139 0-1,56 0 1,-84 0 15,-56 0-15,-84 0 0,-167 0-1,-195 0 1,-29 0-1,-27 0 1</inkml:trace>
  <inkml:trace contextRef="#ctx0" brushRef="#br0" timeOffset="27368.175">8180 7234 0,'-27'0'47,"27"28"-47,-28-28 15,0 28 1,0-28 0,0 28-1,-28-28 1,0 56 0,28-56-16,-28 0 15,1 0 1,27 0-1,-28 0 32,28 0-15,0 0-17,0 0 1,0 0-1,28-28 1,-28 0 0,-28 0-1,1-55 1,-1 55 0,56-28-1,0 28 1,0-28-1,0 0 1,0 0 0,0 0 15,0 0-15,0 29-1,0-57 1,28 56-16,0 0 15,-1 0 1,29 0 0,-28 0-1,28 0 1,28 0 0,0-28-1,-29 56 1,1 0 15,-28 0-15,28 0-1,-28 28 17,0 28-17,0-28 1,-28 28-1,28 0 1,0 0 0,-28-28-1,0 0 1,0 27 0,28 29-1,-28-56 1,0 28-1,0 0 1,0 28 0,0-28 15,0-29-15,0 1 62,-56 0 187,28-28-233,0 0-17,-28 0 1,28 0-1,0 0-15,0 0 16,0 0 0,-27 0-1,27 0 17,0-28 61,28 0 1,0 1-78,0-29-1,0 0 1,0 28 0,0-56-1,0 0 1,0 0-1,0 1 1,0 27 0,0 28-1,0 0 1,0-28 0,0 28 30,0 0 1,0 0-15,28 28-1,27 0-16,-27 0 17,0 0-17,0 0 1,0 28 15,-28 0 16,28 28-31,-28-28-1,0 0 1,28 0 0,-28 0-1,0 0 1,0 0-1,0 83 1,0-83 0,0 0-1,0 28 1,0 0 0,0-28-1,0 28 16,-56-28-31,56 0 16,0 0 0,-56-1 15,28 1 47,0 0-62,1-28-1,-1 0 32,0 0-31,0 0-1,0 0 32</inkml:trace>
  <inkml:trace contextRef="#ctx0" brushRef="#br0" timeOffset="29143.316">2094 7402 0,'28'0'125,"56"0"-125,27 0 16,-27 0-16,28 0 15,223 0 1,-279 0 0,167 0-1,-55 0-15,306 0 16,57 0 15,-113 0-15,-166 0-1,-85 0 1,-27 0 0,55 0-1,57 0 1,55 0 0,-112 0-1,28 0 1,308 0-1,-224 0 1,0 0 0,-56 0-1,29 0 17,-57 0-17,-83 0 1,-57 0-1,-55 0 1,56 0 0,-56 0 15,0 0-31,0 0 16</inkml:trace>
  <inkml:trace contextRef="#ctx0" brushRef="#br0" timeOffset="31348.065">8934 7290 0,'-56'0'15,"-55"56"-15,27-28 16,28-28 0,28 28-16,-28 0 15,-27 0 1,27-28 0,-112 56-1,-83 0 1,56-56-1,-113 0 1,85 0 0,0 0-1,-56 0 1,27 0 0,85 0 15,-447 0-16,279 0 1,27 0 0,57 0-1,0 0 1,55 0 0,29 0-1,-168 0 1,223 0-1,-111 0 1,-56 0 0,111 0-1,56 0 1,84 0 0,1 0 15,-29 0-16,-28 0 1,28 0 0,28 0-1,0 0 1,0 0 0,-55 0-1,27 0 1,0 0-1,-28 0 1,28 0 0,28-56-1,-27 56 1,-1-28 0,0 0 15,28 0-16,0 0 32,0 28-31</inkml:trace>
  <inkml:trace contextRef="#ctx0" brushRef="#br0" timeOffset="33183.646">2094 8519 0,'28'0'47,"0"0"-31,0 0-16,0 0 15,83 0-15,-55 0 16,112 0-1,-112 0 1,83 0 0,-83 0 15,0 0-31,-28 0 16,111 0 15,-27 0-16,-28 28 1,0-28 0,-57 0-1,-27 28 1,28-28 0,0 0-1,56 0 1,-56 0-1,28 0 1,0 0 0,-1 0-16,1 0 15,0 56 1,56-56 15,-56 0-15,0 0-1,-1 0 1,57 0 0,56 0-1,27 0 1,0 0 0,113 0 15,-169 0-16,-27 0 1,83 0 0,-83 0-1,83 0 1,-27 0 15,-1 0-15,-55 0-1,-28 0 1</inkml:trace>
  <inkml:trace contextRef="#ctx0" brushRef="#br0" timeOffset="33848.15">1759 7877 0,'0'-56'47,"56"56"-16,0 0-31,27 0 16,1 0-16,167 0 15,-167 0 16,-28 0-15,-56-28-16</inkml:trace>
  <inkml:trace contextRef="#ctx0" brushRef="#br0" timeOffset="34944.488">2541 8659 0,'0'0'0,"28"0"16,0 0-1,-1 0 1,85 0-1,56 0 1,195 0 0,0 0-1,-168 0-15,0 0 16,-27 0 15,-56 0-15,-29 0-1,85-28 1,139 28 0,0 0-1,-167 0 1,-112 0 0</inkml:trace>
  <inkml:trace contextRef="#ctx0" brushRef="#br0" timeOffset="36128.39">4802 8380 0,'28'0'109,"0"0"-93,0 0-16,28 0 16</inkml:trace>
  <inkml:trace contextRef="#ctx0" brushRef="#br0" timeOffset="36551.996">5472 8436 0,'28'0'78</inkml:trace>
  <inkml:trace contextRef="#ctx0" brushRef="#br0" timeOffset="37879.821">3993 8575 0</inkml:trace>
  <inkml:trace contextRef="#ctx0" brushRef="#br0" timeOffset="38300.166">3993 8491 0</inkml:trace>
  <inkml:trace contextRef="#ctx0" brushRef="#br0" timeOffset="40544.585">5416 8352 0,'28'0'62</inkml:trace>
  <inkml:trace contextRef="#ctx0" brushRef="#br0" timeOffset="42415.842">3071 9385 0,'28'0'78,"0"0"-78,28 0 16,28 0 0,-1 0-1,29 0 1,-28 0-1,27 0 1,-55 0 15,84 0-15,-56 0 0,-1 0-1,-55 0 1,0 0-1,28 0 1,0 0 0,-28 0-16,0 0 15,0 0 17,-28 28-17,56-28 1,-29 0-1,1 0 17,0 0 546</inkml:trace>
  <inkml:trace contextRef="#ctx0" brushRef="#br0" timeOffset="43220.581">4551 9441 0</inkml:trace>
  <inkml:trace contextRef="#ctx0" brushRef="#br0" timeOffset="46343.24">3350 9525 0,'0'0'0,"56"0"0,-28 0 31,0 0 63,0 0-94,28 0 15,-28 0-15,0 0 0,0 0 16,27 0-1,29 0 1,28 0 0,0 0 15,55 0-15,-83 0-1,55 0 1,29 0-1,-28 0 1,-1 0 0,29 0-1,-57 0 1,-27 0 0,-28 0-1,28 0 1,-28 0-1,55 0 1,-27 0 0,56 0-1,-85 0 17,29 0-17,-28 0 1,-28 0-1,56 0 1,-1 0 0,1 0-1,-28 0 1,28 0 0,-28 0-1,-1 0 1,-27 0-1,0 0 17,28 0-17,-28 0 17,0 0-1,0-28-16,0 28 1,0-28 0,28 0-1,-28 0 17,-1 0-32,29 28 15,-28-28 1,28-28-1,-28 1 1,-28-1 0,28 28-16,56-56 31,-56 56-15,27-28-1,-27 28 1,-28 0-1,28-28 1,0-27 0,0 27-1,-28 0 1,0 28 31,-28 28-16,0 0-31,0 0 16,-28 0-1,-55 0 17,-85 0-17,29 0 1,-84 0-1,55 0 1,84 0 0,-111 0-1,-56 0 1,251 0-16,-195 28 16,27 28-1,1-28 1,-1 0-1,57-28 1,-29 28 0,1 27-1,-57-55 17,141 0-17,-113 0 1,56 0-1,1 0 1,83 0 0,28 0 15,0 0-15,-28 0-1,1 0 1,27 0 46,-28 56-62,28-56 16,0 0 0,0 0-1,-28 56 173,56 0-173,0 0-15,0-28 16,-28 28-16,0 0 31,28 27-15,0-55-1,0 0 1,0 0 15</inkml:trace>
  <inkml:trace contextRef="#ctx0" brushRef="#br0" timeOffset="46968.656">3043 9413 0,'56'0'16,"0"0"0,0 0-16,83 0 15,141 0 1,-85 0 0,28 0-1,84 0 1,1 0-1,-57 0 1,56 0 0,-167 0-1,27 0 1,-111-28 15,0 28-15</inkml:trace>
  <inkml:trace contextRef="#ctx0" brushRef="#br0" timeOffset="51231.632">3267 9497 0,'0'0'0,"83"-28"16,1 28-16,84-56 15,-29 28 1,57 0 0,-113 28 15,57-28-16,28 28 1,-141-28 0,29 28-1,0 0 1,0 0 93,-28 0-93,0 0 0,0 0-16,0 0 15,0 0 1,27 0-1,-27 0 1,56 0 0,-28 0-16,56 0 15,-29 0 1,-55 0 0,28 0-1,28 0 1,0 0-1,139 0 1,-83 0 0,27 0-1,-27 0 1,-29 0 0,1 0 15,-28 0-16,-28-27 1,27 27 0,-27-56-1,0 56 17,-28 0-17,0 0 32</inkml:trace>
  <inkml:trace contextRef="#ctx0" brushRef="#br0" timeOffset="51511.648">6617 9218 0</inkml:trace>
  <inkml:trace contextRef="#ctx0" brushRef="#br0" timeOffset="54039.912">5305 10195 0,'56'0'141,"-1"0"-125,29 0-16,0 0 15,0 0-15,83 0 16,-55 0 0,0 0-1,-29 0 1,-55 0 15,0 0-15,0 0 31</inkml:trace>
  <inkml:trace contextRef="#ctx0" brushRef="#br0" timeOffset="55151.859">2764 10335 0,'56'0'46,"0"0"-46,27 0 16,57-28-16,167-28 16,-251 56-1,56 0-15,223 0 16,251-28 0,-446 28-1,-112 0 1,-28-28 46,55 28-30</inkml:trace>
  <inkml:trace contextRef="#ctx0" brushRef="#br0" timeOffset="56559.489">3127 11145 0,'28'0'250,"0"0"-235,28 0 1,0 0-16,-1 0 16,57 0-1,0 0 1,-29 0-16,1 0 31,0 0-15,-28 0-1,0 0 1,-28 0 0,55 28-1</inkml:trace>
  <inkml:trace contextRef="#ctx0" brushRef="#br0" timeOffset="57104.251">1759 10279 0</inkml:trace>
  <inkml:trace contextRef="#ctx0" brushRef="#br0" timeOffset="58731.021">3769 11117 0,'0'0'15,"140"0"-15,-84 0 0,83 0 16,29 0-1,418 0 1,56 0 0,-223 0-1,-391 0 1</inkml:trace>
  <inkml:trace contextRef="#ctx0" brushRef="#br0" timeOffset="59768.189">7092 10558 0,'0'0'0,"-56"0"16,0 28-16,28-28 31,0 28-15,0-28 62,28 28-62,0 0-1,28 0-15,0-28 16,223 84 0,-83 0-1,-112-56 1,-56 0-1,0-1 32,0 29-15,-28-28-17,28 0 1,-84 0-1,56 0 1,0-28 15,0 0-15,0 0-16,0 0 16,0 0 15,1 0 0,-1 0 16</inkml:trace>
  <inkml:trace contextRef="#ctx0" brushRef="#br0" timeOffset="61067.091">7510 10586 0,'28'28'31,"-28"28"-15,28 28-16,0 0 15,28-56-15,-28 28 16,28 55 0,0-83-1,27 0 1,-27-28 0,0 0-1,28 0 1,0-28-1,-29-56 1,-55 29 15,0-1-15,0 0 0,0-56-1,-83-28 1,-29 112-1,0 1 1,29 27 0,55 0-1,0 0 1,-28 0 0,28 0-1,0 27 1,0-27 31,0 28-32</inkml:trace>
  <inkml:trace contextRef="#ctx0" brushRef="#br0" timeOffset="61863.871">7790 10419 0,'0'28'47,"0"28"-47,0-1 15,0 29-15,0 0 16,0 84-1,0-57 1,0-55 0,0-28-1,0 0 1,28-28 0,111-28-1,1-112 1,-1-27-16,-55 27 15,28-55 1,-84 83 15,-28 28-15,0 0 0,28 28-1,-28 29 48,-28 54-48,28 29 1,0 56-16,-84 112 16,28-1-1,28-83 1,0-1-1,28-55 1,0-28 0,0-28 15,28-84 110</inkml:trace>
  <inkml:trace contextRef="#ctx0" brushRef="#br0" timeOffset="62898.561">8432 10363 0,'28'0'31,"-28"28"-31,0 0 16,139 56-16,-139-1 16,0 57-1,0 28 1,0-57 0,0-55-1,56-112 48,-56-55-48,56 27 1,28-140 0,-1 57-1,-83 139 1,28-28-1,-28 112 48,0 56-47,0-29-16,0 29 15,0-28-15,0 28 16,0-57-1,0-27-15,0 0 16,56-111 62,-28 27-78,0-28 16,28 0-1,0-111 1,0 83 0,-1 56-1,-55 0 1,28 56 46,-28 84-46,28-28-16,-28 28 16,28-1-16,-28 57 31,28-28-31,-28-56 16,56 111-1,-28-83 1,-28-28-1,28-28 1,-28-84 31,0 28-31,56-140-1,-28 113 1</inkml:trace>
  <inkml:trace contextRef="#ctx0" brushRef="#br0" timeOffset="63181.578">9576 10642 0,'56'0'16,"0"-56"-16,-28 56 15,0 0-15,84 0 16,111 0 0,28 0-1,-139 0 1,-84 0 0,0 0-16,0-56 31,-28 29 0</inkml:trace>
  <inkml:trace contextRef="#ctx0" brushRef="#br0" timeOffset="63581.854">10274 10139 0,'-27'0'16,"-1"56"-1,28-28-15,0 28 16,0 84-1,0 111 1,0-139 15,0-56-31,0 0 32,0-28-17,0-1 32,55-27-31,1-27-1</inkml:trace>
  <inkml:trace contextRef="#ctx0" brushRef="#br0" timeOffset="64863.964">10805 10223 0,'0'-28'15,"-56"28"1,-28 0-1,56 0 1,-27 0 0,55 28-1,0 0 1,0 0 0,0 0-1,28 0 1,55-28-1,57 0 1,-112-28 0,0-56-1,-28 0 17,0 29-17,0-1 1,0 28 15,0 56 32,0 28-48,0 27-15,0-27 16,0 56-16,0-28 15,0 223 1,0-139 0,0-1-1,0 29 1,0-112 15,-28-1-15,0-83 15,0 0-15,0 0-1,-56 0 1,28 0 0,29 0-1,27-28 16,0 0-31,0 1 16,0-29 0,27 0 15,29 0-31,0 56 31,0-56-15,0 56-1,-28 0 1,0 0 0,0 0-1,27 0 1,-27 28 0,28 0-1</inkml:trace>
  <inkml:trace contextRef="#ctx0" brushRef="#br0" timeOffset="65840.304">2848 11201 0,'0'0'0,"28"0"0,83 0 16,-55-28-1,251 28 1,-139 0-1,307 0 1,83 0 0,-139 0-1,-140 0 1,-167 0 0,-1 0-1,85 0 1,-168 0-1,0 0 1,-1 0 15</inkml:trace>
  <inkml:trace contextRef="#ctx0" brushRef="#br0" timeOffset="66856.316">10945 10223 0,'27'0'16,"1"0"-16,0 0 15,-28 28-15,0 112 16,0 55 15,0-111-15,0-28-1,0 0 1,0-28 0,0-84 93,0 28-109,0-28 16,0 0-16,0 0 15,0 28-15,56-27 16,0-1 15,-28 0-15,0 56-1,28-56 1</inkml:trace>
  <inkml:trace contextRef="#ctx0" brushRef="#br0" timeOffset="67657.233">11335 10279 0,'-55'0'0,"27"0"16,28 140-1,-28 27 1,28-27 0,0-28-1,0-28 1,0-57-1,0 1 32,28-28-15,28-28-17,-56-139 1,0 55-1,0 0 1,0 1 0,0 83-1,0 0 1,0 56 78,0 28-79,0-1-15,0 1 16,55 0-16,-27 84 16,0-56 15,-28-1-16,28-83 1,-28-55 78,0-1-94,0-28 15</inkml:trace>
  <inkml:trace contextRef="#ctx0" brushRef="#br0" timeOffset="69199.959">11559 9972 0,'0'84'32,"28"-1"-32,-28-27 15,0 56-15,0-28 16,0 111-1,0-111 1,0 28 0,0-84-1,0 0 1,0-84 93,-28 56-93,28-28-16,0-28 16,0 0-16,-56 28 15,28 28 1,0 0-1,-84 0 1,112 28 0,-55 56-1,55 0 1,0-28 0,0 27-1,0-55 16,0 0-31,55-28 16,1 0 0,0 0-1,0 0 1,-28-28 0,28-27-1,-56-85 1,0 56-1,0-28 1,0 84 0,0 0 15,28 28 0,27-55-15,1 55-1,0 0 1,0 0 0,0 0-1,111 0 1,-55 0 0,-84-28 15,-28 0-16,0 0 1,0-28 0,-84 28-1,28 28 1,0 0 0,1 0 15,-1 0-16,28 0 1,-28 0 0,28 28-1,0 84 1,28-1 0,0 1-1,0-84-15,0 28 16,0 28-1,0-56 1,56 0 0,-28-28 15,0 0-31,0 0 16,0 0-1,0 0 16,0 0 1</inkml:trace>
  <inkml:trace contextRef="#ctx0" brushRef="#br0" timeOffset="70615.691">5221 11173 0</inkml:trace>
  <inkml:trace contextRef="#ctx0" brushRef="#br0" timeOffset="71224.125">10889 11005 0</inkml:trace>
  <inkml:trace contextRef="#ctx0" brushRef="#br0" timeOffset="71887.256">8208 11201 0</inkml:trace>
  <inkml:trace contextRef="#ctx0" brushRef="#br0" timeOffset="72424.001">8851 11313 0</inkml:trace>
  <inkml:trace contextRef="#ctx0" brushRef="#br0" timeOffset="73807.322">3295 11145 0</inkml:trace>
  <inkml:trace contextRef="#ctx0" brushRef="#br0" timeOffset="77620.651">2792 12095 0,'28'-28'63,"56"28"-63,-29 0 0,1 0 15,196 0 1,138 0-1,-27 0 1,28 0 0,-335 0-1,0-112 313,-28 84-312,-28-84-16,56 1 16,-56 55-16,0 0 15,0-28 1,0 28 109,-28 28-125,-28 28 16,-56-28-16,1 28 15,-1 0-15,-56 0 16,-111 0-1,28 0 17,28 0-17,139 0 1,-28 0 0,84 28-1,-111 28 1,111-28 234,28 0-235,0 0-15,0 56 16,0-28-16,0 0 16,0 111-1,0-111 1,0 112 0,28-113-1,0-55-15,-1 28 328,29-28-328,84 0 16,27 0-16,-111 0 16,223 0-1,112 0 1,28 0-1,-28 0 1,-196 0 0,-139 0-1,-56-28 392,0-27-392,0 27-15,0 0 16,0 0-16,0 0 15,0-28 1,0 0 0,0 0-1,0 0 1,0 1 0,-28 27-1,0-28 1,-27 56-1,55-28 1,-28 28 15,0 0-15,0 0 0,-28 0-1,-28 0-15,-83 0 16,-29 0-1,-222 0 1,222 0 0,84 0-1,-418 0 1,195 0 0,307 0-1,0 0 32</inkml:trace>
  <inkml:trace contextRef="#ctx0" brushRef="#br0" timeOffset="78835.406">1843 9274 0,'0'0'0,"0"27"16,83-27-16,29 28 16,223 0-1,-139-28-15,-1 28 16,0 28-1</inkml:trace>
  <inkml:trace contextRef="#ctx0" brushRef="#br0" timeOffset="79696.027">1871 9134 0,'-28'28'15,"28"84"1,0-29-1,0-27 1,0 56-16,0 195 16,56 0-1,-56-27 1,0-113 0,0-55-1,0 0 1,0-56-1,0-28 1,0 27 0,0-27 15,0 28 203,0-28-234,111-28 16,29 0 0,83 0-1,-27 0 1,-57 0-1,-55 0 1</inkml:trace>
  <inkml:trace contextRef="#ctx0" brushRef="#br0" timeOffset="81383.718">4495 8324 0</inkml:trace>
  <inkml:trace contextRef="#ctx0" brushRef="#br0" timeOffset="83292.569">5277 7765 0,'28'0'31,"0"0"-16,0 0-15,27 0 16,-110 0 93,-29 0-109,0 0 16,28 0 0,28 0-16,-28 0 15,84 0 79,56-28-94,-28 0 16,28 0-1,-56 28-15,0 0 16,-56 0 109,0 0-109,-28 28-16,28 0 62,0-28-31,84 0 79,-28 0-110</inkml:trace>
  <inkml:trace contextRef="#ctx0" brushRef="#br0" timeOffset="83652.227">5333 7737 0</inkml:trace>
  <inkml:trace contextRef="#ctx0" brushRef="#br0" timeOffset="85151.376">2345 13994 0</inkml:trace>
  <inkml:trace contextRef="#ctx0" brushRef="#br0" timeOffset="86454.824">1591 8408 0,'0'0'15,"-27"28"-15,-1-1 0,28 1 16,-56 28 0,28 84-1,-56 28 1,0 55-1,28 28 1,29-27 0,-29 55-1,56 56 1,0-195 0,0 167-1,0 28 1,0 84-1,28 0 1,27 56 0,1-167-1,0-1 1,56-28 15,-28-27-15,-1-113-1,-27-55 1,-56-28 0,28-28-1,0 28 1,0 27 0,-28-27-1,0-28 1,28-28 156</inkml:trace>
  <inkml:trace contextRef="#ctx0" brushRef="#br0" timeOffset="88207.973">1899 13240 0,'27'0'32,"-27"84"-17,28 0-15,-28-29 16,28 29-16,-28 56 15,28-28 1,-28-29 0,0-55 15,0 0 16,-28 28-16,0-56-15,-27 0-1,27 0 1,-28 56 0,28-56-1,0 0 282,0 0-188,0 0-15,28 28-94,-28-28 16,0 28 62,0 0-47,28 0-15,-28-28 15,1 28-15,-1-28-1,-28 28 1,56-56 125,0-28-141,84-56 31,-57 84-31,1-28 15,28-28 1,0 29 0,-28-1-1,56-28 1,-56-28 0,0 84-1,27-28 1,1-27-1,-56 55 1,0 0 0,28 0-16,0 0 31</inkml:trace>
  <inkml:trace contextRef="#ctx0" brushRef="#br0" timeOffset="91423.176">4048 13938 0,'0'0'0,"28"0"16,28 0-16,28 0 16,83 0-1,-27 0 1,-56 0-1,-56 0 1,0 0 0,0 0-1,-1 0 1,29-28 0,0 28-16</inkml:trace>
  <inkml:trace contextRef="#ctx0" brushRef="#br0" timeOffset="93035.586">5389 13966 0,'0'28'0,"-28"0"16,-28-28 0,28 28-1,-28 0 16,0-28 1,28 0-17,0 0 1,-28 0 0,1 0-1,-29-28 1,56 0-1,28 0 1,0 0 0,0-56-1,0 29 1,0-57 0,0 84-1,0-84 16,0 56-15,0 0 0,0 1-1,28 55 1,-28-28 0,56 0 15,0-28 0,-29 56-15,1 0-16,56 0 15,28 0 1,-56 0 15,-28 0-15,27 0-1,1 0 17,0 0-17,28 56 1,-84-28 0,0 0 30,0-1-46,0 1 16,0 28 0,0 28-1,0 28 1,0-28 0,0 55-1,0-111 16,0 0-15,0 0 47,0 0-48,-28-28 1,-56 56-1</inkml:trace>
  <inkml:trace contextRef="#ctx0" brushRef="#br0" timeOffset="93843.771">2792 14190 0,'-28'0'16,"112"-28"-1,-28 28 1,111 0-16,-55 0 16,195 0-1,56 0 1,-307 0 0,0 0-1,-28 0 1,-1-28 15,1 28-15,-28-28-1</inkml:trace>
  <inkml:trace contextRef="#ctx0" brushRef="#br0" timeOffset="96403.271">2569 15251 0,'28'0'78,"-1"0"-63,29 0 1,0 0 0,56 0-1,-84 0 1,55 0 0,29 0-1,-56 0 1,-28 0-1,56 0 1,-56 0 0,27 0-1,-27 0 1,28 0 0,-28 0 15,0 0 31,0 0-46,0 0 15,28 0 32</inkml:trace>
  <inkml:trace contextRef="#ctx0" brushRef="#br0" timeOffset="102807.976">7510 15391 0,'-28'0'15,"-27"56"-15,-29-56 16,-56 0-1,-55 0 1,83 0 0,-55 0-1,-1 0 17,1 0-17,27 0 1,-111 0-1,27 0 1,-27 0 0,-28 0-1,83 0 1,29 0 0,55 0-1,-139 0 1,167 0-1,-27 0-15,-113 0 16,57 0 0,111 0 15,0 0-15,28 0-1,-28 0 1,-28 0-1,1 55 1,55-55 0,0 0-1,0 0 17,0 0-17,-28 0 1,28 0-1,0 0 142,28-27-126,0-1-15,0 0-1,0 0 16,0-84-31,0 56 16,28-28 0,-28 28-1,0-27 17,0 27-17,0-28 1,0 28-1,28 0 1,-28 28 0,0 0-1,0 0 1,0 1 0,0-1-1,0-28 95,0 28 61,28 0-171,0 28 16,0 0-16,28 0 0,83 0 16,113 0-1,-57 0 17,1 0-17,-113 0-15,29 0 16,83 0-1,168 56 1,-251-56 0,111 0-1,57 0 1,-57 0 0,-83 56-1,-29-56 1,1 0-1,111 0 1,-83 0 0,55 0 15,-139 0-15,28 0-1,0 0 1,83 0-1,84 0 1,-55 0 0,-84 0-1,-57 0 17,1 28-17,28-28 1,-28 0-1,-28 0 48,0 27-47,0-27-1,0 0 1,-1 0-1,1 28 32,-28 0-31,0 0-16,0 0 16,0 56-1,0 0 1,0 83-1,0-27 1,0-28 0,-28 0-1,1-1 17,-1-83-17,0 0 1,0 0 109,0-28-110,-28 0 17,28 0-32,-28 0 31,28 0-15,-83 0-1,-169 0 1,1 0-1,0 0 1,56 0 0,27 0-1,-83 0 1,112 0 0,-113 0-1,113 0-15,-56 0 16,83 0-1,28 0 1,-27 0 0,-57 0 15,-83 0-15,111 0-1,85 0 1,55 0-1,0-28 1,-56 0 0,-55 28-1,55 0 1,28 0 0,0 0 15,28 0 0,0 0-31,0 0 16,0 0 187,0 0-156,-27 0 62</inkml:trace>
  <inkml:trace contextRef="#ctx0" brushRef="#br0" timeOffset="103664.113">4439 17011 0</inkml:trace>
  <inkml:trace contextRef="#ctx0" brushRef="#br0" timeOffset="111592.274">12313 5028 0,'-28'0'15,"0"28"-15,0 0 16,-28 0 0,56 0-1,-28-28 1,0 27 0,-28 1-1,0-28 1,1 28-1,-1-28 1,28 28 0,0-28 31,0 0-16,0 0-16,28 28 32,0 28-31,-28-28 0,28 112-1,0-1 1,0 169-1,28-225 1,84 57 0,-56-56-1,-28-28 1,-28 0 0,0 55 15,0 113-16,0-57 1,0-27 0,0 0-1,0-57 1,0 29 0,0 0-1,0 0 1,0 55-1,0-27 1,0 27 0,0-27-1,27-28 1,1 28 0,-28-1 15,0-27-16,0 56 1,0-29 0,0-55-1,0 28 1,0 27 0,0-27-1,0 28 1,0 27-1,0-83 1,0 84 0,0-57-1,0 29 1,0 28 0,0-57 15,0 57-16,0-56 1,0-56-16,0 139 16,0 1-1,0-85 1,0 29 0,0-28-1,0-28 1,0 27-1,0-83 1,0 0 0,0 28 124,0-28-15,0 0-109,0 0-16,0 0 31,0 0 0,0 0-15,28-28 0,-28 28-1,28-28 1,0 0 31,0 0-32,0 0 1,0 0-16,0 0 16,56 0-1,27 0 1,1 0 0,55 0-1,1 0-15,0 0 31,111 0-15,28 0 0,-28 0-1,28 0 1,-139 0 0,-29 0-16,168 0 15,-27-28 1,-57 28-1,56-56 1,112 56 0,-168 0-1,-111 0 1,0 0 0,-56 0 15,-29 0 78,-27-28-93,28-28 281,-28 0-282,28 0 1,-28 0-16,56-83 16,-56-1 15,0 84-31,0-111 15,0 27 1,0 0 0,0 29-1,0 27 1,0 0 0,0 56-1,0-56 1,0 56-1,0 0 1,-56-27 0,56 27-1,0-84 1,0 28 0,-28-56-1,0 29 16,-27-57-15,-1 1 0,56 111-1,-56-196 1,0 168 0,28-27-1,-28-1 1,1 28-1,55 56 1,0-56 0,0 1-1,-56-1 1,56 0 0,0 0 15,0 0-16,-56-27 1,56 27 0,0-28-1,0 0 1,0 29 0,0-29-1,0 28 1,0-83-1,0 83 1,28-56 0,56 28-1,-29-27 1,29-1 0,-28 56-1,84-27 1,-29-29 15,113-56-15,-169 113-1,57-29 1,28-84 0,-29 112-1,29-27 1,-56 27-1,27-28 1,-55 28 0,56-55-1,-84 55 1,0 28 0,0 28-1,0-84 16,-28 57-15,0-29 15,-28 56-15,-140-28 0,57 28-1,-113-28 1,140 28-1,-167 0 1,56-28 0,-85 56-1,-278-55 1,28 55 0,55 0-1,224 0-15,-56 0 31,-587 0-15,559 0 0,-279 0-1,0 0 1,-196 0 0,475 0-1,279 0 1,112 0 281,0 0-282,-28 0-15,0 0 16,0 0-16,-1 0 16,1 0 77</inkml:trace>
  <inkml:trace contextRef="#ctx0" brushRef="#br0" timeOffset="114888.316">9772 13268 0,'0'28'16,"28"-28"15,28 0-31,27 0 15,85 0 1,-1 0 0,29 0-1,-84 0-15,167 0 16,-223 0 0,111 0-1,-83 0 1,-28 0-1,0 0 17,-1 0-17,-27 0 1,28 0 0,-28 0 15,0 0-16,0 0 1</inkml:trace>
  <inkml:trace contextRef="#ctx0" brushRef="#br0" timeOffset="115883.471">11978 13212 0,'27'0'32,"29"0"-32,-28 28 15,28-28 1,0 56 0,0-56-1,0 0 1,-28 0-1,-1 0 1</inkml:trace>
  <inkml:trace contextRef="#ctx0" brushRef="#br0" timeOffset="117396.062">12787 13044 0,'0'0'0,"28"0"0,0 0 15,0 0 1,28 0 0,56 0-1,55 0 1,1 28-1,-85-28-15,57 0 16,-84 0 0</inkml:trace>
  <inkml:trace contextRef="#ctx0" brushRef="#br0" timeOffset="160122.087">8264 3240 0,'56'0'31,"56"0"-31,223 0 16,530 0-1,280 0 1,307 0-1,0 0 1,-475 0 0,-335 0-1,-586 0 1,-28 0 0</inkml:trace>
  <inkml:trace contextRef="#ctx0" brushRef="#br0" timeOffset="162979.025">15412 13184 0,'0'0'0,"56"0"0,-1 0 16,1 0-1,-28 0 32,0 0-47,56 0 16,0 0-1,-29 0 1,1 0 0</inkml:trace>
  <inkml:trace contextRef="#ctx0" brushRef="#br0" timeOffset="165676.009">10358 13882 0,'28'0'63,"28"0"-48,-28 0-15,28 0 16,-28 0-1,83 0 1,1 0 0,0 0-1,27 0 1,29 0 0,27 0-1,112 0 1,-111 0-1,167 56 1,-84-56 0,-139 0-1,27 0 1,1 0 0,-29 0-1,-27 0 16,-84 0-15,0 0 0,0 0 93,0 0-78,27 0 1,-27 0-17,0 0-15,28 0 31,-28 0-15,84 0 0,-1 0-1,-55 0 1,28 0 0,-28 0-1,0 0 1,-28 0-1,-1 0 32,29 0-31,-56-28 0,84 28-1,-28 0 16,-28 0-15,0 0 0,0 0-1,0 0 1</inkml:trace>
  <inkml:trace contextRef="#ctx0" brushRef="#br0" timeOffset="167243.834">17422 13044 0,'0'28'15,"-28"0"1,-56 56-1,0 0-15,-55 56 16,-112 139 0,55-84-1,57-27 1,55-84 0,28-56-1,28 0 1,28 0 812</inkml:trace>
  <inkml:trace contextRef="#ctx0" brushRef="#br0" timeOffset="169443.848">17645 14106 0,'0'0'0,"56"0"16,28 0-16,-28 0 16,55 0-16,57 28 15,139 0 1,224 28-1,-1 55 17,28-27-17,-27-28 1,-1 0 0,1-28-1,-57 28 1,1-56-1,0 28 1,-168-28 0,-140 0-1,-111 0 1,-28 0 265,0 0-281,0-56 16,-28 28-16,0-112 15,0 0 17,0-27-17,0 27 1,-56 1 0,0-1-1,0 84 1,29 0-1,-1 56 1,0-28 0,-28 28-1,-112 0 1,1 0 0,-112 0-1,-280 0 1,-167 0-1,-83 0 17,-364 0-17,419 0 1,168 0 0,111 0-1,112 0 1,252 0-1,55 0 1,0 0 0,0 0-1,0 0 1,-55 0 0,-1 0-1,0 0 1,0 0-1,57 0 17,27 0-17,28 28 173,28 28-173,0 0-15,-1-28 16,-27 28 0,28 55-1,0-55 1,-28 0 31,28-28 15,0 0-15,-28 0-47,0 0 16,28-28-16,0 0 15,28 0 17,0 0-17,167 0 1,-55 0 0,362 0-1,1 0 1,111 0-1,-140 0 1,-83 0 0,-84 0-1,-223 0 1</inkml:trace>
  <inkml:trace contextRef="#ctx0" brushRef="#br0" timeOffset="172011.308">10302 14972 0,'28'0'63,"28"0"-63,56 0 15,-28 0 1,83 0 0,84 0-1,-27 0 1,-85 0 0,85 0-1,-29 0 1,1 0-1,-85 0 1,-27 0 15,-28 0-15,28 0 0,-29 0-1,1 0 1,0 0-1,0 0 1,0 0 0,28 0-1,-29 0 1,-27 0 0,0 0-16,56 0 31,-28 0-16,0 0 1,-28 0 15,27 0-15,29 0 0,-56 0-1,84 0 1,-1 0-1,-27 0 1,-28 0-16,28 0 16,-28 0-1,83 0 1,-55 0 0,28 0-1,27 0 1,-27 0-1,0 0 1,-1 0 15,29 0-15,-56 0 0,27 0-1,1 0 1,-28 0-1,-56 0 1,56 0 0,-29 0-1,57 0 1,28 0 0,-29 0-1,-83 0 1,28-56-1,0 56 1,0 0 15,28 0-15,55 0 0,-27 0-1,-56 0 1,-28 0-1,55 0 1,-27 0 0,56 28-1,-28-28 1,-1 0 0,1 28-1,0-28 1,-28 56-1,0-56 17,-29 0-1,29 0-15,-28 0 62,0 0-16</inkml:trace>
  <inkml:trace contextRef="#ctx0" brushRef="#br0" timeOffset="174171.77">10554 15698 0,'28'0'109,"55"0"-109,-27 0 16,56 0-16,-28 0 15,27 0 1,29 0 0,223 0-1,-168 0 1,1 0 0,-85 0-1,1 0 1,0 0-1,27 0 1,-27 0 15,56 0-15,-57 0 0,57 0-1,-57 0 1,85 0-1,-57 0 1,-27 0 0,-28 0-1,28 0 1,-1 0 0,1 0-1,-28 0 1,27 0-1,1 0 1,56 0 0,-29 0 15,57 0-15,-85 0-1,-27 0 1,56 0-1,27 0 1,1 0 0,-57 0-1,29 0 1,-112 0 0,84 0-1,-57 0 1,29 0-1,56 0 17,-84 0-17,-28 0 1,55 0 0,-55 0-1,0 0 16,28 0 110,28 0-125,-28 0-16,27 0 15,-27 0-15,0 0 32,-140-56 139,-167-28-171,-28 1 16</inkml:trace>
  <inkml:trace contextRef="#ctx0" brushRef="#br0" timeOffset="176251.442">5500 8296 0</inkml:trace>
  <inkml:trace contextRef="#ctx0" brushRef="#br0" timeOffset="177196.15">2792 12570 0</inkml:trace>
  <inkml:trace contextRef="#ctx0" brushRef="#br0" timeOffset="179147.995">10917 16480 0,'0'-28'78,"55"28"-78,1 0 16,0 0-16,28 0 15,83 0 1,85 0 0,-85 0-1,29 0 1,-1 0-1,28 28 1,-195-28 0,56 0-16,28 0 15,-1 0 1,-83 0 31,0 0-32,0 0 1</inkml:trace>
  <inkml:trace contextRef="#ctx0" brushRef="#br0" timeOffset="179876.045">12843 16480 0</inkml:trace>
  <inkml:trace contextRef="#ctx0" brushRef="#br0" timeOffset="181395.663">12592 15894 0,'0'55'93,"-28"-27"-93,28 0 16,0 28-16,0-28 16,0 28-1,0 56 1,0-84-1,0 0 1,0-1 15,0 1 204,0 0-220,28-28 157</inkml:trace>
  <inkml:trace contextRef="#ctx0" brushRef="#br0" timeOffset="183499.782">12620 15894 0,'28'0'78,"27"0"-62,-27 0 0,0 0-16,0 0 15,28 0 1,-28 0 0,0 0-1,28 0 16,-28 0 16,0 0-31,0 0 0,-1-56 30,-27 84 79,0 0-109,0-1 0,0 1-1,0 28 1,0-28 0,0 28-1,0-28 1,0 28-1,0-28 1,56 28 0,-56-28 15,0 0-31,0-1 16,0 1-1,0 0 48,0 0-48,0 0 298,0 0-313,-28-28 31,0 0-15,1 0-16,-1 0 31,-28 0 31,28 0-15,0 0-15,28 28-32,-28-28 31,0 0-16,0 0 1,0 0 15,0 28 16,0-28-16,0 0 173,28-28-189</inkml:trace>
  <inkml:trace contextRef="#ctx0" brushRef="#br0" timeOffset="186127.957">13234 15977 0,'0'56'94,"0"0"-78,0-28-1,0 0-15,0 28 16,0-28 0,0 0-1,0 0 1,28 0 0,-28-1 62,28 1-47,-28 0-15,0 0 62,0 0-63,0 0 1,0 0 31,28-28 265,0 0-296,0 0 0,-1 0-16,1 0 15,28 0 1,-28 0-16,0 0 15,0 0 1,28 0 0,0 0-1,-28 0 1,0 0 0,-1 0 218,-27-28-234,0-28 16,0 28-1,0-55 1,0-1-1,28 28 1,-28 0 0,0 0-1,28-56 1,-28 84-16,28 1 16,-28-29 15,0 28 16,0 0 93,-28 28-124,0 0-16,0 0 16,-27 0-16,27 28 15,-28 0 1,0-28 15,0 28-15,-28 27-1,56-55 1,1 28 0,-29 0-1,28-28 1,-28 0-1,0 56 1,0-56 15,56 28 63,0 0-47,28-28-47,28 0 16,28 0-16,-28 0 15</inkml:trace>
  <inkml:trace contextRef="#ctx0" brushRef="#br0" timeOffset="188339.726">12089 16564 0,'28'0'62,"0"0"-46,28 0-16,-28 0 16,28 0-1,55 0 1,-27 0 0,0-28-1,83 28 1,-55 0-1,84-56 1,-113 56 0,1 0-1,0 0-15,55 0 16,-27 0 0,0 0-1,-28 0 16,55 0-15,-27 0 0,-28 0-1,27 0 1,-55 0 0,-28 0-1,28 0 1,0 0-1,0 0 1,27 0 0,-27 0-1,-28 0 1,0 0 0,28 0-1,0 0 16,-1 0-15,-27 0 0,28 0-1,0 0 1,0 0 0,0 0-1,-28 0 1,28 0-1,-1 0 17,-27 0-17,0 0 1,28 0 0,-28 0-1,28 0 16,0 0-15,-28 0 0,-1 0-16,29 0 31,0 0-15,0 0-1,-28 0 1,0 0-1,0 0 1,0 0 0,0 0-1,0 0 1,27 0 0,1 0-1,0 0 1,28 0 15,-56 0-15,0 0-1,0 0 32</inkml:trace>
  <inkml:trace contextRef="#ctx0" brushRef="#br0" timeOffset="192923.459">15021 16340 0,'0'28'16,"0"28"0,-28-28-1,-28 28 1,28-56-1,-56 56 1,1 0 15,55-56-15,-28 56 0,-56-56-1,56 0 1,1 0-1,-57 0 1,56 0 0,0 0-1,0 0-15,-83-28 16,27 0 0,84-28-1,-28 56 1,28-28-1,28-28 17,0-56-17,0 57 17,0-1-17,0 0 1,56-28-1,-28 56-15,140-84 16,-85 56 0,113-27-1,-84 83 1,83-56 0,-55 56-1,-1 0 1,-55 0-1,28 0 17,-84 0-17,55 56 1,1-28 0,-28 83-1,83 1 1,-111-84-1,0 28 1,0 0 0,0-28-1,-28 0 1,0 0 0,28-28-1,-28 27 1,0 1 31,0 0-32,0 0 1,0 0 15,28-28 110,0 0-126,0 0-15,56 0 16,-1 0-16,29 0 31,167 0-15,28 0 0,-27 0-1,-225 0-15,169 0 16,-29 0-1,-27 0 1,27 0 0,56 0-1,-139 0-15,111 0 16,-27 0 0,83 0-1,-139 56 1,27-28-1,29-28 1,167 0 15,-252 0-15,85 56 0,-1-56-1,1 0 1,-29 0-1,-83 0-15,28 0 16,-57 0 0,1 56-1,0-56 360,-28 0-359,0 0 15,0-28-31,0 28 31,0 0 1,0 0-17,-1 0 17,1-28 14,-83 28 95,-29 0-125,56 28-16,-56-28 15,0 0-15,-27 28 16,-224-28 0,111 0-1,1 0 1,-56 0-1,55 0 17,113 0-32,-113 0 31,-111 0-15,84 0-1,-56 0 1,84 0-1,139 0 1,-223 0 0,111 0-1,29 0 1,-140 0 0,111 0-1,-55 0 1,28 0-1,-29 0 1,-55 0 0,0 0 15,28 0-15,111 0-1,1 0 1,83 0-16,-28 0 15,1 0 1,55 0 0,0 0-1,0 0 1,0 0 0,0 0-1,-27 0 1,-1 0-1,0 0 1,-27 0 15,27 0-15,56 0 0,84 0 124,83 0-124,29 0-16,-112 0 15,55-28-15,252-28 16,447 56 0,-252 0 15,29 0-15,-29 0-1,-55 0 1,27 0-1,1 0 1,-85 0 0,-111 0-1,-55 0 1,-85 0 0,56 0-1,-83 0 1,-84 0-1,-1 0 1,1-28 0,28 28 15,-1 0-15,-83 0-1,56 0 1,-28-28-1,-28 28 1,0-28 0</inkml:trace>
  <inkml:trace contextRef="#ctx0" brushRef="#br0" timeOffset="194556.414">9912 17877 0,'27'0'78,"85"0"-78,84 0 15,55-28-15,84-28 0,56 28 16,279-28 0,-251 0-1,-308 0 1,-83 56-1</inkml:trace>
  <inkml:trace contextRef="#ctx0" brushRef="#br0" timeOffset="198123.055">20298 16620 0,'0'0'0,"-28"0"16,0 0-16,-56 0 15,56 0 1,-28 0 0,0 0-1,-27 0 17,-1 0-17,-84 0 1,-55 0-1,-28 0 1,111 0-16,-167 0 16,56 0-1,55 0 1,-27 0 0,0 0-1,27 0 1,29 0-1,-1 0 1,29 0 0,-85 0-1,29 0 1,-57 0 15,-110 0-15,166 0-1,57 0 1,-29 0 0,0 0-1,-27 0 1,-56 0 0,55 0-1,29 0 1,27 0-1,1 0 1,-29 0 0,-55 0 15,55-28-15,84 0-1,-83 28 1,-56-56-1,27 56 1,-55 0 0,55 0-1,29 0 1,83 0 0,-28 0-1,1 0 1,-141 0-1,113 0 1,55 0 0,-55 0-1,27-56 17,28 56-17,-28-28 1,85 28-1,-29 0 1,28 0 0,0 0-1,-28 0 17,-112 0-17,85 0 1,-1 0-1,56 0 1,0 0 0,0 0-1,-28 0 1,84 0 218,-28-28-218,56 28-16,56 0 16,-28 0-16,55 0 15,-55 0 1,28 0-16,27 0 15,140 0 1,84 0 0,84 0-1,56 0 1,27 28 0,1-28-1,-85 28 1,-27-28-1,-140 28 1,56 0 0,-167-28-1,279 0 1,-196 0 15,28 0-15,-28 0-1,1 0 1,-57 0 0,-27 0-1,27 0 1,0 0 0,1 0-1,-1 0 1,-55 0-1,83 28 1,-83 28 0,139-56-1,-56 56 17,1-28-17,-29 28 1,1-56-1,27 55 1,-28-55 0,29 84-1,-196-84 1,83 0 0,113 0-1,-85 0 1,-27 56-1,0-56 1,-56 0 0,-1 0-1,1 0 1,0 0 31</inkml:trace>
  <inkml:trace contextRef="#ctx0" brushRef="#br0" timeOffset="199300.047">10079 17458 0,'28'-28'32,"84"28"-32,111-28 15,0 28-15,57 0 16,27 0-1,558 0 1,-474 0 0,-223 0-1,-113 0 1,-27 0 0</inkml:trace>
  <inkml:trace contextRef="#ctx0" brushRef="#br0" timeOffset="201195.504">10721 18380 0</inkml:trace>
  <inkml:trace contextRef="#ctx0" brushRef="#br0" timeOffset="206780.318">14825 18352 0,'0'0'15,"-28"0"-15,1 0 16,-1 0-1,0 0 1,0 0 0,-28 0-1,28 0 1,0 0 0,0 0-1,-28 0 1,-27 0-1,-1 0 1,28 0 0,0 0 15,28 0-15,0 0-1,0 0-15,0 0 16,1 0 31,-1 0-32,28-28 32,-28 28-31,0-28-16,0-28 15,28 0 1,0 0 0,0 0-1,0 28-15,0-55 16,0 27 0,0 0-1,0 28 1,0-28 15,0 28 0,0 0-15,0 0 31,28 0-16,0 28-31,139 0 16,57 0-1,55 0 1,-112 0 0,140 0-1,-55 0 1,55 0 15,-140 0-15,364 0-1,-84 56 1,-280-56 0,-55 0-16,167 0 15,-84 0 1,29 0-1,-85 0 1,-55 0 0,-56 0 31,0 0-32,28 0 1,0 0 15,-28 0-31,-1 28 125,-27 0-109,0 0-1,0 28-15,0 0 16,0 27 0,0 1-1,0 28 1,0-84-1,0 0 17,0 28-17,0-28 1,0 0 0,0 0 62,0-1 15,-27 1-93,-1-28 16,0 0-16,-56 0 16,28 0-1,-139 28 1,-57-28 0,1 0-1,-196 0 1,308 0-1,-29 0-15,-83 0 16,83 0 0,-27 0-1,0 0 1,-29 0 0,85 0-1,-29 0 1,112 0 15,-27 0-15,-1 0-1,0 0 1,28 0 0,-56 0-1,29 0 1,27 0 15,0 0-15,28 0-1,-28 0 1,28 0 78,0 0-79,112-56 298,0 29-298</inkml:trace>
  <inkml:trace contextRef="#ctx0" brushRef="#br0" timeOffset="207500.075">18483 17653 0,'28'0'16,"56"0"0,-1 0-16,85 0 15,753-56 1,-558 1 0,475-85-1,-196 56 1,-112 0 15,-139 56-31,-139-28 31,27-27-15,-196 83 0</inkml:trace>
  <inkml:trace contextRef="#ctx0" brushRef="#br0" timeOffset="208020.111">23034 16787 0,'28'-28'15,"55"28"16,-55 0-31,0 0 16,28 0 0,-56 28-16,28 0 15,-28 56 1,-84 56 0,-27-56-1,27-29 1,0 29-1,0 0 1,56-56 15,-27-28-15,55 28 0</inkml:trace>
  <inkml:trace contextRef="#ctx0" brushRef="#br0" timeOffset="209051.646">23927 16145 0,'0'28'47,"0"28"-32,0 28-15,0-1 16,0 1-16,0 84 31,0-57-15,0-55 0</inkml:trace>
  <inkml:trace contextRef="#ctx0" brushRef="#br0" timeOffset="210276.233">23816 16257 0,'0'-28'31,"0"0"-31,55 0 16,1 28-16,0 0 16,223 0-1,84 0 1,251 0 0,-83 0-1,-168 0 1,-112 0-1,-83 0 17,-85 0-17,57 0 1,83-28 0,-111 28-1,0-28 1,-84 28-1,0 0 17,0 0 15,-1 0-47,-27 28 15,0 28 1,0-28-16,0 28 15,0 111 1,0-83 15,0-28-15,0 0 0,0 0-1,0-28 16,0-1-15,-27-27 0,-29 28-1,28 0 1,0-28 0,-112 28-1,-27 0 1,-57-28-1,-27 0 1,-279 0 0,-140 0 15,195 0-15,140 0-1,223 0 1,1 56-1,55-56 1,28 0 15,-56 0 1,28 56 30</inkml:trace>
  <inkml:trace contextRef="#ctx0" brushRef="#br0" timeOffset="211259.897">24486 16229 0,'0'56'31,"0"-1"-15,0 29-16,0-56 15,0 28-15,0 28 16,0-28-1,0-28 1,55-28 62</inkml:trace>
  <inkml:trace contextRef="#ctx0" brushRef="#br0" timeOffset="212228.124">24960 15475 0,'-28'0'16,"28"27"-16,-28 29 15,-27 28-15,27 0 16,-28 56 0,0 83-1,56 56 1,0-111 0,0-56-1,28-1 1,-28-83 31,28-28-47,28-55 31,111-29-15,-83 0-1,28-28 1,-112 84-1,55 0 1,-166 28 47,55 0-63,28 0 0,-56 0 15,-27 56 1,55-56-1,28 28 1,0 28 15,0-56-31,0 28 32,-28 28-17</inkml:trace>
  <inkml:trace contextRef="#ctx0" brushRef="#br0" timeOffset="213751.693">25351 16787 0,'0'0'0,"0"28"15,0 28 1,-28-28 0,-28-28-16,-27 56 15,27-56 1,-84 56 0,29-28-1,-29-28 1,56 0-1,56 0-15,-111 0 16,-1 0 0,0-56 15,29-84-15,55 29-1,0-1 1,28 56-1,0-56 1,0-27 0,28-29-1,0 0 1,84-27 0,-56 139-16,56-56 15,27 0 1,-27 29-1,56-29 1,-1 28 0,-55 0 15,28 84-15,-56 0-1,0 0 1,55 28-1,-83 196 1,112-1 0,-57 57-1,-83-1 1,56-139 0,-28 83-1,-28 0 1,0-27-1,0-84 17,0-56-32,0-29 15,0 1 17,0-56 218,0-27-235</inkml:trace>
  <inkml:trace contextRef="#ctx0" brushRef="#br0" timeOffset="-214668.834">26663 14469 0,'0'28'47,"0"28"-32,0 28-15,0-29 16,0 1-16,0 56 15,0 0 1,0-56 0,0-28-1,0-1 1,0-54 78,0-29-79,0 0-15,0 0 16,56 0-16,-56-28 16,0-139-1,0 167 1,0 0-1,0 0 1,0 84 140,0 28-140,0 0-16,0 84 16,0-1-16,0-55 15,-56 112 1,28-57-1,28-83 1,0-28 0,0 0 62</inkml:trace>
  <inkml:trace contextRef="#ctx0" brushRef="#br0" timeOffset="-212452.605">27278 15223 0,'0'56'16,"0"-28"0,0 0-16,-28 28 15,-28 0 1,0-1 15,0-55-15,-28 56-1,-55-56 1,-1 0 0,1 0-1,27 0-15,-139-56 16,111-27 0,-55-85-1,139 84 1,0 0-1,28-55 1,28 55 0,-28-56-1,28 29 17,0 55-17,0-28 1,0 0-1,56-55 1,0 83 0,-28 0-1,55 0 1,29-28 0,-28 28-1,55 28 16,-111 0-31,28 28 16,56 0 0,0 0-1,55 84 1,29 84 15,-113-84-15,29 55-1,-84-27 1,28 28 0,-28-1-1,-28 1 1,0-28 0,0 27-1,0 1 1,0-56-1,-56 83 1,-28-55 0,28-84-1,0 28 1,28-56 15,-55 0-15,-1 0-1,-56 0 1,-27-28 0,55-112-1,-55-27 1,-29-1 0,85 84-1,-1-83 1,56-1-1,56 56 1,-56-27 0,56-1-1,0 28 1,0 29 15,0 27-15,28-28-1,0 56 1,28-28 0,0 0-1,0 0 1,27 1 0,-27-1-1,56 56 1,-56-56-1,-28 56 1,55 0 0,29 0-1,-56 0 1,56 28 15,-29 56-15,-27 27-1,56 57 1,-1-1 0,-27 1-1,-84-28 1,56-29 0,-56 29-1,0-28 1,0-28-1,0 55 1,0 1 0,-28-56-1,0 27 1,-28 1 15,-83 28-15,83-56-1,56-28 1,-28-56 0,28 27 46,-56 1 79</inkml:trace>
  <inkml:trace contextRef="#ctx0" brushRef="#br0" timeOffset="-212204.694">26719 15977 0</inkml:trace>
  <inkml:trace contextRef="#ctx0" brushRef="#br0" timeOffset="-210151.149">26719 14246 0,'0'0'0,"-84"27"15,1 57-15,-29-28 16,-111 168 0,83-141-1,28-27 1,84 0 0,84-140 30,84-55-30,55-29 0,392-195-1,-448 279 1,-111 84 0,-56 28 30,-111 112-30,-29-29-16,-139 29 16,-168 167-1,196-167 1,279-112 0,112-84 15,-28 0-16,83-56 1,112-27 0,1 27-1,-57 56 1,-223 84 31,-112 112-47,-83 27 15,-112 57 1,-112-1 0,419-195-1,84-84 17,27 28-17,85-83 1,195-113-1,-1 85 1,-334 139 0,-28 0-1,-139 111 1,-141 113 0,85-57-1,-29-27 1,140-112-1,84-28 32,84-112-47,56 28 16,83-139 0,-56 139 15,-167 84-16,-139 56 1,-29 56 0,-55 55-1,-224 197 1,84-113 0,279-195-1,168-112 16,-57 0-31,85-56 16,55 1 0,196-141-1,-112 140 1,-139 57-16,-168 83 47,-139 139-16,-29 112-15,85-167-1,222-168 32,-27 0-31,195-139-1,-111 111 1,-224 168 47,0-84-63,0 56 15,28-28 1,-28 28-1,1-28 1,-85-28 0,-55 0-1,-29 0-15</inkml:trace>
  <inkml:trace contextRef="#ctx0" brushRef="#br0" timeOffset="-206213.164">24458 15279 0,'0'0'0,"-28"0"15,0 0 1,0 0 0,-28 28-1,-56 0 1,1 28-1,-29 55 1,84-55 0,-55 56-1,-1 0 1,-28 83 0,85-27-1,-85 83 16,140-111-15,0 0 0,0-29-1,0 1 1,0 0 0,0-56-1,140 83 1,-113-83-1,29-56-15,-28 28 16,0 0 0,28 28-1,-28-28 1,0 0 0,28-28-1,-1 0 16,85 0-15,83 0 0,29-28-1,-1-28 1,-83 56 0,-29-56-1,1 28 1,-1 0-1,-83 0 1,56 0 0,-56 0-1,83-27 1,-55-1 0,-56 56 30,-28-28-30,56-28 0,-56 0-1,0-56 1,56-167 0,-28 84-1,-28-1 1,0 0-1,0-83 1,0 56 0,0 27-1,0 112 1,0 1 0,0 27-1,0 28 16,-56 0-15,0 0-16,-112 28 16,-55 0-1,-84 28 1,111 28 0,-222-28-1,83 0 1,223-28-1,84 0 1,0 0 15,0 0-15,-28 0 0,56 27 93,-28-27-109,0 84 16,28 0-1,-27-28-15,27 56 16,-28 83-1,-84 280 1,56-168 0,0-111-1,56-84 1,0-57 0,0 1 15,0 0-16,0 0 1,0 0 15,28-56 141,28 0-172,56 0 16,55 0-16,-111 0 15,56 0 1,223 0 0,-28 28-1,-167 0 1,-85-28 15,1 0-15,0 0-16,-28 0 15,84 0 1,-84 0 0,-1 0-1,1 0 1,0 0 0,28 28-1,28-28 1,-56 0 15,28 0-15,-28 0-1,-1 28 1,1-56 93,28 0-93,-28-28 0,28 0-16,84-139 31,-85-57-16,29 57 1,-56-29 0,0 168-1,-28 0-15,0-27 16,0 27 0,0-28-1,0-28 1,-56 28-1,0 1 1,1-1 0,-29 0-1,28 28 1,0 28 0,-56 28-1,-83 0 16,-84 0-15,139 0 0,-83 0-1,-56 0 1,167 0 0,56 0-1,28 0 1,0 0 109,28 28-110,-28-28-15,28 28 16,-28 28 0,-27-28-1,55 28 1,-56 0 0,56-1-16,0 57 15,-84 84 1,0 55-1,-55 56 1,55 29 0,56-197-1,-28 113 1,28-113 0,28-111 30,56-28 126,-28 0-172,112-28 16,-29 28-16,-55 0 16,56 0-16,27 0 15,-27 0-15,56 0 16,-85 0 15,29 0-15,28 0-1,-57 0 1,57-28 0,-112 28-1,28-28 1,0 0-1,-29 28 1,29 0 0</inkml:trace>
  <inkml:trace contextRef="#ctx0" brushRef="#br0" timeOffset="-204000.417">19293 18380 0,'-56'27'15,"0"1"1,0 0 15,0-28-31,0 28 16,1-28 0,-29 28-1,28-28 16,28 0-15,-28-28 0,0 0-1,0-111 1,56 83 0,0 0-1,0-28 1,0 0-1,0 28 1,0 1 0,0-29-1,28 84 1,56-84 0,-28 0-1,28 56 16,-56 0-15,0 0-16,55 0 31,-55 1-31,0 27 16,112 0 0,-1 0-1,-27 0 1,-28 55-1,0 1 1,-29 0 0,57 0-1,56 0 1,-140-56 0,-1 0 15,1 0 0,0 0-15,84 0-1,-56 0 1,0 0 0,-28 0-1,-28 28 79,0 0-78,0 0-16,0 28 15,0-29 1,-56 57-1,0 56 1,28-84 0,0 0-1,0-28 1,0 27 0,28-27 15,-28 0 47,0 0-78,0-28 16,1 0-1,-29 0-15,-112 0 31,1 0-15,-85 0 0,-27 0-1,56 0 1,167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54:46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7901 3352 0,'84'28'16,"0"-28"0,27 0-16,364-56 15,809 56 1,559 0 0,139-28-1,-27 28 1,-364 0-1,-502 0 1,-503 0 0,-334 0-1</inkml:trace>
  <inkml:trace contextRef="#ctx0" brushRef="#br0" timeOffset="3195.765">2150 5223 0,'28'-28'31,"56"0"-31,-57 28 16,113-27 0,-56-1-1,27 0 1,57 28-1,55 0 1,29 0 0,-29 0-1,28 0 17,-55 0-17,-113 0-15,113 0 16,-1 0-1,-83 0 1,-28 0 0,-56 0-1,0 0 17,0 0-17</inkml:trace>
  <inkml:trace contextRef="#ctx0" brushRef="#br0" timeOffset="5931.41">5193 5028 0,'84'0'375,"0"0"-359,-29 0-16,29 0 15,56 0-15,-1 0 16,141 0-1,-29 0 1,-84 0 0,-27 0-1,-28 0 17,-56 0-17,-1 0 1,1 0-1,0 0 1,-28 0 0,84 0-1,-84 0 1,27 0 0,-27-28-16,0 28 15,28 0 1,-28 0-1,0 0 1,28 0 0,0 0-1,-1 0 17,-27 0-17,28 0 1,-28 0-1,56 0 1,28 0 0,-29-28-1,-27 28 1,0 0 0,0 0-1,-28 0 1,111 0-1,-27 0 1,0 0 0,-1 0-1,-27 0 1,28 28 15,83-28-15,57 56-1,-113-56 1,-27 28 0,-1-28-1,-27 0 1,56 0 0,-1 0-1,1 0 1,-28 0-1,-56 0 1,-1 0 0,29 0-1,84 0 17,-29 0-17,-27 0 1,28 0-1,-29 0 1,29 0 0,-28 0-1,-1 0 1,1 0 0,0 0-1,-1 0 1,1 0-1,27 0 1,-55 0 0,28 0-1,-28 0 1,83 0 15,-83 0-15,28 0-1,-29 0 1,1 0 0,28 0-1,27 0 1,-27 0 0,-28 0-1,0 0 1,-1 0-1,29 0 1,-56 0 0,0 0-1,55 0 1,29 0 15,-56 0-15,55 0-1,-111 0 1,56 0 0,28 0-1,-1 0 1,-55 0 0,0 28-1</inkml:trace>
  <inkml:trace contextRef="#ctx0" brushRef="#br0" timeOffset="9230.183">10637 5000 0,'0'0'0,"56"-28"0,0 28 16,0 0-1,28 0-15,83 0 16,57 0 15,55 0-15,-56 0-1,-27 0 1,55 0 0,-28 0-1,-83 0-15,83 0 16,-55 0 0,-29 0-1,-27 0 1,28 0-1,-1 0 1,29 0 0,27 0-1,-27 0 1,-57 0 0,1 0 15,83 0-16,-55 0 1,28 0 0,27 0-1,-55 0 1,55 0 0,0 0-1,1 0 1,-1 28-1,1 0 1,27-28 0,-55 0-1,139 0 1,167 0 15,-166 0-15,54 0-1,197 0 1,-112 0 0,-84 0-1,-196 0 1,1 0 0,-29 0-1,-27 0 1,83 0-1,-27 0 17,-140 0-17,111 0 1,57 0 0,-85 0 15,-27 0-16,28 28 1,0-28 0,-1 28-1,-55-28 1,28 28 0,0-28-1,167 28 1,-112-28-1,29 0 1,-28 0 0,27 0-1,29 0 1,-85 0 0,1 0 15,-28 0-16,-56 0 1,-28 27 62,-56 1-62,-28 28-16,28-56 15,-83 0 1,-57 0 0,-55 56-1,55-56 1,-83 0 0,-223 0-1,-1 0 16,-195 0-15,279 0 0,28 0-1,84 0 1,0 0 0,0 0-1,84 0 1,55 0-1,84 0 1,57 0 0,-29 0 15,28 0-15,0 0 46,0 0-46,0 0-1,28-28 1,0 0 0,0-28-1,0-27 1,0 27-1,0 0 1,0 28 0,56-84-1,28 28 1,83-27 0,84 55 15,-55 28-16,83 28 1,670-28 0,-697 28-1,222 0 1,-27 0 0,-140 0-1,-28 0 1,-167 28-16,111-28 15,-83 0 1,-84 0 0,-28 0-1,27 0 17,-55 28 93,28 28-110,0-28-15,0 0 16,0-1-16,0 1 15,56 28 1,-56 0 0,0 0-1,-28 56 1,28-84 0,-28 28-1,0-29 16,0 1 32,-56 28-32,0-56-31,-28 0 16,28 0-16,-55 0 15,-224 28 1,-168 28 0,-111-56-1,0 0 1,167 0 0,84 0 15,251 0-16,28 0 1,1 28 0</inkml:trace>
  <inkml:trace contextRef="#ctx0" brushRef="#br0" timeOffset="10515.418">22420 7653 0,'0'0'0,"27"112"16,-27-56 0,0 84-16,56 27 15,-56 85 1,0 139-1,28-252 1,28 1 0,-56-84-1</inkml:trace>
  <inkml:trace contextRef="#ctx0" brushRef="#br0" timeOffset="12772.053">23564 9357 0,'0'0'0,"0"56"0,0-28 15,-28 56 1,-111 56 15,55-85-31,-167 1 16,83 0 0,-83-56-1,28 28 16,111-28-15,-56 0 0,-111 0-1,167 0-15,-27 0 16,-57 0 0,-55-56-1,56-83 1,27 27-1,84-56 1,29 1 0,-85-113-1,84 85 1,28-29 0,28-27-1,0-140 16,0 167-15,0 57 0,0-57-1,0 29 1,28 83 0,-28 84-1,28-28 1,0 0-1,0 29 1,0-1 0,111-28-1,169 56 1,334 0 0,419 0-1,-224 0 1,-362 0 15,-252 0-15,-139 0-1,-56 0 1,0 28 0,0-28 15,0 0 47,-28 28-78,0 27 16,0 57-16,0 28 15,0 0-15,0 83 31,0 28-15,0 224 0,0 28-1,0-140 1,0-56 0,0 29-1,0-225 1,0-55-1,0 0 1,0-28 0,0 0-1,0 0 1,0 0 0,-28 28-1,-56-56 1,-139 0 15,-1 0-15,-55 0-1,-726 0 1,391-56 0,167 0-1,224 28 1,55 28-1,56 0 1,1 0 0,-29 0-1,84 0 1,1 0 46,-1 0-46,0 0 0,0 0-1,0-28 32,56 0-31,0 0-16,0-28 15,0-111 1,0-57 0,0 85-1,0-141 1,0-390 0,28 83-1,28 168 1,-28 28-1,0 224 17,-28 139-17</inkml:trace>
  <inkml:trace contextRef="#ctx0" brushRef="#br0" timeOffset="13811.378">2485 6788 0,'139'0'109,"-83"0"-109,56 0 16,-28 0-16,-28 0 16,-1 0-1,-27-28 17,0 0-17</inkml:trace>
  <inkml:trace contextRef="#ctx0" brushRef="#br0" timeOffset="14412.687">4774 6592 0,'0'0'0,"140"0"0,-56 0 15,27 0 1,224 0 0,196 0-1,-336 0 1,-139 0-1</inkml:trace>
  <inkml:trace contextRef="#ctx0" brushRef="#br0" timeOffset="16379.729">4523 7765 0,'28'0'0,"0"0"0,28 0 16,139 0-1,1 0 17,139 0-17,83 28 1,29 0 0,-28-28-1,-279 0 1,-113 0-1,29 0 1,-28 0 109,0 0-125,0 0 16,0 0-1,0 0-15,28 0 16,-28 0 0,27-28-1,-27-56 1,56-55-1,-56 27 1,28-56 0,-56 29-1,0 55 1,0 56-16,0 0 16,0 0-1,-28 28 48,-28 0-48,-167 0 1,-28 0 0,-1 0-1,-278 0 1,-29-28-1,504 28 1,-57-28-16,-28 28 16,-27 0-1,27 0 1,56 0 0,56 0-1,1 0 141,-1 28-140,28 0 0,-28 84-16,0 27 15,0 85 1,28-29 0,0-55-1,0-84 1</inkml:trace>
  <inkml:trace contextRef="#ctx0" brushRef="#br0" timeOffset="17404.479">4411 8994 0,'28'0'32,"28"0"-32,0 0 15,56 0-15,111 0 16,56-56-1,335 0 1,-279 29-16,280 27 16,-57-28-1,-223-28 1,-112 56 0,-55 0-1,-112-28 1,-28 28 359,-112 0-281</inkml:trace>
  <inkml:trace contextRef="#ctx0" brushRef="#br0" timeOffset="18292.026">6254 7905 0,'0'0'0,"-28"28"16,28 0 0,-28 111-1,-56 1 1,29-28-1,55-28-15,-56 83 16,28-55 0,28 28-1,0-113 1,0 1 0,0 28-1,28-56 16,28 0 1,-28 0-1,-1 0-15,1 0-16,0-56 15</inkml:trace>
  <inkml:trace contextRef="#ctx0" brushRef="#br0" timeOffset="19099.874">7259 7681 0,'0'0'0,"56"0"0,-28 0 16,28 28-16,-28 0 15,83 28-15,29 84 16,-112-84-1,0 55 1,-28-27 15,0 0-15,0 28 0,0-56-1,0-1 1,0 1-1,-28 0 1,-28 0 15,0-56 1,28 56-1,0-56 16</inkml:trace>
  <inkml:trace contextRef="#ctx0" brushRef="#br0" timeOffset="19884.162">8739 8268 0,'28'0'78,"0"0"-47,0 0-15,0 0-16,-28-28 15,0 0 63,-28 28-31</inkml:trace>
  <inkml:trace contextRef="#ctx0" brushRef="#br0" timeOffset="20244.145">8823 8603 0,'0'28'63</inkml:trace>
  <inkml:trace contextRef="#ctx0" brushRef="#br0" timeOffset="20808.464">8823 8631 0,'55'0'141,"-55"28"-110,0 0-15,0 0 0,0 0-1,0 0 1,-55 28-1,-1-56-15,0 0 16,-84 55 0,29-55 15,27 0-15,-56 0-1,57 0 1</inkml:trace>
  <inkml:trace contextRef="#ctx0" brushRef="#br0" timeOffset="25908.695">4942 9832 0,'28'0'47,"28"0"-32,-29 0-15,29 0 16,28 0-16,28 0 16,-28 0-1,-1 0-15,57 28 16,-1-28-1,-27 0 1,0 0 15,0 0-31,-29 0 32,1 0-17,28 0 1,-56 0-1,-1 0 1,1 0 0,28 0-1,-56 0-15,28 0 16,-28 0 0,83 0-1,-55 0 1,56 0-1,-56 0 1,55 0 0,-55 0-1,-28 0 17,28 0-17,0 0 1,0-28-1,-1 28-15,29-28 16,28 28 0,0 0-1,-1 0 1,-27 0 0,0 0-1,27 0 1,-55 0-1,0 0 1,28 0 0,0 0-1,27 0 17,85 28-17,-85-28 1,29 0-1,28 0 1,27 0 0,0 0-1,1 0 1,-56 0 0,27 0-1,28 0 1,29 0-1,111-56 1,-223 56 0,-1 0-1,-55 0 17,0-56-17,0 56 1,0 0-1,-1 0 1,-27 0 15,0 0 16,0 0-47,0 0 31,0 0 110,28 0-125,-28 0-1,0 0 1,83 0 0,1 0-1,-28 0 1,27-55-1,-55 55 1,28 0 0,0 0-1,28 0 1,-29 0 15,-27 0-15,0 0-1,0 0 1,0 0-16,55 0 16,-55 0-1,56 0 1,-56 0 0,55-28-1,-27 28 1,0 0-1,-28 0 1,27 0 0,1 0-1,28 0 17,0 0-17,-57 0 1,29 0-1,-28 0 1,28 0 0,-28 0-1,27 0 1,1 0 0,28 0-1,-56 0 1,27 0-1,-27 0 1,56 0 15,-28 0-31,-1 0 16,-27 0 15,56 0-15,-56 0-1,0 0 1,27 0 0,-27 0-1,28 0 1,-28 0 0,28 0-1,-56 0 1,111 0-1,1 0 1,55 0 0,29 0-1,-1 0 32,168 0-31,-252 0-1,1 0 1,27 0 0,-27 0-1,-84 0 1,-28 0-16,28 0 31,0 0-15,-1 0-1,1 0 1,-28 0 125,0 0-126,0 0-15,28 0 16,-28 0 0,55 0-1,-27 0 1,28 0-1,0 0 1,0 0 0,-29 0-1,-27 0 1,0 0 343,0 0-343,0 0 0,0 28-16</inkml:trace>
  <inkml:trace contextRef="#ctx0" brushRef="#br0" timeOffset="28092.14">18148 9525 0</inkml:trace>
  <inkml:trace contextRef="#ctx0" brushRef="#br0" timeOffset="29948.762">4746 10782 0,'56'0'15,"-56"28"1,56 0-16,-28-28 15,56 28 1,139 0 0,0 0-1,57-28 1,-197 0 0</inkml:trace>
  <inkml:trace contextRef="#ctx0" brushRef="#br0" timeOffset="30702.845">4635 12011 0,'0'0'0,"56"0"0,55 0 16,57 0 0,669 0-1,-613 0 1,-141 0 0,-83 28-1,0 28 1</inkml:trace>
  <inkml:trace contextRef="#ctx0" brushRef="#br0" timeOffset="31275.49">4886 12933 0,'0'0'0,"112"28"16,614 83-1,530-55 1,-698-56-16,280 84 15,-224-28 1,-558-56 0</inkml:trace>
  <inkml:trace contextRef="#ctx0" brushRef="#br0" timeOffset="32284.148">5472 13938 0,'28'56'78,"56"-28"-78,0-28 16,-28 0-16,55 0 16,57 0-16,-1 0 15,112 28 1,-279 0 15,0 0 0,-55 28-31,-113-56 16,-530 0 0,-112 0-1,140 0 1,503 0 15,139 0-15</inkml:trace>
  <inkml:trace contextRef="#ctx0" brushRef="#br0" timeOffset="32780.415">5026 15111 0,'0'0'0,"111"0"16,29 84-1,83-56 1,-27-28 0,446 0-1,56 0 1,84 0-1,-280 0 1,-306 0 0</inkml:trace>
  <inkml:trace contextRef="#ctx0" brushRef="#br0" timeOffset="35356.416">2820 16536 0,'28'0'0,"0"0"15,28 0 1,-29 0 0,85 28-1,-84-28 1,84 28 0,27-28-1,-55 28 1,28-28-1,-84 0-15,28 0 16,-29 0 0,29 0-16,28 0 15,28 0 1,-28 0 0,-1 0-1,-27 0 1,-28 0 15,28 0-15,28 0 15,-56 0-31,27 0 16,1 0-16,56 0 15,-56 0 16,28 0-15,-1 0 0,29 0-1,0 0 1,-1 0 0,-55 0-1,56 0 1,-56 0-1,0 0 17,27 0-17,-55 0 1,0 0-16,84 0 16,-1 0-1,-27 0 1,0 0-1,0 0 1,27 0 0,1 0-1,28 0 1,27 0 0,29 28-1,-29 56 1,84-29-1,112 57 17,307 28-17,-474-112 1,-84-28 0,-57 0-1,-27 0 1,28 0-1,0 0 1,56-56 0,-29 0-1,1 28 1,-56 0 0,112-28-1,-56 28 1,55 0 15,-27 28-15,55-55-1,-83 55 1,28 0 0,-84-56 15,0 56-16,27 0 1</inkml:trace>
  <inkml:trace contextRef="#ctx0" brushRef="#br0" timeOffset="39005.27">2792 16396 0,'28'0'16,"0"0"-16,28 0 16,-28 0-1,-1 0-15,57 0 16,0 0-1,28 0 1,-29 0 15,29 0-15,28 0 0,-29 0-1,-27 0 1,0 0-16,0 0 15,55 0 1,1 0 0,27 0-1,-83 0 1,0 0 0,-28 0-1,0 0 1,-1 0-1,113-56 17,-28 56-17,83 0 1,-28 0 0,-83 0-1,0 0 1,-1 0-1,57-55 1,-1 55 0,1 0-1,27 0 1,1 0 0,-57 0-1,29 0 1,-56 0-1,55 0 1,-83 0 15,195 0-15,-139 0 0,-57 0-1,29 0 1,0 0-1,-56 0 1,-1 0 0,-27 0-1,0 0 1,0 0 0,0 0 46,0 0-31,0 0-15,0 0 0,0 0-1,0 0 1,56 28-1,-57-28 1,141 0 0,-140 27-1,0-27 1,56 28 0,-57-28-16,29 28 15,28-28 1,0 0-1,28 0 17,-29 0-17,85 0 1,-84 0 0,27 0-1,1 0 1,-28 0-1,27 0 1,-55 0-16,84 0 16,-29 0-1,1 0 1,28 0 0,-56 28-1,55-28 1,-83 28-1,56-28 1,27 0 0,-111 0 15,84 0-15,0 0-1,27 0 1,-55 0-1,55 0 1,-55 0 0,0 0-1,28 0 1,-57 0 0,57 0-1,-28 0 1,56 0-1,55 0 17,-28 0-17,29 0 1,-140 0 0,55 0-1,1 0 1,28 0-1,27 0 1,-27 0 0,111 0-1,-167 0 1,55 0 0,1 0-1,-28 0 1,55 0-1,-27 0 1,-28 0 0,-1 0 15,-27 0-15,28 0-1,-1 0 1,1 0-1,0 0 1,-56 0 0,55 0-1,1 0 1,83 0 0,-27 0-1,-29 0 1,1 0-1,0 0 1,-29 0 0,196 0 15,-195 0-15,84 0-1,-57 0 1,-27 0-1,-84 0 1,28 0 0,167 0-1,-111 0 1,-29 0 0,-55 0-1,28 0 1,0-28-1,28 28 1,0 0 0,27 0 15,-27 0-15,-28 0-1,0 0 16,-1 0-15,1 0 0,0 0-1,28 0 1,-28 0 0,0 0 15,-1 0-31,29 0 15,0 0 1,0 0 0,-224 0 124,56 0-140</inkml:trace>
  <inkml:trace contextRef="#ctx0" brushRef="#br0" timeOffset="40628.899">11950 15307 0,'0'28'16,"0"0"-16,0 28 31,0 0-31,0-1 16,0 57-1,0-28 1,55 195 0,-55-195-1,28 0 1,0 0 0,0-28-1,-28-1 48,0-27-16</inkml:trace>
  <inkml:trace contextRef="#ctx0" brushRef="#br0" timeOffset="41965.101">12061 15530 0,'0'0'0,"28"0"16,28-28-16,56 28 15,139 0 1,0 0 0,531 0-1,-84 0 1,56 0 0,279 0-1,-754 0 1,307 0-1,-55 0 1,-56 0 0,-224 0-16,84 0 15,-28 0 17,-251 0-17,28-55 1,-56 55 15,55 0-15,1 0-1,28 0 1,-56-56 0,-29 56 62,1 0-63,0 0-15,0 0 16,-28 56 0,0 55-1,56 29 1,-56-56-1,0 28 1,0-1 0,0-27-1,0 0 1,0-56-16,56 28 16,-56-28 15,0 0-16,0-1 64,0 1-64,0 0 16,0 0-15,-28-28 0,-112 56-16,29-28 15,-113 28 1,-55 28 0,-84-28-1,-167-1 1,83-55-1,84 56 1,279-56 0,56 28-1,-27 0 1,-85 0 15,-223 84-15,84-28-1,28-1 1</inkml:trace>
  <inkml:trace contextRef="#ctx0" brushRef="#br0" timeOffset="43140.345">2848 17346 0</inkml:trace>
  <inkml:trace contextRef="#ctx0" brushRef="#br0" timeOffset="44972.658">2764 17318 0,'28'0'31,"0"0"-15,0 0-16,28 0 15,-28 0 1,27 0-16,57 0 16,-28 0-1,0 0 1,-1 0-1,1 0 1,84 0 0,-29 0-1,1 0 1,-112 0 0,28 0 15,-28 0 109,-1 0-108,1 0-1,0 0 0,0 0-15,28 0 406,-28 28-391</inkml:trace>
  <inkml:trace contextRef="#ctx0" brushRef="#br0" timeOffset="49659.879">17952 10447 0,'0'0'0,"-195"111"16,139-55-16,-56 0 15,-223 140 1,-28 55-1,112-111 1,139-56 0</inkml:trace>
  <inkml:trace contextRef="#ctx0" brushRef="#br0" timeOffset="50076.876">16919 10447 0,'0'0'0,"56"28"16,56 83-16,195 169 16,112 55-1,-56 28 1,-84-56 15,-167-167-15,-112-112 46,28-28-31</inkml:trace>
  <inkml:trace contextRef="#ctx0" brushRef="#br0" timeOffset="50732.094">18734 10167 0,'0'0'0,"-112"84"15,-55 112-15,-1-57 16,-55 29-1,-363 223 1,223-84 0,223-223-16,1 56 15,83-84 1,0-1 0,0 1-1</inkml:trace>
  <inkml:trace contextRef="#ctx0" brushRef="#br0" timeOffset="51251.589">17031 9860 0,'0'0'0,"112"56"0,-56 56 16,-29-29-1,169 141 1,251 335 0,-56-140-1,-56 0 1,0-84-1,-112-140 1,-83-83 0,-57-28-1,-83-56 1,0 28 0,28-56-1</inkml:trace>
  <inkml:trace contextRef="#ctx0" brushRef="#br0" timeOffset="52493.54">23732 10223 0,'0'56'31,"0"56"-31,0 55 15,0-111 1,0 56-16,0 195 16,28 56-1,0 1 1,27-197 0,-55-55-1,56-56 1,-56-84 62,0 0-62,0-28-16,0-56 15,0 84-15,0 0 16,-111-111-1,-29 83 1,-55 56 0,83 0-1,-28 0 1,112 0 0,0 0-1,-27 28 16,55 28-15,0-28 0,0 27-1,0-27 1,0 0 0,0 0-1,139 28 1,1-56-1,-56 0 1,-1 0 0,-27 0 15,-28 0 16,0 0-32,0 0-15,84-28 32,-84 0-32</inkml:trace>
  <inkml:trace contextRef="#ctx0" brushRef="#br0" timeOffset="53143.341">24123 11620 0,'28'0'16,"-28"28"0,0 28-16,0-28 15,28 0 1,55 83 0,1 1-1,28-84 1,27-28-1,-55 0 1,-28 0-16,0 0 16,0 0-1,-1-28 1,1-28 0,-56 0-1,0 0 1,0 28-1,-56 1 17,-83-29-17,-1 56 1,-55 0 0,139 0-1,0 28 1,28-28-1,0 28 1,-55 55 0,27-27-1</inkml:trace>
  <inkml:trace contextRef="#ctx0" brushRef="#br0" timeOffset="54036.038">22615 12653 0,'28'0'15,"56"0"1,-28 0 0,55 0-16,85 0 15,613 0 1,-55 0-1,-195 0 1,-308 0 0</inkml:trace>
  <inkml:trace contextRef="#ctx0" brushRef="#br0" timeOffset="55117.291">22810 13547 0,'0'0'0,"-55"28"15,-1 28-15,56 28 16,-112 195 0,56-55-1,-28 55 1,57 112-1,-29 84 1,28 0 0,28-84-1,0 0 1,111 139 0,29-166-1,-28-197 1,-28 1-1,-1-29 17,-83-111 171,28-28-141,0 0-46,0 0 62,-28-28-62</inkml:trace>
  <inkml:trace contextRef="#ctx0" brushRef="#br0" timeOffset="55824.894">23118 17486 0,'27'-28'47,"-27"84"-31,0-1-16,0 1 15,0 56 1,0 28 0,0-29-1,0-27 1,0-56 0,0 28-1,0 0 1,-55-28 31,27-28-32,-28 28 1,-112-28 0,29 0-1,55 0 1,28 0-1,0 0 1,28 0 0,0 0-1,28-28 1,-27 28 0,27-28-1,-56 0 1,28 0-1,0 0 1,0 0 15,28 0 1,0 0-1</inkml:trace>
  <inkml:trace contextRef="#ctx0" brushRef="#br0" timeOffset="56627.747">28506 11648 0,'0'0'0,"-84"112"0,-55 27 16,-1 29-16,-251 251 31,-111 223-15,27-55 0,0-84-1,140-168 1,196-251-1</inkml:trace>
  <inkml:trace contextRef="#ctx0" brushRef="#br0" timeOffset="57172.253">26161 12905 0,'56'0'15,"83"0"-15,-55 167 16,0-55 0,111 56-16,-139-57 15,335 392 1,-112-84 0,-111-140-1,-113-167 1</inkml:trace>
  <inkml:trace contextRef="#ctx0" brushRef="#br0" timeOffset="58995.311">3713 18352 0,'28'0'15,"56"0"-15,0 0 16,-28 0-16,-1 0 0,85 0 15,0 0 1,27 0-16,-55 0 16,-56 0-16,55 0 15,-27 0-15,28 0 16,-1 0-16,-55 0 16,28 0-16,28 0 15,-28 0-15,55 0 16,-27 0-16,55 0 15,-83 0-15,56 0 16,-1 0-16,29 0 16,-57 0-16,-27 0 15,28 0 1,-28 0-16,-28 0 16,55 0-16,-27 0 15,28 0-15,27 0 16,-27 0-16,-28 0 15,27 0-15,1 0 16,0-28-16,27 28 16,-27 0-16,0-28 15,-57 28-15,85-56 16,0 56-16,-1-28 16,29 28-16,-29-56 15,29 56-15,-84 0 16,55-28-16,29 0 15,-1 28-15,29 0 16,27 0-16,-27 0 16,27 0-16,-28 0 15,29 0-15,-57 0 16,57 0-16,-29 0 16,28 0-16,-27-28 15,-57 28-15,-27 0 16,-28 0-1,-56 0 1,0 0-16,0 0 16,0 0 15,-1 0 0</inkml:trace>
  <inkml:trace contextRef="#ctx0" brushRef="#br0" timeOffset="60863.484">3685 18407 0,'0'28'16,"28"-28"0,28 0-16,84 0 15,27 0-15,-27 0 16,27 0-16,-55 0 16,-28 0-16,55 0 15,-55 0-15,28 0 16,-28 0-16,-29 0 15,29 0-15,0 0 16,28 0-16,-29 0 16,29 0-16,-28 0 15,-28 0 1,55 0-16,-27 0 0,-56 0 16,56 0-16,-28 0 15,-28 0 1,27 0-1,-27 0-15,0 0 16,0 0-16,28 0 16,-28 0-16,0 0 15,0 0-15,28 0 16,-1 0 0,-27 0-16,0 0 15,0 0 1,0 0-16,0 0 15,0 0 1,0 0-16,28 0 16,-28 0 15,0 0-15,0 0-1,-1 0-15,29 0 16,-28 0-16,28 0 15,-28 0-15,0 0 16,28 0-16,0 0 16,-1 0-1,1 0-15,0 0 16,0 0 0,0 0-16,27 0 15,-27 0-15,56 0 16,-56 0-16,28 0 15,-1 0-15,-27 0 16,0 0-16,56 0 16,-56 0-16,-1 0 15,-27 0-15,28 0 16,56 0-16,27 0 16,-55 0-16,28 0 15,-28 0-15,27 0 16,-55 0-16,0 0 15,0 0-15,28 0 16,-29 0-16,29 0 16,-28 0-16,28 0 15,0 0 1,-1 0-16,-27 0 0,0 0 16,0 0-16,-28 0 15</inkml:trace>
  <inkml:trace contextRef="#ctx0" brushRef="#br0" timeOffset="63428.255">3769 18240 0,'28'-28'94,"0"28"-79,0 0 1,0 0-16,0 0 15,28 0-15,-28 0 16,-1 0-16,29 0 16,-28 0-16,0 0 15,0 0-15,28 0 16,-28 0-16,0 0 16,0 0-16,27 0 15,-27 0-15,28 0 16,0 0-1,-28 0 1,0 0-16,0 0 0,0 0 16,0 0-1,28 0 17,-29 0-17,1 0-15,0 0 16,0 0-16,28 0 15,-28 0-15,0 0 16,0 0-16,0 0 16,0 0-16,27 0 15,-27 0 1,0 0 0,0 0-16,0 0 15,28 0-15,-28 0 16,28 0-16,-28 0 15,28 0-15,-29 0 16,29 0 0,0 0-16,0 0 15,28 0-15,-56 0 16,55 0-16,-27 0 16,0 0-16,0 0 15,28 0-15,27 0 16,-55 0-16,28 0 15,0 0-15,-28 0 16,27 0-16,1 0 16,0 0-16,28-28 15,-29 28-15,1 0 16,0 0-16,0 0 16,27 0-16,1 0 15,-28 0-15,27 0 16,1 0-16,0 0 15,55 0-15,-27 0 16,-1 0 0,1 0-16,0 0 15,-85 0-15,29 0 16,28 0-16,55 0 16,-27 0-16,0 0 15,27 0-15,-27 0 0,27 0 16,-27 0-1,-84 0-15,83 0 16,29 0-16,-84 0 16,27 0-16,-27 0 15,0 0-15,0 0 16,-29 0-16,29 0 16,28 0-16,-56 0 15,55 0-15,-55 0 16,-28 0-16,28 0 15,28 0-15,-56 0 16,27 0 0,29 0-16,-28 0 0,28 0 15,0 0-15,-29 0 16,1 0-16,0 0 16,0 0-1,0 0 1,-28 0-16,0 0 15,-1 0-15,29 0 16,-28 0-16,28 0 16,0 0-16,56 0 15,-57 0-15,29 0 16,0 0-16,0 0 16,-28 0-16,27 0 15,-55 0-15,0 0 16,56 0-16,-28 0 15,0 0-15,-1 0 16,1 0-16,0 0 16,-28 0-16,0 0 15,28 0 1,-28 0 0,0 0-1</inkml:trace>
  <inkml:trace contextRef="#ctx0" brushRef="#br0" timeOffset="63612.191">13374 18184 0,'55'0'63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55:54.7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7259 1871 0,'0'84'47,"0"56"-31,0-56-16,0 27 15,0-55 1,0 196 0,0-1-1,0-139-15,0 55 16,0-55 0,0-84-1,0 0 220,56-28-235,139 0 15,29 0-15,55 0 16,28 0-16,279 0 31,57 0-15,-1 0-1,0 0 1,-84 0 0,-83 0-1,-140 0 1,-140 0-1,-139 0 1</inkml:trace>
  <inkml:trace contextRef="#ctx0" brushRef="#br0" timeOffset="1278.55">7510 1536 0,'0'0'0,"56"-28"0,56-28 15,111 28 1,336 28-1,334 0 1,503 0 0,-28 0-1,-558 0 1,-84 0 0,-615 0-1,1 0 16,-28 28-15,0-28 0,-29 0-1,-27 0 1,-28 28 93,0 0-109,0 0 16,0 84-16,0-28 16,-55 55-16,-1 85 15,-28 83 1,0 84 15,28-112-15,28-111-1,28-112 1,0-28 0,-27 28 62,-1-56-63,0 28-15,0-28 16,-140 111 0,-111-83-1,-112-28 1,-391 0 15,57 0-15,110 0-16</inkml:trace>
  <inkml:trace contextRef="#ctx0" brushRef="#br0" timeOffset="6904.295">1899 4190 0,'27'0'172,"29"0"-172,0-28 0,-28 28 16,28 0-1,56 0 1,83 0 0,-27 0-1,-57 0 1,29 0-1,27 0 1,113 0 0,-141 0-1,112 0 1,29 0 0,-113 0-1,-55 0 16,-1 0-15,-83 0 0,84 0-1,56 0 1,-140 0 0,83 0-1,-83 0 48,0-28-63,0 28 31,0 0-31,0 0 16,0 0 187,0 0-125,0 0 125,-28 28-172,27 0 16,1-28 47,0 0-79,0 0-15,0 0 16,0 0-16,0 0 16,28 0-1,-28 0-15,28 56 16,-1-56 0,1 0-1,112 0 1,-112 0 15,-1 0 0,1 0-15,-28 0 0,28 0-1,-28 0 1,28 0-1,-28 0-15,0 0 16,83 0 0,-83 0 46,0 0-31,0 0-15,0 0 15,0 0-15,28 0 15,-28 0-15,28 0-1,-29 0 1,1 0 0,28 0 15,-28 0 31,0 0-30,0 0-32,0 0 109,0 0-93,0 0-1,0 0 1,28 0 15,-29 0 0,1 0-15,0 0-16,0 0 31,56 0-15,0 0 0,-56 0-1,27 0-15,1 0 16,56 0-1,83 0 1,29 0 0,-29 0-1,-83 0-15,27 0 16,-55 0 15,-56 0-31,0 0 16,28 0 15,0 0 0,0 0-31,83 0 16,85 0 0,-113 0-1,1 0 16,-56 0-31,55 0 16,-55 0 0,56 0-1,0 0 1,-29 0 0,1 0-1,56 0 1,-1 0-1,-27 0 17,-28 0-17,0 0 1,-57 0 0</inkml:trace>
  <inkml:trace contextRef="#ctx0" brushRef="#br0" timeOffset="7221.483">10274 4246 0</inkml:trace>
  <inkml:trace contextRef="#ctx0" brushRef="#br0" timeOffset="9280.843">3993 1620 0,'-28'0'15,"28"56"1,0 0-1,0 28-15,0 27 16,0 57 0,55-28 15,29-85-15,-28 1-1,-28-56 1,28 0 15,0 0-31,-28-28 16,-1-28-1,1 1 1,-28-1 0,0 28-1,0 0 79,-28 28-78,-27 0-1,27 28 1,28 0-1,0 0 1,56 55 0,-29-83-1,57 0 1,-28 0 0,0 0-1,0 0 1,-28 0-1,83-83 1,-55-29 0,-56 84 15,0-28-15,0 0-1,0 0 1,0 1-1,0 27 48</inkml:trace>
  <inkml:trace contextRef="#ctx0" brushRef="#br0" timeOffset="9884.989">6087 2570 0</inkml:trace>
  <inkml:trace contextRef="#ctx0" brushRef="#br0" timeOffset="10723.6">3183 1257 0,'0'28'31,"0"56"-31,0 27 16,0 57-16,0 0 15,0 27 1,28 448-1,-28-392 1,0-223-16,0 28 16,0-28-1,0-140 48</inkml:trace>
  <inkml:trace contextRef="#ctx0" brushRef="#br0" timeOffset="11523.239">3099 1341 0,'0'-28'32,"56"0"-32,0 28 15,55-28-15,57 28 16,195 0-16,56 0 15,335 0 1,-84 0 0,-391 0-1,-251 28 110,-28 28-109,0 55 0,0-55-16,0 112 15,0 111 1,0 28-1,0-55 1,0 27 0,0-223-1,0-28 17,-28 0 46,-28-28-78,-84 56 15,1-28 1,-224-28 0,-475 0-1,168 0 1,279 0-1,335 0 1,-27 28 0</inkml:trace>
  <inkml:trace contextRef="#ctx0" brushRef="#br0" timeOffset="15072.889">2624 4413 0,'0'28'31,"56"-28"-31,28 0 16,56 0-16,139 0 16,-84 0-1,224 0 1,28 0 15,55 0-15,224 0-1,-502 0 1,222 0 0,29-28-1,-112-28 1,-168 28 0,-111 28-16,0 0 15,-56 0 48,0 0-48,0-27 360,0-1-359,-1-28-16,1 0 16,-28 0-16,28-28 15,28 0 1,-56-27-1,0 83 110,-28 28-109,-28 0-16,-83 0 16,-1 0-1,-27 0 1,-224 0 0,-195 0-1,27 0 1,196 0-1,140 0 1,139 0-16,-83 0 16,-1 0-1,-55 28 1,-1 28 15,57-56-15,111 0 15,-84 55-15,29-55-1,-57 0 1,56 0 0,57 0-1,27 0-15,0 0 16,-28 0-1,-56 56 1,1-56 0,-1 0-1,56 0 1,28 28 46,0-28-46,0 0 0,-28 0-1,56 28 63,-27-28-78,27 56 266,0-28-250,0 28-16,0-28 15,0 0-15,0 0 16,0 55 15,0-55 0,0 0 1,0 0 186,27 0-218,1-28 16,56 0 0,0 0-1,-28 0 1,279 0 0,223 0-1,447-28 1,-335-56-1,-27 56 1,-169 1 0,-27-29-1,83-28 1,1 28 0,-1-28 15,-251 56-16,-223 28 1,0 0 0,-56-28-1,112 0 1,27-27 0,1 55-1,-112 0 1,0 0-1,0 0 48,0 0-47,0 0-1,0 0 1,27 0 15</inkml:trace>
  <inkml:trace contextRef="#ctx0" brushRef="#br0" timeOffset="16168.445">2708 5503 0</inkml:trace>
  <inkml:trace contextRef="#ctx0" brushRef="#br0" timeOffset="18288.548">2597 4972 0,'0'28'31,"0"0"-31,0 56 15,0-1-15,0 29 16,0 56 0,0-1-1,0-83 1,0-56 0,0 0-1,27-28 188,29-28-203,-28 28 16,56-56 0,0 56-16,-1-56 15,57 28 16,-84 28-15,-28 0 0,0 0 15,0 0-15,0 0 15,0 0-31,-1 0 15,-27-28 1,28 28 31,28-55-47,0-1 78,-56 28-62,28 28-1,-28-56 1,28 0 0,-28 28-1,28-56 1,0-27-1,0 55 1,-28 0 0,28-28-1,-28 56 1,0 0 0,0-28-1,0 28 16,0 0 63,-28 28-78,-28 0-1,0 0-15,0 28 0,0-28 16,-139 140 0,27-84-1,85-56 1,55 28 0,0-28 15,0 28-16,0-28 1,-28 28 0,28 0-1,0-28 1</inkml:trace>
  <inkml:trace contextRef="#ctx0" brushRef="#br0" timeOffset="19740.94">4216 5558 0,'0'28'47,"-28"0"-31,0-28-1,28 28 1,-56-28 0,0 0-1,1 0 1,-29 0 0,28 0-1,28-28 1,-28 0-1,56 0 1,-28 28-16,0-27 16,28-1-1,-28-28 1,28 28 0,0 0-1,0-28 1,0 0 15,0 0-15,0 28-1,0-27 1,0 27 0,0 0-1,0 0 1,56-28-1,-28 28 1,56-56 0,-28 84-1,-28-28 1,111 28 0,-55 0-1,-28 0 1,28 56 15,-56-28-15,27 56-1,-55-28 1,0 0 0,28 27-1,-28-55 1,0 28-1,0 0 17,0 0-17,0-28 1,0 28 15,0-28 0,0-1-15,0 1 15</inkml:trace>
  <inkml:trace contextRef="#ctx0" brushRef="#br0" timeOffset="20896.709">5081 5558 0,'-28'0'78,"1"0"-78,-1 0 15,0 0-15,0 0 16,0 0 15,0 0-31,0-27 16,0-57 0,0 28-1,0-28 1,28 0-1,0 28 1,0-27 0,0 55-1,0-28 1,0 28 0,0-28-1,56 0 1,0 28-1,28 0 17,-56 0-17,27 0 1,85 28 0,0 0-1,-1 0 1,-55 0-1,28 84 1,-84-56 0,27 28-1,-55 0-15,56 0 16,-56-28 15,0 56-15,0-29 15,0-27-31,0 28 16,-28 0 15,0-28-15,-27 0-1,27 0 1,-28 0-1,28 0-15,0 0 16,0 0 0,0-28-1,0 27 17</inkml:trace>
  <inkml:trace contextRef="#ctx0" brushRef="#br0" timeOffset="22208.743">6505 5475 0,'-28'0'0,"0"0"16,1 0 0,-1 0-16,0 0 15,0 0 1,0 0 0,0 28-1,-28-28 1,0 0-1,28 0 17,0 0-17,1 0 17,-1 0-17,-28 0 1,56-28-1,-28-28 1,0 28 0,28 0-1,-28-56 1,28 56 0,0 0-1,0-28 1,0 29-1,0-1 17,0-28-17,0 0 1,28 0 0,28 0-1,55-28 1,-83 56-1,56 0-15,-28 1 16,111-29 0,-27 56-1,-84-28 1,56 28 0,-1 0-1,-27 0 1,28 111-1,-56-55 17,-29 0-17,-27-28 1,0 56 0,0 28-1,0-84 1,0 27-1,0 1 1,-55 0 0,27 0-1,-28-28 1,28 0 0,0 0-1,0 0 1,0-28 31,0 0 0</inkml:trace>
  <inkml:trace contextRef="#ctx0" brushRef="#br0" timeOffset="22536.961">6812 5447 0</inkml:trace>
  <inkml:trace contextRef="#ctx0" brushRef="#br0" timeOffset="23957.222">4551 5140 0,'0'-56'79</inkml:trace>
  <inkml:trace contextRef="#ctx0" brushRef="#br0" timeOffset="24361.001">4607 5363 0</inkml:trace>
  <inkml:trace contextRef="#ctx0" brushRef="#br0" timeOffset="25144.655">5891 5056 0</inkml:trace>
  <inkml:trace contextRef="#ctx0" brushRef="#br0" timeOffset="25472.872">5891 5614 0</inkml:trace>
  <inkml:trace contextRef="#ctx0" brushRef="#br0" timeOffset="26352.252">2708 6424 0,'28'0'62,"112"0"-62,-57 0 16,29 0-16,-28-28 15,195 1 1,587-29 0,-308 56-1,-307 0 1</inkml:trace>
  <inkml:trace contextRef="#ctx0" brushRef="#br0" timeOffset="28183.081">2513 5754 0,'0'-56'0,"28"56"15,111 0 1,224-56 0,-28 28-1,196-28 1,-57 56 0,-250 0-1,-196 0 1,0-27 15,0 27-15,-1-28 15,-27 56 125,0-1-156,0 57 16,0-28-16,0 56 15,-27 0-15,27-29 16,-56-27 15,56 0-15,0 0 140,-56 0-125,0-56-31,-112 84 16,-83-28 0,-28 27-1,111-83 17,-55 0-17,111 0 1,57 0-1,27 0 1,0 0 47,0 0-48,0-28 95,0 0-110,0 1 15,0-1 1,0-28-1,28 0 1,0 0-16,-28-28 16,0 56-1,0-56 1,28 57 0,0-29-1,0 0 1,0 28-1,0-28 1,0 28 0,0 0-1,28-28 1</inkml:trace>
  <inkml:trace contextRef="#ctx0" brushRef="#br0" timeOffset="31664.002">3127 6899 0,'28'0'16,"0"0"-16,28 0 16,0 0-1,55 0 1,-55 0-1,28 0 1,139 0 0,-167 0-1,28 0-15,55 0 16,-111 0 15,0 0-15,28 0-1,-28 0 1,28 0 0,-28 0 15,0 0-15,27-28-1,1 28 1,0 0-1,-28 0-15,28 0 16,28-28 0,-28 28-1,-1 0 1,57 0 0,-28 0-1,-28 0 1,-1 0-1,29 0 1,28 0 0,28 0-1,83 0 17,-111 0-17,-1 0 1,29 0-1,-28 0 1,-1 0 0,29 0-1,-56 0 1,-57 0 0,1 0-1,28 0 16,-28-28-15,56 28 297,-28 0-313,0 0 15,-1 0-15,29 0 16,0 0-1,56 0 1,-57 0 0,-55 0-1,0 0 1,0 0-16,28-27 16,28 27-1,-29 0 1,-27 0-1,0 0 1,84-28 0,-56 28-1,28-28 1,-56 28 15,83 0-15,-27 0-1,28 0 1,-57 0 0,1 0-1,56 0 1,0 0 0,-1 0-1,-55 0 1,-28 0-1,0 0 1,28 0 0,-28 0 15,0 0 0,0 0-15</inkml:trace>
  <inkml:trace contextRef="#ctx0" brushRef="#br0" timeOffset="34008.398">5779 5866 0,'-28'0'15,"-27"-56"-15,27 56 32,-28 0-32,28 0 15,-56-56 1,28 56-1,1 0-15,-1-56 16,28 28 0,-84-28-1,56 56 1,0-56 15,28 56 0,28-27-15,-27-1 0,27-28-1,-56 28 1,56 0 0,-28 0-1,0 0 1,28 0 15,0-28-15,0 28 15,0 0-31,0-27 16,-28-1 15,28 28-16,0-28 1,0 28 0,0 0-1,0-28 1,0 0 0,0 28-1,28-28 1,0 29-1,28-29 1,27 28 0,1-28-1,56-28 1,-112 84 0,28 0 15,27 0-16,-55 0 1,0 0 0,0 0-1,0 0 1,28 56 0,-28 28-1,0 0 1,-28-1-1,0 1 1,0-28 0,0 56-1,0-84-15,0 28 16,0-29 0,0 29 15,0-28-16,0 0 1,-28 0 0,0 0 15,28 0-15,-28 0-1,0-28 1,0 0-1,0 28-15,0-28 32,0 28-17,-28 0 17,29-28-17,-1 0 1,-28 28-1,28 0 1,0-28 0,-28 0 15,28 0 16,0 27-47,28-54 344,0-1-298</inkml:trace>
  <inkml:trace contextRef="#ctx0" brushRef="#br0" timeOffset="35820.578">8460 7011 0,'28'0'16,"0"0"-16,55 0 16,85 0-1,27 0 1,1 0 0,-1 0-1,-27 0 16,-1 0-15,-55 0-16,83 0 16,29 0-1,-169 0 1,57-28 0,56 28-1,27-28 1,28-28-1,85 28 1,-197 28 0,-83 0 31,0 0-32,0 0 1,28 0-1,56-28 1,27 28 0,-27 0-1,-56 0 1,27 0 0,57 0-1,0 0 1,-29 0-1,1 0 1,-28 0 0,-1 0-1,-55 0 17,0 0-32,0 0 15,28 0 16,0 0-15,-56-28 15</inkml:trace>
  <inkml:trace contextRef="#ctx0" brushRef="#br0" timeOffset="37680.402">4216 5279 0</inkml:trace>
  <inkml:trace contextRef="#ctx0" brushRef="#br0" timeOffset="38465.234">4216 5335 0,'0'0'0,"0"56"16,0-28-16,0 0 15,0 83 1,56-55 0,-56 28-1,56 0 1,-56-28 0,0 28-1,0-1 1,0 1 15,0 0-15,0 0-1,0-56 1,0 0 15,0 0-31,0 0 16,0-1-1,0 1 64,0 0-79</inkml:trace>
  <inkml:trace contextRef="#ctx0" brushRef="#br0" timeOffset="38878.897">4300 6536 0,'28'-28'125,"-28"0"-109,-28-56-1,0 84-15,28-27 16</inkml:trace>
  <inkml:trace contextRef="#ctx0" brushRef="#br0" timeOffset="39609.108">4216 6285 0,'-28'0'94,"28"28"31,28-28-109,0 28-16,56 0 15,-1-1 1,-55 1 0,0 0-1,0-28 173,56-28-188,-56 28 15,0-55-15,55-1 16,-27-28 0,112-56-1,-57 84 1</inkml:trace>
  <inkml:trace contextRef="#ctx0" brushRef="#br0" timeOffset="40216.317">6757 5140 0</inkml:trace>
  <inkml:trace contextRef="#ctx0" brushRef="#br0" timeOffset="43126.079">4970 6173 0,'28'0'47,"0"0"-32,-28 56 1,0-28 0,0 28-1,0-28 32,0-56 78,0-28-94,0 28 1,0 0-17,27 0 1,1 28-1,-28-28 1,28 28 15,-28-28-15,28 0 0,0 28-1,28-56 1,0 0-1,28 56 1,27 0 0,-55 0-1,-28 0-15,0 0 16,0 0 0,-28 28 15,0 0-16,0 28 1,0 0 15,0 28-15,-28-56 0,0 0-1,0 0 1,0 0-1,0 0 1,0-1 0,0-27-1,-27 28 1,27-28 0,-28 28-1,0-28 1,28 0 62,0 0-78,0 0 31,28-28-31,0-27 16,0 27-1</inkml:trace>
  <inkml:trace contextRef="#ctx0" brushRef="#br0" timeOffset="44469.214">5221 6061 0,'-56'0'94,"28"0"-79,0 0 1,-28-28-1,29 0 1,-1 28-16,0-55 16,-28-29 15,28 0-15,-28 0-1,28-56 1,0 57-1,28-1 1,-56-56 0,29 84-1,-1-27 1,0 27 0,0 0-1,28 0 1,0 0 15,0 28-15,0-28-1,0-27 1,0-1 0,0 0-1,0 28 1,0-28-1,28 28 1,-28 28 0,28 1-1,0-1 1,-28 0 0,55 0-1,-55 0 1,28 28-16,28 0 109,0 0-93,-56 28-1,28 28-15,0-1 16,0 29 0,0 28-1,0-56 1,-28-28-16,0 0 16,0 0-1,0 28 1,0-29 31,27 1 125,29-28-157,-28 0 1</inkml:trace>
  <inkml:trace contextRef="#ctx0" brushRef="#br0" timeOffset="45380.649">5305 4413 0,'0'28'62,"-28"0"-46,-28 0-16,28 28 15,-28 0 1,28-28 0,0 0-1,0-28 1,1 28-1,27 0 1,-28-28 0,-28 27-1,28-27 1,28 28 15,-28-28 16,0 0-31,0 0-1,0 0 48,0 0-32,28-28-31,0-27 16,0 27 15,0 0-31,0 0 16,0 0-16,0 0 15,56 0 1,-56 0-1,56 0 1</inkml:trace>
  <inkml:trace contextRef="#ctx0" brushRef="#br0" timeOffset="46196.269">5305 4804 0</inkml:trace>
  <inkml:trace contextRef="#ctx0" brushRef="#br0" timeOffset="46712.142">5416 5475 0,'0'56'15,"0"-29"-15,0 29 16,0-28-16,0 112 16,0 111-1,28-83 17,-28-56-17,0-84 1,28 55-1</inkml:trace>
  <inkml:trace contextRef="#ctx0" brushRef="#br0" timeOffset="47512.415">5361 6341 0,'28'0'63,"-1"0"-48,1 0 1,0 0 0,0 0-1,0 0-15,0 0 47,0 0-16,0 0-15,0 0 15,0 0 1,-28-28-17,28 0 1,-28 0-16,28-28 15,-28 0 17</inkml:trace>
  <inkml:trace contextRef="#ctx0" brushRef="#br0" timeOffset="49473.629">6561 5503 0,'-28'28'0,"0"-1"15,0 1 1,-27 0 0,27 0 15,0 0 0,0-28-15,0 0 15,-28 0-15,28 0 31,-28 0-32,28 0 1,0-28-1,1 28 1,-1-28-16,0-28 16,0 1 15,28-1-15,-28 28-1,28 0 1,-56-28-1,56 28 1,0 0 0,0 0-1,0-28 17,0 28-17,0-55 1,28 27-1,56-28 1,-28 0 0,-1 56-1,1-28 1,-28 28 0,56-27-1,-56 55 1,0-56-1,83 28 1,57 28 0,27 0-1,-55 0 17,27 28-17,-27 28 1,-112-28-1,0-1 1,-28 1 0,0 0-1,0 56 1,0 28 0,-56 28-1,-56 27 1,112-83-1,-55-28-15,-1 28 16,-28-1 0,28-27-1,-28-28 1,-27 0 15,55 0-15,-56-28-1,56 28 1,0-28 0,29 0-1,-57-28 1,84-28 0,0 28-1,-28 0 1</inkml:trace>
  <inkml:trace contextRef="#ctx0" brushRef="#br0" timeOffset="51105.341">5668 6117 0,'0'28'93,"28"-28"-77,0 0-16,27-56 16,29-139-1,-56 83 1,0-84 0,0 57-1,0-29 1,-28 29-1,0 27-15,56-28 16,0 0 0,-56 57-1,27-29 1,-27 84 15,28 0-15,-28 0 718,0 0-703</inkml:trace>
  <inkml:trace contextRef="#ctx0" brushRef="#br0" timeOffset="51848.251">5500 5223 0</inkml:trace>
  <inkml:trace contextRef="#ctx0" brushRef="#br0" timeOffset="52769.176">6170 4441 0,'0'0'0,"-56"28"16,29 0-16,-1 28 15,-28 139 1,0-83-1,0 84 1,28-29 0,0 29-1,0 27 1,28 1 0,-56 195-1,56-224 16,0-83-15,0-84 0</inkml:trace>
  <inkml:trace contextRef="#ctx0" brushRef="#br0" timeOffset="53205.03">5472 6117 0,'0'0'0,"84"0"16,-28 28-1,28 28 1,27 0 0,-83 0-1,0-56 1,28 0 0,-28 0 15,0 0-16,167-84 1,57-168 0,-29 29-1,-56 55 1,-55 29 0</inkml:trace>
  <inkml:trace contextRef="#ctx0" brushRef="#br0" timeOffset="54204.786">3155 7793 0,'28'0'0,"28"0"16,83 0-16,196-56 15,112 0 1,614 28 0,-531 28-1,1 0 1,279 0-1,-308 0 1,-223 0 0,-139-55-1,-28 55 1,-84-28 0</inkml:trace>
  <inkml:trace contextRef="#ctx0" brushRef="#br0" timeOffset="54937.193">3406 8463 0,'28'0'16,"84"0"0,55 0-16,-111 0 15,84 0-15,502 0 31,28 0-15,-279 0 0,-307 0-1,-56 0-15,-1 0 32</inkml:trace>
  <inkml:trace contextRef="#ctx0" brushRef="#br0" timeOffset="57219.951">2178 11005 0,'28'28'15,"83"-28"-15,1 0 16,56 0 0,502 0-1,167 0 1,-83 0 15,251 0-15,-474 0-1,-57 0 1,-250 0 0,-29 0-1,196 0 1</inkml:trace>
  <inkml:trace contextRef="#ctx0" brushRef="#br0" timeOffset="58044.943">2987 8436 0,'0'0'0,"56"-28"0,28 28 16,251 0 0,475 0-1,55 0 1,-278 0-1,-224 28 1</inkml:trace>
  <inkml:trace contextRef="#ctx0" brushRef="#br0" timeOffset="58884.98">3267 9274 0,'55'0'15,"29"0"-15,-28 0 16,195 0-1,419 0 1,28 0 0,-55 0-1,-280 0 1,-308 0 0,-27 0-1,28 0 1,-28-28-1</inkml:trace>
  <inkml:trace contextRef="#ctx0" brushRef="#br0" timeOffset="59494.087">4076 8463 0,'-28'-27'203</inkml:trace>
  <inkml:trace contextRef="#ctx0" brushRef="#br0" timeOffset="60088.812">4802 8156 0</inkml:trace>
  <inkml:trace contextRef="#ctx0" brushRef="#br0" timeOffset="61393.454">4886 8044 0,'0'0'0,"-56"0"0,28 0 16,0 0-16,-195 28 15,111 28 1,56-28 15,112-28 126,0 0-157,0 0 15,0 0-15,-28 84 16,28-84-1,-29 0-15,57 84 32,-84-56-17,56 0 1,-56 0 140</inkml:trace>
  <inkml:trace contextRef="#ctx0" brushRef="#br0" timeOffset="62060.935">4886 8436 0,'28'-28'219</inkml:trace>
  <inkml:trace contextRef="#ctx0" brushRef="#br0" timeOffset="62943.905">8404 8240 0</inkml:trace>
  <inkml:trace contextRef="#ctx0" brushRef="#br0" timeOffset="63296.513">8404 8240 0,'84'0'31,"-29"112"-31,-55 27 16,84 113-1,-84-224 1,0 0-1</inkml:trace>
  <inkml:trace contextRef="#ctx0" brushRef="#br0" timeOffset="63734">8851 8491 0,'27'0'63,"-27"28"-48,0 0 1,56 28 0,0 0-16,28-28 15,0-28 1,27 0-1,-55 0 1,56-140 0,-84 84 15,-28-27-15,0 55-1,0-28 1</inkml:trace>
  <inkml:trace contextRef="#ctx0" brushRef="#br0" timeOffset="63944.564">9214 8296 0,'0'0'16,"-56"0"-16,0 0 16,-56 0-1,56 28 1,56 0 0,-56 28-1,56-28 1,0 27-1</inkml:trace>
  <inkml:trace contextRef="#ctx0" brushRef="#br0" timeOffset="64452.364">7678 8184 0,'0'56'47,"0"0"-32,56 28-15,-28 27 16,0-83-16,27 56 16,1 56-1,0-1 1,-28-83-1,-28-112 64,0 1-79,0-85 15</inkml:trace>
  <inkml:trace contextRef="#ctx0" brushRef="#br0" timeOffset="65116.791">7985 8156 0,'0'-28'15,"56"28"1,28 0-1,27 0-15,448 0 16,139 0 0,-196 0-1,-306 0 17,-113 0-17,-83 28 95,0 28-110,0 28 15,0-28-15,0 139 16,0 29-1,0-85 1,0-83 0,0-28 15,0 0-15,-27-28-1,-1 0 32,-28 56-47,-251 0 16,223-56-1,-586 0 1,-447-112 0,-111-83-1,306 55 1,615 112-16</inkml:trace>
  <inkml:trace contextRef="#ctx0" brushRef="#br0" timeOffset="67791.966">1424 11061 0,'28'0'0,"0"0"16,0 0-1,28 0 1,-1 0-16,-27 0 16,56 0-1,28 0 1,55 56 15,57-56-15,-113 0-1,1 28-15,111 0 16,-27-28 0,139 0-1,-84 0 1,28 56 0,-111-56-1,195 0 1,-112 0-1,0 0 1,-55 0 0,-85 0-1,-83 0 17,0 0-17,56 0 1,-56 0-1,84 0 1,55 0 0,-111 0-1,56 0 1,-84 0 15,-1 0 0,1 0-15,0 0 0,0 0 15</inkml:trace>
  <inkml:trace contextRef="#ctx0" brushRef="#br0" timeOffset="69596.868">2764 11089 0,'0'0'0,"28"0"15,-28-28-15,56 0 16,139-28 0,1-27-1,27 83 1,56-28-1,28 28 1,-55 0 0,-1 0-1,168 0 1,-28 0 15,-196 28-15,-55 0-1,-57-28 1,-27 0 0,0 0-1,56 0 1,-84 0 0,28 0-1,195 27 1,-195 1-1,55 0 1,-55-28-16,84 28 16,-29-28-1,-27 28 17,0-28-17,-28 0 1,-28 28-1,28-28 1,27 0 0,1 28-1,0-28 1,0 0 0,-29 0-1,29 0 1,0 0-1,83 0 1,-111 0 0,84 0-1,-28 0 1,-57 0 15,85 0-15,55 0-1,-111 0 1,28 0 0,27 0-1,29 0 1,-84 0 0,-28 0-1,-28 0 1,-1 0-1,1 0 1,28 0 0,-28 0-1,28 0 17,-28 0 30,0 0-15,0 0-31,-28-28 15</inkml:trace>
  <inkml:trace contextRef="#ctx0" brushRef="#br0" timeOffset="74264.261">1452 11592 0,'56'0'94,"-28"0"-94,0 0 15,27 0-15,-27 0 16,0 0-16,140 0 15,-29 0 1,29 0 0,-1 0-1,57 56 1,-29-56 0,-83 28-1,-1-28 16,-27 0-15,56 0 0,-28 0-1,-29 0 1,29 0 0,-84 0-16,56 0 15,-1 0 1,-27 0-1,0 0 1,0 0 0,28 0-1,-56 0 17,0 0-1,-1 0-16,29 0 1,0 0 0,-28 0-1,0 0 17,28 0-1,0 0-16,-28 0 1,-1 0-16,1 0 16,0 0-1,28 0 1,28 0 0,-28 0 15,83 0-16,-83 0-15,28 0 16,-28 0 0,0 0-1,-1 0 17,1 0-17,-28 0 1,0 0 15,0-28 16,0 28-47,0 0 16,84 0 15,-57 0-16,1 0 1,-28 0 0,0 0 62,0 0-47,0 0 78,0 0-109,28 0 63,-28 0-32,-28-28-15,28 28 15,27 0 391,-27 0-422,0 0 16,0 0-16,0 0 15,0 0 1,0 0 171,0 0-187,0 0 47,0 0-47,0 0 16,0 0-1,-1 0-15,29 0 32,-28 0-17,0 0 1,0 0-16,28 0 16,28 0-1,27 0 16,1 0-15,111 56 0,-111-56-1,0 56 1,27-28 0,-55-1-1,-28-27 1,-28 28-1,0-28 1,0 0 0,27 0-1,-27 0 1,0 0-16,0 0 31,0 0 0,28 0-15,0 0 0,-28 0-1,28 0 1,-28 0 0,27 0-1,1 0 1,28-28-1,-28 28 1,28-55 0,-29 55-16,29 0 15,28-28 1,-56 0 0,55 0-1,-27 0 32,-28 28-31,0-28-1,0 0 1,-28 28 0,-1 0-1,29 0 1,-28 28-1,56 84 1,28-1 0,-29-55-1,-27 0 1,-28-56 46,28 0-62,-28 0 16,28-28 0,-28 0-1,55 0 1,-83 0-16,84 0 16,-56 28-1,0 0 16,28 0 1,0 0-17,-28 0 1,28 0 0,27-27-1,1-29 16,-28 28-15,0 0-16,-28 0 16,27 28-1,-27 0 17,28 0-17,28 0 1,56 0-1,-29 0 1,-83 0 15,0 0-31,0 0 32,0 0-1,0 0 0</inkml:trace>
  <inkml:trace contextRef="#ctx0" brushRef="#br0" timeOffset="76662.093">1619 12849 0,'28'0'31,"28"-56"-15,0 0-16,0 56 15,28-84-15,-29 84 16,113-28-1,-56 0 1,-84 28 0,27 0-1,-27 0 1,28 0 0,-28 28-1,28 56 1,-28-56 15,0-28-15,-28 28-1,28-28 1,0 0 0,-1 0 15,1 0 31</inkml:trace>
  <inkml:trace contextRef="#ctx0" brushRef="#br0" timeOffset="77720.452">1117 12737 0,'56'0'32,"83"0"-32,-55 0 15,56-84 1,-57 56-16,336 28 15,28 0 1,-252 0 0,1 0-1,-168 0 1,0 0 0</inkml:trace>
  <inkml:trace contextRef="#ctx0" brushRef="#br0" timeOffset="83940.621">1731 13435 0,'56'0'0,"-28"-27"16,0 27-1,28 0 1,-29 0-16,57 0 15,-28 0 1,28 0 0,-56 0-1,0 0 1,0 0 0,0 0-1,-1 0 16,1 0-15,28 0 47,-28 0-1,0 0-62,0 0 16,0 0-1,0 0 1,28 0 0,-28 0-1,-1 0 1,1 0 15,0 0-15,0 0-1,0-28 1,56 28 0,-28 0-1,-28 0 16,0 0 16,27 0-31,-27 0-16,56 0 16,28 0-1,-84 0-15,83 0 16,-55 0-1,-28 0 1,0 0 15,0 0-15,56 0 0,-1 0-1,1 28 1,0-28-1,0 0 1,-56 0 0,28 0-1,55 0 17,-83 0-17,28 0 1,28 0-1,-56 0 17,0 0-32,-1 0 15,29 0 1,0 0 0,28 0 15,-56 0-16,0 0-15,28 0 16,-28 0 15,-1 0-15,29 0 0,0 0-1,-28 0 1,28 0-1,0 0 17,0 0-17,-29 0 95,1 0-95,0 0 1,0 0 0,0 0-1,0 0-15,0 0 31,0 27-15,0-27 0,28 0-1,-28 0 1,0 0 0,-1 0-1,57 28 1,-56-28-1,0 0-15,0 0 16,0 0 15,0 0-15,0 0 171,0 0-171,0 0 15,-1 0-15,1 0 0,28 0 15,-28 0-16,28 0 17,-28 0-17,0 0 48,0 0-63,0 0 15,0-28 1,0 28 0,-1 0-1,29 0 1,0 0 0,0 0-1,-28 0 1,28-27-1,0-1 1,-29 28 0,1 0 15,28 0-15,-28 0-1,0-28 1,28 0-1,-28 28 1,0 0 0,0 0-1,0 0 32,0-28-31,27 28-16,-27 0 31,0 0-15,0 0-16,28 0 109,-28-28-93,0 28 46,0 0-15,0 0-47,27 0 16,-27 0-1,0 0 1,0 0 0,28 0 30,-28 0-14,0 0-17,0 0 32,0 0-47,28-28 31,-56 0 1,27 28 327,1 0-343,0 0-16,28 0 15,0 0 1,-28 0 0,28 0-1,-28 0 1,28 0-1,27 0 1,1 0 0,-28 0 15,-28 0-15,0 0 30,28 28 17,-29-28-32,1 28-15,0 0-1,28-28-15,-28 28 16,28 0 15,0 0-15,28 0 0,-57-28-16,29 27 15,0-27 16,0 0-15,0 28 0,-28-28-1,-28 28 1,83 0 0,-55-28-1,28 0 16,-28 0-31,56 0 16,-56 28 0,56-28 15,-56 0-15,-1 0-1,1 0 1,28 0-1,-28 0 1,56 0 0,-28 0-1,-28 0 1,55 0 0,1 0-1,-28 0 1,28 0-1,-56 0 1,0 0 0,55-56 15,-55 56-15,28 0-1,0 0 1,0 0-1,-28 0 1,28 0 0,-1 0-1,1 0 1,-28 0 0,0 0 15,0 0-16,28 0 1,28 0 0,27-56 15,-55 29-15,-28-1-1,0 28 1,-28-28 218,28 28-234,28 0 16,-28 0-1,0 0 1,-1 0 0,1 0 15,28-28-15,-28 28 15,0 0-31,-28-28 15,28 28 1</inkml:trace>
  <inkml:trace contextRef="#ctx0" brushRef="#br0" timeOffset="86576.704">13681 12905 0,'0'28'187,"0"0"-187,0 0 32,0 27-32,0-27 46,0 0-46,0 28 16,28 0 0,-28-28-1,0 56 1,0-28 0,0-1-1,55 113 1,-55-28-1,0 27 1,0-55 0,0 0-1,56 55 17,-28-27-17,-28-56-15,28 0 16,-28-1-1,0-27 1,28 56 0,-28-56-1,28 28 1,-28-56 0,0 27-1,0 1 1,28-28-1</inkml:trace>
  <inkml:trace contextRef="#ctx0" brushRef="#br0" timeOffset="87321.289">13485 15223 0,'0'-28'63,"28"28"-48,28 0 1,28 56-1,0-28 1,-1-28 0,1 0-1,-28 0 1,0 0 0,-28 0-1,0 0 1,-1 0-1,1 0 1,28-28 0,0-56-1,0-139 17,28 55-17,-28 29 1,-29 83-1</inkml:trace>
  <inkml:trace contextRef="#ctx0" brushRef="#br0" timeOffset="90308.722">14351 15111 0,'0'28'0,"0"0"16,0 0-1,0 28 17,28-56-32,0 0 15,0 56 1,55-56 15,-55 0-15,28 28-1,-28 0 1,28-28 0,0 0-1,27 0 1,-27 0 0,0 0-1,0 0 1,0 0 15,-28 0-15,28 0-16,-1 0 15,1 0 1,-28 0 15,0-28-15,0 0-1,0 0 1,-28 0 0,84-28-1,-56 0 1,-1 0 0,29-27-1,-28 27 1,0 0-1,28-28 1,-56 56 0,56-56-1,-56 1 1,28 27 15,0 0-15,-28 0-1,56 0-15,-56 28 16,0-28 0,55-55-1,-55 27 1,0 28 15,0 28-31,0-56 16,0 28-1,0 28 1,0-27 0,0-57-1,0 28 1,0 56 15,0-56-15,0 28-1,0 1 1,0-29 0,0 56-1,0-56 1,0 28 0,0-28-1,0 29 1,0-29 15,0 28-15,0 0-1,56-28 1,-56 56 15,0-28-15,0 28-1,0 1-15,0-85 16,0 56 0,0 28-1,0-56 1,0 28 15,0 28-31,0 1 16,0-57-1,0 28 1,-28 0 0,28 28 15,-28 0-15,28-28 15,0 28-16,0 0 1,-28 0 0,28 1-1,0-1 1,-27 0 0,27 0-1,0 0 16,-28 0-15,28 0-16,-28 0 31,-28 28 32,56-28-63,-28 28 15,0-28 1,-28 28 0,28-28-1,0 28 1,0 0 0,28-28-1,-55 28 1,-29 0-1,0 0 1,-28-28 0,84 28 15,-55-28 0,27 28-15,-56 0-1,-27 0 1,55 0 0,-56 0-1,29-28 1,-1 28 0,84 0-1,-28 0 1,-56 0-1,57 0 1,27 0 0,-28 0-1,0 0 1,28-27 250,28 54-235,0 1-31,0 28 15,0 0-15,0 0 16,0 0 0,0 0-1,0-28 1</inkml:trace>
  <inkml:trace contextRef="#ctx0" brushRef="#br0" timeOffset="93116.399">13485 11732 0,'84'0'125,"-28"0"-125,-28 0 16,28 0-16,-28 0 15,27 28 1,1 27-1,-28-27 157,0-28-156,0 0 0,28 0-16,-28 0 15,55-56 1,-55 56-1,28-55 1,-28 55 0,0-56 46,0 56-46,-56 0 296,0 0-296,-28 28-16,28-28 16,-27 28-16,27-28 15,-28 0 1,-84 0-1,84 0 1,-27 0 0,-29 0-1,-28 0 1,57 0 0,27 0 15,28 0-16,56 0 220,28 0-220,-1 0 1,-27 0 0,0 0-1,28 0 1,0 55 0,-28-27-1,28-28 157,-28 28-141,0-28-15,-1 0 0,1 0-16,0 0 15,28 0 32,-28 0-16,0 0 1,0 0-32,28 0 15,-28 0 16,0 0-15,27 0 140,-27 0-140,0 0-16,0 0 16,0 0 15,0 0-16,-56 0 204,-28 28-203,28-28-1,-55 0 1,-1 0 0,-28 28-1,0 0 1,29-28 0,55 28-1</inkml:trace>
  <inkml:trace contextRef="#ctx0" brushRef="#br0" timeOffset="94752.018">1871 10977 0,'28'-55'31,"27"55"-15,85 0-1,-56 0-15,0 0 16,195 0 0,475 0-1,83 0 1,224 0-1,28 0 1,-279 0 0,111 0-1,-642 0 1,140-56 0,-168 56-1,56 0 1,84-28 15,-223-28-15,-112 56-1,-28 0 32,-1 0-31,1 0 15</inkml:trace>
  <inkml:trace contextRef="#ctx0" brushRef="#br0" timeOffset="97716.01">13737 13016 0,'0'0'0,"0"56"16,0-28-16,0 56 15,0 56 1,0 83-1,0-111 1,0 56-16,0-57 16,0 85-1,0-112-15,0-1 16,0 57 0,0-28-1,0-1 1,0-27-1,0 0 17,27-56-1,1 0-15,-28 0 15,0 0-31,0 28 15,0-28 1,0 55 0,0 1-1,0-28 1,0 0 0,0 0-1,0-28 16,0 0-31,0 0 32,0 0-17,0-1 1,0 1 328,28-28-344,-28 28 15,0 0 95,28 0-79,0-28 219,0 0-234,0 0-1,0 0 1</inkml:trace>
  <inkml:trace contextRef="#ctx0" brushRef="#br0" timeOffset="100816.958">13709 13631 0,'0'0'0,"0"56"0,0 28 16,0 83 0,0-27-1,0-28 1,0-29 0,0 1-1,0 0 1,0-28-1,0-28 1,0 28 15,0-28-15,0 27 0,0-27-1,0 0 1,0 0-1,0 28 1,0 0 15,28-28-15,-28 0 15,0 0 0,0 0-15,27-28-16,-27 28 31,0 28 16,28-29-31,-28 1 15,28 28-15,-28-28 46,0 0-46,0 0 15,28 28 0,28-28 1,-28 0-17,0-28 1,84 0-1,-1 0 1,85 0 0,-140 0-1,111 0 1,-27 0 0,-57 0-1,29 0 1,-56 0-1,28 0 1,-56 0 15,27 0-15,1-28 0,0-28-1,56 0 1,-1-28-16,-55 84 15,0-56 1,-28 29 0,28-29-1,28-28 1,27-28 0,-83 84-1,56-56 1,-56 1-1,0 27 17,-28-28-17,56-28 1,0-83 0,-1-57-1,-55 85 1,0 55-1,0-84 1,0 113 0,0 27-16,0-140 15,0-27 1,0 83 0,-28 0-1,28 85 1,0-57-1,-83-28 1,55 29 15,0-1-15,0 56 0,28-28-1,-28 56 1,28-28-1,0-27 1,-28 27 0,0 0-1,28 0 1,0-28 0,-56 28-1,-27 28 1,-57 28 15,56-28-31,-27 28 31,-1-28-15,-139 28 0,55 0-1,84 0 1,-83 0-1,55 0 1,85 28 0,-1-28-1,28 0 1,-28 0 0,28 0-1,0 0 1,-28 0 62,0 0-62,29 0-1,-1 0 1,0 0-1,0 0 1,0 0 0,-28 56-1,28-56 1,0 0 0,0 56-1,0-28 1,0 28-1,-27 84 1,55-85 15,-28 29-15,28-28 15</inkml:trace>
  <inkml:trace contextRef="#ctx0" brushRef="#br0" timeOffset="101357.054">13234 11815 0,'-28'0'31,"28"56"-15,28-28 0,28 0-16,0 28 15,-1-28 1,-27-28-1,0 28 32,28-28-15,-28 0-1,0 0-16,56-84 1,-28 28 0,139-83-1,-55 83 1,-140 28 0</inkml:trace>
  <inkml:trace contextRef="#ctx0" brushRef="#br0" timeOffset="102499.263">2234 13827 0,'0'0'0,"139"0"0,57 0 16,194 0-16,476 0 16,55 0-1,1 0 1,83 0-1,56 0 1,-615 0 0,29 0-16,307 0 31,-307-28-15,-252 0-1,-167 28 1,0 0-1</inkml:trace>
  <inkml:trace contextRef="#ctx0" brushRef="#br0" timeOffset="103216.038">2569 14832 0,'0'0'0,"83"0"15,113 0 1,83 0-16,587 0 16,530 0-1,-1117 0 17,-223 0-17</inkml:trace>
  <inkml:trace contextRef="#ctx0" brushRef="#br0" timeOffset="104698.519">1619 15391 0,'0'0'0,"56"0"0,140-56 0,334 0 15,252 0 1,1340 56-1,753 0 1,-1841 0 0,-532 0-1,-446 0 17</inkml:trace>
  <inkml:trace contextRef="#ctx0" brushRef="#br0" timeOffset="105448.208">2373 15921 0,'28'0'16,"140"0"-16,139 0 15,84 0-15,949 0 16,-670 0 0,307 0-1,-670 0 17</inkml:trace>
  <inkml:trace contextRef="#ctx0" brushRef="#br0" timeOffset="108221.096">2150 15083 0,'28'0'62,"28"0"-46,-1 0-16,85 0 16,83 56-1,-83-28 1,111-28-1,-83 0 1,111 0 0,56 0-1,335 0 1,-279 0 0,-196 0-1,29 0 1,-29 0-1,29 56 1,139-56 15,-224 0-31,140 0 16,-139 0 15,-56 0-31,55 0 16,85 0-1,-29 0 1,-111 0 0,139 0-1,-83 0 1,-112 0 0,55 0-1,-27 0 1,112 0-1,-57 0 1,-83 0 375,-28 28-360,-28 0-31,-27-28 16,-1 56-1,0-56 1,-56 56-1,-334-28 1,250-28 0,-139 28-1,-28-28 1,-84 0 0,29 0 15,27 0-16,-56 0 1,335 0 0,-27 0-16,-140 0 15,-29 0 1,-55 0 0,-55 0-1,278 0 1,-139-56-1,28 56 1,-168-28 0,279 28-1,-139 0 17,167 0-17,84 0 48,1 0-63,-1 0 15,-28 0 1,0 0 109</inkml:trace>
  <inkml:trace contextRef="#ctx0" brushRef="#br0" timeOffset="109645.897">2010 15782 0,'0'28'47,"56"-28"-31,28 0-16,55 0 16,57 0-1,139 0 1,307 56-1,196-56 1,-140 0 0,139 0-1,-446 28 1,-307-28 0,-56 0 30,-56 55 48,-56-55-78,-28 0-16,1 0 15,-168 0 1,139 0 0,-111 0-1,-391 0 1,-112 0 0,139 0 15,336 0-31,-56 0 15,279 0 1,-27 0 0,27 0-1,-28 0 1,28 0 0,28 0-1,0 0 126,28-28-126,28 28 1,0 0-16,28-27 16,28-57-1,27 84 1,57 0 0,83 0-1,363 0 1,29 0-1,-336 0-15,167 0 16,-306 0 0,-168 28 124,-28-28-140,-28 28 16,-56 0 0,-223 27-1,112-55 1,-391 0-1,-28 0 1,362 28 0</inkml:trace>
  <inkml:trace contextRef="#ctx0" brushRef="#br0" timeOffset="110308.424">1647 17039 0,'84'0'32,"28"0"-17,-29 0-15,169 0 16,27 0-1,475 0 1,-196 0 0,-390 0-1</inkml:trace>
  <inkml:trace contextRef="#ctx0" brushRef="#br0" timeOffset="116732.723">2066 17765 0,'0'-28'109,"0"0"-93,56 28 0,0 0-16,28 0 15,-1-28 16,-27 28-15,28 0 0,55-28-1,-27 28 1,28 0 0,-29 0-1,-55 0-15,28 0 16,0 0-1,27 0 1,113 0 0,-85 28-1,-27-28 1,-28 0 0,-56 28 15,28-28-16,-28 0 1,27 0 0,-27 0 15,0 0-15,28 0-1,-28 0 1,0 0-1,0 0 1,0 0 0,0 0-1,0 0 1,-1 0 0,57 0-1,-28 0 16,84 0-15,-84 0 0,27 0-1,-27 0 1,0 0 0,0 0-1,28 0 1,-29 0-1,1 0 1,0 0 0,-28 0-1,28 0 1,-28 0-16,28 0 16,27 0-1,-27 0 16,-28 0-15,56 0 0,28 0-1,-1 0 1,85 0 0,-57 0-1,-55 0 1,28 0-1,27 0 1,1 0 0,167 0-1,-167 0 1,27 56 0,-83-56-1,-28 0 1,0 0 15,-1 28-15,-27-28-1,0 0 1,0 0 15,28 0 47,-28 0-46,0 0-32,0 0 15,0 0-15,0 0 16,27 0 31,1 28 0,-28-28 15,0 0-31,0 0 1,0 0-17,0 0 16,28 0 1,-28 0-1,0 0-15,-1 0-1,1 0 1,28 0-1,-28 0 1,84 0 0,-28-28-1,-56 28 1,-1 0 0,1 0-1,28 0 16,-28 0-15,28 0 0,0 0-1,28 0 1,-29 0 0,-27 0-1,0 0 1,0 0 15,0 0-31,28 0 16,-28 0-16,56 0 15,-1-28 1,-55 28 0,28 0-1,0-28 16,28 28-15,-28-28 0,-1 28-1,1 0 1</inkml:trace>
  <inkml:trace contextRef="#ctx0" brushRef="#br0" timeOffset="117668.062">8767 17095 0,'0'0'0,"-112"55"0,28 29 16,-139 140 0,55-85-16,-111 141 15,140-141 16,-29 141-31,56-196 32,85-57-17,54-27 110</inkml:trace>
  <inkml:trace contextRef="#ctx0" brushRef="#br0" timeOffset="120668.124">8432 17765 0,'56'0'32,"27"0"-32,-27 0 15,84 0 1,-56 0-16,-29 0 15,29 0-15,167 0 16,-27 0 15,27 0-15,-139 0 0,-1 0-1,-27 0 1,0 0-1,-28 0 1,0 0 0,-28 0-1,27 0 1,1 0 0,-28 0-1,0 0 1,0-28-16,0 28 78,0 0-62,0 0-1,28 0 48,-1 0-16,-27 0-47,28 0 15,28 0 1,0 0 15,-28 0-31,27 0 31,-27 0-15,56 0 0,-28 0-1,-1 0 1,-55 0-1,28 0-15,0 0 16,0 0 0,0 0-1,-1 0 1,1 0 0,0 0-1,-28 0 1,112 0-1,-85 28 1,29-28 15,-28 0-15,56 0 0,-1 0-1,-55 0 1,56 0-1,0 0 1,-1 28 0,1-28-1,-56 0 1,28 0 0,-1 0-1,-27 0 1,28 0-1,-56 0 1,84 0 15,-29 0 1,-55 0-17,28 0 1,-28 0 15,28 0-15,0 0-1,0 0 1,55 0 0,-83 0-1,0 0 1,0 0-16,28 0 15,-28 0 17,28 0-17,-29 0 1,29 0 0,-28 0-16,0 0 15,0 0 16,0 0-15,0 0 0,0 0-1,0 0-15,28 0 16,-28 0 265,-1 0-281,1 0 16,0 0-1,0 28 17,28-28 93,-28 0-94,-28 28-15,28-28-1,0 28 1,0-28 15</inkml:trace>
  <inkml:trace contextRef="#ctx0" brushRef="#br0" timeOffset="124556.226">2066 18352 0,'28'0'47,"56"0"-31,55 0-16,-83 0 16,112 28-16,-29-28 15,57 0-15,139 0 16,-84 0-16,-56 0 0,-139 0 15,28 0 1,-28 0-16,56 0 16,-57 0-16,-27 0 15,56 0-15,0 0 16,0 0-16,-1 0 16,1 0-16,0 0 15,0 0-15,-1 0 16,1 0-16,-28 0 15,28 0-15,-56 0 32,0 0-32,0 0 15,-1 0-15,29 0 16,0 0 0,-28 0-16,0 0 15,28 0-15,0 0 16,-28 0-1,27 0 17,-27 0-17,0 0 1,28 0-16,-28 0 16,0 0-1,0 0 1,28 0-1,-28 0 1,0 0 0</inkml:trace>
  <inkml:trace contextRef="#ctx0" brushRef="#br0" timeOffset="125531.863">4830 18435 0,'28'0'78,"28"0"-62,28 0 0,-1 0-16,1 0 15,56 0-15,-1 0 0,-27 0 16,0 0-1,-29 0-15,1 0 16,28 0-16,0 0 16,-1 0-1,29 0-15,27 0 0,-55 0 16,0 0-16,-1 0 16,1 0-16,0 0 15,-28 0-15,-29 0 16,29 0-16,28 0 15,-28 0-15,-1 0 16,1 0-16,-28 0 16,56 0-16,-29 0 15,-27 0-15,0 0 16,0 0 0,0 0-16,0 0 15,-29 0-15,57 0 16,-28 0-16,0 0 15,0 0-15,28 0 16,-29 0-16,1 0 16,-28 0-1,0 0-15,56 0 16,-28 0-16,-1 0 16,1 0-1,0 0-15,-28 0 16,0 0-16,0 0 15,28 0 1,0 0 0,-28 0 15,-1 0-15,1 0-1,0 0 1,0 0-1</inkml:trace>
  <inkml:trace contextRef="#ctx0" brushRef="#br0" timeOffset="126180.999">7399 18407 0,'-28'-27'16,"56"27"0,28-28-1,223 28 1,-140 0 0,1 0-16,0 0 15,111 0 1,28 0-1,-28 0 1,-139 0 0,56 0-1,-29 0 1,-55 0 15,28 0-15,-85 0-1</inkml:trace>
  <inkml:trace contextRef="#ctx0" brushRef="#br0" timeOffset="136368.072">9493 3491 0,'83'-27'31,"57"27"-31,28 0 16,-29 0-1,168 0 1,-55 0-1,111 0 1,-252 0 0,-27-28-1,-28 28 1,-28 0 0,0-28-1,0 28 16</inkml:trace>
  <inkml:trace contextRef="#ctx0" brushRef="#br0" timeOffset="141800.42">15468 4329 0,'27'-27'47,"1"27"-31,28 0-16,28 0 15,-28 0-15,83 0 16,141 0 15,27 0-31,-112 0 16,364 27-1,-308 29 17,-28-56-17,1 0 1,-57 0-1,29 0 1,-85 0 0,1 0-1,0 0 1,-1 56 0,-83-56-1,56 0 1,-56 0-1,28 0 1,27 0 0,1 0 15,-28 0-15,-28 0-1,0 0 1,0 0-1,0 28 1,0-28 31,0 0 31,-1 28-31,1-28 15,28 28 32,-28-28 47,0 28-110,28-28 0,-28 28 1,0-28-1,0 0-16,0 0-15,0 28 16,27-28 0,57 28-1,-56-28 17,56 0-17,-85 0 1,57 0-1,0 0 1,-28 0 0,56 0-1,-57 0 1,29 0 0,0 0-1,-28 0 1,0 0-1,-29 0-15,57 0 16,-56 0 0,84 0-1,27 0 17,1 0-17,0 0 1,-1 0-1,1 0 1,55 0 0,-111 0-1,56 0 1,27 0 0,56 0-1,-139 0 1,84 0-1,-84 0 1,-29 0 0,1 0-1,0 0 1,0 0 15,28 0-15</inkml:trace>
  <inkml:trace contextRef="#ctx0" brushRef="#br0" timeOffset="142664.852">19209 4581 0,'0'0'0,"111"-56"16,57 0-16,139 28 15,-139 0 1,139 28 15,0 0-15,-56 0-1,-139 0 1,-28 0 0,-1 0-1,-27 0 1,28-28 0,-56 28-1,28 0 1,-28 0-1,27-28 1</inkml:trace>
  <inkml:trace contextRef="#ctx0" brushRef="#br0" timeOffset="146315.917">16305 5419 0,'0'0'0,"28"0"0,28 0 15,28 0 17,83 0-17,57 0 1,27 0-1,140 0 1,-224 0 0,-55 0-1,-28 0 1,-56 0 0,27 0-1,-27 0 1,28-28-1,0 28 17,0 0-32,0 0 15,0 0 1,-1 0 15,1 0-31,56 0 16,-28 0-1,-1 0 1,1 0 0,0 28-1,-28-28 1,28 0 0,-29 0-1,29 0 1,0 0-1,55 0 1,-111 0 0,84 0-1,-56 0 1,0 0 15,28 0-15,-57 0-1,29 0 1,-28 0 0,84 0-1,-56 0 17,-28 0-17,0 0-15,-1 0 16,29 0-1,0 0 1,-28 0 0,56 0-1,0 0 1,-56 0 15,27 0-15,-27 0-1,0 0 1,0 0 0,28 0-1,28 0 1,27 0 0,-27 0-1,-56 0 1,0 0-1,0 0 1,28 0 0,-28 0-1,27 0 1,1 0 15,0 0-15,-28 0 15,0 0-15,0 0-1,0 0 1,0 0 0,0 28-1,0-28 32,0 0-31,55 0 124,-55 0-124,0 0 0,0 0-1,0 0 1,-28 28-1,28-28 1,28 0 0,-28 0-1,0 0-15,27 0 16,1 0 15,-28 0-15,28 0-1,0 0 1,28 0 0,-29 0-1,1 0 17,-28 0-17,84 0 1,-84 0-1,0 0-15,28 0 16,-1 0 0,1 0 15,-28 0 0,0 0 0,0 0-15,0 0 0,28 0-1,-28 0 1,28 0 0,-29 0 15,1 0-16,0 0-15,28 28 16,-28 0 0,0-28-1,0 0-15,0 0 47,28 0-16,-1 0 16,-27 0-15,0 0-17,28 0 1,-28 0-1,0 0 1,0 0 0,0 0 93</inkml:trace>
  <inkml:trace contextRef="#ctx0" brushRef="#br0" timeOffset="148483.971">21554 5335 0,'0'0'0,"28"0"16,0 0-1,56 0-15,-56 0 16,27 0-16,29 0 16,28 0 15,-28 0-16,-29 0 1,29 0 0,0 0-1,0 0 1,83 0 0,-27 0-1,27 0 1,-111 0-1,84 0 1,-1 0 0,-27 0-1,56 0 1,-57 0 0,1 0-1,-28 0 16,-28 0-15,-1 0 0,29 0-1,0 0 1,-28 0 0,55 0-1,-55 0 1,0 0-1,-28 0 1,0 0 0,28 0-1,28 0 1,-57 0 0,57 0 15,-56 0-16,0 0 1,28 0 0,56 0-1,-29 28 1,1-28 0,-28 0-1,-28 0 1,56 0-1,-29 0 1,29 0 0,0 0-1,-28 0 1,0 0 0,27 0-1,-27 0 16,56 0-15,-56 0 0,0 0-1,27 0 1,1 0 0,0 0-1,0 0 1,27 0-1,-83 0 17,0 0-17,28 0 1,0 0 15,-28 0-31,28 0 31,-28 0-15,-1 56 0</inkml:trace>
  <inkml:trace contextRef="#ctx0" brushRef="#br0" timeOffset="149259.773">27138 4441 0,'-28'56'31,"-28"0"-16,-28 56-15,1-1 16,27-27-16,28-28 16,-112 112-1,85-85 1,27-27 0,-28 0-1,56 0 1,-56-28 15,56 0-15,0 0-1,-28 0 1</inkml:trace>
  <inkml:trace contextRef="#ctx0" brushRef="#br0" timeOffset="151333.012">26468 5447 0,'28'0'94,"0"0"-63,0 0-31,0 0 16,27 0-16,29 0 15,28 0 1,-28 0 0,27 0 15,-55 0-16,28 0 1,-28 0 0,-28 0-1,28 0 1,-29 0 15,1 0-15,0 0-1,0 0 1,0 0 0,28 0-1,-28 0 17,0 0-1,0 0-16,28 0 1,27 0 0,-55 0-1,28 0 1,-28 0 0,0 0-1,0 0 1,0 0-1,0 0 1,0 0 15,0 0-31,-1 0 16,29 0 0,28 0-1,-28 0 1,-28 0 15,28 0-15,-1 0-1,1 0 1,0 0 0,28 0-1,0 0 1,-1 0-1,-27 0 1,28 0 0,-56 0-1,0 0 17,28 0-1,-28 0-16,0 0 1,-1 0 0,1 0-1,28 0 1,0 0 0,-28 0-1,56 0 1,55 0-1,1 0 1,-56 0 0,27 0-1,29 0 1,-84 0 0,55 0-1,-55 0 16,0 0-15,-28 0 0,0 0-1,0 0 126,0 0-125,28 0-1,-28 0 1,27 0-1,1 0 1,-28 0 0,0 0-1,56 0 1,55 0 0,-27 0-1,-56 0 1,0 0-1,-28 0 1,-168 0 187</inkml:trace>
  <inkml:trace contextRef="#ctx0" brushRef="#br0" timeOffset="152756.003">16473 6033 0,'0'28'62,"0"0"-31,139 0-31,-55-28 16,56 0-16,111 0 16,-84 0-1,-55 0 1,-84 0 0</inkml:trace>
  <inkml:trace contextRef="#ctx0" brushRef="#br0" timeOffset="155483.935">11531 3240 0</inkml:trace>
  <inkml:trace contextRef="#ctx0" brushRef="#br0" timeOffset="157993.197">15942 894 0,'0'-28'63,"-56"28"-63,1 0 16,27 0-16,-28 0 15,28 0 1,-112 0-1,112 0 1,0 0 0,0 0 15,1 0-15,27 28-16,0 139 15,0 29 1,0-1-1,0-27 1,0 28 0,0-57 15,0-55-15,0-28-1,0-28 1,0 28-1,0-28 17,-28 0-1</inkml:trace>
  <inkml:trace contextRef="#ctx0" brushRef="#br0" timeOffset="158308.917">15328 1788 0,'0'-28'0,"0"0"15,84 28 1,55 0-16,-55 0 16,139 0-1,-111 0 1,-56 28-1,-28 0 17,-28 27-17,0 29 1,-168 0-16</inkml:trace>
  <inkml:trace contextRef="#ctx0" brushRef="#br0" timeOffset="159044.599">4774 5195 0</inkml:trace>
  <inkml:trace contextRef="#ctx0" brushRef="#br0" timeOffset="159340.109">5277 5335 0</inkml:trace>
  <inkml:trace contextRef="#ctx0" brushRef="#br1" timeOffset="169436.919">21107 866 0,'0'56'15,"0"0"1,0-29-16,0 1 16,0 28-16,0 0 15,0 56 1,0-84-16,0 28 16,56-28-1,-28-28 32,28 0-31,28 0-1,-56-56 1,0 28 0,-28 0-1,0-56 1,27 28-1,-27 28 1,0 0-16,0 0 16,0 0-1,0 1 32,-27 27 0,27 27-31,0 29-1,0-28 1,0 28 0,27 0-1,29-56 1,0 0-1,0 0 1,0 0 15,-56-28-15,0-28 0,28 56-1,-28-28 1,0 0-1,0-28 1,0 1 15</inkml:trace>
  <inkml:trace contextRef="#ctx0" brushRef="#br1" timeOffset="170389.332">21638 419 0,'0'28'47,"0"56"-47,0-1 15,0 29-15,0 0 16,0-28-16,0 27 16,0 1-1,0 56 1,0-112-16,0-1 16,0-27-1,28 28 1,-28-84 93,0-28-93,0 29-16,28-1 15,0-56-15,-1 0 16,1 56 0,-28 0-1,28-28 1,0 56 0,-28-28 15,28 28-31,-28 56 94,0-28-79,0 28-15,0 0 16,0-28-16,0 28 15,0 0 1,0-29 109,28-27-109</inkml:trace>
  <inkml:trace contextRef="#ctx0" brushRef="#br1" timeOffset="170836.504">22001 586 0,'0'28'47,"0"0"-16,0 0-15,0 0 15,0 0-15</inkml:trace>
  <inkml:trace contextRef="#ctx0" brushRef="#br1" timeOffset="171284.286">22001 950 0,'0'0'0,"28"55"0,-28-27 16,0 0-16,0 28 16,0 0-1,0-28 1,0 56-1,0-28 17,0 27-17,0-55 1,0 0 0</inkml:trace>
  <inkml:trace contextRef="#ctx0" brushRef="#br1" timeOffset="172148.008">22224 1201 0,'0'28'62,"28"-28"-46,112 0-1,27 0-15,-27 0 16,83 0 0,-167 0-1</inkml:trace>
  <inkml:trace contextRef="#ctx0" brushRef="#br1" timeOffset="173934.459">22280 475 0,'-28'0'31,"0"28"63,28 0-78,0 27-16,0-27 15,0 112 1,0 84-1,0 27 1,0-111 0,0-29-1,0-27 1,0-56 0,0 0 46,28-28-31,0-28-15,0 0-16,0 28 16</inkml:trace>
  <inkml:trace contextRef="#ctx0" brushRef="#br1" timeOffset="175244.336">22727 1201 0,'28'0'47,"27"0"-32,-27 0 48,0-28-63,0 28 15,0-28 79,-28 0-78,0 0-1,0 0 1,0 0 0,0-27-1,-28 55 1,0 0 15,0 0-15,-27 0-16,27 0 15,0 0 1,0 0 0,0 0-1,0 27 1,0-27-1,28 28 1,0 28 15,0 0-15,0 0 0,0 0-1,0 56 1,0-57-16,0-27 15,0 28 1,0 28 0,0-28-1,56 0 1,-28-56 0,28 28-1,27-28 1,-27 0-1,-28 0 1,0 0 15</inkml:trace>
  <inkml:trace contextRef="#ctx0" brushRef="#br1" timeOffset="177164.205">21247 1927 0,'28'-28'47,"28"28"-31,55-56-16,-27 56 16,28-27-16,-28 27 15,83-28 1,84 28-1,-55 0 1,-168 0 0,28 0 15,-29 0 47,1-28-47,0 28-15</inkml:trace>
  <inkml:trace contextRef="#ctx0" brushRef="#br1" timeOffset="177336.869">22503 1760 0,'28'0'47,"28"0"-47</inkml:trace>
  <inkml:trace contextRef="#ctx0" brushRef="#br1" timeOffset="180547.908">23676 503 0,'0'0'0,"-84"28"15,56-28-15,0 28 16,-27 111 0,-29 1-1,28 0-15,56 139 16,0 0-1,0-111 1,0-84 0,56-56-1,0 27 17,27-27-17,-27-28 1,0 0-1,-28 0 1,28 0 0,0 0-1,-28 0-15</inkml:trace>
  <inkml:trace contextRef="#ctx0" brushRef="#br1" timeOffset="181348.893">26943 419 0,'55'56'0,"-55"-28"15,0 28-15,84 55 16,0 29 0,-84-56-1,28 27 1,-28 1 15,0 0-15,0 0-1,0-56 1,-56 83 0,-28-83-1,-83 0 1,-1 28 0,-27-84-1,-57 0 1,113 0-16</inkml:trace>
  <inkml:trace contextRef="#ctx0" brushRef="#br1" timeOffset="182820.647">19851 2095 0,'28'0'62</inkml:trace>
  <inkml:trace contextRef="#ctx0" brushRef="#br1" timeOffset="183628.958">18399 251 0,'-28'28'31,"28"28"-15,0 28-1,0 56 1,0-1 0,0 1-1,0-84 1,0-28 0</inkml:trace>
  <inkml:trace contextRef="#ctx0" brushRef="#br1" timeOffset="185052.606">18343 335 0,'0'-28'31,"0"0"0,84 28-31,-28 0 16,0 0 0,55 0-16,197 0 31,250 0-16,-279 0 1,-83 0 0,-85-56-1,29 56 1,-28 0 0,-57 0-1,-27-55 1,28 55 46,-28 0-46,-28 27 0,28 1-1,-28 0 1,0 0-1,0 28 1,0 0 0,0 0-1,0 56 1,0 83 0,0-83-1,0-56 1,0 0-1,0-29-15,0 1 125,0 0-78,0 0-47,-56-28 32,0 56-17,-27-56 1,-113 56-1,-111-56 1,-56 0 0,28 0-1,223 0 1,1 0 0,55 0 15,-56 0-16,56 0 1,28 0 62,0 28-62</inkml:trace>
  <inkml:trace contextRef="#ctx0" brushRef="#br1" timeOffset="185509.037">18622 447 0,'28'0'63,"28"0"-63,-28 0 15,0 0 63,-28 28-62</inkml:trace>
  <inkml:trace contextRef="#ctx0" brushRef="#br1" timeOffset="186149.237">18511 642 0,'84'-28'47,"-29"28"-32,1 0-15,0-28 16,0 1-16,0 27 16,28-28-1,-57 28 1,-27-28 0,0 56 46,-27-28-46,27 28-16,-28-28 15,-28 55-15,-28-27 16,28 28 0,-28 28-1,29-56 16,27 0-15,0-28-16,28 28 16</inkml:trace>
  <inkml:trace contextRef="#ctx0" brushRef="#br1" timeOffset="186453.076">18650 810 0,'0'0'0,"56"0"0,0 0 16,0 0 0,-28 0-1,0 0 1,-28 56 62,0-28-78</inkml:trace>
  <inkml:trace contextRef="#ctx0" brushRef="#br1" timeOffset="186956.333">18874 894 0,'-28'0'32,"28"28"-32,0 0 31,0 0-31,0 27 15,-56 1 1,28 0 0,-28-56-1,28 0 1,-55 56 0,110-84 109,29-28-125,0 28 15,0 0-15,0 28 16,0-28-1</inkml:trace>
  <inkml:trace contextRef="#ctx0" brushRef="#br1" timeOffset="187476.484">18902 670 0,'0'0'0,"0"-28"15,0-28-15,56 29 16,-1-1 0,-27 28-1,28 0 1,-56 55 62,0-27-62,0 0-16,0 28 15,0 28-15,0-28 16,-28 28-1,28-56 1</inkml:trace>
  <inkml:trace contextRef="#ctx0" brushRef="#br1" timeOffset="188111.875">19209 391 0,'28'0'31,"-28"28"0,0 28-31,0 28 16,0-29-1,0 113 1,0-56 0,0-56-16,0-1 15,0 1 1,0-28-1</inkml:trace>
  <inkml:trace contextRef="#ctx0" brushRef="#br1" timeOffset="190372.263">22838 1927 0</inkml:trace>
  <inkml:trace contextRef="#ctx0" brushRef="#br1" timeOffset="191452.066">21024 2095 0,'55'0'31,"29"0"-15,28 0-16,27 0 15,-83 0-15,223 0 16,224 0 0,139 0-1,-55 0 1,-1 0 15,84 0-15,223 0-1,-362 0 1,-140 0 0,-168 0-1,-111 0 1,-29 0-1,-55 0 1,0 0 31,0 0-47,0 0 16</inkml:trace>
  <inkml:trace contextRef="#ctx0" brushRef="#br1" timeOffset="194044.005">19823 1620 0</inkml:trace>
  <inkml:trace contextRef="#ctx0" brushRef="#br1" timeOffset="194693.056">19823 1369 0</inkml:trace>
  <inkml:trace contextRef="#ctx0" brushRef="#br1" timeOffset="195820.695">25016 6676 0,'0'-28'32,"28"28"-1</inkml:trace>
  <inkml:trace contextRef="#ctx0" brushRef="#br1" timeOffset="196316.431">25016 7207 0</inkml:trace>
  <inkml:trace contextRef="#ctx0" brushRef="#br1" timeOffset="196851.995">25016 7179 0</inkml:trace>
  <inkml:trace contextRef="#ctx0" brushRef="#br1" timeOffset="198043.884">24821 7905 0,'0'-28'32,"0"0"-17,0-28 1,0 0 0,28 0-16,-28 28 15,83-83 1,-83 27-1,56 28 1,-56 0 0,56-56-1,-56 29 17,0 27-32,0-28 15,56 28 1,-56 0 31,-28 56-16,-28 28-15,28-28-1,0 56 1,-28 28-1,56-28 1,-55 0 0,55 27-1,0 1 17,0-56-17,0 28 1,0-28-1,0 28 1,0-28 0,0 0-1,28 0 17,-1-1 108,1 1-124,0-28-1,-28 28 1,28 0 0,0-28 140</inkml:trace>
  <inkml:trace contextRef="#ctx0" brushRef="#br1" timeOffset="198484.311">25156 6285 0,'-28'0'0,"0"28"15,28 28-15,-56 55 16,56-55 0,-84 84-1,84-84 1,-28 27-1,28-55 1,0 28 0,0-84 77</inkml:trace>
  <inkml:trace contextRef="#ctx0" brushRef="#br1" timeOffset="199040.301">24960 6620 0,'0'84'31,"0"-28"-15,0 83-16,0 85 15,0-1-15,0 112 16,0-195 0,0 111-1,0-195 1,0-140 62,0-27-78,0-1 16,0 0-16,0-55 15,0 55-15</inkml:trace>
  <inkml:trace contextRef="#ctx0" brushRef="#br1" timeOffset="200037.64">24960 6620 0,'0'-28'46,"0"0"-30,84-56 0,-28 84-16,83-28 15,1-28-15,139 1 32,56 55-17,280 0 1,-504-28-1,-55 28 1,-28-28 0,-28 84 46,0-1-46,0 85-16,0-28 15,0-56-15,0 55 16,0 420 0,-28-112-1,0-195 1,28-141 15,0-27-15,0-28-1,-28-28 95,0 0-95,-83-56-15,-57 28 16,84 28-16,-334-55 16,-392-57-1,112 28 1,447 56 15,251 0 157,0 0-173</inkml:trace>
  <inkml:trace contextRef="#ctx0" brushRef="#br1" timeOffset="201089.572">23090 2905 0,'0'28'15,"0"28"1,0 55-16,0 308 16,0 140-1,0 28 1,-28-140-1,0-280 1,28-139 0,0 0 15,0-112-31,0-139 16,-28 27-1</inkml:trace>
  <inkml:trace contextRef="#ctx0" brushRef="#br1" timeOffset="201971.776">22810 2933 0,'0'-28'31,"28"28"-15,28 0-16,56 0 16,27 0-16,57 0 0,251 0 31,362 56-16,-390 0-15,335-1 16,-196 1 0,-139-56-1,-363 0 1,0 0 0,-28 0-1,0 0 1,27 84-1,-27-28 1,0 195 0,-28-55-1,140 530 1,-84-83 15,0-113-15,-56-362-1,0-112 1,-56-84 93,-56 28-93,-111-28-16,-84-28 16,-28 28-16,-587-112 15,-222 1 1,166 27 15,308 84-15,391 28-1,167 28 1,57-28 0,-1 56-1,28-56 1,0 0 0,0 0-1</inkml:trace>
  <inkml:trace contextRef="#ctx0" brushRef="#br1" timeOffset="203537.643">28366 503 0,'0'0'0,"-27"0"63,-1 0-48,-56 0-15,56 0 16,-28 0 0,28 0-1,0 0 1,0 0-16,-27 0 31,55 56-15,27 27-1,29-83 1,0 56 0,-56-28 30,0 28-14,0 28-17,-28 0 1,28-29 0,0 1-1,0-28 1,0 28-1,0-28 1,0 28 0,0 28-1,0 27 1,0 1 0,-56 0 15,56-56-16,0 0 1,0-28-16,0 27 16,0 1-1,0 0 1,0 0 0,0 0-1,0 0 16,0-28-15,0 28 0,0 83-1</inkml:trace>
  <inkml:trace contextRef="#ctx0" brushRef="#br1" timeOffset="205337.576">23229 9022 0,'0'-28'47,"0"0"-31,28 28-16,56 0 15,-56 0-15,28 0 16,-84 28 62,28 0-62,-28 56-16,0-28 15,28 0 1,0-28-16,0 55 16,0 85-1,167-112 1,-167-28-1,0 0-15,0 0 94,0 0-78,0 0-16,0 27 15,0 29-15,0-28 16,0 56 0,0 139-1,0-27 1,0-85 0,0-55-1,0-56 16,-27 0 1,-1-28-17,-28 0-15,-28 0 16,-56-56 0,112 28-1</inkml:trace>
  <inkml:trace contextRef="#ctx0" brushRef="#br1" timeOffset="206756.135">25072 5475 0,'28'28'16</inkml:trace>
  <inkml:trace contextRef="#ctx0" brushRef="#br1" timeOffset="208220.901">24960 6620 0,'0'56'15,"0"83"1,-28-83-16,0 84 16,28 28-16,-55 27 15,27 29 1,-28-1 0,56-167-1,0-28 1,0 0 15,0 28-15</inkml:trace>
  <inkml:trace contextRef="#ctx0" brushRef="#br1" timeOffset="209118.811">24709 5977 0,'28'0'16,"0"0"-1,0 0-15,56 0 16,83 28 0,84-28-1,112 56 1,112 28 0,-84-28-1,-280-56 1,-55 0 15,-28 0-15,0-28-1,56 28 1,28 0 0,-85 0-1,29 0 16,-56 56-15,0 84 0,0-1-1,0 1 1,0 83 0,0 1-1,-28-140-15,-27 111 16,55 1 15,-28-29-15,28-83-1,-28-56 48,0-28-48,0 0-15,-168 0 16,113 0 0,-141-28-1,57-28-15,27 56 16,-167-56 0,28 0-1,28-55 1,223 83-1</inkml:trace>
  <inkml:trace contextRef="#ctx0" brushRef="#br1" timeOffset="211188.373">2904 5670 0,'28'0'46,"27"0"-30,57 0-16,-28 0 16,28 0-16,27 0 15,447 0 1,-306 0 0,138 28-1,-166 0 1,27-28-1,-56 0 1,1 0 15,334 56-15,-251-28 0,-139 0-1,278 28 1,-278-28-1,111 27 1,-139-55 0,-84 0-1,-29 0 32</inkml:trace>
  <inkml:trace contextRef="#ctx0" brushRef="#br1" timeOffset="213250.142">3015 5614 0,'28'0'16,"28"0"0,28 0-1,0 0 1,55 0-16,57 0 15,334 0 1,84 0 15,1 0-15,194 0 0,-362 0-1,-112 0 1,-307 0-1,28 0 1,-84 0 62,-56 0-62,-55 0-16,27 0 15,-28 0-15,-27 0 16,83 0 15,-474 0-15,-280 0 0,224-28-1,55 28 1,196-28-1,280 1 1,55 27 0,0 0-1,0 0 17,112 0 108,55 0-124,-83 0-16,84 0 15,251 0-15,-56 0 16,279 0 0,-56 55-1,-83 1 1,195-28 0,-475-28-1,57 0 1,-197 0-1,-55 28 95,-83 0-110,-1-28 15,-28 0 1,1 0-16,-141 0 16,1 0-1,-56 0 1,56 0 0,-280-28-1,-111-56 1,335 56-1,-224-55 1,336 55 15,167 28-15,0 0 0,-56 0-1,1 0 1,111 0 124,27 0-140,57 0 16,0 0-16,27 0 16,29 0-1,27 0 1,140 0 0,224 0-1,-29 0 1,-27 0-1,-308 0-15</inkml:trace>
  <inkml:trace contextRef="#ctx0" brushRef="#br1" timeOffset="214281.025">7147 5084 0,'0'-28'15,"84"0"1,0 28-16,56 0 15,111-56 1,168-28 0,-252 28-1,168-28 1,-167 57 0,390-113-1,140-28 1,0-27-1,112-1 1,-419 112-16,502-167 16,196 28 15,56 55-15,-1 28-1,1 1 1,-224-1-1,-278 28 1,-113 28 0,-139-27-1,-28-1 1,-84 28 0,56 28-1,-28-27 1,-167 55-1,-84 0 1,0 28 0,-1 0 15,-55-28-15,28 28-1,0 0 16,-28-28-15</inkml:trace>
  <inkml:trace contextRef="#ctx0" brushRef="#br1" timeOffset="-214563.825">20772 1676 0,'56'0'47,"28"28"-47,55 56 16,-83-84-16,-28 55 16,84 29-1,-84-28-15,0-28 16,0 0 15,-28 0-15,0 0-1,-168 56 1,-27-28 0,-29 27-1,1 1 1,-28 56 15,167-84-31,-195 0 16,223-56-16,-28 0 31,-307 83-15</inkml:trace>
  <inkml:trace contextRef="#ctx0" brushRef="#br1" timeOffset="-213196.077">8488 3883 0,'0'0'0,"-28"27"16,0 1-16,0 0 15,-28 28-15,-84 84 32,29-28-17,27-57-15,28 1 16,0 0-1,0-28 1,-55 28 0,-29 28-1,112-28 1,-28-56 31,28 83-32,1-83 1,-29 56 0,56-28-16,-28 0 93,28 0-77,0 0 15,0 0 47,0 0-62,0 0 0,0 0-1,111-28 1,57 84 0,-112-56-1,446 195 1,-278-139-1,83 55 1,-251-139 0,-28 0-1</inkml:trace>
  <inkml:trace contextRef="#ctx0" brushRef="#br1" timeOffset="-205644.113">17087 6983 0,'28'0'125,"0"0"-109,0 0 0,0 0-1,-1 0-15,1 0 16,56 0 0,-56 0 15,28 0-16,-28 0 1,0 0 0,0 0-1,0 0 1,0 0 0,27 0 15,-27 0-16,0 0 1,0 0 15,0 0 360,0 0-375,28 0-1,-28 0-15,0 0 16,55 0-1,-55 0 1,28 0 0,-28 0 46,0 0-62,0 0 31,28 0-15,0 0 15,-28 0 1,-1 0-32,1 0 15,112 0 1,-112 0-1,0 0 1,28 0 0,-28 0-1,27 0 32,-27 0-47,28 0 31,0 0-15,-28 0 0,0 0 15,0 0-15,0 0-1,28 0 1,-29 0 46,1 28 360</inkml:trace>
  <inkml:trace contextRef="#ctx0" brushRef="#br1" timeOffset="-204604.228">18846 7123 0,'0'0'0,"56"0"0,-28 0 16,27 0-16,57 0 16,28 0-1,-57 0 1,29 0 0,-56 0-1,-28 0 16,0 0-15,28 0 47,-28 0-48,0 0 1,-1 0-1,29-28 1,-28 28 15,0 0 1,0-28-32,0 28 31,28-28-16,-28 28 1,0 0 0,0 0-16,-1 0 15,1 0 1,28 0 0</inkml:trace>
  <inkml:trace contextRef="#ctx0" brushRef="#br1" timeOffset="-202731.796">19795 7011 0,'84'0'16,"-28"0"-1,0 0-15,55 0 16,29 0 0,55 0-16,364 0 15,-224 0 1,-279 0-1,-1 0 1,-27 0 0,28 0-1,0 0 1,28 0 0,-28 0-1,27 28 1,29-28 15,-28 0-15,-56 0-1,0 0 1,27 0 15,113 0-15,55 0-1,-139 0 1,-56 0 0,28 0 31,-28 0-32,28 0-15,-1 0 16,-27 0 15,0 0-15,0 0-1,56 0 1,-56 0 0,-56 0 155,-28 0-171,28 0 16,-56 28 0,57-28-1,-253 0 1,-27 0 0,-84 0-1,28 0 1,196 0-1,111 0 1,-84 0 0,29-56-1,-85 56 1,168 0 0,56 0 140,84-28-141,28 28-15,27 0 0,-27 0 16,-57 0 0,29 0-16,223 0 15,224 0 1,-169 0 0,-306 0-1,0-28 16</inkml:trace>
  <inkml:trace contextRef="#ctx0" brushRef="#br1" timeOffset="-200632.91">16724 7765 0,'0'0'15,"28"0"-15,0 0 16,28 0 0,27 28-1,57 0 1,27 0 0,1-28-1,-28 28 1,111 0-1,0 0 1,168-28 0,111 56-1,-222-56 1,-113 0 0,-111 0-1,27 0 1,29 0 15,0 0-15,27 0-1,-83 0 1,-28 0 0,28 0-1,-1 0 1,85 0-1,-57 0 1,-55 0 0,-28 0 15,0 0-15,0 0-1,28-28 1,0 28-1,-28 0 1,27-28 0</inkml:trace>
  <inkml:trace contextRef="#ctx0" brushRef="#br1" timeOffset="-199899.529">18567 8519 0</inkml:trace>
  <inkml:trace contextRef="#ctx0" brushRef="#br1" timeOffset="-199096.339">18567 8547 0,'28'28'109,"-1"-28"-93,1 0-16,28 0 15,0 0-15,-28 0 16,28 0 0,-28 28 62</inkml:trace>
  <inkml:trace contextRef="#ctx0" brushRef="#br1" timeOffset="-198412.779">18874 8603 0,'0'-28'63,"28"28"-63,28-28 15,-29 28-15,29 0 16,0 0-16,140 0 31,-57 0-15,-111 0 0</inkml:trace>
  <inkml:trace contextRef="#ctx0" brushRef="#br1" timeOffset="-196852.826">20046 8436 0,'0'0'0,"84"0"0,28 0 16,-28 0-16,139 0 15,-111 0 17,55 0-17,1 0 1,-29 55 0,29-55-1,-29 0 1,29 0-1,-29 0 1,-83 0-16,84 0 16,-28 0-1,-1 0 1,-55 0 0,56 0-1,-84 0 1,28 0-1,-1 0 17,-27 0-1,0 0-15,28 0-1,-28 0 63,0 0-62,0 0 0,0 0-1,0 0 95,28 0-95,-29 0 141,1 0-140,0 0 0</inkml:trace>
  <inkml:trace contextRef="#ctx0" brushRef="#br1" timeOffset="-194956.402">17226 9218 0,'56'0'0,"0"0"47,0 0-31,56 0-16,-56 0 15,55 28-15,140-28 16,1 28-1,-141-28 1,-27 0 0,56 0 15,-56 0-15,55 0-1,85 0 1,-57 0-1,-83 0 1,0 0 0,-57 0-16,1 0 15,84 0 1,0 0 0,27 0-1,57 0 1,-140 0-1,-1 0 1,-27 0 0,0 0 15,0 0-15,56 0-1,28 0 1,-56 0-1,-29 0 1,1 0 0,28 0-1,-28 0 17,28 0-17,-28 0 1,0 0-1,0 0 1,0 0 0,27 0 15,-27 0-15,0 0-1,28 0 1,-28 0-1,56 0 1,-56 0 0</inkml:trace>
  <inkml:trace contextRef="#ctx0" brushRef="#br1" timeOffset="-192596.499">19237 9246 0,'28'0'15,"27"0"16,1 0-15,0 0 0,0 0-16,84 0 15,27 0 17,1 28-17,-57-28-15,57 27 16,-29-27-1,-27 0 1,-56 0 0,-28 0-1,28 0 1,0 0 0,-29 0 15,1 0-16,28 0 1,0 0 0,-28 0-16,56 0 15,-1 0 17,-55 0-17,28 0 1,-28 0-1,0 0 48</inkml:trace>
  <inkml:trace contextRef="#ctx0" brushRef="#br1" timeOffset="-192268.067">21191 9301 0</inkml:trace>
  <inkml:trace contextRef="#ctx0" brushRef="#br1" timeOffset="-188968.838">24514 6145 0,'-28'0'31,"28"56"-31,0 0 16,0 28-1,-56 195 1,56-56 0,0-27-1,0-1 1,0-139 0,0-28-1,0 0 1,0 0-1,0 0 1,0 0 62,0 0-62,0 0-1,0 0 17,0 28-17,0-28 1,0-1 0</inkml:trace>
  <inkml:trace contextRef="#ctx0" brushRef="#br1" timeOffset="-186059.48">24430 6508 0,'28'0'79,"28"0"-79,55 0 15,-55 0-15,56 0 16,-1 0-1,141 0 1,-1 0 0,-56 0-1,-27 0 1,-1 0 0,-83 0-1,-28 0 1,84-28-1,-85 28 1,-27-56 0,0 56-1,28 0 1,-28 0 0,0 0-1,0 0 16,0 0 16,28 0-31,-28 0 0,27 0-1,29-55 1,-28 55-1,-28 0 1,0 0 0,0 0 93,-28 27-109,0 1 16,0 0-16,0 56 15,0 56 1,0 27 0,0 1-1,56 28 1,-28-57-1,-28 1 1,0-56 0,0 27-1,0-55 1,0-28 0,27 28-1,-27-28 32,0 0 31,0 0-62,0 28 15,-27-56 16,-1 0-31,-28 56-16,-28-56 15,28 27 1,-55-27-1,27 0 1,-140 0 0,1 0-1,-56 0 1,-280-27 0,141 27-1,362-28 1,-84 28-1,112 0-15,0 0 16,-27 0 0,-1 0 15,28 0 16,0 0-16,28-28 47,0 0-62,0 0-16,0-56 15,0 0-15,0 0 16,0-139 0,0-28-1,0 27 1,0-27 0,0 27-1,0 168 16,0-27-15,0 27 0,0 28 249,56 28-265,83 0 16,85 0-16,27 0 16,168 0-1,-168 0 1,-195 0-1,0 0 1,0 0 0,55 0-1,140 0 1,-139 0 0,-84 0-1,0 0 110,0 0-109,0 0 15,28 0-15,0 0-16,-1 0 15,-27-56 1,56 56 0,-28 0-1,28 0 1,-29 0-1,-27 0 1,0 0 0,28 0 15,-56 84-15,0 27-1,0 1 1,0 56-1,28 27 1,-28-27 0,0 27-1,0-27 1,0-56 0,0-28-1,0-57 16,0 57-15,0-56 0,-28 56-1,-28-28 1,28-28-16</inkml:trace>
  <inkml:trace contextRef="#ctx0" brushRef="#br1" timeOffset="-184726.567">17506 9860 0,'0'0'0,"28"0"0,27 0 16,-27 0-16,56 56 15,0-56 1,279 0 15,28 0-15,223 0-1,-195 0 1,-112 28 0,-112-28-1,1 28 1,-57-28-1,1 0 1,-112 0-16</inkml:trace>
  <inkml:trace contextRef="#ctx0" brushRef="#br1" timeOffset="-183492.461">21247 9916 0,'0'0'0,"56"0"16,0 0 0,-1 0-16,85 0 15,0 0 1,-1 0 15,57 0-15,-1 0-1,1 0 1,-85 0 0,29 0-1,27 0 1,-55 0-16,28 0 15,-1 0 1,85 0 0,-57 0-1,-55 0 1,27 0 0,-27 0-1,84 0 1,-1 0 15,28 0-15,-139 0-1,167 0 1,-83 0 0,-1 0-1,1 0 1,-29 0-1,29 0 1,-112 0 0,0 0-1,0 0 1,-29 0 15,1 0-15,0 0 15,0 0-31,28 0 16,28 0-1,-56 0 1,28 0 0,-29 0-1</inkml:trace>
  <inkml:trace contextRef="#ctx0" brushRef="#br1" timeOffset="-181860.638">21303 10084 0,'-28'0'31,"-28"0"-31,28 0 16,-28 0 0,28 0-1,-55 0-15,27 0 16,0 0-1,-56 0 1,-111-28 0,167 28-1,-56-28 1,84 28 0,-27-28-1,-1 0 1,28 0 15,28 0-15,0 0-1,-28-28 1,0 28 0,28-28-1,0 1 1,0 27-1,0-56 1,28 28 0,-28 0-1,84-28 1,-28 56 0,-29-28-1,1 29 1,0 27-1,0-28 17,0 28-17,56 0 1,0 0 0,-1 55-1,57 29 1,27 0-1,57-28 1,-196-28 31,0 0-16,-28 0-31,0 28 16,0-28-1,0 27 17,0 1-17,0-28 1,0 0 0,0 0-1,0 0-15,0 0 16,0 28-1,0-28 17,-28 0-17,0-28 32,-28 0 0</inkml:trace>
  <inkml:trace contextRef="#ctx0" brushRef="#br1" timeOffset="-178356.487">21554 9944 0,'28'0'63,"28"0"-48,-28 0 1,0 0 0,167 0-1,-167 0 1,28 0 0,83 0-1,1 0 1,0 0-1,111 0 1,-167 0 0,-28 0-1,-29 0 1,29 0 0,-28 0 15,0 0 16,0 0-32,0 0 126,-28-28-110,0 0-15,0 0-1,0-28 1,0 28-16,0 0 31,0 0-31,0-27 16,0-1 0,-28-56-1,0 56 1,28 28-1,-56-56 1,56 56 31,-28 1 31,-27 27-62,-1 0-16,-28 0 15,-28 0 1,-83 0 0,27 0-1,-55 0 1,27 0-1,169 0 1,-1 0 0,-28 0 15,56 27 110,0 1-126,0 28-15,0 0 16,0 0-16,0 0 15,0-28 1,0 167 0,0-139-1,0 0 1,0-28 46,-28 0 110,84-28-94,-28 0-78,27 0 16,1 0-16,28 0 16,-28 0-1,56 0-15,111 0 16,-139 0 0,-56 0-1,0 0 188,-28-28-187,0 0-16,27 0 16,-27-84-1,28 1 1,-28-1-1,0 56 1,0 0 0,0-28-1,0 56 1,-28 28 125,-27 0-126,-1 0 1,28 0-16,-28 0 15,-28 0 1,-55 0 0,-141 0-1,225 0 1,-29 0 0,-84 0-1,140 0 1,56 0 281,-28 56-297,0-28 15,0 28-15,0 0 16,56 0 0,-56 0-1,0-28 1,0 28-1,0-29 1,0 1 0,0 0 15,0 0-15,28 0-1</inkml:trace>
  <inkml:trace contextRef="#ctx0" brushRef="#br1" timeOffset="-177836.605">20716 9916 0</inkml:trace>
  <inkml:trace contextRef="#ctx0" brushRef="#br1" timeOffset="-175356.744">20521 9329 0,'0'28'16,"0"0"-1,0 0 17,0 28-32,0-28 15,0 28 17,0-28-17,56 84 1,-56-57-1,0 1 1,0-28 0,0 0-1,0 28 1,0-28 0,0 0-1,28 0 16,0-28 298,-28 28-267,28-28-46,27 0-1,1 0-15,0 0 16,84 0 0,-84 0-16,-1 0 15,29 0 1,0 0-1,-56 0 1,0 0 125,0 0-110</inkml:trace>
  <inkml:trace contextRef="#ctx0" brushRef="#br1" timeOffset="-172804.562">20493 9413 0,'28'0'31,"28"0"-15,-28 0-1,0 0-15,55 0 32,-55 0-17,56 0 1,-56 0-16,0 0 15,0 0 1,0 0 0,0-28-1,28 28 1,-29 0 0,1 0 15,0 0-16,0 0 17,0 0-17,0 0 48,0 56 31,-28-28-63,0 0-16,0 28 17,28-28-17,-28 0 1,0 0 15,0 0-15,0 0-1,28-1 1,-28 1 0,0 28-1,0-28 1,0 28 0,0-28-1,0 0 1,0 28 15,0-28 63,0 0 31,-28-28-94,0 0-15,-28 0-1,28 0 1,0 0-16,0 0 31,0 0-15,1 0-1,-29 0 1,0 0 0,28 0-1,0 0 1,0 0 0,0 0-1,28-28 1,-28 28-1,0 0 17,0-28 15,1 28-32,-1-56 282,28 28-266,0-56-15,0 56 0,-28 0-16,0 0 15,28-27 1,0-1-1,0 28 1,0-28 0,-28 28-1,0-28 17,28 28-17,0-28 48</inkml:trace>
  <inkml:trace contextRef="#ctx0" brushRef="#br1" timeOffset="-168834.024">16919 10642 0,'84'56'172,"-56"-56"-140,28 0-32,-28 0 15,28 0 1,-1 0-16,1 0 15,-28 0 1,56 0 0,-28 0-1,56 0 1,-29 0 0,57 0 15,-84 0-16,0 0 1,55 0 0,-55 0-1,28 0 1,-56 0 0,0 0-1,28 0 1,83 0-1,-111-28 1,84 28 0,-56 0 15,-29 0-15,57 0 15,-28 0-16,-28 0 1,28 0 0,-28 0 31,0 0-47,28 0 15,-1 0 1,1 0-1,-28 0 142,0 0-157,0 0 15,0 0 1,0 0 0,0 0-1,0 0 48,55 0-48</inkml:trace>
  <inkml:trace contextRef="#ctx0" brushRef="#br1" timeOffset="-167660.299">19879 10782 0,'84'0'31,"-29"0"-31,85 0 16,-84 0-16,56 0 16,27 0-16,57 0 15,167-56 1,-112 56 0,-56 0-1,-83 0 16,-56 0-15,0 0 0,-1 0-1,1 0 1,-28 0 0,28 0-1,28 0 1,-56 0-1,28 0 1,251 0 0,-196 0-16,197 0 15,-1 0 1,0 0 0,0 0-1,140 0 16,-57 0-15,-138 0 0,-29 0-1,-83 0 1,-84-28 0,-29 28 15,1 0-16</inkml:trace>
  <inkml:trace contextRef="#ctx0" brushRef="#br1" timeOffset="-166044.773">24988 10726 0,'-28'0'0,"0"0"16,-139 56 0,-112-28-1,111 0 1,-111-28 0,56 0-1,-1 0 1,-55 0 15,139 0-31,-195 28 16,-139 0-1,139 27 1,195-27 0,28-28-1,57 0 1,-57 28-1,0-28 1,-83 56 0,-1-56-1,-27 0 1,167 0-16,-28 0 16,-83 0-1,55 0 1,1 0 15,55 0-15,0 0-1</inkml:trace>
  <inkml:trace contextRef="#ctx0" brushRef="#br1" timeOffset="-162557.109">16752 11201 0,'28'0'0,"0"0"16,0 28-1,55-28 1,-27 0 0,56 0-1,-56 0 1,55 0-1,-27 0-15,56 0 16,-29 0 0,-55 0-1,0 0 79,-28 0-47,0 0 31,28 0 203,0 0-281,27 0 16,1 0-16,0 0 16,28 0-16,-57 0 15,29 0-15,28 0 16,0 0 15,-57 0-15,1 0-1,28 0 1,0 0 0,27 0-1,-27 0 1,-56 0-1,28 0 1,0 0 0,55 0-1,-27 0 1,0 0 0,0 0-1,-28 0 1,-1 0 31,-27 0-32,56 0 1,-28 0 0,111 0-1,-83 0 1,112 0-1,-57-28 1,-55 28 0,28 0-1,-1-28 1,-27 28 0,84 0-1,-57 0 16,29 0-15,-28 0 0,-57 0-1,29 0 1,-28 0-16,56 0 16,27 0-1,1 0 1,-56 0-1,-56 0 1,0 0 0,27 0-1,1 0 1,28-28 0,0 28-1,-1-28 16,-55 28 16,0 0-31,28 0 0,-28-28-1,0 28 1,0 0-1,0 0 17,0 0-17,0 0 17,0 0 655</inkml:trace>
  <inkml:trace contextRef="#ctx0" brushRef="#br1" timeOffset="-160291.772">16780 11955 0,'28'0'94,"28"0"-78,-1-56-1,1 56-15,0 0 16,28 0-16,83 0 15,85 0 1,-197 0 15,113 0-15,55 0 0,-111 0-16,167 0 15,28 0 1,-167 0-1,0 0 1,-57 0 0,85 0-1,-29 0 1,29 0 0,-28 0-1,27 0 16,-83 0 1,0 0-17,-1 0 1,1 0 0,0 0-1,0 0 1,-29 0-1,29 0 1,-28 0-16,84 0 16,-85 0-1,85 0 1,28 0 0,83 0-1,-139 0 16,-1-56-31,29 56 32,-29 0-17,-27 0 1,0 0 0,-28 0-1,0 0 1,0 0-1,55 0 1,1 0 0,0 0-1,83 0 1,-83 0 0,-29 0-1,29 0 1,0 0-1,-1 0 1,-55 0 15,0 0-15,0 0 0,-28 0-1,28 0 1,28 0-1,-57 0 1,29 0 15,-28 0 32,0 0-48,0 0 17</inkml:trace>
  <inkml:trace contextRef="#ctx0" brushRef="#br1" timeOffset="-159444.976">23397 11843 0,'56'0'62,"-1"0"-62,29 0 16,28 0-16,27 0 15,-27 0 1,84 0 0,27 0-1,84 0 1,140 0-1,-280 0 1,168 0 0,-28 0-1,-111 0-15,251 0 16,-1 0 0,-55 0-1,-112 0 1,-55 0-1,-85 0 17,29 0-17,-84 0 1,-1 0 0,1 0-1,140 0 1,-141 0-1,29 0 1,-56 0 0,-28 0 15</inkml:trace>
  <inkml:trace contextRef="#ctx0" brushRef="#br1" timeOffset="-159204.635">28981 11843 0</inkml:trace>
  <inkml:trace contextRef="#ctx0" brushRef="#br1" timeOffset="-154096.757">16277 13240 0,'84'0'32,"28"28"-32,-57-28 15,57 0 1,84 0-16,-1 0 16,894 0-1,-503 0 1,-83 0-1,-29 0 1,-111-28 0,-223-28-1,-28 56 17,-56 0-17,55-28 1,-55 28-1,56-28 1,-1 28 0,-55 0-16,-28 0 15,0 0 1,0 0 0,0 0-1,84 0 1,27 0-1,-83 0 1,0 0 0</inkml:trace>
  <inkml:trace contextRef="#ctx0" brushRef="#br1" timeOffset="-151796.72">16836 13854 0,'0'28'296,"28"-28"-280,27 0 0,-27 0-1,0 0 1,0 0-16,0 0 16,0 0 15,28 0-16,-28 0 1,0 0 0,0 0-1,-1 0 1,1-28 0,56 1-1,-28 27-15,28-28 16,55 28-1,1 0 1,0 0 0,-29 0-1,29-28 1,-112 28 15,28-28-15,-28 0 15,-1 28 0,1 0 1,0-28-17,0 28-15,-28-28 16,28 28 15,28-28-31,-28 28 31,0 0-31,83 0 16,-83 0 15,84 0-15,-84 0-1,0 0-15,0 0 16,28 0 0,0 0-1,-1 0 1,1 0 0,-28 28-1,0-28 16,0 0 1</inkml:trace>
  <inkml:trace contextRef="#ctx0" brushRef="#br1" timeOffset="-150908.742">19320 13799 0,'0'55'15,"-55"1"1,-1-56 0,-28 56-16,28-28 31,0-28-16,1 28 1,27-28 0,-28 0-1,-56 0 1,56 0 0,0 0-1,28 0 1,1 0-1,-29 0 1,56-28 0,0 0-1,-56-28 1,56 28 0,0-27 15,0 27-16,0-28 1,0 28-16,0-56 16,0 56-1,0-56 1,112 0 0,-1 29-1,1 27 1,-56 0-1,-28 0 1,0 28 0,55 0-1,-27 0 1,0 0 0,0 0-1,0 0-15</inkml:trace>
  <inkml:trace contextRef="#ctx0" brushRef="#br1" timeOffset="-150091.922">20046 13882 0,'28'28'15,"-28"0"1,0 0 0,0 0-1,-28 0 1,0 28 0,-27-56-1,-29 56 1,28-56 15,28 0-15,0 0-16,-56-28 15,57-28 1,-1 28 0,0-84-1,0 56 16,28 1-15,0-1 0,0-56-1,0 28 1,0 56 0,0 0-16,28-28 15,55 1 1,29-1-1,-56 0 1,84 56 0,-29 0-1,1 0 1,-56 0 0,0 0-1,-28 28 16,-1 0-15,113 56 0,0-1-1</inkml:trace>
  <inkml:trace contextRef="#ctx0" brushRef="#br1" timeOffset="-148997.01">21107 14022 0,'28'0'31,"-28"28"-15,0 0 0,0 28-1,-56-28 17,1 0-17,27-28 1,0 0-1,0-28 1,-56-28 0,0-28-1,28 56 1,1-84 0,55 84-1,-56-27 1,28 27-1,28 0-15,0-56 16,0 28 0,0-28-1,0 28 1,0 1 0,0-1-1,28 28 16,56-28-15,-29 28 0,57 0-1,28 28 1,-29 0 0,1 0-1,-84 28 16,28 28-15,-28 0 15,-28-28-31,0 55 16,0-27 0,0-28-1,0 28 16,0-28-15,-28 0 0,0-28-16,0 56 15,-28 0 1,0-28 0</inkml:trace>
  <inkml:trace contextRef="#ctx0" brushRef="#br1" timeOffset="-148564.153">21610 13240 0,'0'0'0,"56"0"15,251-56 1,28 0 0,-196 56-1,141-56 1,-29-27 15,-195 55-15,-28 28-1</inkml:trace>
  <inkml:trace contextRef="#ctx0" brushRef="#br1" timeOffset="-148219.04">23090 12793 0,'55'0'16,"29"0"-16,0 0 16,0 0-1,83 28 1,-111 0 0,0-28-1,-56 28 1,0 0-1,28-28 1</inkml:trace>
  <inkml:trace contextRef="#ctx0" brushRef="#br1" timeOffset="-147308.849">25910 14022 0,'27'56'0,"29"-56"15,28 0-15,28 0 16,-1 0-16,85 0 16,139 0-1,447 0 16,-196 0-15,-28 0 0,-139 0-1,-28 0 1,-56 0 0,-28 0-1,-56 0 1,-167 0-1,-28 0 1,-28 0 0,0 0-1,-28-28 1</inkml:trace>
  <inkml:trace contextRef="#ctx0" brushRef="#br1" timeOffset="-145004.708">17757 14609 0,'28'0'172,"0"0"-172,0 0 15,0 0-15,0 0 16,-1 0-16,1 0 16,56 0-1,0 0 1,28 0-1,27 0 17,-55 0-17,0 0 1,-56-28 15</inkml:trace>
  <inkml:trace contextRef="#ctx0" brushRef="#br1" timeOffset="-140819.845">17729 14748 0,'-28'0'16,"56"-56"31,0 56-47,56-28 15,-28 1 1,27 27-16,29 0 16,0 0-1,27 0 1,-27-28 0,-28 28-1,27-28 1,-55 28-1,-28 0 17,0-28-17,0 28 32,84 0-31,-84 0 15,0-28-31,-1 28 297,1 0-219,0 0 219,-28-28-297,0 0 16,0-28-1,28-56 1,-28 84-1,0 1 1,0-29 0,0 28 46,0 0-15,0 0-16,0 0-15,-28 28 15,0 0 0,0 0 1,1 0-32,-1 0 15,0 0-15,-140-56 16,-27 56 0,-84-56-1,55 28 1,57 0-1,-1 28 1,29 0 15,27 0-15,84 0 0,0 0-1,0 0 16,0 0-15,0 0 0,0 0-1,0 0 1,28 56 156,0 0-157,0 0-15,0 0 16,0 0-16,0 0 16,0 83-1,0-111 1,0 28 0,0-28-1,0 0 204,56-28-188,28 0-31,-28 0 16,56 0-16,167 0 15,-84 0 1,29 0 15,55 0-15,-112 0 0,-139 0-1,56 0 1,-56 0-1,0 0-15,28 0 32</inkml:trace>
  <inkml:trace contextRef="#ctx0" brushRef="#br1" timeOffset="-133204.299">23592 15083 0,'0'0'0,"56"28"15,-28-28-15,0 0 16,0 28-1,28-28 1,-28 0 0,-1 0-1,1 0 1,28 0 0,0 0-1,-28 0 1,56 0-1,0 0 1,27 0 0,-27 0-1,28 0 1,-29 0 15,-27 0-15,0 0-1,28 0 1,0 0 0,-1 0-1,-27 0 1,-28 0 0,28 0-1,0 0 1,55 0-1,-55 0 1,56 0 0,-56 0-1,0 0 1,-1 0 15,57 0-15,-28 0-1,56 0 1,-1 0 0,-27 0-1,27 0 1,-111 0-16,112 0 16,-56 0-1,-1 0 1,29 0-1,0 0 1,-1 0 0,-55 0-16,0 0 15,0 0 1,0 0 15,-28 0-15,0 0-1,0 0 1,27 0 0,1 0-1,-28 0 1,0 0 0,28 0-1,0 0 16,-28 0-15,0 0 0,0 0-1,27 0 1,-27 0 15,0 0-31,28 0 16,28 0-1,-56 0 1,28 0 0,-1-56-1,29 56 1,-28 0 0,84 0-1,-85 0 1,-27 0-1,56 0 1,0 0 0,-28 0-16,55 0 15,-27-27 1,-56-1 15,0 28-15,56 0-1,0 0 1,-57 0 0,57 0-1,0 0 1,0 0 0,0 0-1,27-56 1,1 56-1,-84 0 1,0 0 0,55 0-1,-27 0 1,28 0 15,0 0-15,-56 0-1,28 0 1,-29 0 0,1 0-1,0 0 32,0 0-31,0 0 31,0 0-16,0 0-15,0 0-1,0 0 1,0 0-1,0 0 1,28 0 15,-29 28 47,1-28 1,0 0-64,0 28 16</inkml:trace>
  <inkml:trace contextRef="#ctx0" brushRef="#br1" timeOffset="-128788.425">27613 8631 0,'28'0'16,"-28"28"0,0 0-16,0 140 15,0 55 1,27-27 15,57 27-15,-56 140-1,28-56 1,0-167 0,-56-112-1,0-56 110</inkml:trace>
  <inkml:trace contextRef="#ctx0" brushRef="#br1" timeOffset="-127324.051">27668 8659 0,'28'0'47,"28"0"-47,84 0 16,55 0-16,364 0 16,-252 0-1,363 0 1,-84 0-1,0 0 1,-27 0 0,-29 0-1,-362 0-15,55 0 16,-195 0 0,0-28 93,0 28-47,28 28-62,-56 28 0,0-28 16,0 84-16,28 139 16,0-56-1,-28-83 1,0 140 0,0-197-16,0 29 15,0-56 16,28 0-15,-28 0 93,0 0-93,-84 0 0,28 0-16,-56 0 15,-55 28 1,-1-28 0,-139 27-1,-503-27 1,57-28 15,83 0-15,390 0-16,-166 0 15,222 0 1,57 0 0,83 0-1,56 0 1</inkml:trace>
  <inkml:trace contextRef="#ctx0" brushRef="#br1" timeOffset="-125828.311">30488 8156 0,'0'28'31,"-28"28"-31,1 28 16,-113 251-1,112-223 1,-112 251 0,1 28-1,55-112 1,0-27-1,28-85 1,1-139 0,55 56-1,-56-28 1,56-28 0,0 0 15,0 0 16</inkml:trace>
  <inkml:trace contextRef="#ctx0" brushRef="#br1" timeOffset="-124916.232">28199 9134 0</inkml:trace>
  <inkml:trace contextRef="#ctx0" brushRef="#br1" timeOffset="-124460.781">28283 9357 0,'0'0'0,"28"28"16,0 28 0,-28-28-1,27 56 1,1-28-1,0 28 1,-28-29 0,0-27-1</inkml:trace>
  <inkml:trace contextRef="#ctx0" brushRef="#br1" timeOffset="-124083.882">28534 9497 0,'56'-56'15,"-28"28"1,56 28 0,-57-56-1,85 28 1,-84 0-1</inkml:trace>
  <inkml:trace contextRef="#ctx0" brushRef="#br1" timeOffset="-123772.316">28534 9609 0,'28'0'16,"0"0"-1,28 0-15,27 0 16,-55 0 0,0 0-1,0-56 1,0 56 15</inkml:trace>
  <inkml:trace contextRef="#ctx0" brushRef="#br1" timeOffset="-122948.487">28981 9385 0,'0'28'94,"0"0"-63,0 0-15,28-28-1,0 0 17,27 0-17,-27 0 16,0 0-31,-28-56 79,0 28-33,0 0 48,-28 28-78,0 0 78,0 0-79,28 28 1,-27-28-1,-1 56 32</inkml:trace>
  <inkml:trace contextRef="#ctx0" brushRef="#br1" timeOffset="-122164.307">30600 8994 0</inkml:trace>
  <inkml:trace contextRef="#ctx0" brushRef="#br1" timeOffset="-121587.866">30572 9301 0,'0'28'16,"0"0"-16,0 0 15,0 28 1,0 0-1,0 0 1,0 0 0,0 28-1,-56-1 1,56-55 0,-56 28-1,29-28 1,-1 0-1,0 0 1,0-28 47,0-28-63,28-28 15,0 0 1,-28 56-1,28-56 1,-28 28 0,28 1-1</inkml:trace>
  <inkml:trace contextRef="#ctx0" brushRef="#br1" timeOffset="-121071.848">30740 9497 0,'28'0'47,"-1"0"-47,1-28 15,0 28-15,0 0 16,0 0 0,0-28-1,0 28 1,0 0-1,-28-28 1,28 28 0,28-28-1</inkml:trace>
  <inkml:trace contextRef="#ctx0" brushRef="#br1" timeOffset="-120732.046">31019 9469 0,'0'28'62,"56"-28"-46,0 0 0,-29 0-16,29-28 15,-56 0 1,28 28-1</inkml:trace>
  <inkml:trace contextRef="#ctx0" brushRef="#br1" timeOffset="-119668.233">31298 9385 0,'28'0'0,"0"0"47,-28 28 0,28 0-31,28-28 15,-28 0 16,-1 0-47,29-56 78,-56 28-47,0 0-15,0 0 15,0 1 0,-28 27 94,0 0-109,1 0 0,27 27 15,0 1-16,0 28 17,0-28-1,0 0-15,0 0 15</inkml:trace>
  <inkml:trace contextRef="#ctx0" brushRef="#br1" timeOffset="-119448.839">31466 9888 0</inkml:trace>
  <inkml:trace contextRef="#ctx0" brushRef="#br1" timeOffset="-117090.194">29455 9832 0,'0'-56'187,"0"0"-156,-28 56 63,28 28 16,28-28 218,0-28-313,0 28 48,-28 28-63,0 0 15,0 28-15,0-28 16,0 0 0,0 0-16,0 0 15,0 0 1,0 0 15,-28 0-15,-28-28 15,29 0-15,-1 0-16</inkml:trace>
  <inkml:trace contextRef="#ctx0" brushRef="#br1" timeOffset="-111868.616">19432 15921 0,'28'0'78,"0"0"-78,28 0 16,0 0-16,0 0 15,-1 0-15,85 0 31,27 0-15,-27 0 0,0 0-1,-1 0 1,-83 0 0,112 0-1,-29 0 1,-27 0-1,-56 0 1,0 0 0,-1 0-1,29 0 1,-28 0 0,56 0-1,-29 0 16,-27 0-15,0 0 0,28 0-1,-28 0 1,111 0 0,-55 0-1,0 0 1,-1 0-1,-27 0 1,0 0 0,-28 0-16,83 0 15,29 0 1,-84 0 0,111 0-1,84 0 16,-167 0-15,279 0 0,-112 0-1,-28 0 1,-55 0 0,-29 0-1,1 0 1,-29 0-1,1 0 1,27 0 0,-55 0-1,83 0 1,-83 0 0,56 0 15,-85-55-16,1 55 1,-28 0 0,-28 0-1,28 0 1,55 0 0,-27 0-1,-28 0 1,28 0-1,-56 0 17,0 0-17,55 0 1,1 0 0,-56 0-1,0 0 16,0 0-15,0 0 0,0 0-1,28 0 1,-1 0 0,1 0-1,-28 0 1,0 0-1,0 0-15,28 0 16,56 0 0,-57 0-1,1 0 1,-28 0 15,0 0 0,84 0-15,-56 28 0,-1-1-1,29-27 1,0 0 0,-56 0-1</inkml:trace>
  <inkml:trace contextRef="#ctx0" brushRef="#br1" timeOffset="-106284.721">19125 16480 0,'28'0'78,"0"0"-78,28 0 16,55 0-1,-27 0 1,112 0 0,55 0-1,168 0 1,-196 0-1,0 0 1,-27 0 15,-1 0-15,-27 0 0,-1 0-1,85 0 1,-57 0-1,-27 0 1,-1 0 0,-27 0-1,-57 0-15,29 0 16,28 0 0,-29 0-1,-55 0 1,84 0 15,-112 0 0,0 0-15,27 0 0,1 0-1,-28 0 1,28 0-1,0 0 1,-28 0 15,0 0-31,0 0 16,0 0 0,27 0-1,-27 0 1,56 0-1,-28 0 17,0 0-17,-28 0-15,28 0 32,-1 0-17,1 0 1,-28 0-1,0 0 1,0 0 0,0 0-1,0 0 1,0 0 0,56 0-1,27 0 1,-55 0-1,56 0 1,-56 0 15,55 0-15,1 28 0,-56-28-1,0 0 1,-28 0-1,-1 0 1,1 0 0,28 0-1,56 0 1,-84 0 0,56 0-1,-29 0 1,1 28 31,-28-28-32,0 0 1,28 0 0,-28 0-1,0 0 16,28 0-15,-1 0 0,-27 0-1,28 28 1,0-28 0</inkml:trace>
  <inkml:trace contextRef="#ctx0" brushRef="#br1" timeOffset="-104936.953">26496 16536 0,'0'0'0,"56"28"0,0-28 16,-1 0-1,1 0-15,56 28 16,83 0-1,57 28 1,-169-56 15,1 0-15,56 0 0,55 0-1,29 56 1,27-29-1,28 29 1,-139-56-16,-57 0 16,113 0-1,55 0 1,196 0 0,-196 0-1,-56 0 1,-139 0-1,-28 0 1,0 0 15,0 0 1</inkml:trace>
  <inkml:trace contextRef="#ctx0" brushRef="#br1" timeOffset="-102268.104">17394 17290 0,'28'-28'16,"84"28"-16,-29 0 0,85 0 16,-29 0-1,-83 0 1,56 0-1,28 0 1,-29 0 0,57 0 15,-29 0-15,-27 0-1,0 0 1,27 0-1,113 0 1,-57 0 0,-55 0-1,27 0 1,-55 0 0,27 0-1,-83 0-15,84 0 16,27 0-1,-27 0 1,-56 0 0,111-28 15,29 0-15,-113 28-1,-27 0 1,28 0-1,27 0 1,-27 0 0,28 0-1,-29 0 1,1 0 0,0 0-1,-1 0 1,1 0-1,0 0 1,55 0 0,-55 0 15,0 0-15,-85 0-1,29 0 1,56 0 15,-56 0-15,0 0-16,-1 0 15,113 0 1,-112 0 0,-28 0-1,0 0 1,28 0 31,-29 0-32,1 0 1</inkml:trace>
  <inkml:trace contextRef="#ctx0" brushRef="#br1" timeOffset="-100261.072">16919 17905 0,'28'0'16,"56"0"-1,28 0-15,83 0 16,-55 0-1,27 0 1,29 0 0,55 0 15,-111 0-15,-29 0-1,-55 0 1,-28 0-1,28 0 1,0-28 15,0 28 438,-29 0-469,1 0 16,0 0-1</inkml:trace>
  <inkml:trace contextRef="#ctx0" brushRef="#br1" timeOffset="-96805.096">17869 18519 0,'28'0'109,"-1"0"-93,1 0-1,0 0 1,56 0-1,-28 0 1,56 0 0,27 0-1,-55 0 1,56 56 0,-85-56-1,1 0 1,28 0-1,-28 0 1,28 0 0,27 0-1,-55 0 17,28 0-17,-28 0 1,0 0-1,-29 0 17,1 0-32,0 0 15,0 0 1,28 0 0,0 0-1,28 0 1,-1 0-1,-55 0 1,28 0 0,-28 0-1,28 0 1,0 0 15,0 0-15,-28 0-1,55 28 1,-55-28 0,28 0-1,28 28 1,-56-28 0,0 0-1,28 0 1,-29 0-1,1 0 1,28 0 0,0 0-1,-28 0-15,28 0 32,0 0-17,-1 0 1,29 0-1,-56 28 1,0-28 0,84 0-1,-56 0 1,-1 0 0,57 0-1,0 28 1,-1-28-1,-27 28 1,0-28 0,-56 0-1,84 28 1,-85-28 15,29 0-15,28 0-1,-56 0 1,28 0 0,0 0-1,0 0 17,-29 0 343,57 0-375,-56 0 15,0 0 16,0 0 16,28 0-47,-28 0 16,28 0 0,-29 0-1,29 0 1,0 0-1,0 0 1,-28 0 0,28 0-1,0 0 1,-1 0 15,-27 0-15,28 0-1,-28 0 1,0 0 0,56 0-1,0 0 1,-1 0 0,-27 0 15,-28 0 31,0 0 188,0 0-234,0 0-16,28 0 16,-28 0-1,27 0 1,1 0-1,0 0 1,-28 0 0,0 0-1,0 0 126,0 0-125</inkml:trace>
  <inkml:trace contextRef="#ctx0" brushRef="#br1" timeOffset="-94700.249">13792 8100 0,'0'-28'31,"0"-27"-15,0-1-1,-28 0 1,1 28-16,-29-28 16,-56 28 15,28 0-16,28 28 1,28 0 0,1 0-1,-1 0 1,28 28 0,0 168-1,0-1 1,28 112-1,-28-223 1,83 112 0,-83-112-1,56-1 1,-56-55 0,0 0 62,-28-28-63,-28-28-15,1 0 16</inkml:trace>
  <inkml:trace contextRef="#ctx0" brushRef="#br1" timeOffset="-94383.509">12871 8575 0,'0'0'0,"28"0"0,112-56 15,-29 28-15,-27 28 16,139-55-1,-111 55 1,-56 0 0,28 0-1,-1 0 1,-55 0 0,28 0-1,-28 0 1</inkml:trace>
  <inkml:trace contextRef="#ctx0" brushRef="#br1" timeOffset="-93488.085">13876 8575 0,'-28'28'16,"28"0"-1,0 0 1,0 28-16,0 28 16,0-28-1,56-1 1,0-55 0,-28 28-1,0-28 16,28 0-15,-29 0 0,1 0-1,0 0-15,-28-56 16,0 1 0,0-57-1,0 56 1,0 28 15,0 0-31,-56 28 16,-27 0-1,27 56 1,28-56 0</inkml:trace>
  <inkml:trace contextRef="#ctx0" brushRef="#br1" timeOffset="-92817.554">14044 8547 0,'28'0'16,"-1"0"-16,29 0 15,0 0 1,84 0 15,-29 84-15,85 84-1,-140-85 1,0-55-16,-56 28 16,0 0-1,0 56 1,0-28-1,0-56 32,-56-28-31,28-112 0,-28-56-1,56 140 16,0-55-15,0-1 0,0 28-1,0 0 1,0 28 0,56-28-1,0 0 1,-28 56 15,-1 0-31,1-28 16,0 0-1,0 1 1</inkml:trace>
  <inkml:trace contextRef="#ctx0" brushRef="#br1" timeOffset="-92016.954">15160 7151 0,'0'28'31,"0"27"-16,0-27-15,0 0 16,0 28-16,0 0 16,0 0-1,0-28 1,0 0 0,0 0 15,-27 0-16,-1 0 1,28-1 15,-56 29-31,0-28 16,0 28 0,28 28-16,0 0 15,0 55 16,28 1-15,0 28 0,28 55-1,140-55 1,-112-112 0,-1 27-1,29-27 1,28-56-1,-84 0 1,0 0 0,0 0 15,27-28 0,-55-28-15,28-27-16</inkml:trace>
  <inkml:trace contextRef="#ctx0" brushRef="#br1" timeOffset="-91155.781">15691 8100 0</inkml:trace>
  <inkml:trace contextRef="#ctx0" brushRef="#br1" timeOffset="-90772.769">17059 8128 0</inkml:trace>
  <inkml:trace contextRef="#ctx0" brushRef="#br1" timeOffset="-89848.962">15858 7877 0,'0'0'0,"-55"56"16,27 55-1,-28 29 1,56 56 0,0-85-1,0-55 16</inkml:trace>
  <inkml:trace contextRef="#ctx0" brushRef="#br1" timeOffset="-89352.076">15663 7905 0,'0'0'0,"0"-56"15,112 28 1,55-28 0,1 56-1,55-28 1,-111 28-1,-1 0 1,-83 0 0,-28 84-1,0 28 1,56 83 0,-28 1-1,-28-1 1,0-139 15,0-28-15,0 28-1,-56 0 1,-139-56 0,83 0-1,-111 0 1,27-28-1,85-28 1,83 56-16</inkml:trace>
  <inkml:trace contextRef="#ctx0" brushRef="#br1" timeOffset="-88827.929">17059 7905 0,'28'-28'15,"28"28"-15,27 56 16,-55 28-16,112-1 16,-56 57-1,-28-56 1,-1 28 0,-55-57-1,0-83 63,0-27-78,0-29 16</inkml:trace>
  <inkml:trace contextRef="#ctx0" brushRef="#br1" timeOffset="-88368.362">17617 8017 0,'0'0'0,"56"-28"16,-28 28-1,112-28 1,-1 28 0,-55 0-1,0 0 1,28 0-1,-57 0 1,29 56 0,-56-29-1,0 113 1,-28-28 0,0 0-1,0-29 1,0-27 15,0-28-15,0 0-1,-56 28 1,-83-56 0,-1 0-1,0 0 1,57 0-1,55-28 1</inkml:trace>
  <inkml:trace contextRef="#ctx0" brushRef="#br1" timeOffset="-87502.746">18818 8017 0,'28'0'15,"0"0"1,0 0 0,28 83-16,-29-27 15,1 56-15,56 28 16,-84-29 0,56-27-1,-56-56 16,0-56 48,0-28-64,0 0-15,0 1 16,0-29-1,0 28-15,56-56 16,0 56 0,-1 0-1,1 1 1,28 55 0,0 0-1,55-56 1,-83 56 15,-28 0-15,28 56-1,-56 111 1,56-83 0,-56 28-1,0-29 1,0-27-1,-28 0 1,0-56 0,-112 56-1,29-28 1,-29-28 0,-83 0-1,-224-28 1,224-84-1</inkml:trace>
  <inkml:trace contextRef="#ctx0" brushRef="#br1" timeOffset="-86802.994">17087 7905 0,'0'0'0,"-56"0"31,84 28 235,-28 0-266,28-28 15,-28 28-15,28-28 16,-28 28-16,28 27 16</inkml:trace>
  <inkml:trace contextRef="#ctx0" brushRef="#br1" timeOffset="-86356.549">17143 8212 0,'0'28'0,"0"0"16,0 0 15,0 28-15,0 0-16,28 55 15,27-55 17,-55 0-32,28-28 31,-28 0-15,0 0-1,0 0 16</inkml:trace>
  <inkml:trace contextRef="#ctx0" brushRef="#br1" timeOffset="-85500.77">18846 7989 0</inkml:trace>
  <inkml:trace contextRef="#ctx0" brushRef="#br1" timeOffset="-84972.871">18790 8212 0,'28'0'79,"28"0"-79,-28 56 15,-28-28 1,0 56-1,0-1 1,0 29 0,-28-28-1,-28-28 1,28 0 0,-28-56-1,28 0 1,0 28-16</inkml:trace>
  <inkml:trace contextRef="#ctx0" brushRef="#br1" timeOffset="-84404.968">19879 7430 0,'28'0'16,"28"0"0,-1 28-1,225 335 1,-197-167 0,-27 83-1,-56-56 1,0-111-1,-56-28 1,-27-28 0,-29-56 15,-111 0-15,55 0-1,84 0-15</inkml:trace>
  <inkml:trace contextRef="#ctx0" brushRef="#br1" timeOffset="-83272.399">14490 9804 0,'28'0'47,"0"0"-15,0 0-17,28 0 173</inkml:trace>
  <inkml:trace contextRef="#ctx0" brushRef="#br1" timeOffset="-82144.264">14714 10167 0,'-28'28'0,"28"-56"79,28 28-64,-28-56 1,28 56 15,-28-27-15,28 27 202,27 0-218,-55 55 16,56 1-16,-56-28 16,28 84-1,-28-28 1,0-28 0,0 27-1,0-27 1,0-28-1,-56 28 1,0-56 0,29 0-1,-1 0 17,0 0-1</inkml:trace>
  <inkml:trace contextRef="#ctx0" brushRef="#br1" timeOffset="-81491.136">14211 9218 0,'0'28'16,"0"83"-16,28 29 16,28-28-1,0 251 1,0 28-1,-1 0 1,-27-168 0,28-139-1,-56-112 63,0 0-62,0-55-16</inkml:trace>
  <inkml:trace contextRef="#ctx0" brushRef="#br1" timeOffset="-80651.885">14379 9357 0,'0'-28'15,"56"-27"1,-1 55-16,57-28 16,279-28-1,167 0 1,-139 56-1,-363 0 1,0 0 15,-56 28 32,0 28-63,0 27 15,0 29-15,0 56 16,0 167 0,-28 112-1,28 0 17,0-168-17,0-195 1,0-56-1,-28-28 79,-56 0-78,-55 0-1,55 0 1,-28 0-16,-251 0 16,28 0-1,223 0 17</inkml:trace>
  <inkml:trace contextRef="#ctx0" brushRef="#br1" timeOffset="-79428.071">12229 7039 0</inkml:trace>
  <inkml:trace contextRef="#ctx0" brushRef="#br1" timeOffset="-78939.868">12229 7039 0,'-28'-28'94,"28"112"-78,0 28-1,0 111-15,0 84 16,0 419-1,-28 196 1,28 140 0,-28-113-1,-56-222 1,28-476 0,56-223-16,-27-28 78,-1 0-78,0-84 15,28 28-15,-56-223 16</inkml:trace>
  <inkml:trace contextRef="#ctx0" brushRef="#br1" timeOffset="-78507.077">11196 10782 0,'28'112'31,"28"-57"-15,27 85-16,57 56 16,27 55-16,29-27 15,-29-1 1,141 140-1,-141-112 1,-167-223 15,56-83-15,-28-169 0,111-279-1,85-167 1,-113 279-1</inkml:trace>
  <inkml:trace contextRef="#ctx0" brushRef="#br1" timeOffset="-76853.071">13764 9301 0,'0'0'0,"56"56"15,0 0 1,56 84 0,-28-56-1,-29 55 1,1 29 0,28 83-1,-84-83 1,28 139-1,-28 140 1,0 0 0,0-196-1,0-139 1,0-84 0,0-84 62</inkml:trace>
  <inkml:trace contextRef="#ctx0" brushRef="#br1" timeOffset="-75825.438">13234 9441 0,'0'0'0,"56"0"0,55 0 15,85 0 1,586 0 0,-391 0 15,307 0-16,-168 0 1,-362 0 0,-113-28 31,-55 56 62,0 28-109,0 28 16,0-28-16,0 27 15,0 1 1,0 196-1,0-85 1,0 56 0,0 141-1,28-141 1,-28-195 0,0-28-1,-56-28 79,-55-84-94,-29 84 16,1-28-16,55 0 15,-56 0 1,-586 28-1,308 0 1,250 0 0,112 0-1,0 0-15</inkml:trace>
  <inkml:trace contextRef="#ctx0" brushRef="#br1" timeOffset="-74956.292">14044 9609 0,'0'56'63,"0"55"-63,0 29 0,0-56 15,0 27 1,83 253 0,1 194-1,-56-334 1,-28-140 0</inkml:trace>
  <inkml:trace contextRef="#ctx0" brushRef="#br1" timeOffset="-73793.105">13820 9078 0,'28'0'16,"28"0"-16,0 0 15,28 0 1,111 0-1,140 84 1,279-28 0,29-28-1,-169 27 1,-390-55 0,28 0-1,-57 0 16,-27 0-15,0 0 62,0 0-47,0 0 16,-28 56-31,0 28-16,0 28 16,-56 0-16,-83 195 15,55-140 16,0 85-15,-83 55 0,27-56-1,140-139 1,-84 28 0,56-56-1,28-56 1,0 0-1,-28-1 1,1-27 15,-1 0-15,-56 0 0,-251-55-1,139 55 16,-139-56-15,-139 28 0,-224-56-1,195 84 1,447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2:01:57.4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6589 3687 0,'0'-56'78,"0"28"-62,84 0-1,0 28-15,83 0 16,559 0-1,-279 0 1,83 0-16,615 0 16,-84 0-1,-196 0 1,-111 0 0,-195 0-1,-308-28 1,140 0-1,-252 0 1,-83 1 15,-28-1-15,28 28 156,0 0-157,83 0-15,-27 0 0,-28 0 16,28 0 0,55 0-1,196 0 1,56 0 0,-84 0-1,0 0 1,-28 0-1,-84 0 1,-195 0 0</inkml:trace>
  <inkml:trace contextRef="#ctx0" brushRef="#br0" timeOffset="4588.839">4886 7765 0,'28'-28'531,"0"28"-531,0 0 16,83 0-16,197 0 15,-169 0 1,57 0 0,-29 56-1,29-56 17,-57 0-17,-55 0 1,0 0-1,-29 0 1,29 0 0,-56 0-1,28 0-15,0-28 16,223 28 0,-139 0-1,27 0 1,-55 0-1,-1 56 17,-55-56-17,-28 0-15,0 0 47,0 0-31,28 0-1,0 0 1,55-28 0,-27 28-1,28-28 1,-84 28 0,83 0-1,-55 0 1,28 0-1,84 0 1,55 0 0,-56 0-1,1 0 17,27-28-17,-55 0 1,-28 0-1,27 0 1,-27 0 0,56 28-1,-57 0 1,-27-55 0,139 55-1,-83 0 1,-28 0-1,-1 0 1,29 0 0,-28 0-1,-57 0 17,1 0-17,-28 0 1,140 0-1,-29 0 1,-55 0-16,56 0 16,55 0-1,-83 0 1,-1 0 0,-55 0-1,56 0 16,-56 0-31,83 0 16,57 0 0,-112 0-1,-1 0 17,-55 0-17,28 0 1,56 0-1,27 0 1,-55 0 0,0 0-1,-28 0 1,-28 0 0,0 0-1,-1 0 1,29 0-1,56 0 17,-84 0-32,56 0 31,-1 0-15,1 55-1,84-55 1,-1 0-1,29 0 1,-57 0 0,-83 0-1,56 0 1,-1 0 0,85 0-1,-140 0 1,167 0-1,-55 0 1,-1 0 0,-27 0-1,-84 0 17,83 0-17,196 0 1,-167 0-1,-29 0 1,-55 0 0,56 0-1,139 56 1,-28-28 0,-55 0-1,-1 0 1,-167-28-1,56 28 17,-56-28-17,0 0 1,27 0 0,-27 0-1,-28 28 16,28-28 1</inkml:trace>
  <inkml:trace contextRef="#ctx0" brushRef="#br0" timeOffset="8296.208">4886 9218 0,'0'-28'78,"0"0"-62,28 28-1,28 0-15,111-28 16,-55 28 0,111 0-1,84 0 1,-83 0 0,-57 0-1,1 0 1,-57 0-1,29 0 1,0 0 0,-1 0-1,57 0 1,83 0 0,-167 0 15,55 0-16,-27 0 1,-29 0 0,1 0-1,0 0 1,-29 0-16,-27 0 16,28 0-1,-28 0 1,84 28-1,-1 0 1,-83-28 0,111 0-1,-55 0 1,0 0 15,27 0-15,-111 0-1,56 0 1,84 0 0,27 0-1,28 0 1,-55 0 0,-1 0-1,-111 0 1,0 0-1,28 0 1,28 0 0,-1 0-1,-55 0 1,28 0 0,28 0 15,-29 28-16,85 0 1,55 0 0,-167-28-1,28 27 1,-56-27 0,28 28-1,-29-28 1,85 28-1,0-28 1,-56 0 0,27 28-1,1-28 1,28 0 0,27 0 15,-27 0-16,28 0 1,-57 0 0,29 0-1,28 0 1,27 0 0,-55 0-1,-28 0 1,-28 0-1,-29 0 1,29 0 0,-28 0-1,0 0 17</inkml:trace>
  <inkml:trace contextRef="#ctx0" brushRef="#br0" timeOffset="10492.852">14518 9218 0,'-28'0'141,"-27"0"-141,-29 0 16,0 0-16,0 0 15,-167 0 1,28 0-1,-57 0 1,57 0 0,56 0-1,-57 0 1,29 0 0,-29-28 15,1-28-16,83 56 1,57 0-16,55 0 31,-28 0-15,-56 0 0,-27 0-1,111 0 1,0 0 62,0 0-47,28-56-31,0 28 16,0-28-16,0 0 15,0 0 1,0 1 0,0-113-1,0 112 1,0 28 0,0 0-1,28 0 1,-28 0-1,0 0 1,56 1 0,-28-29-1,-1 28 1,1 0 15,0 28 79,0 0-110,84 0 15,-28 0-15,27 0 16,113 0-1,55 0 1,-28 0 0,-55 0-1,-85 0 1,-55 0 0,-28 0 30,28 0-30,28 0 0,139 0-1,-28 0 1,-139 0 0,0 0-1,0 0 1,56 28-1,-84 0 1,27-28 0,-27 56 156,-28-29-172,0 29 15,0-28 1,0 56-1,0 28 1,0 0 0,0-85-1,0 1 1,0 56 0,0-28-1,0-28 16,0 0-31,0 28 16,0 0 0,0-28-1,0 55 1,0-55 0,0 28-1</inkml:trace>
  <inkml:trace contextRef="#ctx0" brushRef="#br0" timeOffset="12084.163">14602 9385 0,'0'0'0,"56"0"31,-28 0-15,0 0-16,28 0 15,27 0 1,1 0 0,112 0-1,111 0 1,-168 0-1,-27 0 1,0 0 0,-29 0-1,-27 0 1,28 0-16,56 0 16,27 0 15,1 0-16,27 28 1,0-28 0,-55 0-1,0 0 1,-1 0 0,29 0-1,27 0 1,29 0-1,-57 0 1,-27 0 0,55 0-1,-55 0 1,223 0 0,-140 0 15,28 0-16,56 0 1,-195 0 0,84 0-1,-1 0 1,28 0 0,-27 0-1,195 0 1,-252 0-1,57 0 1,27 0 0,-28 0-1,29 0 1,-29 0 0,84 0-1,-139 0 16,251 0-15,-196 0 0,-27 0-1,279 0 1,-252 0 0,84 0-1,84 0 1,-251 0-1,-56 0 1,55 0 0,-55 0-1,28 0 1,-56 0 31,0 28-16,28-28-15,-28 0-1,0 0 1,-1 0 0</inkml:trace>
  <inkml:trace contextRef="#ctx0" brushRef="#br0" timeOffset="13985.273">21498 8184 0,'0'-28'31,"28"28"-15,28 0-1,-56 56 1,0-28 0,56 84-1,-56 55 1,0 1 0,0-84-16,0 55 15,0 29 1,0-56-1,0 27 1,0 29 0,0-84-1,0-56 1,28-28 281,28-28-282,-29 28-15,85-56 32,112 0-17,111 28 1,-140 28 0,-55 0-1,55 0 1,-83 0-1,-1 0 1,141-56 0,-57 56-1,1 0 1,-57 0 0,-111 0 15,0-28-16,-28 0 17,28 28 93,-28-28-110</inkml:trace>
  <inkml:trace contextRef="#ctx0" brushRef="#br0" timeOffset="15243.436">21470 8156 0,'28'-28'63,"84"28"-63,-56 28 16,55-28-16,85 28 15,-1 0 1,336 56-1,-85-28 1,-138 0 0,-169-28-1,-83-28 1,139 0 0,-111 0-1,-28 0-15,0 0 31,0 0-15,0 0 47,-1 0-63,1 27 15,56-27 1,-56 0-1,-28 0-15,-28 28 63,56 0-32,-56 0 32,0 28-32,0 0-15,0-28-16,0 28 15,0-28 1,0 167-1,0-55 1,-56-28 0,56-29-1,-84 29 1,56-28 0,0-56 93,-28-28-93,-27 0-16,-1 0 15,-168 0 1,85 0-1,-643 0 1,-195 0 0,279 0-1</inkml:trace>
  <inkml:trace contextRef="#ctx0" brushRef="#br0" timeOffset="17900.223">5137 10195 0,'28'-56'94,"0"28"-94,112-27 15,-84 55-15,55-56 16,-27 28 0,56 0-1,83 28 1,-83 0-1,-29 0 1,57 0 0,-29 0-1,-55 0 1,28 0 0,-1 0-1,-55 0-15,0 0 16,28 0 15,0 0-15,55 0-1,-111 0 1,84 0 0,-56 0-1,-28 0 1,27 0-1,1 0 17,0 28-17,0-28 1,-28 0 0,0 0-1,0 0 1,0 0-1,0 28 17,-28 0-17,55 0 1,-27-28 109,0 0-63,-28 28-46,28-1 0</inkml:trace>
  <inkml:trace contextRef="#ctx0" brushRef="#br0" timeOffset="18924.42">8069 10279 0,'28'0'31,"0"0"1,-28 28-17,28 0 1,-1-28 46,1 0-30,28 0-1,-28 0 0,-28 28-15,28-28 15,0 0-15,0 0-1,0 0 1,0 0 15,0 0-15,0 0-1,27 28 1,-55 0 0,28-28-1,0 0 1,0 0-1</inkml:trace>
  <inkml:trace contextRef="#ctx0" brushRef="#br0" timeOffset="20188.121">4858 10447 0,'0'-28'47,"28"28"-32,56 0 1,-1 0-16,1 0 16,168 0-1,55 0 1,0 0 0,112 0-1,-168 0 1,-112 0-1,-55 0 1,28-28 0,-28 0 15,27 0-15,-55 0-1,28 28 1,28-56-1,-1 56 1,141-56 0,-169 56-1,-27 0 1,0 0 0,-28 0-1,0-28 1,0 0-1,28-27 1,-1-1 0,-27 28 15,0-28-15,-28 28 15,0-28-16,0 0 1,0 0 0,0 1-1,-28 27 1,-167-84 0,139 84-1,0 28 1,-55 0-1,-29 0 1,-83 0 0,-1 0 15,168 0-15</inkml:trace>
  <inkml:trace contextRef="#ctx0" brushRef="#br0" timeOffset="24155.515">9046 10223 0,'0'0'0,"112"0"15,-1 28-15,-55-28 16,112 0 0,-1 0-1,140 0 1,28 0-1,-55 0 1,-85-28 0,-139 28-1,139-56 1,-83 56 0,0 0-1,27 0 1,1 0-1,-1 0 1,-83 0 0,-28 0-1,0 0 17,0-28-17,28 28 1,-28 0-1,56 0 1,-57 0 0,57 0-1,-28 0 1,0 0 0,0 0-1,-28 0 1,28 0-1,-29 0 1,1 0 0,28 0-1,0 0 1,-28 0 15,0 0-15,28 0-1,0 0 1,-1 0 0,1 0-1,0 0 1,0 0 0,-28 0-1,0 0 1,56 0-1,-29 0 1,-27 0-16,56 0 16,-28 0-1,28 0 17,-56 0-1,-1 0-16,29 0 1,0 0 0,-28 0-1,56 0 1,83 0 0,-111 0-1,-28 0 1,56 0-1,-56 0 1,56 0 0,55 0-1,29 0 1,111 0 15,-84 28-15,57-28-1,-85 56 1,84-28 0,-83-28-1,-28 0 1,-29 0 0,-55 0-1,0 0 1,-28 0 15,0 0-15,0 0-1,0 0-15,27 0 16,-27 0 15,0 0-15,0 0 46,0 0-30,0 0-1,28 0 16,0 0-32,-1 0-15,1 0 16,28 0-16,56 0 16</inkml:trace>
  <inkml:trace contextRef="#ctx0" brushRef="#br0" timeOffset="24804.764">17841 10139 0,'0'0'0,"56"0"31,-29 0-15,29 0 0,56 0-1,56 0 1,-1 0-1,28 0 1,141 0 0,-1 0-1,55 0 17,29 0-17,-251 0 1,-29 0-1,-27 0 1,0 0 0,-84 0 15,0 0-15,-1-28-1</inkml:trace>
  <inkml:trace contextRef="#ctx0" brushRef="#br0" timeOffset="28020.505">22755 1424 0,'0'0'0,"0"28"16,0 84-16,0 28 0,0-1 16,0 113-1,0 55 1,0-55 0,0-57 15,28-111-16,-28-28 1,27-56 15,1 0-15</inkml:trace>
  <inkml:trace contextRef="#ctx0" brushRef="#br0" timeOffset="28820.636">23341 1816 0,'56'27'31,"-56"1"-31,0 28 0,0 28 16,84 112-1,55-29 1,-83-55 0,28-28-1,-28-56 1,-1-28 0,-27 0-1,84 0 16,-28 0-15,0-28 0,-29-28-1,29-28 1,-28 28 0,-28-83-1,-28 83 1,0-112-1,0 56 1,0 56 0,0 29-16,-28-29 15,-56 56 1,28 0 0,-27 0 15,-57 0-16,84 0 1,-83 0 0,55 0-1,0 56 1,28-1 0,28 1-1,-28 0 1,56-28-16,-27 28 15</inkml:trace>
  <inkml:trace contextRef="#ctx0" brushRef="#br0" timeOffset="29601.044">22783 3966 0</inkml:trace>
  <inkml:trace contextRef="#ctx0" brushRef="#br0" timeOffset="30236.926">22503 4162 0,'0'0'0,"56"56"0,0 55 15,28 57-15,27 139 16,113 699 0,-140-475-1,-57-308 1,-27-111 0,0-140 30,0-28-30,0-140 0</inkml:trace>
  <inkml:trace contextRef="#ctx0" brushRef="#br0" timeOffset="31168.943">21833 3519 0,'0'-55'15,"28"-1"-15,56 28 16,-28 0-16,55-28 16,727-84-1,-503 140 1,335-56-1,-28 28 1,-27 28 0,27 0-1,-196 0 1,-27 0 0,195 168-1,-334-56 16,-141-28-15,-55 139 0,-56-139-1,56 251 1,-28-139 0,-29 83-1,29 168 1,-56 56-1,0-280-15,0 56 16,0-83 0,0-56-1,0-85 1,0-27 0,0 0-1,0 0 1,0 28 31,0-28-32,-167 0 1,-57 0 0,29-28-1,-726 0 1,55 0-1,280 0 1,223 0 0,223 0-1,84 0 1,1 0-16,-1 0 16,0 0-1</inkml:trace>
  <inkml:trace contextRef="#ctx0" brushRef="#br0" timeOffset="31685.87">23955 3827 0,'-28'0'0,"28"28"16,0 83 0,0 85-1,0 55 1,0-111-1,0-84 1,56-28 47,-28-28-48,28 28 1</inkml:trace>
  <inkml:trace contextRef="#ctx0" brushRef="#br0" timeOffset="32592.128">24653 4022 0,'28'56'32,"0"0"-32,0 56 15,0-29-15,-28-27 16,56 56 0,27-28-1,-55-28-15,56 0 16,-28-56-1,56 0 1,27 0 0,-83 0-1,56-28 1,-56-28 0,-1-140-1,-27 140 1,-28-55 15,28-29-15,-28 28-1,-56 56 1,-83 1 0,111 55-1,-168 0 1,113 0-1,27 0 1,0 0 0,28 0-1,-56 0 1,1 27 0,83 1-1,-28 0 1,0 0 15</inkml:trace>
  <inkml:trace contextRef="#ctx0" brushRef="#br0" timeOffset="34128.813">24346 2262 0</inkml:trace>
  <inkml:trace contextRef="#ctx0" brushRef="#br0" timeOffset="35093.012">25686 2430 0,'0'0'0,"0"56"16,0-28 0,0 0-16,28 56 15,0-56 1,-28 55-1,28 57 1,-28-28 0,0-29-1,0 1 1,0 0 0,0-56 124</inkml:trace>
  <inkml:trace contextRef="#ctx0" brushRef="#br0" timeOffset="35483.928">25602 3296 0,'0'28'31,"0"28"-16,28 28-15,0-84 16,56 83-16,0 1 16,0 0-1,-29-56 1,-27-28 31,28 0-32,-56-28 1,0 0-16,56-56 16</inkml:trace>
  <inkml:trace contextRef="#ctx0" brushRef="#br0" timeOffset="36372.788">25798 4804 0</inkml:trace>
  <inkml:trace contextRef="#ctx0" brushRef="#br0" timeOffset="38900.977">26580 7039 0,'0'0'0,"28"0"16,27 0-16,-27 28 16,0-28-1,28 28 1,0-28 0,0 0-1,111 28 1,-27-28-1,-28 0 1,55 0 15,-83 0-15,0 0 0,-57-28-1,85-56 1,-28 56 15,-56 0-15,0 0-16,0-28 15,55 0 1,-83 29 0,56-1-1,-56-28 1,56 0-1,0-56 1,-56 84 15,0-56-15,56 1 0,-56 27-1,0 0-15,56-56 16,-28 28-1,-1 1 1,-27-1 0,28 0-1,28-28 1,-56 0 0,0 57-1,28-85 1,-28 56-1,28-55 1,28-1 15,-56 0-15,0 28 0,0-27-1,56-1 1,-56 84-1,0-111 1,28 55 0,-28-28-1,0 29 1,0-1 0,0-56-1,0 29 1,0-113-1,0 112 1,0 29 15,0-1-15,-28-28 0,28 29-1,-56-1 1,0 0-1,-28-55 1,28 55 0,1-28-1,27 84 1,0-55 0,-84-113-1,84 140 1,-28-27-1,-55-57 1,55 84 31,56 28-47,-56 0 16,0 1-1,-28-29 1,56 56-1,1 28 1,-57-56 0,56 56-1,-56 0 1,0-56 0,56 56-1,-55-56 1,55 56-1,-56 0 1,0 0 0,0 0 15,1 0-15,27 0-1,-28 0 1,0 0-1,-27 0 1,55 0 0,-56 0-1,0 0 1,29 0 0,-1 0-1,28 0 1,0 0 15,0 0-31,29 0 31,-1 0-15,-84 28 0,84 0-1,0 0 1,0 0-1,0 0 1,0-28 0,0 56-1,-27-28 17,27 0-32,28 0 15,-56 0 1,28-28-1,0 27 1,-28 29 15,28-56 126</inkml:trace>
  <inkml:trace contextRef="#ctx0" brushRef="#br0" timeOffset="39733.129">24821 1005 0,'-28'56'63,"28"0"-48,0-28-15,-56 28 16,56 28 0,-28 0-1,0 27 1,0-83-1,28 28 110,0-28-109,28-28 0,28 0-1,0 0 1,83 0 0,-55 0-16,56 0 15,-1 0 1,-83 0-1,0-56 64</inkml:trace>
  <inkml:trace contextRef="#ctx0" brushRef="#br0" timeOffset="40388.418">24430 1983 0</inkml:trace>
  <inkml:trace contextRef="#ctx0" brushRef="#br0" timeOffset="40929.344">25239 5279 0</inkml:trace>
  <inkml:trace contextRef="#ctx0" brushRef="#br0" timeOffset="41701.146">27306 8827 0,'27'0'0,"-27"111"16,28-55-1,0 84 1,28 279 0,0-84-1,-28-167 1,-28-140 0,0-1-16,28-54 46</inkml:trace>
  <inkml:trace contextRef="#ctx0" brushRef="#br0" timeOffset="42197.236">27920 8463 0,'0'0'0,"0"112"16,0-56-1,56 112 1,-28-1-1,27-27 1,-55-84 0,56 28-1,0-1 17,28-55-17,-28-28 1,27 0-16,-55 0 15,28 0 1,28-167 0,-84 139-1,0-112 1,0-195 0,0 195-1,-28 29 1,0 83-1</inkml:trace>
  <inkml:trace contextRef="#ctx0" brushRef="#br0" timeOffset="43052.864">28087 8631 0,'28'0'16,"0"56"-1,0-28-15,28 84 16,139 111-1,57 1 1,-1-113 0,28-27-1,-223-84 1,111 0 0,113 0-1,-225-112 1,1 29-1,-56-1 1,84-224 0,-84-27-1,0 168 17,-28 83-32,-167-56 15,55 84 1,28 56-1,-55 0 1,-1 112 0,-27 139-1,139-167 1,-28 28 0,29 0-1,55-56 1</inkml:trace>
  <inkml:trace contextRef="#ctx0" brushRef="#br0" timeOffset="43828.445">27752 8547 0,'0'0'0,"0"84"16,0-28-16,0 28 15,0 55 1,0 29 0,0-28-1,56-84-15,56 27 16,27-27 0,29-56-1,-112 0 1,0 0-1,-1 0 17,-27-112-32,0-55 15,-28 83 17,0 0-17,56-223 1,-56 139-1,0 113 1,-28 27 0,-28 28-1,0 0 1,-27 0 0,-29 111-1,28-27 1,56 0-1,0-28 17</inkml:trace>
  <inkml:trace contextRef="#ctx0" brushRef="#br0" timeOffset="46688.508">24793 5447 0,'0'84'31,"0"27"-16,0 29-15,0 28 16,0-29-16,0-83 16,0 112-1,0-112 1,0-1 0</inkml:trace>
  <inkml:trace contextRef="#ctx0" brushRef="#br0" timeOffset="47493.739">25072 5642 0,'0'0'0,"28"56"15,-28 0-15,0 28 16,56 83 0,-56 57-1,56-29 1,-56-139-16,27-28 16,-27 0 15,28-28-16,28 0 1,28-56 15,-56-83-15,-28 27 0,0 28-1,0 0 1,0 0-1,0 1 1,0 55 15,-28 28-31,0 0 16,-56 0 0,56 0 15,-27 0-16,27 28 1,0 111 0,28-111-1,0 28 1,0-28 0,-28 0-1,28 0 1,0 0-1,28-28 17,0-28-17</inkml:trace>
  <inkml:trace contextRef="#ctx0" brushRef="#br0" timeOffset="48162.101">25323 6061 0,'56'28'15,"-56"0"-15,28 28 16,0 28-16,0 28 15,0 27 1,0-27 0,0-28-1,-1-56 32,1-28-47,28-56 31,28-84-31,-28 0 16,0-27 0,-28-1-1,-28 84 1,0 29 0,0 27 15,0 0 0,-56 28-31,28 0 16,-84 0-1,0 111 1,85-55-16,-29 84 16,-28-56-1,28 28 16,28-57-15,28-27 0,0 28-1,-28-56 1,28 28 0,0 0-16</inkml:trace>
  <inkml:trace contextRef="#ctx0" brushRef="#br0" timeOffset="51613.036">4886 11508 0,'28'0'15,"0"0"1,0 0-1,28 0-15,139 0 16,28 0 0,112 0-1,363 0 1,84 0 0,0 0-1,0 0 16,-168 0-15,-28 0 0,-27 0-1,-280 0-15,195 0 16,1 0 0,28 0-1,-140 0 1,-140 0-1,-56 0 1,1 0 0,195 0-1,-251 0 1,83 0 0,-83 0-1,27 0 16,-27 0-15,0 0 0,83 0-1,-27 0 1,-29 0 0,-55-56-1,56 56 1,-112 0-1,139 0 1,28 0 0,1 0-1,-84 0 1,-1 0 0,29 0-1,83 0 16,28 0-15,-27 0 0,-29 0-1,29 0 1,-169 0-16,29 0 16,140 0-1,-1 0 1,0 0-1,1 0 1,-57 0 0,140 0-1,-55 0 1,55 0 0,-84 0-1,-111 0 16,139 0-15,-139 0 0,27 0-1,29 0 1,55 0 0,28 0-1,-111 0 1,-112 0-1</inkml:trace>
  <inkml:trace contextRef="#ctx0" brushRef="#br0" timeOffset="52628.879">14909 11508 0,'0'0'0,"56"0"16,56 0-16,642 0 15,-29 0 1,141 0 0,-140 0-1,28 0 1,-56 0 15,-363 0-31,-28 0 16,140 0-1,-112 0 1,-280 0 0,-27 0-1,28 0 1,-28 0-1,0 0 1,0 0 93</inkml:trace>
  <inkml:trace contextRef="#ctx0" brushRef="#br0" timeOffset="55824.701">5696 12821 0,'83'0'78,"1"0"-78,56 0 16,-84 0-16,55 0 15,224 0 1,112 0 0,335 0-1,83 0 1,1 0 0,334 0-1,-446 0 1,-28 0-1,-56 0 1,-28 0 0,-27 0-1,-57 0 1,-28 0 0,-111 0-1,140 0 16,-113 0-15,1 0 0,-84 0-1,-56 0 1,-84 0 0,29 0-1,-1 0 1,-56 0-1,-83 0 1,-84 0 62,28-56 16,-28 0-78,0 28-16,56-83 0,-84 55 15,27-28 1,-27 0-1,28-83 1,-28 55 0,28 28-16,-28 28 15,0-56 1,0 84 0,0-27-1,0 27 32,-56 28-16,1 0-15,-141 0 0,-27 0-1,27 0 1,113 0-16,-57 0 15,-28 0-15,-390 0 16,-140 0 0,-112 0-1,-111 0 1,167 0 0,56 0-1,56 0 1,0 0-1,111 0 17,-83 0-17,28 0 1,-56 0 0,-280 0-1,308 0 1,-28 0-1,139 0 1,85 0 0,83 0 15,251 0-31,-139 0 16,55 0-1,84 0 16,56 0-15,0 0 203,0 0-188,-27 0-31,-1 0 31,28 0 110,28 28-125,0 27-1,0 1-15,0 56 16,0 0-1,28-28 17,0 83-17,0-83 1,0 0 0,-1-56-1,-27 0 1,0 0-1,0-1 1,0 29 0,0-28-1,0 0-15,0 0 16,0 0 0,0 0-1,28 0 141,28-28-156,84 0 16,27 0 0,224 0-1,586 0 1,1 0 0,-169 0-1,-222 0 1,-85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2:02:58.6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4216 6285 0,'84'0'47,"55"0"-47,-55 0 15,28 0-15,390 0 0,-55 0 32,335 0-17,362 0 1,-809 0-1,-251 0 1</inkml:trace>
  <inkml:trace contextRef="#ctx0" brushRef="#br0" timeOffset="1456.83">3406 6341 0,'0'0'0,"84"0"0,28 0 16,-29 28-16,197-1 15,306-27 1,140 0 0,-28 0-1,-28 0 1,-195 0 15,-57 0-15,-362 0-1,0 0 1</inkml:trace>
  <inkml:trace contextRef="#ctx0" brushRef="#br0" timeOffset="3168.739">3099 6369 0,'28'0'47,"56"0"-31,83 0-16,85 0 16,83 0-16,83 0 15,29 0 1,28 0-16,446 0 15,-195 0 1,-168 0 0,-362 0-1,-168 0 17</inkml:trace>
  <inkml:trace contextRef="#ctx0" brushRef="#br0" timeOffset="6668.056">4691 7681 0,'27'0'94,"29"-28"-94,28 28 0,-28 0 16,28 0-16,55 0 15,29 0 16,-57 0-15,1-28 0,-56 1-1,0 27 1,0 0 0,-1 0-1,-27 0 1,28 0-1,0 0 1,0 0 0,-28 0-1,28 0 1,27 0 0,-27 0-1,-28 0 16,28 0-15,0 0 0,-28 0-1,0 0 1,28 0 0,-1 0-1,29-28 1,28 0-1,27 28 1,-27 0 0,0 0-1,-1 0 1,1 0 0,-56 0 15,84 0-16,-29 0 1,1 0 0,139 0-1,-195 0 1,0 0 0,0 0-16,55 0 15,-55 0 1,56 0-1,0 0 1,-1 0 0,29 0-1,-1 0 1,-27 0 0,0 0 15,27 0-16,29 0 1,27 0 0,-27 0-1,-1 0 1,57 0 0,-85 0-1,-27 0 1,56 0-1,-29 0 1,1 0 0,55 0-1,-111 0 1,84 0 0,111 0-1,-140 0 16,-27 0-15,0 0 0,-57 0 15,-27 0 0,0 0 16,28-28-31,-28 28 93,0-28-93</inkml:trace>
  <inkml:trace contextRef="#ctx0" brushRef="#br0" timeOffset="8097.367">5333 8687 0,'28'0'31,"55"0"-16,-27 0-15,56 0 16,27 0-16,57 0 16,83 0-1,56 0 1,56 0 0,0 0-1,0 28 1,-140-28 15,-139 0-15,27 0-1,57 0 1,-29 0 0,-27 0-1,-84 0-15,27 0 16,-27 0-1,0 0 1,0 0 0,0 0 15,-28 0-15,0 0-1,0 0 1,0 0 31,-28 28 93,-28-28-140</inkml:trace>
  <inkml:trace contextRef="#ctx0" brushRef="#br0" timeOffset="10785.843">8264 8882 0,'0'0'0,"56"0"15,-28 0-15,28 0 16,0 0 0,0 0-1,55 0 1,-55 0-1,56 0 17,-84 0-17,27 0 1,1 0 0,28 0-1,56 0 1,-29 0-1,29 0 1,-28 0 0,-1-55-1,29 27 1,0 28 0,-29-28-16,-55 28 15,84 0 16,55-28-15,-55 28 0,-29-56-1,57 56 1,-29 0 0,-27 0-1,28 0 1,55 0-1,-27 0 1,-57 0 0,57 0-1,-29 0 1,29 0 0,-84 0-1,55 0 1,29 0 15,-84 0-15,-29 0-1,-27 0 1,56 0 0,-28 0-1,56 28 1,-1 0-1,57 0 1,-84 0 0,27-28-1,-55 0 1,56 0 0,-56 0-1,0 0 1,27 0 15,-55 0-15,28 0-1,-28 0 1,28-28 0,55 0-1,-55 0 1,56 0-1,-56 28 1,0 0 0,0 0-16,-1 0 15,29 0 1,0 0 0,-56 0 15,0 0-16,83 0 17,-27-84-17,0-28 1,-56 84 0,0 1-1,0 27 1,139 83-1,1-27 1,-1 28 0,-83-56-1,28 0 1,-56-28 0,55 0-1,-27 0 1,0-28-1,-1 0 17,1 0-17,0 28 1,28 0 0,27 28-1,1 0 1,-28 0-1,-29 0 1,29-28 0,-56 0-1,0 0 1,-1-28 0,1 28-1,0 0 1,56 0-1,111 0 17,28 56-17,-83 0 1,-56-56 0,-56 0-1,-1 0 1,57-56-1,28 0 1,-1 0 0,29 28-1,-29 28 1,57 0 0,-112 0-1,-29 0-15,141 28 16,-57 56-1,1-56 17,0-28-17,-1 0 1,29-28 0,-84-56-1,-57 56 1,29-28-1,-28 56 17,0 0-17,0 0-15,56 0 16,27 0 0,-55 28-1,0-28 1,-56 56 109</inkml:trace>
  <inkml:trace contextRef="#ctx0" brushRef="#br0" timeOffset="13040.836">15914 8799 0,'0'28'0,"0"0"16,-56-1-16,1 1 15,-1-28 1,-84 28 0,-83-28-1,27 0 1,-55 0 0,-112-28-1,0-83 1,140-1-1,111 28 17,-27 0-17,111 28 1,0-27 0,28-1-1,0-28 1,0 28-1,28-27 1,83 27 0,113-140-1,139 168 1,55 1 0,57-1-1,-112 56 1,-112 0-1,28 0 1,29 0 15,-169 84-15,29 83 0,-112-27-1,-56-56 1,0 55-1,0 57 1,-28-112 0,-140 55-1,-83-27 1,55-56 0,-167 56-1,-167-1 1,139-55-1,56-56 17,84 28-17,83-28 1,-27 0 0,-112-28-1,195-28 1,-28-27-1,29-1 1,27 28 0,84 28-1,-28-28 1,28-28 0,0 0-1,28-55 1,56 55-1,55-84 1,29 57 15,-112 83-31,167-112 16,28 56 0,1 0-1,27 29 1,-112 27-1,113 28 1,222 0 0,-83 0-1,-84 0 1,56 0 0,-84 56-1,-140-29 1,-139 1-1,0 56 1,0 28 15,28 28-15,-28-29 0,-28-55-1,0 56 1,0-56-1,0 56 1,-28-57 0,-167 57-1,-140-56 1,55-28 0,-250 0-1,111 28 1,224-28-1,55 28 17,84-56-17,0 0 1,-27 0 0,27 55-1,28-55 1</inkml:trace>
  <inkml:trace contextRef="#ctx0" brushRef="#br0" timeOffset="14176.883">3937 10447 0,'56'0'93,"27"0"-93,29 0 16,28 0 0,27 0-16,29 0 15,278 0 1,85 0 0,-29 0-1,-55 0 1,55 0-1,-55 0 1,55 0 15,-83 0-15,-28 0 0,-168 0-1,-195 0 1,0-56-1</inkml:trace>
  <inkml:trace contextRef="#ctx0" brushRef="#br0" timeOffset="15624.458">4244 10307 0,'0'0'0,"84"0"16,-1 28-16,29-28 15,56 28 1,55 28-1,-167-56 1,195 0 0,-167 0 15,27 0-15,113-56-1,-1 56 1,-27 0-1,-57 0-15,308 0 16,-28 0 0,-140 0-1,-28 0 1,-27 0 0,55 0-1,28 0 1,-28-56-1,0 28 1,-139 28 0,27 0 15,29 0-15,-112 0-1,-29 0 1,-27 0-1,0 0 32,0 0-31,0 0 0,28 0 109,-84 0-16,-84 0-109,-55 28 16,27 28-16</inkml:trace>
  <inkml:trace contextRef="#ctx0" brushRef="#br0" timeOffset="16571.944">4383 10726 0,'0'0'0,"84"0"16,-28 0-16,167 0 15,-27 0 1,111 0 0,140 0-1,-29 0 17,29 0-17,-251 0-15,278-28 16,-27 28-1,28 0 1,-85 0 0,-110-28-1,-113 28 1,-83-56 0,0 56-1,-28 0 1,55 0-1,85 0 1,55 0 0,-84-84-1,-111 84 17,28-27-17,-28-1 16,-56 0-15</inkml:trace>
  <inkml:trace contextRef="#ctx0" brushRef="#br0" timeOffset="20959.828">4132 11983 0,'0'0'16,"28"0"-16,0-28 0,0 28 15,84 0 1,-29 0-16,29-28 31,28 0-15,-1 28-1,29 0 1,83 0 0,-28 0-1,-27 0 1,27 0 0,-55 0-1,27 0 1,196 0-1,-28 0 1,-140 0 0,224 0-1,28 0 17,-280 0-17,1-28 1,-29 28-1,1 0 1,55 0 0,28 0-1,0 0 1,-83 0 0,55 0-1,-55 0 1,-29 0-1,57 0 17,-140 0-32,28 0 15,-1 0 1,-27 0 15,-28 0 0,0 0-15,28 0 0,0 0-1,-28 0 1,-1 0 0,1 0-1,0 0 1,0 0-1,0 0 1,28 0 0,0 0-1,0 0 1,0 0 15,-29 0-15,29 0-1,0 0 1,0 0 0,0 0-1,28-56 1,-57 56 0,57 0-1,-28 0 1,56 0-1,27 0 1,-27 0 0,-28 0-1,0 0 1,-57 0 0,29 0-1,56 0 1,-28 0-1,-28 0 1,27 0 0,-27 0-1,0 28 1,-28-28 312,0 0-312,0 0-16</inkml:trace>
  <inkml:trace contextRef="#ctx0" brushRef="#br0" timeOffset="25665.106">10972 11620 0,'28'0'109,"0"-28"-93,0 28-16,0-28 16,0 28-1,0 0 1,56 0-1,83 0 1,-111 0 0,195 0-1,-111 0 1,-28 0 0,-29 0-1,29 0 1,28 0-1,-84 0 1,-1 0 0,-27 0-1,0 0 1,56 0 0,-28 0 15,-28 0-31,0 0 15,27 0 1,1 0 0,0 0-1,28 0 1,-56 0 0,0 0-1,28 0 1,27 0-1,-27 0 1,-28 0 0,28 0-1,28 0 1,27 0 0,-55 0 15,84 0-16,27 0 1,-27 0 0,-28 0-1,55 0 1,1 0 0,-1 0-1,-55 0 1,-56 0-1,27 0 1,1 0 0,0 0 15,-28 0-31,0 0 16,0 0 30,-29 0-14,29 0-32,-28 0 15,0 0 1,56 0 0,0 0-1,-56 0-15,83 0 16,1 0-1,55 0 1,-27 0 0,28 0-1,-1 0 1,28 0 0,-55 0-1,56 0 16,55 0-15,-28 0 0,84 0-1,-111 0 1,27 28 0,-55-28-1,-1 0 1,56 0-1,1 0 1,195 0 0,-196 0-1,112 28 1,0-28 0,-56 0-1,-139 0 16,55 0-15,-55 0 0,-28 0-1,27-28 1,112 0 0,-83 28-1,-1 0 1,1 0-1,0 0 1,83 0 0,-56 0-1,57 0 1,27 0 0,-56 28-1,28 0 16,1 0-15,83 28 0,-112-28-1,-28 0 1,-27-28 0,-28 0-1,-1 0 1,112 0 15,1 0-15,-169 0-1,1 0 1,28 0 0,0 0-1,111 0 1,-111 0 15,55 0-15,-83 0-1,-28 0 1,111 0 0,1 0-1,27 0 1,-111 0-16,56 0 15,-85 0 1,57 0 0,-28 0-1,83-56 1,1 28 0,55 28-1,-27 0 16,-113 0-15,-27 0 0,-28 0-1,0 0 1,28-28 0,56 0-1,-84 28 16,0 0-15,-1-28 15,1 28-15,0 0 0,0-28 93</inkml:trace>
  <inkml:trace contextRef="#ctx0" brushRef="#br0" timeOffset="27168.726">24486 3603 0,'0'84'31,"0"56"-16,0-84-15,0 83 16,0 1-16,0 474 16,0-223-1,0-27-15,0 390 16,0-28 0,0 0 15,0-139-16,0-168 1,0-224 0,0-111-1,0-140 32,0-55-31,0-169-1</inkml:trace>
  <inkml:trace contextRef="#ctx0" brushRef="#br0" timeOffset="28519.366">24206 3603 0,'0'0'0,"84"-56"16,-28 56 0,139 0-1,1 0 1,139 0-1,447 0 1,-112 0 0,251 84-1,-642-56 1,112 56 0,-167-56-1,166 28 16,-138 0-15,-29-56 0,-139 83-1,-56-83 1,28 28 0,-28 0-1,-28 28 1,0 56-1,0 111 1,0-111-16,0 56 16,0 251-1,0 111 1,-56 1 0,28 56-1,-56-57 16,0 29-15,0-28 0,29-56-1,55-252 1,0-167 0,0 0-1,-56-28 32,0-28-31,-28 0-16,-111 0 15,-112 0 1,139 28 0,-223 27-1,-55 29 1,-85 0 15,112-56-15,196-28-1,111 0-15,56-56 16,-55 0 0,-29 56-1,-55-56 1,-1 1-1,85 55 1,-1 0 0,84-56-1,-251-28 1,195 28 0,-84-28-1</inkml:trace>
  <inkml:trace contextRef="#ctx0" brushRef="#br0" timeOffset="29184.971">25435 5726 0,'28'28'47,"-28"56"-47,0 28 16,0 27-16,0-83 15,0 56 1,0 195-16,0 56 31,0-111-15,0-280 93</inkml:trace>
  <inkml:trace contextRef="#ctx0" brushRef="#br0" timeOffset="30976.421">25463 5531 0,'56'-56'31,"-56"28"-31,83 28 16,29 0-16,-56 0 15,251-28 1,56 28 0,279 0-1,-530 0 16,-56 0-15,-28 0 0,139 0-1,-27 0-15,27 56 16,1-28 0,-84 27-1,27 1 1,-83-56-1,0 28 1,-28 28 15,0 28-15,0-28 0,0 83-1,0-55-15,-28 28 47,28-28-47,-28 251 16,0-28-1,28-83 1,0 27 0,0-139-1,0-28 1,0-56-1,0-1 17,-28 1 61,0-28-93,1 0 16,-29 0-16,0 0 16,0 0-1,-139 0 1,-168-55 0,251 55-1,-558 0 1,251 0-1,196 0 1,111 0 0,56 0-1,0 0 1,0 0 0,1 0-1,-29 0 16,28 0-15,28 0 172,28-28-157,0 0-16,0 0 1,0-56 0,56 0-1,-56 56 1,0-28 0,0-27-1,0-1 1,0-28-1,0-28 1,0 1 0,0 27-1,0 56 1,0 0 0,0 28 155,0 0-171,0 0 32</inkml:trace>
  <inkml:trace contextRef="#ctx0" brushRef="#br0" timeOffset="32936.752">26803 6480 0,'0'28'406,"-28"-28"-390,-28 28-1,28 0-15,0 0 16,56-56 140,-28 0-109,28 56 62,0-28-93,0 0 0,28 0-1,-28 0 298,-28-28-32</inkml:trace>
  <inkml:trace contextRef="#ctx0" brushRef="#br0" timeOffset="33249.103">26859 6508 0</inkml:trace>
  <inkml:trace contextRef="#ctx0" brushRef="#br0" timeOffset="35314.975">26859 6508 0,'28'0'110,"28"0"-95,-1 0 1,-27 0 0,0 56-1,0-56 1,0 28-1,0-28 157,0 0-172,-28 28 16,28-28 0,0 0-16,0 28 31,0 0 141,-28 0-157,28-28-15,-1 56 16,-27-1 0,28 1-1,-28-28 1,0 0-1,28 0-15,-28 0 32,0 0-1,0 0-15,0 28-1,0-28 1,0 56-1,0-29 1,-56 57 0,29 0-1,-29-56 1,-28 27 0,56-55-1,-28 56 1,-28-28-1,84-28-15,-55-28 16,27 28 0,0 0 15,0-28-15,0 28-1,0 0 1,28 0 15,-56 0-15,56 0-1,-28-28 1,0 0 31,0 0-32,-27 0-15,27 0 16</inkml:trace>
  <inkml:trace contextRef="#ctx0" brushRef="#br0" timeOffset="36128.987">26496 7933 0,'-56'0'0,"28"56"31,-28-1-15,56-27-16,0 0 15,0 0 157,84-28-140,-28 0-32,-28 0 15,0 0-15,28 0 16,-29 0-1,1 28 17,0-28-17,28 28 17,-28 28-17</inkml:trace>
  <inkml:trace contextRef="#ctx0" brushRef="#br0" timeOffset="37392.187">26440 8519 0,'-28'0'31</inkml:trace>
  <inkml:trace contextRef="#ctx0" brushRef="#br0" timeOffset="39778.989">26189 8491 0,'0'56'31,"0"-28"-31,0 0 16,0 28-16,0-28 15,0 0 1,0 0 0,0 28-1,0 0 1,-56-29 15,0 57-15,-56 0-1,1-28 1,55 0 0,-84 28-1,29-84 1,-1 55 0,28-27-1,-55 28 1,83-56-16,-140 84 15,168-84 1,0 0 0,-55 28-1,27 0 1,0-28 15,0 0-15,0 0-1,28 0 1,-27 0 0,-1 0-1,-56 0 1,28 0 0,-27-28-1,83 0 1,-84 0-1,112 0 1,-84-28 0,84 28-1,-56-55 17,1-85-17,-1 56 1,28 1-1,-56-29 1,84 56 0,0 28-1,-28-56 1,28-27 0,-28-1-1,28 0 1,0-55-1,0 27 1,0-27 0,0 27-1,0-167 17,0 251-17,0-195 1,0 111-1,0-111 1,0 56 0,0-29-1,0 85 1,0-113 0,0-27-1,0-28 1,0 0-1,0 55 1,0 57 0,0-1-1,0 85 1,0-1 15,0 56-15,0-28-1,0 57 1,0-1 0,0-56-1,28 56 1,28-56 0,-56 57-1,84-57 1,-1 28-1,-27 28 1,0 0 0,28 0-1,0 1 1,27-1 15,-27 0-15,28 56-1,-1-28 1,57 28 0,55 0-1,-55 28 1,-29 112 0,-27-29-1,0 57 1,-1 55-1,-55-83 1,0-28 0,-56-56-1,28-1 1,-28 57 15,0-84-15,0 28-1,0 0 1,0-28 47,-28-28-48,0 0 1</inkml:trace>
  <inkml:trace contextRef="#ctx0" brushRef="#br0" timeOffset="40328.215">25379 3156 0,'0'28'47,"0"0"-31,28 28-16,0-28 15,56 0-15,-29 28 16,29 0 0,-28-28-1,-28-28-15,-28 27 16,28-27 15,56-27-15,-28-29-1,-29 0 1,29-56 0,0 0-1,-28 29 1,28 55 0,-28-28-1,0 0 16,0 28 1</inkml:trace>
  <inkml:trace contextRef="#ctx0" brushRef="#br0" timeOffset="40995.138">25882 4246 0,'0'0'0,"0"28"0,0 55 15,28 85 1,-28-28 0,27 27-1,1-55 1,-28 56 0,0-1 15,0-83-16,0-56-15,28 28 16,-56-56 31,0 0-31</inkml:trace>
  <inkml:trace contextRef="#ctx0" brushRef="#br0" timeOffset="41447.943">25658 5084 0,'28'56'31,"-28"-1"-15,28 1-1,0 0-15,0-28 16,0-28 0,0 28-1,-28 0 16,28-28-31,28 0 16,55-28 0,1-56-1,111-55 1,-55-29 0,-84 84 15,-29 28-16,1-55 1</inkml:trace>
  <inkml:trace contextRef="#ctx0" brushRef="#br0" timeOffset="44064.904">26719 6369 0,'28'0'78,"-28"27"-47</inkml:trace>
  <inkml:trace contextRef="#ctx0" brushRef="#br0" timeOffset="46273.144">26747 6620 0,'0'-28'125</inkml:trace>
  <inkml:trace contextRef="#ctx0" brushRef="#br0" timeOffset="48088.516">27054 5922 0,'-28'28'0,"28"-1"31,-28 1-15,28 0 15,0 0-15,0 0-1,0 0 1,56-28 31,-28 0-31,0-28-16,-28 0 31,0 0-31,0 0 31,0 0 32,-28 28-32,28 28 0,0 0 110,-28-28-48,0 0-77,0 0-16,0 0 31,28 28-15,0 0 0</inkml:trace>
  <inkml:trace contextRef="#ctx0" brushRef="#br0" timeOffset="49424.164">4523 10503 0,'56'-28'47,"111"-28"-47,-55 56 16,111-28-16,85 0 15,473 0 1,141 0 0,-113 0-1,-111 28 1,-56 0-1,-167 0 1,-252-28 0,-195 28-1</inkml:trace>
  <inkml:trace contextRef="#ctx0" brushRef="#br0" timeOffset="51336.822">27110 6005 0,'0'0'0,"28"28"15,28 28-15,0-28 16,0 0 0,-29 0-16,29 56 15,-28 0 1,28-1-1,-28 29 1,28 0 15,0 0-15,-56-57 0,55 85-1,-27 56 1,28-57-1,0 57 1,0 83 0,-56-83-1,0-85 1,0 29 0,0 0-1,-56-1 1,-56 57-1,-27-56 1,-29-1 15,-55 85-15,-28 27 0,55-83-1,-139 83 1,168-139-1,-57 0 1,-27-1 0,0-27-1,111-84 1,84 28 15,0-28-15,29 0 171</inkml:trace>
  <inkml:trace contextRef="#ctx0" brushRef="#br0" timeOffset="54816.704">25128 9888 0,'0'56'31,"0"-28"-31,-84 84 16,28-29-16,-28 29 15,29-56 1,27-28-1,28 0 126,28-28-125,27 0-1,1 0 1,-28 0-16,56 0 16,-56 0 15,0 28-16,0 0-15,28-28 16,-1 56 0,1-56 15,-28 55-15,0-55-1,-28-28 329,-28 1-344,-28-29 16,28 0-16,0-28 15,1 56-15,-1-28 16,0-56-1,-28 29 1,56 27 0,-56-28 15,56 28-15,-28 28 15,0 28-16,28 56 110,0-28-125,-28 56 16,0-28-16,28 55 16,-55 1-16,-57 84 31,84-113-15,28-55-1,56-28 157,-28 0-156,0 0-16,0 0 15,27 0-15,1 0 16,-56-28 0,56 28-1,-28 0 1,28 0 31,-28-27 62,-28-29-93,0-56-1,0 84 1,0 0 0,0-167-1,0 139 1,0-56-1,0 56 1,0 28 15,0 0-15,-28 28 156,0 0-172,0 0 15,0 28-15,28 28 16,-56 84 0,-83 55-1,83-83 1,0 0 0,56-84 124,28-28-140,0 0 16,56 0-16,-29 0 15,57 0 1,-56 0 0,0 0-1,0 0 1,-29 0 0,1 0 46,-28-28 110,0 0-172,0-56 16,0-28-16,0 56 15,-55-139 1,-1 83-1,56 28 1,0 56 31,-28 0 62,0 56-77,28 56-17,-56 0-15,28-56 16,0 112-1,-28 27 1,28-55 0,28-84-16,-27 28 31,27-28 47,27-28 16,29-28-94,28 0 15,0-28-15,0 28 16,-29 0 0,-27 0 15</inkml:trace>
  <inkml:trace contextRef="#ctx0" brushRef="#br0" timeOffset="56425.404">22922 11732 0,'0'0'0,"28"0"0,56 0 16,139 0-1,-83 0 1,139 0-1,-112 0 1,643 0 0,-140 0 15,0 0-15,28-56-1,-28 56 1,0 0-1,-111 0 1,-112 0 0,-252 0-1,-139-28 1,-28 28 0,-112 0 171,-28 0-171,-55 28-16,55-28 15,-55 28 1,111-28-16,-56 0 16,0 0-16,-251 0 15,-139 0 1,-1 0-1,29-28 1,-1 28 0,56 0-1,168 0 17,28 0-17,-1 0 1,-27 0-1,-28 0 1,55 0 0,-111 0-1,196 0 1,27 0 0,0 0-1,85 0 1,-1 0-1</inkml:trace>
  <inkml:trace contextRef="#ctx0" brushRef="#br0" timeOffset="58108.433">3267 14581 0,'28'0'15,"83"0"1,-55 0-16,502 0 16,503 0-1,559 56 1,195-56 15,-671 0-15,-474 0-1,-390 0 1,-253 0 15,1 0-15</inkml:trace>
  <inkml:trace contextRef="#ctx0" brushRef="#br0" timeOffset="59864.577">4272 16117 0,'0'0'0,"139"0"16,336 28-16,-56 56 15,809 55 1,224 141 0,223-113-1,-139-83 1,-280-56 0,-334-28-1,-169 0 1,-194 0-1,-196 0 1,-224 0 0,-27-28-1,-84 28 1,28-28 0</inkml:trace>
  <inkml:trace contextRef="#ctx0" brushRef="#br0" timeOffset="66392.288">7510 16313 0,'0'0'0,"84"-56"15,84 28-15,-112 28 0,55 0 31,224 0-15,-139 0-16,446 0 16,-251 0-1,55 0 1,-27 0 0,0 0-1,0 0 1,28 0-1,-57 0 1,-194 0 0,-29 0-1,85 0 1,-85 0 0,29 0-1,-57 0 1,1 0 15,27 0-15,1 0-1,27-56 1,-27 56 0,27 0-1,112 0 1,-223 0-1,0 0 1,-28 0 0,27 0-1,1 0 1,28 0 0,-56 0 15,28 0-16,-57 0 1,1 0 15,0 0-15,0 0 0,0 0-1,56-28 1,-56 28 15,0 0-15,0 0-1,55 0 1,-55 0 0,28 0 30,-28 0-30,0 0 0,28 0-1,-28 0 17,0 0 452,0 0-406,27 0-62,-27-28-1,0 28-15,56-28 16,-28 28 0,-28 0-1,56 0 1,-29 0 15,85 0-15,-56-28-1,-56 28 1,-28-28 0,55 28-1,-27-28 1,28 28-1,-28 0-15,0 0 16,28 0 0,-28 0-1,28 0 1,0 0 0,-29 0-1,29 0 1,-28-56 15,0 56-15,28 0-1,28 0 1,-28 0 0,-1 0-1,1 0 1,28 0-1,0 0 1,27 0 0,1 0-1,28 0 1,-84 0 0,55 0 15,85 0-16,-113 0 1,29 0 0,56 0-1,83 0 1,-28 0 0,1 84-1,-141-56 1,364 56-1,-112-56 1,0 0 0,56 0-1,-112 0 1,56-28 0,-111 0-1,27 0 1,-28 0 15,1 0-15,-113 0-1,-55 0 1,28-28 0,0 28-1,83-28 1,-27 28-1,-29 0 1,85 0 0,-112 0-1,27-28 1,1 28 0,28 0-1,-57 0 1,57-28 15,-28 28-15,55 0-1,-27-28 1,-1 28 0,57 0-1,-1 0 1,1 0-1,-1 0 1,1-28 0,-169 28-1,29-28 17,-28 28-17,84 0 1,-28 0 15,27 0-15,-55 0-1,-28 0 1,0 0 0,0 0-1,28-28 1,0 28-1,-1 0 1,-27-28 0,0 28 906</inkml:trace>
  <inkml:trace contextRef="#ctx0" brushRef="#br0" timeOffset="68624.087">29120 15726 0,'28'0'78,"0"0"-78,56 28 15,-56-28-15,0 0 16,0 0 0</inkml:trace>
  <inkml:trace contextRef="#ctx0" brushRef="#br0" timeOffset="69240.957">29344 16117 0,'0'28'31,"0"28"-31,-28 0 16,28 55-16,0 29 16,0 56-1,0 223 1,0-196 0,0-111-1,0-28 1,0-57-1,0 1 32,0-56 94,0 1-125</inkml:trace>
  <inkml:trace contextRef="#ctx0" brushRef="#br0" timeOffset="69732.667">29707 16536 0,'28'0'0,"27"0"31,1 0-31,0 0 16,56-56-1,27 56 1,1-56-1,-28 28 1,-29 0 0,-55 0-1</inkml:trace>
  <inkml:trace contextRef="#ctx0" brushRef="#br0" timeOffset="70168.456">30377 16061 0,'0'0'0,"0"56"16,0 56-1,-28 111-15,28-55 31,0-1-31,0-27 16,0-84 15,0-28-15</inkml:trace>
  <inkml:trace contextRef="#ctx0" brushRef="#br0" timeOffset="70465.554">30991 16759 0,'0'0'0,"140"-27"16,-85 27-16,57-28 16,-56 0-1,-28 0 1,0 0-1,-28 0 1,28 28 0</inkml:trace>
  <inkml:trace contextRef="#ctx0" brushRef="#br0" timeOffset="70915.389">31326 16368 0,'0'0'0,"0"28"15,0 28-15,0 84 16,0 139 0,0-55-1,0-57 1,0-83-1,0-56 1,-28 0 47,-28-56-32,0 0-16</inkml:trace>
  <inkml:trace contextRef="#ctx0" brushRef="#br0" timeOffset="72816.693">28702 17597 0,'0'0'0,"0"28"0,0 0 16,0 0-1,0 28 1,0-28-1,27 0 1,336-28 0,-55 0-1,222-84 1,140 28 0,-56-28-1,-251 1 1,-167 83-1,-113-56 1,-27 28 0,-28-28 15,0 28-15,0 0-1,0-84 1,28-27-1,55-29 1,-111 1 0,28-1-1,-28-55 1,0 55 0,28-56-1,28 85 1,-56 27-1,0 56 1,0 0 0,0 0 15,-139 56-15,-280-55-1,-419-85 1,-474-56-1,195 113 1,503 83 0,418 0-1,141 0 1,27 0 125,28 28-110,0 27-16,0 29-15,0 0 0,0 28 16,0 27 0,0 113-1,28 139 1,111 195 0,-111-278-1,28-141 1,-56-55-1,0-28 1,28-28 0,28-28 202,55-28-202,29 0-16,-84 0 16,83 0-16,559 0 31,168 0-15,-140 0-1,-84 0 1,-502 0-1,-112 0 110</inkml:trace>
  <inkml:trace contextRef="#ctx0" brushRef="#br0" timeOffset="74201.692">28339 13547 0,'-28'-28'62,"0"28"-46,-28 0-16,0 0 16,0 0-1,0 0 1,1 28 0,-1 56-1,0-56 1,0 56-1,56 0 1,-28 83 0,28-55-1,0-28 1,0-56 0,0 55-1,56-83 1,56 0-1,-29 0 1,-55 0-16,28 0 16,0 0-1,-28 0 95</inkml:trace>
  <inkml:trace contextRef="#ctx0" brushRef="#br0" timeOffset="74729.902">28339 13827 0,'0'83'16,"0"-27"-1,0 28-15,0 28 16,0-56-1,27 55 1,1-55 0,0 0-1,0-56 1,56 0 0,84-112-1,-29 1 1,-83-1-1,0-28 1,-56 84 0,-56-27-1,28 83 1,-56 0 15,28 0-15,-55 0-1,-1 0 1,84 0 0,0 0-1</inkml:trace>
  <inkml:trace contextRef="#ctx0" brushRef="#br0" timeOffset="75456.232">27613 15028 0,'28'0'47,"111"0"-47,-27 0 0,27 0 16,169 0-1,110 0-15,392 0 16,0 0 0,-252 0-1,-335 0 1,-195 0 15</inkml:trace>
  <inkml:trace contextRef="#ctx0" brushRef="#br0" timeOffset="76607.749">30768 14078 0,'0'0'0,"55"0"15,85 0-15,28 28 16,55 0-1,56-28 1,-167 0 0,-1 0-1,85 0 1,-57 0 0,85-112-1,55-83 1,-28-85-1,-139 85 1,56-168 0,-57 55-16,29-222 15,-29-1 17,-55-56-17,-56 57 1,0-1-1,0-28 1,-139 56 0,27-55-1,-28 83 1,1 28 0,-29 28-1,-55 112 1,167 195-1,0 84 1,-27-28 0,-29 28-1,-84 28 1,57 0 15,-29 0-15,29 0-1,-141 112 1,57 0 0,84-28-1,27-1 1,0 1 0,84-56-1,-28 0 1</inkml:trace>
  <inkml:trace contextRef="#ctx0" brushRef="#br0" timeOffset="77162.048">30879 5475 0,'-84'111'32,"29"-27"-17,-57 28 1,56-28-16,-56 55 16,1 29-1,-85 167 1,168-279-16,-55 84 15,55-1 1,28-111 15,-28 28-15,28 28 0,0-28-1,0 56 1,167-29-1,85 1 1,27 28 0,56 0-1,-196-112 1,-83 55 15,-28-55-15</inkml:trace>
  <inkml:trace contextRef="#ctx0" brushRef="#br0" timeOffset="78104.489">27976 15335 0,'-28'0'16,"28"84"0,0-1-16,0 57 15,0 0 1,0-84-16,0 167 15,0 84 1,0 1 0,0-85-1,0-83 1,0-1 0,0-111-1</inkml:trace>
  <inkml:trace contextRef="#ctx0" brushRef="#br0" timeOffset="79144.384">27641 15223 0,'27'-28'47,"57"28"-32,84 0-15,139 0 16,56 0-16,56 0 15,27 0 1,615 0 0,-28 0-1,-726-28 1,-83 0 0,-168 28-1,-28 0-15,83 0 16,-55-28-1,-28 28 64,0 0-64,0 0 1,0 0-1,0 112 1,28 28 0,-56 83-1,0 29 1,0-1 0,0 56-1,0 1 1,0-1-1,0-195 1,0-57 0,0-27-1,0 0 95,0 28-95,-56-56-15,28 0 16,-112 112-16,1-56 16,-85 0-1,-334-1 1,-252 29-1,-167-84 1,195 28 0,140 56-1,112-56 1,55-28 0,335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2:16:57.7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6914 1834 0,'0'0'0,"-17"106"0,17-53 16,-35 88 0,17-35-1,18 18 1,-18 17 0,1 0-1,-36 88 1,35-123-1,18-18 1,0-53 15,-18-17-15,18 0 0,0 17-1,0-17 32</inkml:trace>
  <inkml:trace contextRef="#ctx0" brushRef="#br0" timeOffset="6390.997">6791 2117 0,'18'-18'62,"17"0"-62,71-17 16,17 17-16,-70 18 16,159-17-1,529-1 1,211 18 0,-35 0-1,-17 0 1,-53 0-1,-54 0 1,72 0 15,-389 0-15,-70 0 0,-54 0-1,36 0 1,18 0-1,0 0 1,17 0 0,-70 0-1,17 0 1,1 0 0,-18 0-1,-71 0 1,-123 0-16,-18 0 15,-88 0 1,88-35 15,-88 35-15,229-71 0,-141 71-1,-18 0 1,71-53-1,-52 53 1,122-52 15,-70 52-15,-88 0 0,0 0-1,-18 0 1,88 0-1,-140 0 1,-19 0 15,1 0-15,0 0 0,-1 0-1,1 0 1,-1 35-1,1 0 1,0 0-16,17 71 16,-17 18-1,17 70 1,18-53 0,-35-18-1,17 18 1,-18-52-1,-17-1 1,36 0 15,-36-35-15,0-35 0,0 17-1,0-18 1,0 36-1,0-17 1,-36-1 0,1 0 15,-53 53-15,70-70-1,-70 35 1,35-18-1,-88 18 1,0-18 0,-71-17 15,-440-18-15,122 0-1,-16 0 1,52 0-1,0 0 1,18 0 0,35 0-1,-53 0 1,18 0 0,70 0-1,53 0 1,-88 18-1,159 17 1,35-17 0,-141 70 15,53-35-15,158-53-1,-175 35 1,193 18-16,-141-35 15,-18-18 1,36 0 0,18 0-1,105 0 1,-35 0 0,35 0-1,-53 0 1,-17 0-1,17 0 1,54 0 0,-1 0 15,-17 0-15,-54-18-1,54 0 1,-18-35-1,53 18 1,17 17 0,36-17-1,0 35 1,17-35 0,-52 35-1,-1-18 1,-17-17-1,88 17 1,18 1 15,0-19-15,0 36 15,17-17-15,-17 17-1,-1-18 1,19 0 15,-1 18-15,-17-17-16,-53-36 16,17 35-1,-35-17 1,53 17-1,18 18 1,-18 0 0,0 0 15,36 0-31,-36 0 16,17 0 15,19 0-16,-36 0 1,0 0 0,35 0-16,-52 0 15,17 0 1,0 0 0,18 0-1,17 0 251,0 0-251,1-17 1,-1 17 31,18-18-47,0 0 31,0 1-15,0-1-1,-18 18 1,18-17 0,0-19-1,-35 1 1,35 17 15,0 1-31,0-1 16,0 0-1,0-52 1,0-18 0,0 0-1,0-1 17,0 36-17,18-17 1,-1 35-16,1-36 15,0 0 1,-1-17 0,19 53-1,-36 0 1,0-1 0,0 19 46,17 17-46,1-36 15,17 19 0,0-18-15,-17 35-1,70-36 1,-35 1 0,35-36-1,-17 36 1,17 0 0,-17 0-1,52 35 1,36 0-1,53 0 1,281 0 0,-52 0 15,-264 0-31,87 0 16,-158-18-1,18 0 1,70-17-1,-124 17 1,18 18 0,36-35-1,17-18 1,-88 53 0,123-17-1,-52 17 1,-1 0 15,-52 0-31,88 0 16,-1 0 15,142 0-15,-141 0-1,17 0 1,89 0-1,70 0 1,18 0 0,-36 0-1,71 0 1,194 0 0,-158 0-1,17 0 1,-36 0-1,1 0 1,18 0 0,-19 0-1,54 0 17,-71 0-17,35 35 1,-70 0-1,159 18 1,-124-18 0,35 36-1,-70-18 1,-18-18 0,-53 18-1,-106-35 1,18-1-1,18 19 1,-18-19 0,-106-17-1,-17 0 17,-53 0-17,-1 0 16,1 0 1,-1 18 124,-17 35-140,0-18-16,0 18 15,0-35 1,0 35-1,-35-1 1,-53 54 0,35-18-1,-17-17 1,34 0 0,1-36-1,-18 35 1,35-34-1,-17-19 1,35 1 0,-35 0-1,0 17 17,-1 0-17,19-17 1,-1-1-1,0 1 1,-35 35 0,-17 18-1,-71 34 1,35-69 0,35-36-1,-105 70 1,70-70-1,-105 18 1,-142-18 0,-35 0-1,35 0 1,0 0 15,36 0-15,-124 0-1,-53 0 1,229 0-16,18 0 16,-529 0-1,265 0 1,105 0 0,88 0-1,19 0 1,-1 0-1,-88 0 1,-53 0 0,17 0-1,1 0 17,123 0-17,0 0 1,89 0-1,-1 0 1,53 0 0,36 0-1,35 0 1,-195 0 0,125 0-1,87 0 1,-141 0-1,36 0 1,0 0 0,-124 0-1,106 0 17,158 0-17,-69 0 1,-89 0-1,17 0 1,36 0 0,53 0-1,53 0 1,-1 0 0</inkml:trace>
  <inkml:trace contextRef="#ctx0" brushRef="#br0" timeOffset="9462.969">16351 1676 0,'0'-18'78,"36"53"-63,-36 18-15,0 53 16,17 18 0,36 211-1,-18-18 1,-35-193-1,0 17 1,0-71 0,0-34-1</inkml:trace>
  <inkml:trace contextRef="#ctx0" brushRef="#br0" timeOffset="11416.202">16316 1923 0,'0'-18'47,"88"18"-47,-17 0 16,52 0-1,353 0 1,18 0-1,141 0 1,-53 0 0,-105 0-1,-125 0 1,-140 0 0,-159 0-1,0 0 1,0 0-1,0-35 1,-18 17 15,18-17-15,-53 17 46,18 18-46,-1 0 62,19 18-78,-36 17 16,0 53-16,70 53 15,-35-17 1,36 35 0,-36-36-1,-17-17 1,-18 17 0,35-34 15,-35-1-16,0-53 1,18 0 0,-18-17-1,0 0 1,0-1 15,0 19-15,0-1 15,0-18-31,0 1 16,0 0-1,-18-1 17,18 1-32,-70 17 31,52-17-16,-53-18 1,-52 53-16,-71-36 16,-635 72-1,300-72 1,0-17 0,-18 0-1,-212 0 1,495 0-1,-230 0 1,70 0 0,230 0-1,141 0 1,36 0 0,-1 0 155,1 0-139</inkml:trace>
  <inkml:trace contextRef="#ctx0" brushRef="#br0" timeOffset="20183.806">16082 7067 0,'0'28'63,"0"56"-48,0-56-15,0 111 16,56 85 0,-28-57-1,-1-27 1,-27-112 0,0 0-16,28-28 187,0 0-187,0 0 16,56 0-16,0 0 15,-28-28-15,139 0 16,112 28 0,-111 0-1,-29 0 1,-139 0-1,28 0 17,-28 0-17,0 0 1,28-28 0,-56 0-1,55 0 48,-55 0-32,28 0 0,-28 0-15,0 0-16,28-55 15,-28-1 17,0 0-17,0 28 1,0 0 0,0 0-1,0 28 1,0-55-1,0-29 1,0-28 0,0 29-1,0 55 1,0 28 0,0-28 15,-28 56 47,-55 28-62,-29 0-1,28 0-15,28-28 16,-55 28-1,-85 27 1,-27-55 0,-29 112-1,85-112 1,-28 0 0,111 56-1,56-56 1,0 0-1,28 28 220,0 0-220,0 0-15,0 28 16,0 0-16,0 27 31,0 1-15,0-56 62,0 0-78,0 0 31,0 0-15,0 0 0,0 0-1,0 0-15,0 0 219,56-28-203,28 0-1,-1 0-15,29 0 16,55 0-1,85 0 17,27 0-32,-56 0 31,-83 0-15,-112 0-16,0 0 15</inkml:trace>
  <inkml:trace contextRef="#ctx0" brushRef="#br0" timeOffset="22315.425">1089 5475 0,'28'0'47,"28"-56"-32,-28 56 1,-1 0-16,29 0 16,-28 0-16,140 0 31,55 0-15,84 0-1,-195 0-15,55 0 16,1 0-1,-56 0 1,-29 0 0,1 0-1,-28 0 1,-28 0 0,0 0-1</inkml:trace>
  <inkml:trace contextRef="#ctx0" brushRef="#br0" timeOffset="25560.722">2764 9078 0,'28'0'31,"0"0"-15,0-28-16,56 28 15,-1 0 1,57 0-1,83 0 1,56 0 0,-83 0-1,111 0 1,168 0 0,-29 0-1,-111 0 1,-27 0-1,-141 0-15,196 0 16,84 0 0,-28 0-1,-112 0 17,-56 0-17,-56 0 1,57 0-1,27 0 1,28 0 0,-84 0-1,-55 0 1,83 0 0,112 0-1,-112 0 1,112 0-1,-28 0 1,140 0 0,-168 0-1,0 0 17,28 0-17,84 0 1,-168 0-1,1 0 1,-57 0 0,-55 0-1,-1 0 1,-55-28 0,-28 28-1,-28 0 1,56 0-1,-29 0 17,1 0 233,-28 0-249,28 0 0,28 0-16,-1 0 15,113 0 1,-84 0-1,-1 0 1,-55 0 0,0 0-1,-112-56 173</inkml:trace>
  <inkml:trace contextRef="#ctx0" brushRef="#br0" timeOffset="28595.725">1201 6899 0,'0'-56'16,"83"56"-1,169 0 1,55 0 0,-140 0-1,308 0 1,502 0 0,-307 0-1,0 0 1,-83 0-1,-169 0 1,-250 0 0,-84-28-1,27 28 1,-83-27 0</inkml:trace>
  <inkml:trace contextRef="#ctx0" brushRef="#br0" timeOffset="30215.6">3713 7458 0,'28'0'16,"28"0"0,0 0-16,28 0 15,195 0 1,-56 0 0,84 0-1,-139 0 1,167 0-1,140 0 1,-1 0 0,1 0-1,-28 0 1,-85 0 0,29 0-1,-56 0 16,-139 0-31,167 0 16,-56 0 0,0 0-1,-84 0 1,57 0 0,-1 0-1,28 0 1,28 0-1,28 0 1,-140 0 0,-195 0-1,0 0 1,28 0 15,28 0-15,-28 0-1,55 0 1,-55 0 0,0 0-1,-28 0 1,0 0 0,55 0-1,57 0 1,-112 28-1,0-28 1</inkml:trace>
  <inkml:trace contextRef="#ctx0" brushRef="#br0" timeOffset="32240.981">10274 16508 0,'0'0'0,"-27"28"16,-1 0-16,-28 0 15,-28 56 1,0-84 15,28 56-15,-55-1-1,83 1 1,-28 28 0,28 28-1,0-56 1,28 27-1,0-55-15,0 56 16,0 0 0,56 0-1,28-28 1,27-56 0,29 83-1,-56-55 1,-56 0 15,28-28 16,-29-28 47</inkml:trace>
  <inkml:trace contextRef="#ctx0" brushRef="#br0" timeOffset="33070.875">10526 16452 0,'28'-28'78,"0"28"-62,55 0-16,-27 0 15,56 0 1,27 28 0,113 28-1,-141-56 1,-27 0 0,-56 0-1,0 0 1,-28 84 109,0-28-125,0 28 15,-28-1-15,-28-27 16,0 56 0,-27 28-1,-1-29 1,56-111 0,28 28 93</inkml:trace>
  <inkml:trace contextRef="#ctx0" brushRef="#br0" timeOffset="33454.773">11028 16927 0,'28'-28'47,"28"28"-32,0 0-15,56 0 0,-1 28 16,-83-28-1,28 0 1,28 0 0,-56 0-1,0 0-15,0 28 32,-1-28-17,1 28 1</inkml:trace>
  <inkml:trace contextRef="#ctx0" brushRef="#br0" timeOffset="33895.689">11112 17430 0,'84'0'78,"0"0"-62,27 0 0,85 0-16,27 0 15,-167 0 1,-28 0-1</inkml:trace>
  <inkml:trace contextRef="#ctx0" brushRef="#br0" timeOffset="34432.346">10163 17206 0,'0'-56'31,"0"29"-31,28 27 0,55 0 16,1 0 0,0 0-1,111-84 1,-111 84 0,-28 0-1</inkml:trace>
  <inkml:trace contextRef="#ctx0" brushRef="#br0" timeOffset="34831.384">10637 16871 0,'-27'28'31,"27"0"-15,0 84-16,0-28 15,0-1-15,0 1 16,0 56-1,0-28 1,0-1 0,0-83-1</inkml:trace>
  <inkml:trace contextRef="#ctx0" brushRef="#br0" timeOffset="35699.902">3490 10894 0,'0'0'0,"84"0"0,139 0 16,-55 0 0,613 0-1,1425 0 1,-447 0-1,-307 0 1,-335 0 15,-671 0-15,-167 0 0,-55 0-1,-85 0 1,-83 0-16</inkml:trace>
  <inkml:trace contextRef="#ctx0" brushRef="#br0" timeOffset="36314.595">6394 12234 0,'28'0'16,"55"0"0,57 0-16,-56 0 15,27 0 1,392 0-16,781 0 15,168 0 1,0 0 0,-447 0-1,-363 0 1,-586 0 0</inkml:trace>
  <inkml:trace contextRef="#ctx0" brushRef="#br0" timeOffset="36791.911">9353 13212 0,'0'0'0,"56"-28"0,111-28 16,252 56-1,391-56 1,55 56 0,-167 0-1,-418 0 1</inkml:trace>
  <inkml:trace contextRef="#ctx0" brushRef="#br0" timeOffset="37759.625">4160 15195 0,'84'0'16,"27"0"-1,-55 0-15,56 0 16,335 0-16,474 0 31,168 0-15,279 0 0,-84 0-1,-279 0 1,-418 0-1,-196 0 1,-363 0 0,-28 28 15</inkml:trace>
  <inkml:trace contextRef="#ctx0" brushRef="#br0" timeOffset="38447.382">4188 16787 0,'84'0'47,"55"0"-47,-55 0 15,195 0-15,56 0 16,28 0 0,307 0-1,-418 0-15,27 0 16,-251 0-1</inkml:trace>
  <inkml:trace contextRef="#ctx0" brushRef="#br0" timeOffset="39791.614">1396 16648 0,'0'28'15,"56"0"1,-28 27-16,56-55 16,-1 56-1,-27-28 1,-56 0-1,0 28 1,0-28 0,0 0 15,0 0-15,0 0-1,0 0 1,0 0-1,28 139 1,84-55 0,-56 0-1,-56-56 1,27-29 0,-27 1-1,0 0 16,28 0 63,-56-28-31</inkml:trace>
  <inkml:trace contextRef="#ctx0" brushRef="#br0" timeOffset="44383.245">20409 4106 0,'56'0'375,"-28"0"-360,0-28-15,28 28 16,28-28-1,27 0 1,-139 56 140,0 0-140,1-28 0,-1 56-1,-28 0 1,0-28-1,0 0 1,28 0 0,0-28 46,0 0-46,0 28 62,28-1 63,28-27-126,28 0 1,-28 0-1,0 0-15,0 0 32,0 0 46,0 0-63,0 0 17,0 0 30</inkml:trace>
  <inkml:trace contextRef="#ctx0" brushRef="#br0" timeOffset="46111.265">20549 11368 0,'0'-27'79,"28"27"-79,0 0 15,28 0-15,27 0 16,-27 0-16,140 0 15,-113 55 1,1-55 0,-28 0 46,-56 28-15,0 28-16,-28 0-15,-28-28-16,28 0 16,0-28-16,0 28 15,-83 28 1,-1 55-1,84-111 1,0 0 0,0 56 140,28-112-94,28 56-46,0-55-16,56 55 16,-28-56-16,28 28 15,-57 0 1,1 0 0,56 28-16,-28-28 31,0 28-16,-28 0 1,0 0 15,0 0 16,0 0-16,-28 28-15</inkml:trace>
  <inkml:trace contextRef="#ctx0" brushRef="#br0" timeOffset="49135.2">15579 4469 0,'0'56'16,"0"56"0,0-28-1,0-1-15,0 57 16,0 111-1,0 29 1,-56-29 0,-27-27-1,55-113 1,28-83 0</inkml:trace>
  <inkml:trace contextRef="#ctx0" brushRef="#br0" timeOffset="49599.522">15049 5754 0,'0'28'15,"0"28"1,0 0-16,56 55 16,-1-27-1,-55-28 16,28-56-15,-28 28 15,28-28-15,112-56 0,-28 28-1,27-28 1,-83 56-1</inkml:trace>
  <inkml:trace contextRef="#ctx0" brushRef="#br0" timeOffset="52543.436">16640 6732 0,'28'0'47,"-28"28"-47,-28 0 15,0-1 1,0 1 0,0-28-1,-27 0 1,27 0 0,-28 0-1,-28 0 1,56 0-1,-84 0 1,57 0 0,27 0-1,-84-55 1,28-1 0,-111 28-1,167 0 1,0 0 15,28 0-15,-28 0-1,28 0 1,0 0 0,0-28-1,0 0 1,0 28-1,0-27 1,28-1 15,0 28-15,0 0 15,28 0-15,-56 0 15,56 0-15,-29-28 46,1 56-62,0 0 16,56 0-1,-28 0 1,83 0 0,-83 0-16,28 0 15,56 28 1,27 0 0,-139-28-1,0 0 1,28 0 15,-28 0-15,0 28 140,-28 0-140,0 28-1,0-28 1,0 0-16,-56 83 15,0 1 17,28 0-17,0-56 1,0-28 140,0-28-140,0 0-1,0 0 1,-55 0 0,27 0-1,-56 0 1,1 0 0,-1 0-1,-28 0 1,57 0-1,55 0 1,0 0 0,28-28 140,0-28-140,0 0-1,0 0 1,0-56-1,0 1 1,0 55 0,0 0-1,0 28 17,0 0 249,83 28-266,57 0-15,-84 0 16,56 0 0,223 0-1,-224 0 1</inkml:trace>
  <inkml:trace contextRef="#ctx0" brushRef="#br0" timeOffset="57574.994">16138 7430 0,'28'0'94,"-1"0"-79,57 56-15,-28-56 16,56 28-16,-84-28 16,83 0-1,-55 28 1,0-28 0,0 0-1,-28 0 1,28 0 46,-28 0 63,-1 0-109,1 0-16,0 0 16,0 0-16,28 0 15,0 0 1,-28 0 15,0 0-15,28 0-1,27 0 1,-27 0 0,0 0-1,0 0-15,0 0 31,-28 0 16,0 0-31,-1 0 0,1 0-1,0 0 16,0 0 48,0 0-64,28 0 1501,0 0-1516,28 0 15,167 0 1,-84 0 0,1 0-1,-56 0 1,-57 0 0,1 0-1,0 0 1,84 0-1,27 0 17,29 0-17,-85 0 1,29 0 0,-28 0-1,-84 0-15,111 0 16,-55 0-1,0 0 1,-29 0 15,57 0-15,-28 0 0,28 0-1,-57 0 1,-27 0-1,28 0 17,-28 0-32,0 0 15,28 0 1,56 0 0,-29 0-1,-27 0 1,0 0-1,-28 0 1,0 0 0,83 0-1,1 0 1,0 0 0,-56 0-1,0 0 1,-1 0 15,57 0-15,28 0-1,-1 0 1,-27 0 0,-56 0-1,28 0 1,-1 0-1,1 0 1,0 0 0,0 0-1,111 0 1,-83 0 0,-29 0-1,29 28 1,-56-28 15,0 0-15,55 28-1,1-28 1,-28 27 0,-56-27-1,56 28 1,-1-28-1,-27 0 1,0 0 0,0 0-1,-28 0 1,28 0 0,55 0-1,1 0 1,28 0 15,55 0-15,-27 0-1,-57 0 1,1 0 0,-84 0-16,84 0 15,-1 0 1,57 0-1,-29 0 1,-83 0 0,0 0-1,28 0 1,-1 28 0,-27-28-1,56 28 1,-56-28-1,-28 0 17,28 0-17,-28 0 1,-1 0 0,29 0-1,-28 0 1,28 0-1,-28 0 17</inkml:trace>
  <inkml:trace contextRef="#ctx0" brushRef="#br0" timeOffset="59455.477">16836 8436 0,'0'-28'63,"0"-28"-32,28 56-31,-1 0 16,57 0-16,-56 0 15,112 0 1,-1-28 0,141 28-1,-1 0 1,28 0-1,-28 0 17,-167 0-32,-29 0 0,57 0 31,56 0-15,-29 0-1,56 0 1,-27 0-1,83 0 1,-195 0 0,0 0-1,-29 0 1,113 0 0,55 0-1,1 0 1,-57 0-1,1 0 17,-113 0-17,113 0 1,111 0 0,-167 0-16,195 0 15,-84 0 1,1 0-1,-1 0 1,0 0 0,1 0-1,-1 0 1,-55 0 0,-85 0-1,-55 0 1,0 0-1,0 0 1,56 0 0,28 0 15,-57 0-15,85 0-1,28 0 1,-29 0-1,57 0 1,-85 0 0</inkml:trace>
  <inkml:trace contextRef="#ctx0" brushRef="#br0" timeOffset="60255.961">17059 9246 0</inkml:trace>
  <inkml:trace contextRef="#ctx0" brushRef="#br0" timeOffset="61807.484">16864 10670 0,'55'-56'62,"29"56"-62,-28 0 16,84 0-16,27 0 16,671 0-1,-392 0 1,29 0-1,1033 0 1,-950 0 0,-27 0-1,-113 0 17,-83 0-17,-279 0-15,0 0 16,-28 0-1,28 0 1,-28 0 15,0 0 16</inkml:trace>
  <inkml:trace contextRef="#ctx0" brushRef="#br0" timeOffset="64166.804">16584 11229 0,'28'-28'78,"0"28"-78,28 0 15,0 0-15,28-28 16,111 28 0,0 0-1,85 0 1,-85 0-1,-83 0 1,-28 0 0,-29 0-1,29 0 1,28 0 15,-28 0-15,-1 0-1,-55 0-15,0 0 16,28 0 0,0 0-1,83 0 1,1 0 0,0 0-1,-84 0 1,27 0-1,-27 0 1,56 0 0,55 0-1,85 0 17,27 0-17,-84 0 1,1 0-1,27 0 1,0 0 0,29 0-1,194 0 1,1 0 0,-28 0-1,0 0 1,-28 0-1,-28 0 1,-140 0 0,-167 0-1,-28 0 1,27 0 31,1 0-32,0 0 1,-28 0 0,0 0-1,28 0 63,-28 0-62,0 0 0,0 0-16,27 0 15,29 0-15,112 0 16,-57 0 15,-111 0-15,28 0-1,-28 0 1,28 0 0,28 0-1,27-56 1,-55 56-16,0 0 16,0 0 15,-28 0 16,0 0-47,-1 0 15,1 0 1,0 0 15,0-28-15</inkml:trace>
  <inkml:trace contextRef="#ctx0" brushRef="#br0" timeOffset="66619.846">16473 12123 0,'-56'0'125,"28"28"-109,0-28-16,-28 0 16,-28 0-1,29 0 1,-1 0-1,0 0 1,28 0 15,0 0-15,0 0-16,0 0 16,0 0 15,0-28-16,28 0 1,0 0 15,0 0-15,0 0 0,0 0-1,0 0 1,0-28-1,56 28 1,-56 0 0,28 28-1,-28-28 1,84 28 0,-56-55 15,28 55-16,-28-28 1,27 28 0,1 0-1,0 0 17,-28 0-32,0 0 15,84 0 1,-1 0-1,-55 28 1,-56-1 0,28-27-1,0 0 1,-28 28 109,0 28-109,0-28-16,0 0 15,0 0-15,0 0 16,0 0-1</inkml:trace>
  <inkml:trace contextRef="#ctx0" brushRef="#br0" timeOffset="69967.48">15914 12653 0,'28'0'62,"0"0"-46,0 0-16,28 0 16,0 0-1,83 0 1,1 0 0,-1 0-1,57 0 16,-140 0-31,83 0 16,1 0 0,0 0-1,-1 0 1,112 0 15,-139 0-15,0 0-1,-1 0 1,-55 0 0,84 0-1,-28 0 1,-1 0 0,-83 0-1,28 0 16,0 0-15,0 0 0,-28 0-1,0 0 1,-1 0 0,1 0 77,0 0-77,0 0 0,0 0-1,28 0 32,-28 0-31,0 0-1,0 0 1,28 0 0,-28 0-1,-1 0 1,1 0 15,0 0-31,0 0 125,0 0-125,0-56 78,0 56-62,-28-27-16,0-29 31,0 28-15,0 0-1,28-28 1,-28 28 0,0 0-1,0 0 32,28-28 0,-28 0-16,28 29 32,-56 27 171,0 0-234,-28 0 16,28 0-16,0 0 15,0 0 1,-55 0 0,-1 0-1,0 0 1,-28 0 15,29 0-15,-29 0-1,28 0 1,0 0 0,-55 0-1,55 0 1,0 0-1,-55 0 1,27 0 0,0 0-1,1 0 1,-29 0 0,-83 0-1,83 0 1,28 0 15,-27 0-15,55 0-1,-28 0 1,29 0 0,55 0-16,0 0 15,0 0 1,-28 0-1,28 0 1,-56 0 0,28 0-1,1 0 1,27 0 109,0 0-78,0 0-32,0 0 17,0 0 77,28 27-62,0 1-31,0 0-16,-56 0 15,56 28-15,0-28 16,0 0-1,0 0 1,0 0 0,0 28-1,0-28 1,0 0 46,0-1-46,0 1 0,0 0-1,0 0 1,0 84 0,56-28-1,139-56 1,168 0-1,-28 0-15</inkml:trace>
  <inkml:trace contextRef="#ctx0" brushRef="#br0" timeOffset="73359.971">22475 12709 0,'56'0'63,"-28"0"-48,28 0-15,-28 0 16,28 0-16,28 0 16,-57 0-1,85 0 1,0 0-1,-1 0 17,1 0-17,-56 0 1,56 0 0,-29 0-1,29 0 1,-56 0-1,28 0 1,-56 0 15,0 0-31,-1 0 16,29 0 0,-28 0-1,0 0 48,0-28-16,0 0 15,0 0-46,-28 0-16,28 1 0,-28-1 15,0-28 1,28 28 0,-28 0 15,0-28-31,0 28 15,0-28 17,0 28 46,0-28-63,-28 56 1,-28 0-16,0-27 16,-139-1-1,111 28 1,-56 0 0,29 0-1,-1 0 1,56 0-16,-111 0 31,-113 0-15,57 0-1,139 0 1,84 55 281,0-27-282,0 56 1,0-56-16,0 84 16,0-56-1,0-28 282,28-28-281,84 0-16,28 0 15,-57 0-15,57 0 16,-1 0 0,252 0-1,-111 0 1,-253 0 453,1-28-454,-28-28 1,28 28-16,0 0 16,-28 0 109,0 0-94,-28 28-16,0 0-15,-27 0 16,-1 0 0,-196 0-1,-55 0 1,168 0 0,-29 0-1,29-56 1,111 56-16,0 0 15,0 0 1,-28 0 0</inkml:trace>
  <inkml:trace contextRef="#ctx0" brushRef="#br0" timeOffset="73898.671">22392 12849 0,'0'28'31,"28"-28"-15,27 0-16,57 0 15,28 0-15,55-28 16,-83 28 15,111 0-15,-111 0-16</inkml:trace>
  <inkml:trace contextRef="#ctx0" brushRef="#br0" timeOffset="77280.223">28311 10642 0,'0'0'0,"-28"28"31,28 56-31,0 0 16,0 55-16,0-83 16,0 168-1,0 83 1,0-195-1,0-84 1,0-56 47,0-28-63</inkml:trace>
  <inkml:trace contextRef="#ctx0" brushRef="#br0" timeOffset="77930.334">28283 10922 0,'0'-28'47,"0"-84"-32,83 112-15,1-56 16,56 28-16,27-28 16,168 56-1,-279 0 1,-28 0 46,-28 56-62,0 28 16,56 0 0,-56 55-1,0 85 1,0 27-1,0-111 1,0-84 0,0-28 15,0 55-31,-28-83 16,-112 28-1,29 28 1,-113-56-1,1 0 1,83 0 0,29 0 15,83 0 0</inkml:trace>
  <inkml:trace contextRef="#ctx0" brushRef="#br0" timeOffset="80645.359">30265 12151 0,'0'0'0,"0"28"16,56-1-1,28 29 1,111 28 0,-27-84-1,-29 0 1,-27 0 0,0 0-1,27 0 1,-83 0-1,0-84 1,-56-55 0,0-29 15,-28 84-31,-28 28 16,-167-27-1,-1-1 1,1 84-1,55 0 1,113 0 0,-169 0-1,140 56 1,29 55 0,55-55-1,0 112 1,0-1-1,0-111 1,55 84 0,29-56-1,28-56 17,55-28-17,-55 0 1,0-28-1,-1-56 1,29-84 0,-56 57-1,-56-29 1,-28 84 0,0-56-1,0-83 1,0 139-1,-28 0 1,-56 56 0,-28 0-1,-27 0 17,27 28-17,56 56 1,0 0-1,-55 83 1,27 141 0,84-169-1,0-83 1,0 84 0,84-1-1,83-55 1,29-56-1,-29 28 1,1-56 0,-112 0-1,-1-56 17,1-28-17,28-139 1,-84 139-1,0 0 1,0-111 0,-56 27-1,-335-27 1,168 111 0,111 84-1,-27 0 1,-29 0-1,112 0 1,-55 28 0,-29 111 15,56-27 0,84-56-15,-28 28-1,28 0 1,0-29-16,0-27 16,0 0-1,0 0 1,0 0 0,28-28 77,0-28-93,56-56 16,-84-27-16</inkml:trace>
  <inkml:trace contextRef="#ctx0" brushRef="#br0" timeOffset="81335.528">30572 11396 0,'0'0'0,"0"-55"31,0 27-31,0-28 16,0 0 0,-167-168-1,-29 85 1,-83 27 15,-56-84-15,84 85-1,167 83 1,56 28 0,0 0 46,0 0-46,0 0 15,0 28-31,0 0 0,0-28 16,1 56-1,-85 83 1,56-83 15,56 84-15,-112-1-1,112-111 1</inkml:trace>
  <inkml:trace contextRef="#ctx0" brushRef="#br0" timeOffset="81911.769">28590 10167 0,'-28'56'46,"28"0"-30,0 0 0,0 56-16,0-29 15,0-27-15,-56 112 16,56-84 15,0-56-15,28 0 78,56-28-79,55 28-15,-55-1 16,28-27-16,195 56 15,-251-56 1,0 0 0</inkml:trace>
  <inkml:trace contextRef="#ctx0" brushRef="#br0" timeOffset="82529.607">30097 10447 0,'28'0'16,"0"0"-1,28 0-15,-56 56 16,56-1 0,167 253-1,-111-169 1,-28 1-1,-84-112 17,-28 28 30,-112-28-62,29-28 16,55 0-1,-251 56 1,-224-1 0,1 1-1,334-28-15,113 28 16</inkml:trace>
  <inkml:trace contextRef="#ctx0" brushRef="#br0" timeOffset="85083.165">16082 14246 0,'111'0'31,"-27"0"-16,56 0-15,-56 0 16,55 0-16,-27 0 16,0 0-1,-29 0 1,-55 0 218,28-28-218,-56-28 0,28-84-1,28 0 1,-56 29-1,0 55 1,0 28 0,-28 0 93,-56 56-109,56-28 16,-56 0-16,1 0 15,-57 0 1,0 0 0,-111 0-1,28 0 1,83 0-1,84 0 1,29 0 0,27 28 437,0 0-453,0 0 15,0 28-15,0 27 16,0 29 0,0 28-1,0-1 1,0-83 0,27-28 249,57-28-249,-28 0-16,0 0 15,56 0 1,195 0 0,-224 28-1,-55-28 1</inkml:trace>
  <inkml:trace contextRef="#ctx0" brushRef="#br0" timeOffset="89975.034">16138 14525 0,'55'0'62,"1"0"-62,0 0 16,0 0-16,0-56 15,28 56 1,-29 0 0,-27-56-1,0 56 17,0 0-1,56-84 0,-56 56-15,28 0-1,0 28 32,-29-55 141,-27 27-173,28 0-15,-28 0 16,28-28-16,0-28 16,0 56-1,0-56 1,-28 29-1,0 27 1,0 0 0,0-28-1,0-28 1,0 56 0,0 0-1,0 0 16,0 0-15,-56 28 0,-55 0-1,-85 0 1,56 0 0,1 0-1,-29 0 1,-55 0-1,28 28 1,83-28 0,28 28-1,84 0 173,0 28-173,0 28-15,0 0 0,0 27 32,0 1-17,0-28-15,0 195 16,28-195 0,0-56 155,0-28-155,0 0 0,56 0-16,55 0 15,57 0 1,-29 0 0,29 0-1,-85 0 1,-83 0-1,0 0 1</inkml:trace>
  <inkml:trace contextRef="#ctx0" brushRef="#br0" timeOffset="91104.106">18064 14301 0,'0'0'0,"56"0"15,-28 0-15,195 0 16,-27 0-1,83 0 17,-167 0-17,334 0 1,-139 0-16,252 0 16,-57 0-1,1 0 1,-112 0-1,55 0 1,113 0 0,83 0-1,112-55 1,-28 27 0,-56-28-1,-84 56 1,-27 0 15,-280 0-15,-196 0-16,-27 0 15,-28 0 1,-28 56 78</inkml:trace>
  <inkml:trace contextRef="#ctx0" brushRef="#br0" timeOffset="92255.273">16361 15056 0,'0'0'0,"56"0"0,-28 0 16,83 0-1,-27 0 1,112 0 0,334 0-1,28 0 1,29 0 0,-168 0-1,-29-28 1,-334 28 15,0 0-31,-28 0 31,28-28-15,0 28 0,-28 0-1,55-28 1,-55 28 62</inkml:trace>
  <inkml:trace contextRef="#ctx0" brushRef="#br0" timeOffset="94872.499">24960 17988 0,'28'0'78,"-28"28"-62,0 0-1,-28-28 1,0 0 0,0 28-1,1-28 1,-29 0-1,0 0 1,28 0 0,-56 0-1,56 0 1,0 0 0,0-56-1,0 1 1,28 27 15,0 0-15,0 0-1,0 0 1,0-56 0,0 56-1,0 0 1,0 0-1,0-28 1,28 28 0,0 0-1,28 1 1,-28 27 15,0 0-15,0 0-16,28 0 15,0 0-15,55 0 32,-55 0-17,28 0 1,-56 0 31,0 0-47,0 0 15,-28 27 32,28-27-31,-28 28-16,27 0 31,-27 0-15,0 0-1,0 0 1,0 0 0,0 0-1,0 28 1,0-28 0,0 28-1,0 0 1,0-29-1,0 1 1,0 0 125,-27-28-126,-1 0-15,-28 0 16,28 0 0,-28 0-1,0 0-15,0 0 16,1 0-1,-1 0 1</inkml:trace>
  <inkml:trace contextRef="#ctx0" brushRef="#br0" timeOffset="96471.798">16333 18352 0,'28'0'47,"0"0"-31,28-28-16,0 28 16,27 0-16,1 0 15,112-84 1,55 84-1,-195 0 1,55 0 0,1 0 15,-28 0-15,-56 0-16,0 0 15,0 0 1,55 0-1,-55 0 1</inkml:trace>
  <inkml:trace contextRef="#ctx0" brushRef="#br0" timeOffset="99046.885">16556 18352 0,'0'-28'297,"0"56"-281,0 27-1,0-27 1,0 0-16,0 0 16,0 28-1,56 0 1,-56-28-1,56 28 1</inkml:trace>
  <inkml:trace contextRef="#ctx0" brushRef="#br0" timeOffset="100519.698">16891 18296 0,'0'0'0,"-27"0"31,-1 0-31,0 28 31,28 0 1,-28-28-17,28 28 17,0 27-17,0-27 1,0 0-1,0 0 1,0 0 0,0 0-1,0 0 1,28-28 15,0 0 32,0 0-48,-1 0 17,1 0 30</inkml:trace>
  <inkml:trace contextRef="#ctx0" brushRef="#br0" timeOffset="100639.577">16919 18603 0,'28'0'31,"28"0"1</inkml:trace>
  <inkml:trace contextRef="#ctx0" brushRef="#br0" timeOffset="102585.767">17534 18687 0,'-28'28'16,"-28"0"-1,0 0 1,0 0-1,0-1 1,0-27 0,-55 28-1,-140-28 1,83 0 0,0 0-1,29 0 1,83 0-16,0 0 15,-55 0 1,27-28 0,56 1-1,-56 27 1,84-28 15,0 0 0,0-56-15,0 28 0,0-28-1,0 28 1,28 0 0,0 1-1,56 55 1,55-56-1,1 56 1,55 0 0,29 0-1,27 0 1,-111 0 0,-113 0 15,1 28 141,-28 0-157,0 0 32,0 27-47,0 1 16,0 0-1,-55 56 1,27 0 0,0-84-1,28-1 1,-28-27 109,0 0-125,-56 0 16,-28 0-16,-27 0 15,55 0 1,-195 0-1,-28 0-15</inkml:trace>
  <inkml:trace contextRef="#ctx0" brushRef="#br0" timeOffset="103894.567">16221 16145 0,'56'0'63,"0"0"-63,0 0 0,0 0 15,27 0 1,85 0 0,-28 0-1,-85 0-15,141 0 16,-1 0 0,-111 0 15,-56 0-16,28 0 1,0 0 0,27 0-1,85 0 1,-112 0 0,0 0-1,-28 0 1,-1 0 31</inkml:trace>
  <inkml:trace contextRef="#ctx0" brushRef="#br0" timeOffset="105239.238">16612 15949 0,'0'-28'16,"0"1"-16,28 27 15,168 0 1,83-28 0,-112 0-1,85 28 1,-169-28-16,-27 28 16,28 0-1,0-28 16,-56 28-15,55 0 0,-27 0-1,-28 0 17,0 0-17,0 0 1,0 0-1,0 0 1,28 0 15,-28 0 1,0 0-32,55 0 15,1 0 16,0 0-15,0 0 0,-1 0-1,1 0 1,28 0 0,83 0-1,-83 0 1,-56 0-16,83 0 15,-111 0 1,0 0 0,0 0-1,0 0 1,28 0 0,0 0-1</inkml:trace>
  <inkml:trace contextRef="#ctx0" brushRef="#br0" timeOffset="108032.439">16277 15838 0,'56'0'47,"0"0"-32,56 0-15,-57 0 16,29 0-16,0 0 16,-28 0-1,111 0 1,-83 0-16,84 0 16,27 0-1,-83 0 1,111 0-1,28 0 1,-83 0 0,-29 0-1,29 0 1,-28 0 0,27 0-1,29 0 16,111 0-15,-168 0 0,-55 0-1,-28 0 1,28 0 0,83-56-1,29 56 1,-85 0-1,-27 0 1,-56 0 0,28 0-1,-28 0 1,55 0 0,141-56-1,-140 56 1,83 0 15,-55 0-15,-1 0-1,29 0 1,55 56 0,1-56-1,-112 56 1,-56-56-1,27 28 1,1-28 0,56 0-1,55 0 1,-83 0 0,-56 0-1,28 0 32,0 0-31,28-28-1,-29 0 1,29-28 0,0 28-1,28 0 1,-29 0-1,-27 28-15,0 0 16,56 0 0,-1 0-1,29 0 1,83 0 0,-55 0-1,-56 0 1,-57 0 31,1 0-32,0 0 1,167-56 0,-139 56-16,0 0 15,0 0 1,-1 0-1,-55 28 1,84 0 0,28 0-1,-84-28 1,-1 0 15,-27 0 0,0 0-15,0 0 0,0 0-1,0 0 1,28 0 15,0 0-15,-1 0-1,29 0 1,56 28 0,-84 0-1,-28-28 1,27 0 15,-55 28-31,84-28 31,0 0-15,83-56 0,-83 56-1,0 0 1,28 0 0,-29 0-1,1 0 1,-28 0-1,-112 56 314,-28-28-329</inkml:trace>
  <inkml:trace contextRef="#ctx0" brushRef="#br0" timeOffset="111390.786">16501 16648 0,'-28'-28'47,"28"-28"-31,28 56-1,-28-28-15,83 0 16,85-28 15,27-28-15,1 56-1,-140 28 1,55 0 0,-55 0-1,56 0 1,-1 84-1,29-28 1,-28-28 0,-84 0-1,27-28 1,1 0 0,56 0-1,-28 0 1,-28 0 15,-28 0-15,-1 0-1,1 0 1,84 0 0,0 0-1,-56 0-15,27 28 16,-55-28-1,0 28 1,28-28 15,28 0-15,0 0 0,-57 0-1,1 0 1,0 0-1,28 0 17,28 0-17,-56 0-15,56 28 16,-29 0 0,-27 0-1,0-28 16,28-28-15,28-28 0,0 28-1,-1 0 1,-55 28 0,28 0-1,0 0 16,0 0-15,28 0 0,-1 0-1,-55 0 1,28 0 0,-28 0-1,28 0 1,56 0-1,-29 0 1,-27-28 0,28 28-1,-56 0 1,28 0 0,-1 0-16,57 28 15,28-28 16,-29 28-31,-27-28 32,-28 0-17,-28 0 1,28 0 0,-28 0-1,28 0 1,-1 0-1,1 0 1,-28 0 0,0 0-1,28 0 1,0 0 15,-28 0-15,83 0-1,-55 0 1,0 0 15,0-28-15,-28 28 0,28 0-1,-28 0 1,55 0-16,-27 0 15,0 0 1,0 0 0,0 56-1,27-56 1,1 0 0,28 0-1,27 0 1,-55 0-1,-28 0 17,0 0-17,-28 0 1,56 0 0,55 0-1,1 0 1,27 56-1,-83-28 1,0-28 0,-56 0-1,28 0 1,-1 0 15,1-28-15,28 0-1,-28 28-15,-28 0 32,28 0-17,27 0 17,-27 0-17,0 0 1,-28 28-1,28-28 1,0 0 0,83-112-1,-83 28 1,28 56 0,-56 0-1,0 28 16,0 0-15,55 0 0,-55 28-1,28 0 1,0 0 0,0-28-1,-28 0 1,0 0 15,0 0-15,-1 0 46,1 0-46,0 28-16,0-28 15,0 0 17,0 0 61,0 0-77,0 0 0</inkml:trace>
  <inkml:trace contextRef="#ctx0" brushRef="#br0" timeOffset="112750.862">28394 14385 0,'0'0'0,"0"168"0,56-29 16,-56 29-1,0 167 1,0 308 0,0-57-1,0 1 1,0 27 0,0-167-1,56-335 1,-56-84-1,0 0 79,-56 28-78,-111-28-1,55 28-15,-111-56 16,-168 27-16,-112 1 16,-809-28-1,167 0 1,168 0 0,195 28-1,308-28 1,390 56-1,56-56 1</inkml:trace>
  <inkml:trace contextRef="#ctx0" brushRef="#br0" timeOffset="120679.295">24262 838 0,'28'0'94,"0"0"-78,0 0-16,56 0 15,-28 0-15,-1 0 16,169 0 0,-57 0-1,-139 0 1,0 0 15,-28 28 94,-28 0-125,0-28 16,-27 56-16,-1-1 15,28-27-15,-84 84 16,-83 84 0,27-29-1,112-111 17,28-28-17,0 0 1,1 0 15,54-28 141,29 0-172,28 0 16,28 0-16,-56 0 15,55 0 1,-27 0-1,-56 0 1,0 0 31,0 0-31,0 0-1</inkml:trace>
  <inkml:trace contextRef="#ctx0" brushRef="#br0" timeOffset="121495.564">24402 1480 0,'28'0'62,"56"-56"-62,-29 56 16,29 0-16,28-55 15,27 55 1,-27-28 0,-196 28 124,56 0-124,-27 0-16,-1 0 15,28 0 1,-112 0 0,84 0-1,-55 0 1,27 0 0,28 0-1,-56 0 1,85 0-1,-29 0 1,28 0 0,0 0-1</inkml:trace>
  <inkml:trace contextRef="#ctx0" brushRef="#br0" timeOffset="124992.598">1061 4469 0,'0'56'47,"0"56"-32,0 27-15,0-55 16,0 28 0,0 251-1,84 307 1,-84 336 0,0 0-1,0-392 1,0-55-1,0 55 1,0-474 0,0 167-1,0-279-15,-28 251 16,28-55 0,0 83 15,0-28-16,0-55 1,0-1 0,0-83-1,0 167 1,-28 112 0,-28 0-1,0-84 1,-28-27-1,84-197 1,0-27 0,0-28-1,0 0 1,0 56 0,0-56 15,0 27-16,0 1 1,0 0 0,0-28 15,0 0-15,0 27-1,56 57 1,-56-28-1,0 0 1,0-1 0,56 1-1,-56-28 1,0 56 0,28-85-1,0-27 16,-28 28-15,0 0 0,0 28-1,0-28 1,0-28 0,0 0-16,28 0 31,-28-1-16,0 29 1,28-28 0,-28 0-1,0 0 1,0 28 0,0 0-1,0-28 32,0 0-31,0 0-1,0 0 1,0 27 0,0-27-1,0 28 1,0-28-1,0 28 1,0 0 0,0 0-1,0-28 32,0 0 0,0 0-31,0 0 15,0-1 281,0 29-296,0-28-16,0 28 16,0 28-16,0 56 15,0-85 1,0 1 0,-28 0-1,0-28 16,28 28-15,0-28 0,-28 28-16,28-28 47,-28 0-32,28-56 157,0-28-156,0 28-16,0 0 15</inkml:trace>
  <inkml:trace contextRef="#ctx0" brushRef="#br0" timeOffset="128684.063">838 17290 0,'0'-84'109,"0"28"-93,0 1-16,28-29 15,-1-28-15,1 28 16,28-83 0,0-57-1,28 29 1,-84 139-1,0-28 1,0-223 0,0-56-1,0 139 1,0 85 0,0-113-1,0-27 1,0 0 15,0 167-31,0-112 16,0-27-1,0 55 1,0 29 0,0 55-1,0 28 1,0-279-1,0 56 1,0 0 0,0-56-1,0-84 1,0 28 0,56 0-1,55-252 1,-83 392 15,0 83-15,28-27-1,-28 55 1,-28 29 0,28-29-1,0 56 1,-28-27-1,56-29 1,-56 28 0,0 29-1,0-29 1,0 0 0,0-27-1,-84-1 16,56-27-15,-56-29 0,0-27-1,84 83 1,-55 1 0,27 83-1,0-28 1,0 28-1,0-111 1,0-1 0,-28 112-1,28-111 1,0 139 0,0-56-1,28 29 1,0-29 15,0-28-15,0 84-1,0-55 1,0 83 0,0 0-1,0 0 1,0-28 46,0 28-46,28 0-16,196-112 16,-1 112-1,84-27 1,28 55 15,-56 0-15,643 83-1,-224 1 1,167-56 0,140-28-1,-139 0 1,-168 28-1,-28 0 1,-28 56 0,-111 0-1,-85-1 1,-55-27 0,-112-56-1,-167 28-15,195-28 16,-84 56 15,-83 0-15,-112-56 77,0 28-93,28 0 16,-28 0-16,28 0 16,55 0-1,140 111 1,140 1 0,-111-84-1,-1 0 1,-112-1-1,-55-27 17,-56 0-17,-28 0 1,0 28 0,0 84-1,-28 111 1,0-167-1,0 28-15,0 27 16,0 1062 0,0-363-1,0 336 1,-56-85 0,-84-83-1,84-587 1,-55 670 15,111-167-15,0-503-1,0-84 1,0-223-16,0 83 16,0-167-1,-28 56 1,0-56-1,28 56 1,0-1 0,0 1-1,0-28 1,0 0 0,0 0-1,0-28 16,0 0-15,-56 27 15,-56 29-15,56 0 0,-139 0-1,-56 56 1,83-113-1,-251 57 1,-530 84 0,-949-56-1,613-112 1,-83 0 0,140 0-1,613 0 1,-250 0-1,-280 0 17,559 0-17,-168 0 1,531 0 0,-1 28-16,-194 27 15,55-55 1,195 0-16,112 0 15,28 56-15,0-56 16,84 0 297,-28 0-298,28 0-15,28 0 16,0 0-16</inkml:trace>
  <inkml:trace contextRef="#ctx0" brushRef="#br0" timeOffset="130430.739">13737 14860 0,'0'0'0,"-56"56"16,0-56 0,0 56-1,0-28-15,-111 55 16,55 29-1,0 56 1,1 27 0,111-27-1,0 55 1,0-111 0,28 0-1,83 0 1,29-29 15,27-55-15,-83 0-1,-28-28 1,-28 0 0,28 0-1,27 0 1,29 0-1,-84 0 79</inkml:trace>
  <inkml:trace contextRef="#ctx0" brushRef="#br0" timeOffset="130771.146">13681 15977 0,'0'-28'0,"56"0"16,27 28 0,85 0-1,55 0-15,56 0 16,-139 0 15,-112 0-31</inkml:trace>
  <inkml:trace contextRef="#ctx0" brushRef="#br0" timeOffset="131059.694">14155 15363 0,'0'28'16,"0"28"-16,0 27 15,0 169 1,0 111 15,0-251-15,0-84-1,0-56 17,56-28-17,-56 28 1</inkml:trace>
  <inkml:trace contextRef="#ctx0" brushRef="#br0" timeOffset="131744.915">14462 15530 0,'28'-28'16,"28"1"-16,0-1 31,223-28-15,-83 0-1,-29 28-15,-55 0 16,-84 0-1,-56 112 48,-84 0-47,28 27-16,-55 169 15,27-113 1,0-27-1,85-140 17,-1 56-17,28-28 48,28-28-63,-1 0 15,57 0-15,0 0 16,111 112 0,-27-57-1,-84-27 1,-168-28 93</inkml:trace>
  <inkml:trace contextRef="#ctx0" brushRef="#br0" timeOffset="132055.287">14574 15894 0,'84'0'16,"83"0"-1,-111 0-15,84 27 16,139 1-1,-167 0 1,-29-28 15,-55 0-31,28 0 16</inkml:trace>
  <inkml:trace contextRef="#ctx0" brushRef="#br0" timeOffset="135087.118">15635 16955 0,'0'0'0,"-28"28"0,-28 28 15,28-56 1,-55 56-16,55-56 16,-224 55-1,29 1 1,56-56 0,-57 0-1,-111 0 1,28 0-1,112-28 17,-1 0-17,1-83 1,55-29 0,-55 0-1,83 57 1,28-197-1,84 85 1,0 83 0,0-83-1,0 83 1,0-56 0,0 84-1,84-55 1,56-1-1,-85 112 1,113-84 15,-28 84-15,139-83 0,-56 83-1,56 28 1,28 0-1,-55 0 1,-1 0 0,-56 0-1,-27 0 1,-28 28 0,-85 0-1,29 83 16,-56-83-15,0 28 0,0 28-1,-28-28 1,0 56 0,0 55-1,0 57 1,0-1-1,56 112 1,-56-223 0,28 0-1,-28-28 1,0-29 0,28-27-1,-28 0-15,0 0 94,0 0-78,-56 56-16,-28-56 31,-84 0-31,57 28 15,-196-28 1,111-28 0,-306 0-1,250 0-15,-166 0 16,110 0 0,169 0-1,83 0 1,0 0 46,0 0-46,-27 28 0,-1-28-1,28 0 63,56-28 79,28 0-142,-28-28 1,0 0-1,0 0 1,56-84 0,-28 1-16,-28 27 15,56-195 1,-56 27 0,55 85-1,-55-56 1,0 83-1,0 56 1,28 28 0,-28 56 15,0 1 0,84-1 188,56 28-219,-85 0 16,85 0-16,0 0 15,55 0 1,168 0-1,56 0 1,-335 0 0,-56 0 15,83 0-15,-55 0-1,-28 0 1,28 0 156,0 0-172,27 0 15,29 0-15,28 28 16,-1-1 0,-55 1-1,-28 0 1,0-28-1,-28 0 1,0 0 0</inkml:trace>
  <inkml:trace contextRef="#ctx0" brushRef="#br0" timeOffset="136279.45">13429 14218 0,'0'-28'31,"-83"28"-31,27 0 16,-84 0-16,-139-168 15,-28 28 17,56-27-17,55 55 1,29-139-1,83 139 1,84 0 0,0-27-1,139 55 1,141-28 0,-57 28-1,-28 84 1,-27 0-1,-28 28 1,-85 28 0,-55 28-1,56 0 17,-56 27-17,0 141 1,-83-224-1,55 28 1,-56 27 0,56-55-1,0-28 95</inkml:trace>
  <inkml:trace contextRef="#ctx0" brushRef="#br0" timeOffset="137504.299">12564 13463 0,'-28'0'15,"28"28"1,0 28 0,0 168-1,0-29 1,0-27-1,0 83 1,0 140 0,0 84-1,-28 112 1,-28-57 15,-28-27-15,-55 0-1,55-308-15,-28 141 16,29-225 0,-85 29-1,-55 0 1,167-84 0,-223 27 15,195-27-16,-56-28 1,112-28 15,1 0 1,-29-112-17,28 85 1,28-29-1,-28 0 1,28 0 0,-28 28-1,28 0 1,0 0 62,-28 28-62,28-28-1,0 0-15</inkml:trace>
  <inkml:trace contextRef="#ctx0" brushRef="#br0" timeOffset="138575.21">10889 17905 0,'-28'28'31,"0"0"-31,-28-1 16,-56 1-16,-55 56 15,55-28 17,84-56-17,0 0 204,28 28-203,28 0-16,-28 0 15,56 0 1,-28 28-1,0-28 1,-28 0 0,0-1-1,0 1 17,0 28-1,0-28 16,0 0 31,0-56 62,0-28-140,28 56 16,-28-28 15,28 0 16,-28 1-31</inkml:trace>
  <inkml:trace contextRef="#ctx0" brushRef="#br0" timeOffset="141768.724">11419 17653 0,'-28'0'47,"-28"56"-47,-27-28 0,-29 84 0,0-56 31,-55 27-31,-196 57 31,251-112-15,56-28-1,0 28 1,-27 0 0,-1-28-1,56 0 1,0 0 46,84 28 95,0 56-157,0-1 15,55-27 1,113 112 0,-113-84-1,-83-56 1,0-28 15,-28 28 125,28-28-156,28-28 94,-56 0-78,0 0-1,28 0-15,28-28 16,27-56 0,-83 1 15,112-85-16,28 28 1,-56 29 0,55-29-1,-55 56 1,-56 84 0,0 1-1,-28-1 1,0 0 62,-56 56 63,-28 55-141,0-27 15,-27 28-15,-57 28 16,1-28-16,111-56 15,-223 139 1,139-111 0,84-28-1,28-28 1,-28 28 0,1-28 15,-1 0-31,-84 0 15,112 0 1,112 56 218,-28-28-234,0 28 16,27-1 0,1 1-16,-84-28 15,84 84 1,-28-28 0,-28-56-1,0-28 1,0 28 203,-1-28-204,1-56-15,28 0 16,-28 0-1,28 0-15,56-84 16,111-55 0,-111 55-1,27 1 1,1 27 0,-56 28-1,-56 28 16,27 28-15,-55 0 15,56 0-15,-56 0 15,-56 28 141,1 28-156,-1-28-16,0 0 15,28 0 1,0 28 0,-84 28-1,-27 0 1,27-28-1,28 56 1,-223 28 0,196-57-1,55-27 1,-112 84 0,-27-56-1,139-28 16,28-28 110,0 0-125,-56 0-1,28-56-15,56 0 16</inkml:trace>
  <inkml:trace contextRef="#ctx0" brushRef="#br0" timeOffset="145683.891">28143 6201 0,'-56'0'16,"28"0"15,-27-56-31,-113 28 16,112 28-1,-111 0 17,-1 0-17,84 0 1,-83 0 0,55 0-1,0 28 1,85 0-1,-29 84 1,28 55 0,28 85-1,0-1 1,0-27 0,28-1-1,28-55 1,-56-57 15,0-83-15,0 0-1,0 0 1,-28 0 0,0-28-1,0 0-15</inkml:trace>
  <inkml:trace contextRef="#ctx0" brushRef="#br0" timeOffset="145967.611">26747 7346 0,'0'0'0,"196"-56"15,-113 0-15,197 29 32,-85 27-17,-28 0 1,-83 0 0,-28 0-1,0 0 1,56 55-1,-1-55 1,29 0-16</inkml:trace>
  <inkml:trace contextRef="#ctx0" brushRef="#br0" timeOffset="146967.283">28674 6732 0,'0'0'0,"-112"-28"16,-28 0-1,1 28-15,-29 0 16,-27 0-1,55 0 1,84 28 0,-27 28-1,83-28 1,-56 55 0,56-27-1,0 0 1,0-28 15,28-28-15,83 0-1,141-56 1,-141-28 0,-27 1-1,-84 27 1,28-28-1,0 140 95,0 28-110,0 83 15,0-111-15,27 112 16,1-29 0,56 420-1,-56-28 1,-28-336 0,-28-83-1,-28-112 1,-28 0-1,-28-28 1,-139-56 0,-28-28-1,139 1 1,84 111-16,0 0 16,0-28-1,56-56 16,140-28 1,55 28-17,56 29 1,28 55 0,-111 0-1,-168 0 1,27 0-1,-55 55 1</inkml:trace>
  <inkml:trace contextRef="#ctx0" brushRef="#br0" timeOffset="147903.907">12061 17709 0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07:21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27005 5398 0,'0'0'0,"-53"17"0,-35 1 16,-35-18-16,-124 53 31,229-53-15,53 0 15,89-53-31,-71 35 16,105-17-1,442-18 1,159 53 0,511 0-1,-142 0 1,-475 0-1,-582 18 1,-71 17 47,-71-17-63,1 34 15,-72 1 1,-175-35-1,-1200 53 1,370-71 0,336 0-1,352 0 1,301 0 0</inkml:trace>
  <inkml:trace contextRef="#ctx0" brushRef="#br0" timeOffset="3399.296">1834 4533 0,'0'0'0,"36"-17"31,-1-1-15,-17 18-1,17-35 1,141-18 0,-17 35-1,0 0 1,52 1-1,142 17 1,-265 0 0,71 0-1,176 0 1,-105 0 0,-54 0 15,-88 0-16,-35 0 1,-18 0 0,36 0-1,0 0 1,34 0 0,-69 0-1,-19 0 1,19 0-1,-1 0 1,18 0 0,17 0-1,1 0 1,-36 0 0,18 17-1,-53 1 16,53 17-15,-18 1 0,1-19-1,34 19 1,1-1 0,-36 0-1,-17-35 1,-18 18 15,17-18-15,1 17-16,-1-17 15,19 18 1,-19-18 0,1 0 15,0 18-16,-1-1 1</inkml:trace>
  <inkml:trace contextRef="#ctx0" brushRef="#br0" timeOffset="9427.675">5309 4674 0,'18'0'47,"17"0"-47,36 0 16,-1 0-16,107 0 15,34 0 16,-70 0-15,106 0 0,0 0-1,-88 0 1,0 0 0,-71 0-1,0 0 1,0 0-1,-35 0 1,0 0 0,18 0-1,-18 0 1,35 0 0,-17 0-1,-1 0 16,-35 0-15,1 0 0,17 0-1,17 0 1,18 0 0,1 0-1,-37 0 1,19 0-1,0 0 1,17 0 0,70 18-1,1-18 1,-71 0-16,18 0 16,35 35 15,-52-35-16,-1 0 1,-18 0 0,1 0-1,105 0 1,-70 0 0,18 0-1,-36 0 1,-35 0-1,0 0 1,35 0 0,18 35-1,-36-35 1,18 18 0,-35-18-1,-17 0 32,-1 35-31,-18-35-1,19 0 1,-1 0 0,0 0-1,1 0 48,-1 0-63,-17 0 15,17 0 1,18 0 390,-36 0-375,1 0-31,0 0 16,-1 0-16,19 0 16,-19-17-1,1-1 1,-1 18 0,1 0 15,0 0-16,-18-18 1,17 1 0,54-36-1,-18 18 1,-36 35-16,19-36 16,-19 36-1,1-17 1,17-1-1,1 0 1,-1-17 0,35 0-1,-70 17 1,53-17 15,-35 35 16,0-18-31,-18 1 15,0-1-15,35-17-16,-17 17 15,-18-17 1,0 17-1,0 1 1,0-1 0,0 0-1,0-35 1,0 18 0,0 0-1,0 0 16,35-1-15,-35 19 15,17-36 16,-17 35 172,-17 0-219,-54 18 16,-17 0-16,70-17 15,-52 17 1,35-35-1,17 35 1,-17 0 0,-54-18-1,-87 18 1,17 0 0,1 0-1,69 0 16,19 0-15,-18 0 0,-36 0-1,-35 0 1,-35 0 0,-35 0-1,70 0 1,71 0-1,-71 0 1,18 0 0,-106 0-1,36 0 1,87 0 0,1 0-16,52 0 15,-35 0 1,-52 0 15,-89 0-15,35 0-1,-35 0 1,71 0 0,70 0-1,-35 0 1,0 0-1,-71 0 1,-70 0 0,-1 0-1,107 0 1,88 0 0,-36 0-1,-175 0 16,175 0-15,-52 0 0,70 0-1,35 0 1,18 0 0,-141 0-1,53 0 1,-17 0-1,16 0 1,37 0 0,-19 0-1,-52 0 1,-36 0 0,-17 0-1,35 0 1,106 0 15,17 0-15,-70 0-1,-18 0 1,-53 18 0,36-1-1,0 18 1,123-35-1,17 0 1,-16 0 31,16 18-31,1-18 171,35 18-171,-18-1-1,18 1 1,0 70 0,0 0-1,0 1 1,0-1-1,0-18 17,0 36-17,0 0 1,18-18 0,-18-53-1,0 18 1,0-35-1,0 35 1,0-18 0,0 1-1,0-1 17,18-18 171,35-17-188,-1 0 1,1-35 0,-17 35-16,140-35 15,36 0 1,17 17 15,-35 0-15,-123 18-1,70 0 1,35 0 0,-35 0-1,53 0 1,18 0-1,-89 0 1,-87 0-16,-1-35 16,18 17-1,53 18 1,-36 0 0,-34 0-1,34 0 16,-52 0-31,17 0 32,0 0-17,71 0 1,-71 0 0,36 0-1,-18 0 1,35-35 15,-17 17-15,70-17-1,-18 35 1,71-17 0,0-19-1,18 19 1,0-36-1,-54 53 17,72 0-17,-36-18-15,123-17 16,-35 35 0,-52 0-1,-19 0 1,36 0-1,18 0 1,-53 0 0,-1 0-1,54 0 1,-142 0 0,54 0-1,17 0 1,53 0-1,-124 0 17,53 0-17,-17 0 1,0 0 0,0 0-1,-89 0 1,-17 0-1,18 0 1,17 0 0,-35 0-1,53 0 1,35 0 0,-106 0-1,0 0 1,18 0-1,18-35 17,-1 35-17,19 0 1,-54-18 0,0 18 46,18 0-46,-35 0-16,-1 0 15,19 0 63</inkml:trace>
  <inkml:trace contextRef="#ctx0" brushRef="#br0" timeOffset="21031.894">2932 10084 0,'27'0'62,"1"-28"16,0 28 16,0 0-78,0 0-1,0 0-15,0 0 16,28 0-1,56 0 1,-1 0 0,1 0-1,0 0 1,-29 0 0,29 0-1,-56 0 1,-28 0-1,111 0 1,1 0 0,0 0-1,-29 0 17,-27 0-17,-56 0 1,0 0-1,0 0 1,83 0 0,-27-56-1,-28 56 1,28 0 0,83 0-1,57 0 1,-29 0-1,-167 0 1,0 0 0,0 0 31,28 0-32,0 0 1,-1 0-1,-27 0 1,0 0 0,56 0-1,-28 0 1,-28 0 46,0 0-46,0 0-16,0 0 16,-1 0-16,29 0 31,-28 0 16,0 0-47,0 0 15,0 0 1,56 0 0,-28 0-1,55 0 1,-83 0 0,0 0-1</inkml:trace>
  <inkml:trace contextRef="#ctx0" brushRef="#br0" timeOffset="22347.619">8990 9497 0,'28'0'31,"0"0"-15,28 0-1,0 0-15,0 0 16,83 28 0,-55 0-1,-56-28 1,-28 28 15,28 0-15,-28 0 15,0 0-15,0 0-1,0 83 1,0-55 0,0 0-1,0-28 1,0 0-1,-28 56 1,0-29 0,0-27-1,0 0 1,0 0 0,0 0 15,0-28-16</inkml:trace>
  <inkml:trace contextRef="#ctx0" brushRef="#br0" timeOffset="23059.753">9186 10028 0,'0'0'0,"0"28"16,-56 27 0,0 1-1,56-28 1,0 0 0,-28 28-1,28-28 16,-28 0 48,28 28-64,28-56 1,28 0-1,0 0 1,55 0 0,1 0-1,-56 0 1,-28 0 31</inkml:trace>
  <inkml:trace contextRef="#ctx0" brushRef="#br0" timeOffset="24059.833">14965 6285 0,'0'56'63,"0"-28"-48,0 55 1,0 1-1,0 28 1,0-56 0,0 28-1,0-29-15,0 1 16,0 0 0,0 0-1,0-28 1</inkml:trace>
  <inkml:trace contextRef="#ctx0" brushRef="#br0" timeOffset="27755.96">14965 6424 0,'28'-28'94,"0"28"-78,56 0-16,27 0 31,29 0-15,-84 0-1,0 0 1,-29 0 15,1 0-15,28 0-1,-28 0 1,0 0 15,0 0-15,0 0 15,-28 28 16,0 0-31,0 0-1,28 0 1,0-28 46,0 0-62,-28 28 16,28 0 0,0-28-16,-1 0 31,-27 28 94,0 28-109,0 28-1,0-28-15,0 27 16,0 1-16,0 28 15,0-28-15,0 27 16,0 29 0,0-112-1,0 28 1,0-28 234,-27-28-234,-1 0-16,-112 56 15,112-1-15,-56-55 16,28 0 15,-55 0-15,-1 0-1,56 0 1,28 0 15,0 0-15,1 28-16,27 0 15,-28-28 17,28-28 218,0-27-235,-28 27 1,28-28 0,-28 28-16,28 0 31,0-28-16,0 28 1,0 0 0,0-56-1,-28-55 1,28 27 0,0 56-1,0-28 1,0 28-1,0 1 1,0-1 0,0 0-1,0 28 32</inkml:trace>
  <inkml:trace contextRef="#ctx0" brushRef="#br0" timeOffset="31091.018">14825 6564 0,'56'-56'32,"28"56"-17,-56 0 1,0 0 15,0 0-15,0 0-1,0 0 1,0 0 0,83-56-1,-55 56 1,0 0-1,0 0 1,27 0 0,-55 0-1,28 0 95,-28 0-48,28 0-46,0 0-16,28 0 15,-1 0 1,-55 0 47,0 0-32,-28 28 156,0 28-171,0 0 0,0-28-16,0 28 31,0 0-31,-28 0 15,28-1-15,0 1 16,0 56 15,0-56-15,0 28 0,0-28-1,0-29 1,0 1-1</inkml:trace>
  <inkml:trace contextRef="#ctx0" brushRef="#br0" timeOffset="36059.722">4523 10586 0,'0'56'47,"0"28"-47,0-28 16,0 0-16,0 28 0,0-1 15,0-27 1,0 0-1,0-28 1,0 0 0</inkml:trace>
  <inkml:trace contextRef="#ctx0" brushRef="#br0" timeOffset="38260.537">4523 10586 0,'0'-28'47,"28"28"-31,0 0-1,0 0-15,0 0 16,55 0 0,1-28-1,0 28 1,-56 0-1,28 0 1,55 0 0,-55 0-1,0 0 1,-56 56 359,0 0-359,0 0-1,0-28 16,0 0-31,0 28 16,0-28 0,0 0-1,0 0 1,0 27 15,0-27 16,0 0-16,0 0-15,0 0 281,0 0-250,0 0 31,-28-28-63,0 0 1,0 28 0,0-28 15,0 0-15,1 0-16,-1 0 15,0 0 1,-84 0-1,56 0 1,-55 0 0,83 0 15,0-28 281</inkml:trace>
  <inkml:trace contextRef="#ctx0" brushRef="#br0" timeOffset="40287.597">4551 10558 0,'0'0'15,"0"28"16,-28 28-15,0-56-16,-28 0 16,28 0-16,-55 0 15,-141 0 1,57 0 0,-224 0 15,167 0-16,-27 0 1,28 0 0,83 0-1,56 84 1,29-84 0,-29 28-1,28-28 16</inkml:trace>
  <inkml:trace contextRef="#ctx0" brushRef="#br0" timeOffset="41767.622">6338 11201 0,'-28'0'62,"28"-28"-30,56 0-32,27 28 0,-27 0 31,168 0-16,83 0 1,0 0 0,-28 0-1,-223 0 1,0 0 0,-28 0-1,-112 0 110,-56 0-125,57 0 16,-57 0-16,0 0 15,-83 0 1,28 0 0,111 0-1,28 0-15,-28 0 16,0 0 0,-27 0-1,-1 0 1,0 0-1,168 0 126,0 0-125,0-28-16,28 28 15,55-28-15,1 0 16,83 28 0,84 0-1,-167 0 1,0 0-1,-113 0 1,1 0 0</inkml:trace>
  <inkml:trace contextRef="#ctx0" brushRef="#br0" timeOffset="43459.267">3155 8436 0,'28'-28'0,"0"28"16,83 0-1,113 0 1,55 0 0,642 0-1,-502 0 1,-112 0 15,-195 28-15,-28-28-1,-56 0 79,-28 27-78,-28 29-1,0-56-15,-84 56 16,0-56 0,-55 0-1,-112 0 16,111 0-15,-334 0 0,222 0-16,57 0 15,-168-56 1,224 28 0,83 28-1,28 0 1,-84 0-1,85-28 1,-29 1 0,140 27 187,55 0-188,29 0-15,-84 0 16,56 0-16,418 0 16,-83 0-1,-84 0 1,-252 0 0,-27 0-1,0 0 1,83 0 15,-83 0-15,-56 0-1,0 27 95</inkml:trace>
  <inkml:trace contextRef="#ctx0" brushRef="#br0" timeOffset="45575.529">2736 8631 0,'0'0'0,"28"-28"16,56 28-16,0 0 15,167 0 1,0 0-1,112 0 1,-28 0 0,168 0-1,139 0 1,-530 0 0,-1 0-1,-55 0-15,-28-28 16,0 28 15,-56 0 110,-28 0-126,0 0-15,0 0 16,1 0-16,-29 0 16,-195 0-1,139 0 1,-223 0-1,168 0 17,55 0-17,-27 0 1,-29 0 0,-27 0-1,195 0 1,0 0-1,84 0 173,27-28-188,85 28 16,-28 0-16,-85 0 15,253 0 1,390 0-1,-140 0 1,-139 0 0,-224 0-1,-167 0 1,-56 0 125,0 0-141,-28 28 31,29-28-16,-1 0-15,-28 28 16,-28-28 0,0 0-1,-83 0 1,55 0 0,-83 0-1,-57 0 1,85 0-1,-84 0 17,55 0-17,84 0 1,-27 0 0,27 0-1,-55 56 1,-57-56-1,1 0 1,55 0 0,140 0-1,1 0 79</inkml:trace>
  <inkml:trace contextRef="#ctx0" brushRef="#br0" timeOffset="46660.098">6142 10894 0,'56'0'0,"-28"0"31,0 0-31,0 0 16,28 0 0,83 0-1,85 0 1,-57 0 0,85 28-1,-197-28 1,-27 0 46,-28 27 48</inkml:trace>
  <inkml:trace contextRef="#ctx0" brushRef="#br0" timeOffset="48167.658">5835 10949 0,'28'0'32,"28"0"-32,0 0 15,56 0-15,-29 0 16,196 0 0,-27-55-1,-57 55 1,-27 0-1,-112 0 1,55 0 0,-83 0 15,0 0-15,0 0-16,0-28 15,-28 0 1,-28 28 140,-28 0-140,0 0-16,28 28 15,0-28-15,-55 0 16,27 28 0,28-28-1,-28 0 1,-56 0-1,1 55 1,55-55 15,0 0 63,28 0 15,84 0 16,0 0-125,0-55 16,0 55-16,27 0 16,-27 0-16,56 0 15,27 0 1,-55 0 0,-56 0 46</inkml:trace>
  <inkml:trace contextRef="#ctx0" brushRef="#br0" timeOffset="48572.1">7287 10894 0</inkml:trace>
  <inkml:trace contextRef="#ctx0" brushRef="#br0" timeOffset="50400.224">10247 11173 0,'0'0'0,"83"0"16,1 0-16,84 0 16,27 0 15,224 0-15,83 0-1,-222 0-15,194 0 16,-306 0-1,-140 0 1</inkml:trace>
  <inkml:trace contextRef="#ctx0" brushRef="#br0" timeOffset="52140.011">3099 11620 0,'0'-28'15,"28"28"1,28 0-1,-28-28-15,28 28 0,27 0 16,141 0 0,-29 0 15,56 0-15,1 0-1,55 0 1,140 0-1,-29 0 1,-334 0 0,139 0-1,-55 0 1,27 0 0,-55 0-1,0 0 1,27 0-1,-27 0 1,-84 0 0,55 0 15,85 0-15,-57 0-1,29 0 1,-29 0-1,-27 0 1,-28 0 0,-56 0 31</inkml:trace>
  <inkml:trace contextRef="#ctx0" brushRef="#br0" timeOffset="55503.246">3127 12206 0,'0'-27'141,"0"-1"-125,28 28-16,0 0 15,56 0-15,-56 0 16,55 0 0,1 0-1,56 0 1,-1 0-1,-55 0 1,28 0 0,-56 0-1,-1 0 1,1 0 15,0 0-15,-28 0-1,56 0 1,-56 0-16,0 0 16,-1 0-1,29 0 1,0 0 0,-28 0-1,28 0 1,-28 0-16,0 0 15,28 0 64,-28 0-79,27 0 15,-27 0 1,0 0-1,0 0 1,0 0 0,0 0-1,0 0 1,56 0 0,-56 0-1,27 0 1,-27 0-1,0 0 64,0 0-48,0 0 125,-28-28-140,28 28-1,28 0 48,-28 0-32,28 0-31,-28 0 16,-1 0-16,1 0 15,28 0 1,-28 0 0,28 0-1,-28 0 48,0 0-48,0 0-15,0 0 16,0 0 15,27 0-15,-27 0-1,28 0 1,28 0 0,139 0-1,-167 0 1,28 0 0,-56 0-1,28 0 1,-28 0 187,-1 0-125,1 0 0,0-28-62,0 28-1,0 0-15,0 0 16,0-28 0,0 28-1,28 0 1,-28 0 0,0 0-1,0 0 1</inkml:trace>
  <inkml:trace contextRef="#ctx0" brushRef="#br0" timeOffset="58227.498">3239 12179 0,'28'0'94,"0"0"-79,-1 0 1,113-28-1,-56 28 1,55 0 0,-27 0-1,0 0 1,27 0 0,-27 0-1,-84 0 1,28 0-1,-28 0 1,0 0 0,27 0-1,85 0 1,-56 0 15,0 0-15,-56 0-1,-1 0 1,1 0 0,0 0-1,56 0 1,0 0 0,-56 0-16,28 0 15,-29 0 1,29 0-1,0 0 1,56 0 0,-28 0-1,-1 0 17,1 0-17,0 0 1,0 0-1,55 0 1,-83 0 0,140 0-1,-85 0 1,-27 0 0,-56 0-1,28 0 1,0 0-1,-29 0 1,57 0 0,-56 0-16,28 0 62,-28 0-31,0 0-15,0 0 0,0 0-1,0 0 1,0 0 0,55 0-1,29 0 1,-56 0-1,0 0 1,-1 0 0,1 0-1,56 0 1,-28 0 15,-1 0-15,1 0-1,-28 0 1,84 0 0,55 0-1,-27 0 1,111 0 0,-167 0-1,-85 0 48,1 28 62,-28-1-94,-28 1-15,1-28-1</inkml:trace>
  <inkml:trace contextRef="#ctx0" brushRef="#br0" timeOffset="59707.743">6031 11676 0,'-56'0'79,"28"0"-79,28 28 15,0 28 16,0-1-31,0 1 16,0-28 0,0 0-1,0 0 220,0 0-220,0 0 48,0 28-32</inkml:trace>
  <inkml:trace contextRef="#ctx0" brushRef="#br0" timeOffset="61678.935">5947 11592 0,'28'-28'78,"0"28"-62,28 0-16,27 0 15,-27 0 1,84 0 0,-29 0-1,-55 0 1,28 0-1,0 0 1,0 0 0,-29-28-1,-27 28 1,0 0 0,0 0 15,0 0-16,0 0 1,0 0 62,0 0-78,-28 56 110,0-28-110,0 0 15,0 28 16,0-28-15,0 27 0,0 1-1,0 0 1,0-28 0,0 28-1,0-28 1,0 0-1,0 28 17,0-28 171,0 0-203,-28-28 47,0 0-32,28 28-15,-56-28 32,28 0-17,0 0-15,-27 27 31,-1-27-15,28 0 0,-28 0-1,28 0 1,-28 0 0,-56 0-1,-83 0 1,111 0-1,56 0 1,-27 0 0,27 0 15,0 0-15,0 0-1,0 0 1,0 0-1,-28 0 282</inkml:trace>
  <inkml:trace contextRef="#ctx0" brushRef="#br0" timeOffset="62836.751">5891 11564 0,'28'28'141,"-28"0"-141,0 0 16,0 28-1,0 0-15,56 27 16,-56-55 15,0 0-15,0 28-1,0 0 1,0-28 0,0 0 15,0 0-16,-28 0 314</inkml:trace>
  <inkml:trace contextRef="#ctx0" brushRef="#br0" timeOffset="65715.848">4607 12179 0,'-28'0'0,"0"0"15,0 0 1,-56 0 0,28 0-1,1 0 1,-1 0-16,-28-28 15,-56 28 1,29-28 0,-85-28-1,57 56 1,-57-28 15,112 28-31,-55-28 16,83 28 15,-56-28-15,29 28-1,-57 0 1,84 0 0,0 0-1,56-28 188,84 28-171,-56 0-32,0 0 0,56 0 15,-1 0 1,57 0-1,0 0 1,27 0 0,1 0-1,-1 0 1,29 0 0,-141 0-16,141 0 15,-29 0 1,29 0 15,-140 0-15,55 0-1,-55 0 1,28 0 0,56 0-1,-1 0 1,-55 0-1,-56 0 110,-28 56-109,-28-56 15,0 0-31,0 0 16,-56 0 0,-27 0-1,-141 0 1,29 0-1,83 0 1,57 0 0,55 0-1,-56 0 1,-84 0 0,29 0-1,27 0 1,84 0 15,0 0 0,0 0-15,0 0 0,1 0-1,-29 0 1,84 0 124,0 0-140,27-28 16,29 28-16,28-28 16,167 28-1,-84 0 1,141 0 0,110 0-1,-139 0 1,-279 0-1,28 0 1,-28 0 15,0 0-15,0 0 0,-56 0 93,-28 28-93,0-28-1,0 0-15,-27 0 16,-169 0-1,85 0 1,27 0 0,1 0-1,55 0-15,-84 0 16,-83 0 0,56 0-1,111 0 1,0 0-1,56 0 17,-83 0-17,-1 0 1,0 0 0,28 0-1,29 0 1,27 0 46,-28 0-46</inkml:trace>
  <inkml:trace contextRef="#ctx0" brushRef="#br0" timeOffset="68423.16">2959 12681 0,'28'0'187,"0"0"-187,0 0 16,0 0-1,0 0 1,0 0 0,0 0 15,0 0-16,0 0-15,0 0 32,28 0-17,-1 0 1,1 0 0,0 0-1,-28 0 1,84 0-1,-1 0 1,-83 0 0,28 0-1,-28 0 1,84 0 0,-1 0-1,-27 0 1,0 0-1,0 0 1,-56 0 15,-1 0-15,85 0 0,0 0-1,-28 0 1,-29 0-1,-27 0 1,28 0 0,0 0-1,28 0 1,27 0 0,-27 0-1,-28 0 1,-28 0-1,56-28 1,0 28 15,55 0-15,57 0 0,-113 0-1,1 0 1,-56 0-1,84 0 1,-1 0 0,-55 0-1,56 0 1,-56 0 0,55 0-1,-83 0 1,28 0-1,0 0 1,28 0 0,-56 0 15,28 0-15</inkml:trace>
  <inkml:trace contextRef="#ctx0" brushRef="#br0" timeOffset="71052.407">3183 13268 0,'0'-28'32,"0"0"-17,0 0 1,0 0 0,28 28-1,83-28 1,1 0-1,0 28 1,27-28 0,-55 0-1,-28 28 1,0 0 0,0 0 15,0 0-31,27 0 15,1 0 1,-28 0 0,0 0 15,-28 0-15,27 0-1,29 0 1,0 0-1,28 0 1,-1 0 0,-55 0-1,0 0 17,0 0-17,-28 0-15,56 0 16,27 0-1,-55 0 1,0 0 0,28 0 15,-1 0-15,29 0-1,28 0 1,-29 0-1,-55 0 1,28 0 0,-56 0-1,84 0 1,-29 0-16,141 0 16,-57 0-1,-111 0 1,0 0-1,-28 0 1,28 0 0,27 0 15,113 0-15,-84 0-1,-1 0 1,-83 0-1,56 0 17,-28 0-17,-28 0 1,55 0 0,-55 0 46,0 0-31,0 0-31,28 0 110,-28 0-79,0 0-15,0 0-16,0 0 15,0 0 1,0 0-1</inkml:trace>
  <inkml:trace contextRef="#ctx0" brushRef="#br0" timeOffset="73763.161">3127 13715 0,'28'0'63,"0"0"-47,0 0-16,28 0 15,-28 0-15,-1 0 16,85 0-1,56 0 1,-113 0 0,85 0-1,-112 0 17,28 0-17,-28-28 1,0 28-1,0 0 1,55-28 0,-55 28-1,28 0 17,-28 0-17,0 0-15,0 0 16,56 0-1,-1-28 1,-55 28 0,0 0-1,28 0 17,0 0-17,0 0 1,-28 0-1,0 0 1,0 0 0,27 0-1,1 0 1,-28 0 0,28 0-16,-28 0 15,0 0 16,0 0 32,0 0-63,0 0 250,-1 0-250,29 0 16,-28 0-1,0 0 1,28 0-16,-28 0 15,28 0 1,-28 0 0,28 0-1,-29 0 1,141 28 0,-140-28-1,56 0 1,-29 0-1,-27 0 1,0 0 0,28 0-1,56 0 17,-84 0-17,28 0 1,-28 0-1,-28 28 1,27 0 15,1-28-15,0 0 0,0 0-1,0 0 1,0 0-1,0 0 17,0 0-32,0 0 31,0 0-15,28 0-1,-1 0 1,-27 0 31</inkml:trace>
  <inkml:trace contextRef="#ctx0" brushRef="#br0" timeOffset="74931.89">4523 13296 0,'0'28'93,"0"56"-77,0-29-16,0-27 16,0 0-16,0 0 15,0 28 1,0-28 0</inkml:trace>
  <inkml:trace contextRef="#ctx0" brushRef="#br0" timeOffset="77947.15">4523 13296 0,'0'-28'16,"0"-28"0,28 56-1,0 0 1,0 0-16,28-28 31,27 28-15,-27 0 46,-56 28 313,0 0-359,0 0-16,0 0 16,0 0-1,0 0-15,0 28 16,0 27 15,0-27-15,0-28-1,0 0 1,0 0 453,-28-28-360,0 0-93,0-28 15,-55 28-15,55 0 15,0 0 16,0 0-16,0 0 906</inkml:trace>
  <inkml:trace contextRef="#ctx0" brushRef="#br0" timeOffset="80852.314">4523 13603 0,'0'-28'188,"0"0"-157,0 0-16,0 0 1,0 0-16,0 0 31,0 1-15,0-29 31,0 28 218,0 0-233,0 0 46,0 0-47,0 0 266,0 0-266,28 28-31,0 0 16,0-28-1,0 0 1,0 28 78,0 0-63,-1 0 47,1 0-31,0 0-16,-28 28-15,0 0 62,28-28-62,-28 28-1,0 0 17,0 0-17,0 0 1,0 0-16,0 28 31,0-28-15,0-1-1,0 1 1,0 0-16,0 28 16,0-28-1,0 0 1,0 28-1,0-28 251,-28-28-266,0 0 78,-27 0-47,27 0 32,0 0-32,0 0-15,0 0 15,0 0 47</inkml:trace>
  <inkml:trace contextRef="#ctx0" brushRef="#br0" timeOffset="82584.239">7622 13743 0,'0'-28'62,"0"0"-15,84 28-47,0 0 16,111 0-1,112 0 1,-111 0-1,27 0 1,140 0 0,84 0-1,55 0 1,-83 0 0,-307 0-1,-29 0 1,-27 0 15,0 0-15,84 0-1,-84 0 1,-29 0 31,1 0 140,0 0-77,-84 56 15,-27-56-125,-57 0 15,-27 0-15,111 0 16</inkml:trace>
  <inkml:trace contextRef="#ctx0" brushRef="#br0" timeOffset="83900.136">7455 13100 0,'0'28'47,"0"28"-32,0 0-15,0 28 16,0-28-1,0 111 1,0-55 0,0-84-16,0 0 15</inkml:trace>
  <inkml:trace contextRef="#ctx0" brushRef="#br0" timeOffset="86140.2">7455 13156 0,'27'0'78,"1"0"-62,56 0 0,-28 0-16,28 0 15,27 0 1,-27 0 0,-28 0-1,-28 0 1,28 0-1,0 0 1,-1 0 0,-27 0 15,0 0-15,28 0-1,-28 0 1,0 0-1,-28 56 267,0-28-267,0 0-15,0 0 16,0 0 0,0 56-1,0-29 1,0-27-1,0 28 1,0-28 0,0 28-1,0-28 1,0 0 296,-28-28-296,-28 0-16,28 0 31,0 0-31,0 0 16,1 0 0,-29 0-1,28 0 1,-84 0-1,0 0 1,1 0 0,83 0-1,0 0 17,-28 0-1,28 0-31,0 0 15,-28 0 1,28 0 15,1 0-15,-1 0 15,0 0 0,0 0-15,0 0 31,0 0-31</inkml:trace>
  <inkml:trace contextRef="#ctx0" brushRef="#br0" timeOffset="91923.454">8767 13659 0,'0'-28'31,"56"0"-31,-1 28 16,29 0-1,56 0 1,111 0-1,28 0 1,-27 0 0,111 0-1,-84 28 1,-56-28 0,-83 0-1,-84 0 1,-1 0-1,-27 0 1,0 0 0,0 0-1,0 0 17,-84 0 155,28 0-187,-28 0 16,-27 0-16,-1 0 15,0 0-15,-167 0 32,111 0-17,-167 0 1,0 0-1,84 0-15,27 0 16,1 0 0,167 0-1,0 0 1,-28 0 0,28 0-1,-28 28 1,1-28-1,82 0 157,57 0-172,28 0 16,28 0-16,-57 0 16,29 0-16,55 0 15,196 0 1,0 0-1,-167 0 1,-29 56 0,85-28-1,-113-28 1,-55 0 15,-56 0-15</inkml:trace>
  <inkml:trace contextRef="#ctx0" brushRef="#br0" timeOffset="93131.545">4523 13240 0,'0'56'47,"0"0"-31,0 0-16,0 27 15,0-27-15,0 0 16,0-28-1,0 28 1</inkml:trace>
  <inkml:trace contextRef="#ctx0" brushRef="#br0" timeOffset="94052.423">4523 13212 0,'28'0'63,"28"0"-63,0 0 15,-1 0-15,1 0 16,0 0-1,84 0 1,-29 0 0,-83 28-1,-28 0 95,-28-28-95,28 28-15,-28-28 16,28 28 0,-27-28 30,-1 28-30,0 0 47</inkml:trace>
  <inkml:trace contextRef="#ctx0" brushRef="#br0" timeOffset="94907.55">4830 13212 0,'0'0'0,"0"28"0,0 0 15,0 28 1,0 28-1,0-29 1,0 57 0,0 0-1,0-84 1,0 0 15,0 0-15,0 0-1,0 0 1</inkml:trace>
  <inkml:trace contextRef="#ctx0" brushRef="#br0" timeOffset="95226.963">4830 13827 0,'-28'0'47,"0"0"-32,-28-28-15,1 28 16,-29 0 0,56 0 62,0 0-47</inkml:trace>
  <inkml:trace contextRef="#ctx0" brushRef="#br0" timeOffset="96923.46">3071 14218 0,'28'0'0,"56"0"0,-56 0 16,28 0-1,-1 0 1,1 0 15,0 0-31,84 0 31,-57 0-15,1 0-16,56 0 16,27 0-1,-55 0 1,28 0 0,27 0-1,57 0 1,-29 0-1,28 0 1,-27 0 0,-57 0-1,29 0 1,55 0 0,56 0 30,252 0-30,-364 0 0,-83 0-1,28 0 1,0 0 0,-1 0-1,-27 28 1,-56-28-1,0 0 1,0 27 0</inkml:trace>
  <inkml:trace contextRef="#ctx0" brushRef="#br0" timeOffset="98475.389">3295 14748 0,'55'0'141,"-27"0"-126,28 0-15,-28 0 16,0 0 0,0 0-16,0 0 15,0 0 16,0 0-15,27 0 0,-27 0-1,0 0 1,0 0 0,28 0-1,0 0 1,-28 0-1,28 0 1,-28 0 0,0 0-1</inkml:trace>
  <inkml:trace contextRef="#ctx0" brushRef="#br0" timeOffset="100115.838">2987 14804 0,'28'0'188,"0"0"-173,0 0-15,0 0 16,28 0-1,0 0 1,28 0 0,-57 0-1,29 0 1,28 0 0,0 0-1,83 0 1,-139 0 15,28 0-15,-28 0-1,56 0 1,-28 56 0,-28-56 15,-1 0-31,1 0 15,0 0 1,0 0 0,0 0-1,28 0 1,0 0 0,0 0-1,-1 0 1,-27 0 15,28 0-15,-28 0-1,0 0 17,0 0-32,0 0 15,0 0 1,0 0 15,0 0-15,28 0 15,-29 0-15,1 0 46,0 0 16</inkml:trace>
  <inkml:trace contextRef="#ctx0" brushRef="#br0" timeOffset="102100.534">3183 14832 0,'56'0'63,"27"0"-48,29 0-15,-28 0 16,55 0-16,-27 0 16,-28 0-1,28 0 1,-29 0-1,-55 0 1,0 0 0,28 0-1,28 0 1,-56 0 0,28 0 30,-29 0-14,1 0-17,0 0 1,84 0 0,-28 0-1,0 0 1,-57 0-16,29 0 15,-28 0 1,0 0 0,0 0-1,28 0 1,-28 0 0,0 0-1,55 0 1,1 0 15,-28 0-15,28 0-1,-28 0 1,-28 0 15,27 0-15,1 0-1,-28 0 1,0 0 0,56 0-1,-56 0 1,0 0 15,0 0-15,0 0-1,-1 0 1,1 0 0,28 0-1,-28 0 1,0 0 0,0 0-1,0 0 16,0 0-15,28 0 0,-28 0 15,0 0-15</inkml:trace>
  <inkml:trace contextRef="#ctx0" brushRef="#br0" timeOffset="103763.538">3127 14273 0,'0'56'62,"0"-28"-46,0 28-16,0 0 16,0 28-16,0-28 15,0-28 1,0 55 0,-28-55-1</inkml:trace>
  <inkml:trace contextRef="#ctx0" brushRef="#br0" timeOffset="105227.222">3099 14246 0,'28'-28'62,"0"28"-46,28 0-1,0 0-15,-1 0 16,-27 0-16,112 0 31,27 0-15,29 0 0,-29 0-1,-27 0 1,-56 0-1,-56 0 1,28 0-16,-29 0 16,29 0-1,112 0 1,-56 0 0,27 0-1,-83 0 1,56 0-1,-57 0 17,57 0-17,28 0 1,27 0 0,-83 0-1,-28 0 1,-28 0-1,28 0 1,-1 0 0,29 0-1,-28 0 1,-28 0 15,0 0-15,84 0-1,-84 0 1,-1 0 156,-27 28-141,0-1-15,0 1-16,0 28 15,0 0 1,0 84-16,0-84 31,0-1-15,0 1 0,0-28-1,0 28 1,0-28 15,0 0-15</inkml:trace>
  <inkml:trace contextRef="#ctx0" brushRef="#br0" timeOffset="106203.208">6114 14637 0,'0'-56'78,"0"28"-62,28 0-16,28 28 16,56 0-1,223-28-15,391-28 16,139-28-1,113 0 1,-113-55 15,1-1-15,-503 84-16,307-55 16,-84-57-1,-111 0 1,-252 29-1,-84 27 1,-55 28 0,28-56-1,-56 57 1,28-113 0,-1 84-1,-55-27 1,0 83-1,-28 28 1</inkml:trace>
  <inkml:trace contextRef="#ctx0" brushRef="#br0" timeOffset="106723.239">14546 10530 0,'0'28'0,"0"56"15,0 28-15,0 0 16,0 83 0,0 252-1,0 112 1,0-112 0,0-168-1,0-167 1,0-56-1,0-28 17</inkml:trace>
  <inkml:trace contextRef="#ctx0" brushRef="#br0" timeOffset="107806.202">14407 10558 0,'0'-28'62,"111"28"-62,57 0 16,-84 0-16,111 0 15,56 0-15,56 0 16,363 0 0,-55 0-1,-197 0 1,-390 0-1,28 0 1,56 0 0,-56 0 15,28 0-15,-1 28-1,-55 28 1,28 0-1,0 56 1,0 28 0,-56 83-1,0 140 1,0 28 0,0 84-1,0-56 1,0-279-1,0-29 1,0-55 0,0 0 15,0-28-15,0 0-1,0 28 1,0-28-1,0 0 1,-28 28 0,-28-56-1,-84 0 1,-55 0 0,27 0-1,-278 0 1,27 0-1,112-28 1,195 28 0,-167 0-1,56 0 17,167-28-17,28 28 1,-28 0 31,28-28-32</inkml:trace>
  <inkml:trace contextRef="#ctx0" brushRef="#br0" timeOffset="109523.599">15523 11452 0,'0'0'0,"0"28"16,0 28-16,0-28 15,-28 84 1,-27 83-1,55-55 1,0 28 0,0-113-1,0 1 1,0-28 0,0-84 671</inkml:trace>
  <inkml:trace contextRef="#ctx0" brushRef="#br0" timeOffset="112516.283">15747 11257 0,'-84'0'31,"84"28"-16,0 28 1,0-29 0,0 57-1,0 84 1,0-56 0,-56-29-1,56 1 1,0-28-1,0 0 1,0 0 15,0-28-31,0 0 32,0 0-17,-56 27 1,56-27 15,0 0 0,0 0-15,0 0 0,0 0-1,-56 0 1,29 0-1,-29 0 1,0 0 0,0-28-1,28 0 17,0 0-17,0 0 1,-28 0-1,1 0 1,-1-28 31,0 28-31,112 0 155,-28 0-171,28 0 16,-1 0-16,-27 0 16,56 0-1,-56 0 1,28 0 0,-28 0 30,0 0-14,0 0-32,-1-28 93,1 0-77,0 0 0,0 28 31,-28-28-32,56 0 1,-56-28-1,0-27 1,0-29 0,28 0-1,0-28 17,56-83-17,-56 111 1,0 28-1,-1 1 1,-27 166 172,0-55-188,0 0 15,0 28 1,0 84-1,-27-84-15,-1 55 16,0 57 0,0-84-1,0 28 1,0 27 0,-28 29-1,56-112 1,0-28-1,0 0 17,-28-1 30,0 1 79,0-28-126,0 0-15,-55 0 16,27 0-16,0 0 16,-28 0-16,56-28 15,0 28 17,0-27-1,1 27-16,27-28 1</inkml:trace>
  <inkml:trace contextRef="#ctx0" brushRef="#br0" timeOffset="113187.082">15049 11983 0,'0'0'0,"-56"56"15,28-28 1,-28 28-16,0 83 16,0-27-1,1-28 1,55-56 15,0 0 110,0 0-141,83-28 15,1 28-15,0 27 16,111-27 0,-55 28-1,-56-28 1</inkml:trace>
  <inkml:trace contextRef="#ctx0" brushRef="#br0" timeOffset="113848.496">15412 9693 0,'0'0'0,"-84"167"0,-28 1 16,56-112-16,-195 251 16,-140 251 15,0-27-16,168-251 1,139-197 0,84-55-1,28-56 32</inkml:trace>
  <inkml:trace contextRef="#ctx0" brushRef="#br0" timeOffset="114324.021">15914 10223 0,'0'28'0,"0"84"16,-56-28-16,29 27 15,-57 1-15,-56 84 16,-279 306 0,-223 281-1,335-337 1,223-362 0,56-56 15</inkml:trace>
  <inkml:trace contextRef="#ctx0" brushRef="#br0" timeOffset="114860.003">16417 10447 0,'0'28'15,"-28"55"-15,-28 1 16,-28 56-16,-111 111 16,-364 476-1,336-448 1,-335 391 0,195-223-1,223-251 16,84-140-15,56-84 62</inkml:trace>
  <inkml:trace contextRef="#ctx0" brushRef="#br0" timeOffset="115404.433">16696 10922 0,'0'27'31,"0"113"-31,-28 0 16,0-56-16,-111 83 16,-85 113-16,-139 250 15,-139 29 16,83-84-15,223-252 0,141-167-1,55-84 63,83-28-78,-27-55 16,56-29-16</inkml:trace>
  <inkml:trace contextRef="#ctx0" brushRef="#br0" timeOffset="116003.095">17478 10642 0,'0'28'15,"0"56"1,0 0 0,-112 83-1,56-111-15,-139 279 16,-280 280 0,1 27-1,-57-55 1,56-140-1,252-252 1,195-167 0,0-28 31,84-56-32,0-83 1,28 83-16</inkml:trace>
  <inkml:trace contextRef="#ctx0" brushRef="#br0" timeOffset="116531.15">17199 11648 0,'-28'56'32,"0"0"-32,-28 83 15,-28 1-15,-28 55 16,-55 29-1,-29 27 1,85-111-16,-113 83 16,113-83-1,83-140 1,28 28 31</inkml:trace>
  <inkml:trace contextRef="#ctx0" brushRef="#br0" timeOffset="117036.945">17338 11899 0,'28'28'31,"-56"84"-31,-28-56 16,28 0-16,-55 83 15,-141 196 1,-83 56-1,56-83 1,167-169 0,84-111-1,0 0 79,0-56-94,112-55 16</inkml:trace>
  <inkml:trace contextRef="#ctx0" brushRef="#br0" timeOffset="117485.464">17869 12151 0,'28'0'31,"-28"28"-31,0 111 16,-56-27-16,-28 28 16,-28 83-1,-139 140 1,-168 168-1,28-84 1,28-112 0,335-335-1,1 0 1,-29 0 0,-140 0-1</inkml:trace>
  <inkml:trace contextRef="#ctx0" brushRef="#br0" timeOffset="119716.201">3071 14720 0,'56'0'16,"0"-56"-1,0 56-15,-28 0 16,139 0 0,-83 0-16,195 0 15,-28 0 1,56 0 15,-83 56-15,-29-28-1,-27-28 1,306 0 0,29 0-1,-196 0 1,-111 0-1,-141 0 1,-27 0 0,28 0-1,0 0 1,0 0 0,56 0-1,27 0 16,-111 0-15,0 0 1172</inkml:trace>
  <inkml:trace contextRef="#ctx0" brushRef="#br0" timeOffset="123019.589">2624 14692 0,'0'0'0,"28"0"16,0 0-1,28 0-15,-28 0 16,28 28-16,167 0 16,1 28-1,-57-56 16,112 0-31,28 0 32,56 0-17,-55 0 1,-1 0 0,-84 0-1,-111 0 1,27 0-1,-55 0 1,84 0 0,-1-28-1,-83 28 1,28-28 0,27 28-1,-83 0 1,0 0-1,-28 0 17,0 0-17,0 0 1,-1 0 0,1 0-1,28 0 235,-28 0-234,56 0-1,0 0-15,-28 0 16,55 0 0,1 0-1,55 0 1,29 56 0,-112-56-1,167 0 16,-195 0-31,0 0 0,83 0 32,-27 0-17,27 0 1,1 0 0,-28 0-1,-1 0 1,-27 0-1,56 0 1,-57 0 0,1 0-1,-28 0 1,-28 0 0,56 0-1,-28 0 1,-1 0 15,1 0-15,0 0 15,-28 0-15,112 0-1,-85 0 1,29 0-1,0 0 1,-56 0 0,0 0-16,0 28 15,28-28 1,-1 0 0,29 28-1,28-28 1,-28 0-1,-29 28 17,-27-28-17,0 0 1,28 0 0,0 28-1,0-28 1,83 28-1,-83 0 1,-28-28 0,56 0-1,-28 0 1,0 0 0,55 28-1,-55-28 16,56 0-15,-56 0 15,0 0-15,-1 0 0,29 0-1,-28 0 1,84 0-1,-85 0 1,29 0 0,0 0-1,-56 0 1,56-28 0,-29 28-1,1 0 1,56 0-1,0 0 17,-84 0-17,-1 0 1,29 0 0,56 0-1,-28 0 1,55 0-1,-27-28 1,-84 28 0,0 0-1,28-28 1,27 28 0,29-28-1,-84 28 1,28 0 15,-28-28-15,28 28-1,-28 0 1,-1-28 0,29 28-1,0-28 1,0 0-1,-28 28 32,0-28-31,0 28 15</inkml:trace>
  <inkml:trace contextRef="#ctx0" brushRef="#br0" timeOffset="125588.55">12061 7039 0,'0'0'0,"-28"0"0,-27 0 15,27 28 1,-28 28-1,56 28 1,0-1 0,0-27-1,0 0 1,0-28-16,28 0 16,83-28-1,29 0 1,-84 0-1,0-56 1,-28 0 15,-28 28-15,0-28 0,0 28-1,0-27 16,0 27-15,-28 28 62,28 28-78,0 55 0,0 29 16,0-28-1,0 56-15,0 111 16,0 0 0,0-55 15,0-29-15,-56-55-1,-28 28 1,56-84-1,0-56 1,0 0 0,-28 0-1,1 0 1,-1-112 0,56 84-1,0-56 1,0-27-1,0 83 1,0-28 0,28 0 15,55 0-15,85 56-1,55 0 1,1 0-1,-29 0 1,-139 0 0</inkml:trace>
  <inkml:trace contextRef="#ctx0" brushRef="#br0" timeOffset="126380.789">13374 7765 0,'-28'0'47,"0"0"-47,-28 28 16,-28 0-16,0 0 15,1 28 1,-29-28 0,56 83-1,56-27 1,0 28 0,0 28-1,140 27 1,139-27-1,-28-28 1,-83-56 0,-140-56 15,55 0-15,-55 0 15,0-28-31</inkml:trace>
  <inkml:trace contextRef="#ctx0" brushRef="#br0" timeOffset="127251.494">13848 7765 0,'0'0'0,"-56"0"15,1 0-15,-1 0 16,-56 0-1,56 84 1,0-28 0,0 28-1,56-56 17,0 27-17,-27 29 1,27 0-1,0-56 1,0 28-16,83-28 31,-55-28-31,84 0 16,0 0 0,-1 0-1,-27-28 1,-28 28-1,-28-28 1,0 0 0,0 28 15</inkml:trace>
  <inkml:trace contextRef="#ctx0" brushRef="#br0" timeOffset="128251.463">11391 9274 0,'28'-28'0,"0"-28"16,56 56-1,0-84-15,-1 28 16,113 28 0,55 0-1,140 28 1,614 0-1,-921 0 1,-56 0 0,28-28-1,-1 0 17,29-28-17,-56 56 16,28 0-15,0 0 0,83 0-1,-55 0 1</inkml:trace>
  <inkml:trace contextRef="#ctx0" brushRef="#br0" timeOffset="132492.519">11280 9162 0,'28'0'47,"83"0"-47,-55 0 16,56 0-16,55 0 16,1 0-16,195 0 15,195 0 1,-335 0-16,196 0 15,-140 0 1,-27 0 0,-57-28-1,-139 28 17,0-28 46,-28 0-78,-28 0 140,28 0-140,0-28 16,-28 28-16,55-28 16,-55-27-1,0-57 1,56-56-1,28-111 1,-84 140 0,0 27-1,0 0 1,0 1 0,0 27-1,0-28 1,0 29-1,0 55 1,0 28 0,-56-56-1,56 0 1,-56 28 15,1 0-15,-85 28-1,-56 28 1,-27-83 0,28 55-1,-112 28 1,-224-84 0,56 0-1,85 28 1,278 56-1,56 0 1,28 0 0,-28 0 15,28 0 47,28 28-62,-55-28-1,27 28 1,0-28 31,-28 28-47,28 0 15,0-28 1,-28 28 0,28-28-1,-28 56 17,29-56-1,27 28-16,-56 0 1,56 55 0,0 57-1,0 28 1,-28 83 0,28-27-1,0 55 1,0-56-1,0 57 1,0-57 0,0-83-1,0-56 1,0-56 15,0-1 16,0 1 16,-28-28-48,28 28 95,0 0-64,0 0-46,0 0 110,0 28-95,56-28 17,-28-28-32,55 0 15,-27 0-15,112 0 16,-29 0 15,140 0-15,84 0-1,308 0 1,-253 0 0,-362 0-1,0 0 142,-28 0-126,0 0-16,0 0 1,28 0 15,-28 0-15,27 0-16,29 0 16,0 0-1,0-28 1,-29 0 78,1 28-79,-28-28 16,56 28 16,-56 0 0,0 0 0,28-28 16,-56 0-63,0-28 0,28 28 15,27 1 1,-27-113-1,56 28 1,-84-28 0,0-27-1,0-1 1,28 57 0,0-57-1,-28 56 1,0-55-1,0 27 1,0 28 0,0 56-16,0-27 15,0-1 17,0 56-17,0 0 1,0 0 31,0 0-32,-28 0 63,0 28-31,0 0-47,28-28 16,-28 28-16,0 0 16,-27-56-1,-29 0 1,28 29-1,-28-1 1,-55 28 0,-57 0-1,1-28 1,-140 28 0,-28 0-1,-28 0 1,140 0-1,-57 0 1,29 0 0,223 0-1,28 0 1,-27 0 78,27 0-79,0 0 204,0 0-188,-28 28 32</inkml:trace>
  <inkml:trace contextRef="#ctx0" brushRef="#br0" timeOffset="133329.475">3741 15307 0,'-28'0'125,"-28"0"-109,29 0 0,-29 0-1,28 0-15,-56 0 16</inkml:trace>
  <inkml:trace contextRef="#ctx0" brushRef="#br0" timeOffset="134123.834">3127 15307 0,'0'-28'63,"28"0"-32,0 0-31,84 28 15,139 0 1,-84 0 0,615 0-1,-84 0 1,-140 0 0,-334 0-1,-140 0 1,-56 0-1,55 0 1,-27 0-16,28 0 16,-56 0-1,0 0 1,0 0 46</inkml:trace>
  <inkml:trace contextRef="#ctx0" brushRef="#br0" timeOffset="136515.439">3043 16452 0,'28'-28'78,"0"28"-78,56-56 16,28 56-16,55 0 15,28 0 16,1 0-15,27 0 0,-27 0-1,-29 0 1,29 0 0,-29 0-1,-55 0 1,0 0-1,-1 0-15,29 0 16,27 0 0,-27 0-1,-84 0 1,0 0 0,55 0-1,29 0 16,27 0-15,29 0 0,-1 0-1,-139 0 1,56 0 0,-28 0-1,55 0 1,-27 0-1,-28 0 1,55 0 0,1 0-1,27 0 1,85 0 0,-57 0-1,0 0 16,-83 0-15,56 0 0,-85 0-1,29 0 1,84 0 0,83 0-1,-140 84 1,-27-84-1,-84 0 1,56 28 0,-1-28-1,113 0 1,195 0 0,-335 0 15,251 0-16,-112 0 1,29 0 0,27 0-1,-28 0 1,84 0 0,-55 0-1,-1 0 1,-28 0-1,-55 0 1,-85 0 0,-55 0-1,56 0 1,-56 0 0,112 0-1,-1 0 16,1 0-15,-56 0 0,-1-28-1,-27 28 17,28-28-17,-56 28 1,28 0-1,-28 0-15,0 0 16,0 0 15,27 0 1,1 0-32,0 0 15,0 0 16,-28 0-15,0 0 0,0 0-1,0 0 1,-1 0 0</inkml:trace>
  <inkml:trace contextRef="#ctx0" brushRef="#br0" timeOffset="137387.006">3322 17430 0,'56'0'78,"84"0"-62,-84 0-16,55 0 15,57 0-15,27 0 16,755 0 0,-559 0-1,-364 0 1</inkml:trace>
  <inkml:trace contextRef="#ctx0" brushRef="#br0" timeOffset="140813.161">18511 14609 0,'0'0'0,"56"0"0,-1 0 15,85 0 1,83 0-1,-27 0 1,-1 0 0,85 0-1,110 0 1,29-28 0,-56-28-1,-56 28 1,0-28-1,0 0 17,-139 56-32,0 0 15,55 0 1,0 0 0,-27 0-1,111 0 1,0 0-1,-279 0 1,111 0 0,29 0-1,-28 0 1,27 0 0,56 0-1,-55 0 1,-28 0-1,-57 0 17,1 0-17,28 0 1,-1 0 0,29 0-1,-28 0 1,-1 0-1,1 0 1,28 0 0,-29 0-1,57 0 1,-1 0 0,1 0-1,-29 0 1,1 0-1,28 0 17,-57 0-17,29 0 1,-1 0 0,1 0-1,83 0 1,-27 0-1,139 0 1,-168 0 0,-111 0-1,-28 0 1,28 0 0,0 0-1,56 0 1,27 0-1,-83 0 17,56 0-17,-56 0 1,-1 0 0,141 0-1,-29 0 1,-83 0-1,-56 0 1,28 0 78,-28 0 93,56 0-187</inkml:trace>
  <inkml:trace contextRef="#ctx0" brushRef="#br0" timeOffset="141795.227">25854 10307 0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2:21:37.9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6061 0,'56'0'32,"56"0"-32,55 0 15,-111 0-15,84 0 16,418 0-1,252 0 1,55-28 0,57 28-1,-29-28 1,-111-27 0,-447-1-1</inkml:trace>
  <inkml:trace contextRef="#ctx0" brushRef="#br0" timeOffset="3412.656">16584 3156 0,'0'-28'16,"28"28"-1,84-28-15,-28 28 16,27 0 15,615 0-15,56 0 0,-56 0-1,391 0 1,-587 0-1,-55 0 1,-140 0 0,-140-55-1,-167 55 1,-28-56 421,0 28-437,0-28 0,-56-56 16,56 56 0,-55-55-1,-1-1 1,28 84 0,28-28-1,-56-56 1,0 29-1,-56-1 1,-83 28 15,0-28-15,55 56 0,-139-28-1,-252-28 1,-111 1-1,28 83 1,279 0-16,-224 0 16,85 0-1,111 0 1,223 0 0,-55 0-1,167 0 1,-56 0 15,56 0 32,-28 0-63,1 28 15,-1-28 1,0 0-1,28 55 1,0-55 31,0 28-31,0 28-16,0 56 15,28 56 1,0-1-1,0-55 17,112 251-17,28-28 1,-113-195 0,29-28-1,-56-84 1,56-28 124,-28 0-140,56-28 16,-56 0-16,28 0 16,55-28-1,85 0 1,-29 56 0,196-56-1,447 28 1,139-28-1,-474 56 1,-84 0-16,307 0 16,-56 0-1,-195 0 1,-85 0 0,-222 0-1,-84 0 1,0 0 15,-28 0 0,0 0-15,0 0 0,-1-56 124,-54-27-109,-1 55-31,0 0 16,-56-28-16,-28-56 31,28 1-15,1-1 0,55 112-1,-112-84 1,84 0-1,-83 0 1,111 84 0,0-55-16,-28 27 15,28 0 1,-56 28 0,1-28-1,-29 28 1,56 0-1,-56 0 17,1 0-1,-1 0-15,-28 0-1,1 0-15,-1 0 16,-223 0-1,28 0 1,-167 0 0,-336 0-1,252 0 1,55 0 0,140 0-1,168 0 1,139 0-1</inkml:trace>
  <inkml:trace contextRef="#ctx0" brushRef="#br0" timeOffset="55107.993">16193 2933 0,'0'0'0,"84"56"15,-28-28-15,167 27 16,-55-27-1,139 0 17,251 0-17,-223 0-15,308-28 16,27 28 0,84-28-1,-1 0 1,-83 0-1,-167 0 1,-168 0 0,-223 0-1,-84 0 1</inkml:trace>
  <inkml:trace contextRef="#ctx0" brushRef="#br0" timeOffset="59228.947">1117 6005 0,'84'0'62,"27"0"-46,-27 0-16,-28 0 15,111 0-15,-111 0 16,195 0 0,85 0-1,82 56 1,-222-56-16,83 0 15,-112 0 1,-27 56 0,-28-56 15,27 0-15,29 0-1,-29 0 1,-27 0-1,28 0 1,27 0 0,29 0-1,83 0 1,-28 0 0,-55 0-1,-57 0 1,57 0-1,27 0 1,28 0 15,-83 0-15,27 0 0,-83 28-1,55-28 1,-27 0-1,-28 0 1,-84 0 0,0 0-1,-1 0 17,1 0 296,0 0-281,0-28-16,-28 0-31</inkml:trace>
  <inkml:trace contextRef="#ctx0" brushRef="#br0" timeOffset="60525.176">4579 6033 0,'28'0'187,"0"0"-171,0 0 0,0 0-16,55 0 15,-27 0 1,-28 0-1,28 0 1</inkml:trace>
  <inkml:trace contextRef="#ctx0" brushRef="#br0" timeOffset="62196.522">4188 6033 0,'56'0'47,"55"0"-31,-55 0-16,0 0 15,-28 0 1,112 0 0,-57 0-1,-27 0-15,28 0 16,28 0 0,-1 0-1,1 0 1,0 0-1,-1 0 1,1 0 15,28 0-15,-29 0 0,57 0-1,-1 0 1,-55 0-1,-56 0 1,-28 0 15,0 0-15,0 0 15,0 0-15,0 0-1,-1 0-15,1 0 16,28 0 0,-28 0-1,28 0 79,0 0-78,0 0-1,-28 0 1</inkml:trace>
  <inkml:trace contextRef="#ctx0" brushRef="#br0" timeOffset="64100.394">838 5056 0,'0'28'47,"0"55"-32,0-27-15,0 0 16,0 28-16,0 28 16,28 139-1,-1-55 1,-27-29-1,0-111 1,0-28 0</inkml:trace>
  <inkml:trace contextRef="#ctx0" brushRef="#br0" timeOffset="73468.686">893 5363 0,'28'-28'16,"0"28"-1,28 0 1,112 0-1,111 0 1,-84 0 0,336 0-1,139 0 1,-279 0 0,0 0-1,-168 0 1,168 0 15,-252-28-31,141 28 16,-113 0-1,1 0 1,-85 0 0,113 0 15,223 0-16,-140 0 1,-84 0 0,-27 0-1,-57 0 1,29 0 0,-112 0-1,56 0 1,-28 0-1,-1 0 1,29-28 0,-28 28-1,-28 0-15,28-28 16,-28 28 93,0 0-15,0 0-78,-28 56-16,0 0 15,0 28-15,0 27 16,0 1 0,0 0 15,0-56-31,0 0 31,0-28-15,0 0-1,0-1 32,0 1-16,0 0 16,-28 28-31,28-28 0,-56-28-1,0 0 1,-84 84-1,-83-84 1,0 0 0,27 0-1,85 0-15,-197 0 16,29 0 0,-28 0-1,0 0 1,0 0-1,-28 0 1,28 0 0,55 0-1,1 0 1,28 0 15,-196 0-15,140 0-1,111 0 1,57 0 0,-1 0-1,56 0 1,-56 28 0,-83 0-1,139-28 1,28 0 15,-28 28-15,-27-28-1,27 0 1,0 0 0,28 0-1,0 0 16,-56 0-15,-139 0 0,195 0-1,-84 0 1,57 0 0,27 0-1,0 0 1,0 0-1,-28 0 1,0-28 0,0 28-1,28-28 95,28 0-95,0 0 1,28 0 0,-28 0-1,0-28 1,28 28 15,0 0-15,0 28 46,0-55-46,-28 27 15,28-28-15,0 0-1,-28 28 1,0 0 0,0 0-1,0 0 1,0 0-1,0-28 1,0 28 0,0-27-1,0 27 1,0 0 0,28-28 374,0 56-374,-28-28-1,28 0 32,-1 0 16,1 0-48,0 28 48,-28-28-47,56 28 15,-56-28-31,28 28 15,28 0 17,-56-28-17,28 28 1,0-28-16,28 28 16,27 0-1,-27 0 16,84 0-15,-29 0 0,85 0-1,-1 0 1,-111 0-16,84 0 16,-57 0-1,1 0 1,-56 0-1,55 0 1,-55 0 0,28 0-1,0 0 1,0 0 0,-57 0-1,29 0 16,-28 0-15,140 0 0,-29 0-1,1 0 1,-28 0 0,83 0-1,-27 0 1,139 0-1,-84 0 1,56 0 0,-111 0-1,-29 0 1,57 56 0,83-56 15,-28 0-16,-55 28 1,-112 0 0,55-28-1,-55 0 1,0 56 0,-56-56-1,-1 0 32,1 0-31,28 0 46,0 0-46,28 0-1,-56 0 1,83 0 0,-83 0-1,0 0 1,0 0 0,0 0-1,0 0 1,28 0 15,-28 0 0,-28 28 126,0 28-142,0 0-15,0 27 16,0 1-1,0 0 1,0-56 0,0 28-1,0-28 32,0 0-31,0 0-1,0 0 1,0-1 0,0 29 140,-56-28-125,56 0 0,-28 0 16,-28 0-31,28-28 0,-28 0-1,56 28-15,-55-28 16,-29 56-1,-28-56 1,-55 0 0,-57 0-1,113 0-15,-224 0 16,27 0 0,113-28-1,-28 0 16,-84 28-15,139 0 0,-55 0-1,27 0 1,29 0 0,-1 0-1,-27 0 1,-112 0-1,55 0 1,57 0 0,55 0-1,-27 0 1,27 0 0,-27 0-1,55 0 16,-56 0-15,57 0 0,55 0-1,-28 0 1,0 0 0,1 0-1,27 0 1,28 0 31,0 0-32,-28 0 17,28 0-17,0 0 1,0 0-1,0 0 32,1 0-31,-29 0 15,28 0 16,0 0-31,0 0-1,0 0 63,0 0-62,-28-56 47,28 28-48,0 0 1,28 0-16,0-28 15,-27 1 1,-1-29 0,0 56-1,28 0 1,0 0 0,0 0 15,0-28 0,0 28 0,0 0-15,0 0 0,0-27-1,0 27 1,0 0-1,0 0 32,0 0 203,28-28-187,0 56-32,-1 0-31,1 0 31,28 0-31,-28 0 16,56-56 0,0 0-1,-1 56 1,-27 0-1,84-56 1,-1 56 0,57 0-1,-29 0 1,-83 0 0,-56 0-1,28 0 16,-28 0-15,0 0 0,83 0-1,-27 0 1,-28 0 0,0 0-1,0 0 1,83 0-1,1 0 1,27 0 0,29 0-1,111 0 1,-140 0 0,-55 0-16,139 0 15,-83 0 1,27 0 15,1 0-15,-1 0-1,-27 0 1,27 0 0,29 0-1,222 0 1,-278 0-1,83 0 1,0 0 0,-111 0-1,-28 0 1,-56 0 0,-1 0-1,29 0 1,0 0 15,28 0-15,-57 0-1,-55 28 345,0 0-345,0 0-15,0 28 16,0-28-16,0 28 16,0 0-1,0 0 1,0 27 15,0-27-15,0 0-1,0 0 1,0-28 0,0 0-1,-28 0 1,28 28-1,0-28 126,-27-28-125,-29 55-1,0-55 48,28 56-63,0-56 15,-28 28 1,0 0 0,-27 28-1,27-56 1,-84 0 0,-55 0-1,27 0 1,-111 0-1,-28 0 1,56 0 15,27 0-15,1 0 0,-112 0-1,0 0 1,-56 0-1,335 0-15,-111 0 16,27 0 0,-55 0-1,-57 0 1,-55 0 0,112 0-1,55 0 1,1 0 15,-1 0-15,-28 0-1,29 0 1,27 0 0,28 28-1,56-28 16,1 0-15,-1 0 265,56-28-265,55 0-16</inkml:trace>
  <inkml:trace contextRef="#ctx0" brushRef="#br0" timeOffset="75032.658">14351 6843 0,'0'0'0,"195"196"0,-27-84 16,-1 83 0,-83-83-16,84 111 15,250 587 1,-166-83 0,-85 194-1,-27 85 1,-84-224 15,-84-112-15,-112-83-1,-55-140 1,-85 0 0,1-28-1,-84-56 1,84-112-1,-28 1 1,279-252 0,0 0-1,0 0 1,-28-28 46</inkml:trace>
  <inkml:trace contextRef="#ctx0" brushRef="#br0" timeOffset="75482.788">14016 14469 0,'0'0'0,"-28"84"16,28-28-16,-28 83 15,-84 113 1,-27 27-1,-1-56 1,140-167 15,0-28-31,0 0 32,28-28-17,167 0 1,1 0-1,278 0 1,113 0 0,-196 0-1,-336 56 1</inkml:trace>
  <inkml:trace contextRef="#ctx0" brushRef="#br0" timeOffset="77536.051">17366 5363 0,'0'0'0,"84"0"16,-56 0-1,83 0-15,85 0 16,27 0 0,-27 0-1,278 0 1,-194 0-1,27 0 1,-112 0 0,-55 0-1,27 0 1,1 0 0,-85 0-1</inkml:trace>
  <inkml:trace contextRef="#ctx0" brushRef="#br0" timeOffset="84179.792">15523 3324 0,'-28'0'15,"1"0"1,-29 28-1,28 28 1,0-28 0,28 0-1,-28-1 1,28 1 15,-28 56-15,28-28-1,0-28 1,0 84 0,0-1-1,28 141 1,0-196 0,-28 167-1,56 1 1,-56-85-1,0 141 1,0-57 0,0-27-1,0 27 1,0 1 15,0 27-15,0-111-1,-56-1 1,0 1 0,56-84-1,0 28 1,0-56 0,28-28 234,112 0-250,-57 0 15,29 0-15,0 0 16,27 0-16,57 0 15,195 0 1,55-56 0,-27 28-1,112-28 1,194-28 15,-222 84-15,28 0-1,-1 0 1,28 0 0,57 0-1,-57 0 1,308 0 0,-587 0-1,251 0 1,140 0-1,-83 0 1,-113 0 0,-278 0-16,139 0 15,-28 28 1,-28 28 15,112-28-15,28 28-1,-28 27 1,-112-55 0,-112 0-1,-83-28 1,-28 0 0,56 0-1,83 0 1,0 0-1,1 0 1,-1 0 0,-111 0-1,-168 0 79,1 0-94,-113-111 16</inkml:trace>
  <inkml:trace contextRef="#ctx0" brushRef="#br0" timeOffset="86860.873">15244 3184 0,'56'0'31,"0"0"-31,56 0 16,-85 0-16,57 0 15,0 0 1,307 0 0,-140 0-1,-55 0 1,362 0-1,307 0 1,-306 0 0,-57 28-1,-27-28 1,-84 0 0,28 0 15,55 0-16,85 0 1,55 0 0,-363 0-16,224 0 15,-84 0 1,-84 0 0,-28 0-1,84 0 1,251 0-1,-55 0 1,-113 0 0,-55 56-1,-56 0 1,84 0 0,140 0 15,-280-28-16,-196-28 1,-27 55 0,0-55-1,-28 0 1,112 0 0,-1 0-1,-27 0 1,0 56-1,-57-56 1,-27 0 0,335 0-1,-223 0 1,55 0 0,-55 0 15,-84 0-16,0 0 32,0 0-31,-1 0-16,-27 0 16,28 0-1,-28 28 188,-28 0-203,0 28 16,0 28-16,0 0 16,0 167-1,-84-55 1,84-57-1,0 85 1,-56-57 0,1-27-1,55 28 1,0-29 0,0 29-1,0-84 16,0-1-15,0-55-16,0 28 16,0 28-1,28 0 1,-28-28 0,27-1-1,1-27 1,28 28 15,-56-28-15,28 0-1,-28 0 1,56 0 0,-56 0 15,28 0 0,-56 28 32,-28-28-63,28 0 15,0-28-15,-55 28 16,-85-1-1,-55 29 1,-1-56 0,-111 0-1,224 0 1,-57 28-16,28 28 16</inkml:trace>
  <inkml:trace contextRef="#ctx0" brushRef="#br0" timeOffset="91552.131">26747 8240 0,'-28'-28'31,"0"28"-15,0 0-16,-83 28 16,27-28-1,-28 28 1,-55-28-1,-1 0 1,29 0 0,-113 0-1,-27 0 1,56 0 0,-28 0-1,55 0 1,1 0 15,-112 0-15,111 0-1,-27 0 1,-1 0 0,1 0-1,55 0 1,29 0-1,55 0 1,-55 0 0,-1 0-1,-111 0 1,-1 0 0,141 0-16,-29 0 15,28 0 16,-83 0-15,55 0 0,-139 0-1,-56 56 1,56-28 0,-56-28-1,28 0 1,-168 0-1,-27 0 1,-113 0 0,252 0-1,112 28 1,84-28 0,-1 0-1,-27 0 1,-29 0 15,85 0-15,-29 28-1,29-28 1,27 0 0,-28 28-1,1-1 1,83-27-16,-112 0 15,1 0 1,27 0 0,84 0-1,28 0 79,1 0 31,27-55-109,0-1-1,0 0-15,0 28 16,0-28 0,0-56-1,0 56 1,0-27 15,0 27-15,0-56-1,55 0 1,-55 29 0,56-1-1,-28-28 1,-28 84-1,0-56 1,0 1 0,28-1-1,0 28 1,-28 0 15,0 28 110,28 28-141,28 0 15,55 0 1,1 0-16,28 0 16,111 0-1,-139 0-15,223 0 16,335 0 0,-112 0-1,1 0 1,-29 0 15,28 0-15,-55 0-1,-28 0 1,-308 0 0,-27 0-1,139 0 1,28-28-1,84 28 1,139 0 0,-139 0-1,-139 0 1,-169 0 0,-27-28-1,0 28 32,-28 0 47,0 0-79,28 0-15,-28 0 16,55 0-16,-27 0 16,168 0-1,83 0 1,-224 0 0,225 0-1,-85 0 1,-56 0 15,57 0-15,-57 0-16,57 0 15,-85 0 1,-27 0 0,-28 0-1,-28 0 1,55 0-1,-27 0 1,83 0 0,-55 0-1,-56 0 1,-28 28 0,0-28 15,-28 28 0,0 28 16,0-28-31,0 0-16,0 0 15,0 28 1,0 55-1,84 29 1,-56 0 0,-1 27-1,29 29 1,-56-85 0,0-27-1,0 0 1</inkml:trace>
  <inkml:trace contextRef="#ctx0" brushRef="#br0" timeOffset="94667.993">15691 8491 0,'0'28'78,"0"28"-78,0 56 15,0 0-15,0-1 16,0-55 0,0 168-1,0 83 1,0-167-16,0 111 15,-56-195 1,56 0 0,0-28 46,0 0-31,0 0-31,0-1 32,0 1-1,0 0 0,0 0-15,0 28 31,0-28-32,0 0-15,0 0 16,0 0 0,28 28-1,0 0 1,0-1-1,-28-27-15,28 0 32,28 0-17,-28 0 17,-1 0-17,29-28 1,56 0-1,83 56 1,-139-56 0,140 0-1,-85 0 1,113 0 0,-29 0-16,252-28 15,0-56 1,-29 56-1,-166-28 17,-1 29-17,0-29 1,112 28 0,168 0-1,167 0 1,-196 28-1,1 0 1,-1 0 0,-250-28-16,250-28 15,-27-28 1,-29 56 0,-27-28-1,-84 56 1,-55 0-1,166-27 17,-278-1-17,223-28 1,-168 0 0,0 56-1,29 0 1,-29 0-1,0 0 1,57 0 0,-113 0-1,-111 0 1,-28-28 0,-28 0 15,56 28-16,-28-28 1,-1 0 15,29-28-15,0 0 0,-28 1-1,0-1 1,28-28-1,-56 28 1,28-28 0,0 28-16,0-27 31,-28 27-15,0 28-1,0-84 1,0 56 15,0 28-15,0 0-1,0-28 1,0-55 0,0 55-1,0-28 1,0 28-1,0 28 1,0-28 0,0 1-1,0 27 1,0 0 0,0-28-16,-28 28 15,0 0 1,0 0-1,-28 0 1,-56-28 15,-111 0-15,-28 28 0,-1 0-1,-27 1 1,84-29-1,27 56 1,29 0 0,-113 0-1,57 0 1,83 0 0,1 0-1,55 0 1</inkml:trace>
  <inkml:trace contextRef="#ctx0" brushRef="#br0" timeOffset="102108.631">15468 6843 0,'0'28'47,"0"28"-47,27 28 15,29 56-15,-56-29 16,0 57-16,0-28 16,0 55-1,0 84 1,0 29-1,0 27 1,0 84 0,0-196 15,0-55-15,0 0-1,0-57 1,0-55-1,0 0 1,0 0 0,0 0-1,0 0 1,0 55 0,0-55-1,0 0 1,0-28-16,0 0 15,0 0 1,0 0 31,0 0-31,0 28 30,28-28-30,0 27 0,-28 1 15,28 0-15,56 0-1,83 56 1,-55-112-1,56 56 1,111-56 15,-84 0-15,1 0 0,-1 0-1,0 0 1,1 0-1,111 0 1,-112 0-16,308 0 16,-28 0-1,-29-84 1,1 28 0,84 0-1,83 0 1,-84-56-1,1 57 1,-29 55 0,-55 0 15,0 0-15,195 0-1,-195 0 1,-29 0-1,1 0 1,-84 0 0,-28 0-1,0 0 1,29 0 0,-29-56-1,-224 56 1,-55 0-1,0-28 1,28 28 0,0 0-1,56-56 1,-57 56 0,1 0-1,0-56 1,0 56-1,0 0 1,28 0 0,-29 0-1,29-84 1,-56 56 15,28 0-15,0 0-1,-28-55 1,-28 27 0,28-84 15,0 28-15,-28-27-1,0-29 1,0 1-1,0-1 1,0 56 0,0 1-1,0-1 1,0-56 0,0 112-1,0-55 1,0 55-1,0 0 1,0-28 15,0 28-15,0 0 0,0 28-1,0 0 1,0-27-1,0-1 1,0 0 0,0 28-1,0 0 1,0-28 0,0 28-1,0-28 1,-28 28-1,28 0 1,0 1 0,-28-1-1,28 0 17,-28-28-17,28 0 1,-56 28-1,56 0 1,-28-28 0,28 28-1,-28 28 1,0-28 0,-28 0-1,-27 28 1,-29-27-1,-56-29 1,-223 56 0,252 0 15,-224-56-15,195 56-1,29 0 1,-57 0-1,1 0 1,-112 0 0,139 0-1,-167 0 1,28 0 0,0 0-1,0 0 1,-56 0-1,-335 0 1,223 0 0,29 0-1,27 0 17,28 0-17,-28 0 1,84 0-1,-56 0 1,-28 0 0,-139 0-1,418 0 1,-250 0 0,-197 0-1,168 0 1,1 0-1,27 0 1,223 0 0,29 0 15,83 0-15,-56 0-1,-111 0 1,139 0-1,-56 0 1,29 0-16,27 0 16,-28 0-1,29 0 1,27 0 0,28 0-1,0 0 1,0 0 296,28 28-296,0 28-16,28 27 16,0 29-1,56 28 1,-84 55-1,55 1 1,29 27 0,-84-27-1,56 167 1,-56-195 0,0 83-1,28 0 1,0-83-1,0 111 1,-28-139 0,56 27-1,-28 29 17,-1-56-17,1 55 1,-28-83-1,0-28 1,0 0 0,0-29-1,0-27 32,0-56 156,0 0-171,0 1-17,28-1 1,28 0-1,-56 0-15,56-28 16,111 0 0,-27 28-1,139 28 1,363 0 15,168 0-15,-56 0-1,-335 0-15,279 0 16,56 0 0,-112 0-1,0 0 1,168-84 0,-559 56-1,196 28 1,-57 0-1,29-56 1,-28 29 0,-56 27-1,140 0 17,-224 0-17,28 0 1,-55 0-1,-57 0 1,-83 0 0,55-28-1,-27 0 1,-56 28 0,56-28-1,-57 28 1,29 0-1,56-56 1,-84 56-16,55 0 16,1-56-1,-56 28 17,0 28-17,0-28 1,-1 28-1,-27 0 17,56-28-17,0-56 1,-28 84 0,-28-28-1,27 1 16,-27-1-15,0 0 0,28 0 15,-56 0-15,0 0-1,28 0 1,0-28-1,-28 28 1,28 0 0,0-28-1,-28 28 1,0-27 0,0 27-1,0-112 1,0 84-1,0-56 1,0 1 0,0-29-1,0 28 1,0-27 15,-56 27-15,56 0-1,0-28 1,-56 29-16,28-1 16,0-56-1,28 85 1,-28-29 0,28 56-1,0-28 1,0 56-1,-55-28 1,55 1 15,-28-1-15,28 28 15,-28 0-15,0 28-1,0-28 1,0-28 0,-28 0-1,-28 0 1,-55 0 0,-57 29-1,-111-29 1,84 0-1,-28 28 1,-168-28 0,223 28-16,-223 28 15,-27 0 1,-113 0 15,-83 0-15,56 0-1,28 0 1,-1 0 0,-27 0-1,-56 0 1,-28 56 0,111 28-1,85-28 1,55-28-1,251-28 1,-55 0 0,-56 0 15,-168 0-31,56 0 31,0 0-15,28 0-1,-28 0 1,140 0 0,-28 0-1,28 0 1,55 0 0,-27 0-1,167 0 1,28 0-1,0 0 32,28-28 156,0 0-203,28 0 16,28 0 0,56 0-16,-1-28 31,-27 56-31,-28 0 31,0 0-15,0 0-1,-29 0 1,29 0 0,-28-28-1</inkml:trace>
  <inkml:trace contextRef="#ctx0" brushRef="#br0" timeOffset="103019.836">15607 6955 0,'28'28'47,"-28"56"-47,0 56 16,0-1-16,0-83 15,0 251 1,0-27-16,28-29 16,-28 308-1,0-392 1,0-83-1,0 28 1,0 27 0,0 29-1,0 28 1,0-85 15,0-27-15,0 112-1,0-113 1,0-27 0,0 0-1,0 0 1,0 0 15,0-28-15,0 0 15,0 28-15,0-28-1,0-1 1,-28 1 0,28 84-16,0-56 31,0 0-31</inkml:trace>
  <inkml:trace contextRef="#ctx0" brushRef="#br0" timeOffset="104092.819">17143 10530 0,'0'0'0,"-28"0"0,-28 0 16,56 112-1,-28 56 1,-28 307 0,28 251-1,28-195 1,0-57-1,28-82 1,28-197 0,-28-83-1,0-112 1</inkml:trace>
  <inkml:trace contextRef="#ctx0" brushRef="#br0" timeOffset="105052.085">17254 12933 0,'28'0'47,"0"28"-47,56 139 0,28 1 16,-112-56-16,56 27 15,111 168 1,-55-83-1,-112-112 1,0-84-16,28 0 16,-56-28 93,-56 0-93,-56 0-16,1 0 15,83 0-15,-251 0 16,-56 0 0,-196-56-1,280 56 1,251-28 156,28 0-16,-28 28-109,28-28-47,-27 28 0,27-28 15,-56-84 1,56 84-16</inkml:trace>
  <inkml:trace contextRef="#ctx0" brushRef="#br0" timeOffset="105955.928">15635 13966 0,'56'0'32,"28"0"-32,-28-28 15,-1 0-15,1 0 16,84-55 0,223-141-1,-168 84-15,29 29 16,55-197-1,-168 141 1,-111 139 0,56 0-1,-56 0 1,28 0 31</inkml:trace>
  <inkml:trace contextRef="#ctx0" brushRef="#br0" timeOffset="108124.827">17338 12737 0,'0'56'0,"0"56"16,28-28-1,84 223 1,83 84 0,-139-168-1,-28-111 1,-28-56-1,0-28 142,0 0-157,0 0 15,28 28 1,0-28 15,-28-1 0,0 29 1,-28-56 124,-28 0-140,-28 0-16,-27 0 15,27 0-15,-28 0 16,-251-28-1,140 0 1,83 28 0,84-27-1,-55 27 1,-57 0 0,84 0-1,-27 0 1,-1-56 15,56 56-15,28 0-1,0 0 1,1 0 46,-1 0 142,28-28-204,0 0 46,0 0-30,0 0 15,0 0-15,0 0 0,55-28-1,1 0 1,0 0 15,84-27-15,55-57-1,1 28 1,-29 28 0,1 29-1,-1-29 1,-27 0-1,-29 28 1,-83 28 0,0 28-1,0-28 1,0 28 15,0-28-31,0-28 63,0 56-32,-28-27 63,0-29 46</inkml:trace>
  <inkml:trace contextRef="#ctx0" brushRef="#br0" timeOffset="112939.871">19526 12947 0,'0'0'0,"0"-35"31,18 17-31,0 0 16,70-52 15,0 17-16,35-18-15,-34 36 16,34-18 0,18 53-1,18-53 17,53 53-17,-1 0 1,-123 0-1,1 36 1,-54-1 15,35 35-15,-17-17 0,-35 53-1,-18-53 1,0 18-1,0 34 1,-35-16 0,-1-1-1,-34-35 1,35 35 0,-106 35-1,105-87 1,-34 52-1,17-35 1,35-36 0,-35 36-1,-17 0 1,34-17 0,-34 16-1,17-16 1,53-19-1,-18 1 1,18 17 0,0 1-1,0-1 1,0 18 0,0-18-1,0 0 1,0 1 15,0-1-15,0 0-1,0-17 1,0 17 0,0-17-1,0 70 1,0-18-1,-35 1 1,17-53 0,1 17-1,17-17 63,0-1-46,0 18-17</inkml:trace>
  <inkml:trace contextRef="#ctx0" brushRef="#br0" timeOffset="119341.341">20232 15363 0,'-18'0'16,"1"0"-16,-1 0 31,0 18 16,18 0-32,0 17-15,0-17 16,0 17 0,0-17-1,0 17 1,18-35 46,17 0-46,-17 0 0,-18-18-1,0 1-15,0-1 16,0-17 15,0-18-15,0 17 31,0 19-16,-18 17 0,1 0-31,-1 0 16,18 17 15,-18 1 0,18 0-15,0-1-16,0 1 15,0 17 1,18-35 0,0 18-1,34 0 1,-16-18 15,-19 0-15,1 0-1,0 0 1,-1 0 0,-17-18-1,0 0 1,18-17 0,-18 0 15,-18 17 0,-17 18-15,17 0-1,1 0 1,-19 0 0,19 0-1,-1 0 48,1 35-63,17-17 31,0 17-31,0-17 16,0 0-1,0-1 1,35-17-1,-18 18 1,19-18 15,-1 0 32,-35-18-16,0 1-32,0-19 1,-18 36 46,-17 0-30,17 0-17,18 18 48,0 0-32,0-1 16,18-17-16,0 0-15,-18-17 15,0-1-15,0-35-1,-18 53 63,0 0-62,1 0-16,-1 0 16,18 18 15,0-1-15,0 1-16,0 0 46,0-1 1,18-17-31,35-17 0,-53-36 30,53 0-30,-53 17-16,0 1 16,0 18 62,-18 17-63,0 0 17,18 17-1,0 18-31,0-17 16,0 17-16,0 1 15,0-19 1,18-17 62,0 0-62,-1 0-1,19 0 1,-36-17 15,0-1-15,0 0-1,0-17 1,0 17 0,0-17-1,-18 35 63,0 0-62,1 0-16,-1 18 16,0 17-1,18 0 16,0-17-31,0 0 16,0-1 15,0 1 1,18-18-1,0 0-16,-1-18 1,1 1 0,-18-19 15,0 19 0,0-1-15,0-17-1,-18 35 1,-17 0 15,17 0-15,1 0 0,-1 0-1,0 0 16,1 0 1,17 17 15,0 1-32,0 17 1,0 1 15,0-19-15,17-17 15,19 0-15,-1 0 15,-17 0-31,-1 0 15,1-17 1,-18-36 15,0 17-15,0 1 0,0 0 15,0 17-16,0 1 32,0-1-31,-18 18 15,-35 35 79,53-17-79,0 0-31,0-1 15,0 36-15,0-18 16,0-17 0,0 17-1,0 1 17,0-19-17,0 1 1,0 0-1,0-1 1,18-17 47,17 0-17,-17-35-14,-18 0-17,0 17-15,0-53 32,0 36-17,0 17 1,-18 18 78,1 0-48,-1 0-30,0 0-16,1 0 16,-1 18 46,18 17-15,0-17-47,0 0 16,0-1-1,0 19 17,0-19 14,18-17-14,17 0-17,0-17 17,-17 17-17,-18-36 1,0 19-1,0-1 1,35-17 0,-35 17-1,0-17 1,0 17 0,0-17-1,0 17 1,-17 1-1,-1 17 1,0-18 0,-17 18 31,17 0-32,1 0 1,-1 0-1,0 0 1,1 0 0,-1 0-1,1 0 1,-1 18 0,18 17-1,0-17 1,0-1 15,0 1-31,0 17 16,0-17 15,0-1-15,0 1-1,0 0 1,0-1-1,18 1 1,-18 0 0,17-1-1,1 1 17,-1 0-17,19-18 32,-1 0-16,-17 0 16,-1 0-31,1 0 15,0-18-15,-18 0-1,0-17 1,0 0 0,0-18-1,0 35 1,-36-17-1,19 17 1,-19 18 15,1 0-15,0 0 0,-18 0-1,53 18 1,-18 35-1,1-36 1,17 1 0,0 0-1,0-1 1,0 1 31,17-18-32,1-18 1,17-17 0,-35 17-16,0-35 15,0 18 17,0 18-17,0-1 1,0 0 31,-17 18-16</inkml:trace>
  <inkml:trace contextRef="#ctx0" brushRef="#br0" timeOffset="135738.724">4639 6068 0,'0'0'0,"-18"17"16,1-17-1,34 0 157,36 0-156,53 0 0,18 0-1,158 0 1,-141 0-1,106 0 1,-35 0 0,17 0-1,-88 0 1,35 0 0,1 0-1,17 0 1,-124 0-1,-34 0 1,34 0 0,-52 0-1,17 0 1,-70 0 140,17 0-156,-105 0 16,17 0-1,-18 0-15,54 0 16,-142 0 0,-176-35-1,18 17 1,52-17 15,36 35-15,0 0-1,194 0 1,52 0 0,19 0-1,-19 0 1,1 0 15,17-17 125,18-1-140,18 0 0,35 18-1,53-35 1,53 35 0,52 0-1,460 0 1,-107 0-1,-105 0 1,-248 0 0,-70 0-1,-105 0 1,69 0 0,1-35 15,-53 35-16,-35 0 1,-36 0 156,1 17-156,-19 1-1,-34-18-15,-1 35 16,-88-17-1,1 0 1,-107-18 0,-176 0-1,0 0 1,265 0-16,-1 0 16,-175 0-1,16 0 1,19 0-1,194 0 1,87 0 0,54 0 187,17 0-203,53 0 15,-17 0-15,35 0 16,70 0-16,336 0 16,-1 0-1,-70 0 1,-70 17 0,-72 18 15,-16-35-16,105 0 1,-36 0 0,-281 0-1,-53 0 1,-71 0 93,-18 18-93,18 0-16,-17-18 16,17 0-16,-18 0 15,-17 0 1,-177 0-1,-123 0 1,-229 0 0,247 0-1,-54 0 1,36-18 0,35 18-1,54 0 1,34 0-1,159 0 1,-53 0 0,54 0-1,34 0 1,53-18 109,18 1-125,0-1 16,36-17-16,-1 17 15,0 1-15,18-1 16,18 0-1,70 18 1,0 0 0,0 0-1,-53 0-15,336 0 16,17 0 0,-124 0 15,-52 0-16,-71 0 1,-36 0 0,1 0-1,53 0 1,-124 0 0,-35 0-1,-35 0 1,-54 18 156,-17-18-172,-35 53 15,0-53-15,-35 0 16,70 18 0,-177-18-1,89 0-15,-423 0 16,123 0-1,123 0 1,71 0 0,106 17-1,0-17 1,53 0 0,106-35 109,87 17-110,-69 18-15,17-17 16,35 17-16,35 0 15,142 0 1,35 0 0,105 0-1,89 0 1,88 0 0,-17 0-1,-160 0 16,-281 0-31,-177 17 172,35-17-156,-35 0-16,-158 18 16,-36 35-1,88-53 16,-317 0-15,35 0 0,0 0-1,71 0 1,-19 0 0,54 0-1,177 0 1,52 0-1,18 0 1,70 0 0,0 0 124,18-18-140,18-17 16,0 17 0,17 18-1,35 0-15,54-35 16,70 35-1,176 0 1,265 0 0,18 0-1,-177 0 1,-352 0 0,-89 0 15,-17 0-16,-1 0 17,1-18-1,-53 1 235,-18 17-251,-53 0-15,-35 0 16,-18 0-16,-17 0 15,-230 17 1,-35-17 0,106 0-1,141 0 1,70 0 0,71 0-1,-17 18 16,-54-18-15,36 0 0,71 0-1,69 0 110,-16 0-125,52-18 16,-35 18-16,35 0 16,0 0-16,318 0 15,211 0 1,-88 0 15,-158 0-15,-212 0-1,-71 0 1,-35 0 0,-36 0-1,-122 18 95,52-18-95,0 18 1,-18-1-16,-52 1 15,-36 17 1,-282-17 0,-53 35-1,-18-53 1,407 0 0,-36 0-1,70 0 1,36 0-1,88 0 95,70-18-95,-70 0-15,35 18 16,36 0-16,17 0 16,406 0-1,-106 0 1,-194 0 0,-230 0-1,-52 71 79,0-71-94,-54 18 16,-52 52-16,88-70 15,0 18-15,-176 0 16,-71-18 15,124 0-15,194 0 31,-1 0-32,1 0-15,35-36 16,123 19-1,71 17 1,-141 0 0,-18 0-16,36 0 15,-195 35 79,36-17-94,-89 17 16,71-35-16,-35 0 15,53 0 1,-18 17 0,159-52 15,35 0-16,35 35 1,36 0 0,-89 0-1,-105 0 17,-36 18 30,-17-18-62,0 0 16,53 0 46,70 0-62,-18 0 16,18 0-16,-17 0 15,0 0 1,-54 0 0,-34 0 62,-36 0-63,106 0 48,0-36-47,-18 36-16,18 0 15,-36 0-15,19-17 16,-54 17 46,-105 0-46,87 0-16,-87 0 16,-54 0-16,-228 0 15,87 0 1,159 0 15,177 0 32,70-18-63,-70 18 15,35 0-15,17 0 16,107-35-1,-36 35 1,-229 53 47,35-36-63,-53-17 15,-70 0-15,-301 0 16,36 0 15,406 0-15,88-35 15,-35 35-15,34 0-1,54-18 1,0 18-1,-53 0 1,-106 18 78,-35 17-94,35-17 15,-53-18-15,36 0 16,-19 35 0,37-35-1,122-17 17,1-19-32,17 36 15,18-17 1,-36 17-1,-123 0 64,36 35-79,-72-17 0,1-18 15,-35 0 1,52 0-16,18 0 15,53-18 32,106-70-31,-35 35 0,-54 35-1,19 18 1,-107 0 46,36 18-62,-18-18 16,-18 0-16,-105 35 16,123-35-1,35-53 32,54 0-31,122-35-1,-105 88 1,-17 0 0,-54 0 30,-35 0-30,-17 35-16,-1 36 16,36-71-1,-18 0 1,106-35 31,-36 35-32,1 0-15,35-18 32,-35 18-17,-36 35 48,-35-35-48,18 53 1,70-53 47,36 0-63,-36 0 15,53 0-15,-35 0 16,-35 0-16,-1 0 31,1 0 0,-36 35 1,-52 1-17,175-54 32,-69 18-31,87-35-16,-52 35 15,52 0 1,-70 0 0,-35 0 46,-18 17-46,-35 1-16,-18-18 15,17 18 1,54-18 31,123 0-47,35 0 15,177 0 1,-123 0 0,-195 17-1,-18-17 17,-17 36-17,-141 34 1,18-35-16,-71-17 15,123-18 17,160 0 15,-19 0-47,71-18 15,318 18 1,-406 0-1,-36 0 1,-34 0 47,-54 0-63,-35 53 15,53-53-15,-176 0 16,-159 0-1,388-17 17,88-19-17,36 36 1,123 0 0,141 0-1,-124 0 1,-87 0-1,-142 0 1,0 0 0,-52 0 46,-72 18-62,54-18 16,-53 0-16,-353 0 15,-141 0 1,70 0 15,318-35-15,177 35 15,52-35-15,53 17-1,141 18 1,-70 0 0,282 0-1,0 0 1,-370 0 0,-107 35 62,-69-17-63,-19 17-15,54-35 16,-1 0-16,-194 0 16,-299 0-1,176 0 1,370 0-1,71 0 32,35 0-47,89 0 16,317 0 0,52 0-1,-122 0 1,-301 0-1,-87 0-15,-107 0 94,18 0-94,-53 0 16,-141 0-16,18 0 15,-353 0 1,176 0 0,336 0-1,70-53 17,176 53-17,300 0 1,53 0-1,-88 18 1,-282-1 15,-229-17 47,17 0-78,-88 18 16,-89-18-16,-70 0 16,18 0-16,-229 0 15,317 0 1,282-18 31,-18 18-32,89 0-15,370 0 32,0 0-17,-317 0 1,-159 0 0,-88 0 46,-71 0-62,53 0 16,-176 0-1,-300 0 1,317 0 0,194 0-1,18-35 1,88 0-1,107-18 1,140 53 15,17 0-15,-228 0-16,-89 0 16,-70 0 46,-53 0-46,-1 0-16,-87 0 15,-300 0 1,35 0 0,247 0-1,176 0 1,36 0 31,123 0-32,335 0 1,36 0 0,-248 0-1,-228 0 1,-54 0 46,-35 0-46,-88 0-16,-53 0 16,-71 0-16,-299 0 15,211 0 1,318 0-1,70 0 32,18 0-31,53 0 0,247 0-1,35 0 1,-212 0-1,-141 0 1,-52 0 62,-36 0-78,-71 18 16,36-1-16,-35-17 15,-54 0-15,-211 0 16,318 0 15,158 0 16,0 0-47,124 0 16,52 0-1,54 0-15,299 0 16,-335 0 0,-317 0 77,-106 0-77,-88 0-16,-54 0 16,-52 0-16,18 0 15,35 0 1,-106 0 0,370 0-16,18-17 31,88-1-16,88-35 1,265 35 0,89 18-1,-213 0 1,-229 0 0,-52 0-1,-107 0 48,0 18-63,-52-18 15,-53 0 1,-265 0 0,0 0-1,405 0 1,72 0 31,34 0-47,54 0 15,246 0 1,-17 0 0,-194 0-1,-18 0 1,-124 0 62,-17 18-78,-35 17 16,-53 0-16,35-35 15,-53 0 1,-282 36-1,141-36 1,194 0 0,89 0 31,52 0-32,18-36-15,88 19 16,211-1-1,54 18 1,-406 0 15,-88 0 16,-18 0-31,-53 0-16,53 0 15,-300 0 1,-176 0 0,317 0-1,212-35 32,71-18-47,123 0 16,194 53-1,-194 0 1,-18 0 15,-158 0-15,-53 0 46,-36 0-62,-35 0 16,53 0-16,-35 0 16,-159 0-1,318 0 48,-18 0-48,35 0-15,0 35 16,-35-35-16,-18 18 31,-158-1 47,-1 36-62,1-53-16,-1 0 16,89 0-16,53 0 78,35 0-78,17 0 15,-17 0 1,0 0-16,18 0 0,-54 0 16,1 0 15,-53 0 47,-36 0-62,-17 0-16,0 0 15,52 0-15,1 0 16,53 0 46,17 0-62,0 0 16,36 0-16,17 0 16,0 0-1,-35 0 17,18 0-17,-142 0 110,-35 0-125,53 0 16,-35 0-16,0 0 15,53 0-15,52 0 63,89 0-47,18 0-16,-71 0 15,176 0 1,-141 0-1,-70 0 1,-1 0 0,-70 0 77,36 0-93,-54 0 16,36 0 0,0 0-16,70 0 93,18 0-93,0 0 16,-36 0-16,19 0 16,-19 0-1,-52 0 79,-18 0-94,-70 0 16,-1 0-16,18 0 15,36 0 1,17 0 0,88 0 46,18 0-62,53 0 16,70 0-16,1 0 15,211 36 1,-229-36 0,-177 0 77,-35 0-93,0 0 16,-35 0-16,-53 0 16,-18 0-1,-229 0 1,353 0-1,52 0 17,1 0-17,53 0 1,-19 0 0,-104 17 93,16 1-93,1 0-16</inkml:trace>
  <inkml:trace contextRef="#ctx0" brushRef="#br0" timeOffset="153696.014">6952 5475 0,'28'-28'31,"-28"56"-31,56 28 16,-56-1-16,0 29 15,0 56-15,0 55 16,0-27 0,0-84-1,0-56 16,0-84 32,0-28-47,0 0-1,0 28-15,0-27 16,0-1-16,0-56 15,0 112 1,0-28 0,0 84 93,0 28-109,0-28 16,0 56-16,-56 0 15,56-28 1,-28-56-16,0 0 62,28-28-46,0-28-16,0 0 16,0-112-1,0 29 1,0 83 15,0 112 63,-56-1-94,56 1 16,-83 56-16,55-28 15,0-56 1,28-56 46,28-84-62,0 56 16,55-139 15,-27 139-31,-56 28 31,0 56 48,0 28-79,0 83 15,0-27-15,0-28 16,-56 28-16,28 27 15,0-83 1,1-28 0,27-84 46,27-83-46,-27 83-16,28-56 15,0 56 1,0-28-16,0-27 16,-28 250 77,0-111-77,0 28-16,-56 56 16,56-84-16,-28 28 15,28-28 1,0-84 31,0-28-32,0 28 1,0-56 0,28-27-1,-28 55 1,0 168 78,0-56-79,-28 55-15,0 1 16,28-56-16,-27 28 16,27-28-16,0-84 78,0 28-78,27-56 15,29 0-15,-56 57 16,28-29 0,-28 112 46,0 27-46,0 1-16,0 0 15,0-28-15,0-28 16,0 0 0,0-84 62,0 0-63,28 0-15,-28 28 16,0-28-16,0 28 16,28 28-1,-28 28 48,0 56-63,0-28 15,0 0-15,0 0 16,0-84 62,28 0-78,-28-28 0,0 28 16,0-140-1,28 113 1,-28 82 62,0 85-62,0-84 15,0 56-31,28-112 62,-28 0-46,0 0-16,0-28 16,0 0-1,0 1 1,28 55 46,-28 27-46,0 1-16,0 0 16,0 0-16,0 28 15,0-84 63,0 0-62,0 0-16,0 0 16,0 56 77,0 0-77,0 0 0,0-56 31,0-28-32,0-55-15,0 27 16,0 28-1,0-56 1,0 140 78,0 28-79,0 0-15,0-28 16,0 0 47,0-56-48,0 0-15,0 0 16,0 0-16,0 0 31,-28 56 78,0 28-93,0-56-16,28 28 16,-28 0-16,28 0 31,-28-28 313,28-28-235,0 0-109,0 0 16,0 0 15,0 0 47,0 0 125,-28 28 0,0 0-187,0 0 15,0 0-15,1-28-1,-1 28 1,0 0 0,0 0-1,0-28 63,112 0-31,-56 28-31,27 0-16,-27 0 16,0 0-1,-56 0 141,-28 0-156,-27 0 16,27 0-16,-56 0 16,-167-28-1,84 1 1,55-1 0,112 0-1,0 28 1,0 0 15,-28 0 782,28 0-798,0 0-15,1 0 16,-57 0-1,-56 0 1,29 0 0,-308 0-1,195 0 1,141 0 0,-1 0-1,0 0 1,0 0-1,-27 0 17,55 28-32,0-28 15,0 0 1,0 0 0,28 0-1,0 28 1,1-28-1,-141 0 1,56 55 0,84-55-1,-111 0 1,111 0 0,-28 28-1,28-28 1,0 28-1,56-28 267,0 28-282,28 0 15,-28 0 32,-28 0 0,28-28-31,-28 28-1,28-28 1,0 0 31,-1 0-47,1 56 15,0-56 1,0 0 15,28 0-15,-28 0 0,0 0-16,28 0 15,-28 0 1,28 0 31,-29 0-32,1 0 1,0 0 0,28 0-1,0 0 1,-28 0 31,0 0-32,28 0 1,-1 0 0,29 0-1,-56 0 1,-56 0 374,0 0-358,0 0-17,0-28-15,1 28 32,-1 0-17,-28 0 1,28 0 15,0 0-15,0 0 46,0 0-62,-28 28 47,56 0-47,-28 28 16,28-1-1,-28 1 1,1 28 0,-1 56-1,28-56 1,0-1-1,-28 1 1,0 0 0,28-28-1,0 0 1,0 0 0,0-29-1,0-82 141,0-29-140,0 0-16,0 0 16,0-28-16,0 29 15,0-85 1,0 28 0,0 57-16,0 27 15,0-56 1,0 84 31,0 56 93,0 84-124,0-1-16,0-27 16,0-28-1,0 84 1,0-28-16,0 111 15,0-139 17,0-140 46,56-112-63,-28 85-15,27-29 16,-27-195 0,0-29-1,-28 85 1,0 139 0,0 56-1,0 168 126,0-28-141,0-28 15,0 83-15,0-27 16,0 167 0,0-83-1,0-84 1,0-28 0,0-29-1,0-27 1,0 0 62,0-84-47,0-27-31,0-29 16,-28 0-16,28-28 15,-56-139 1,1 0 0,27 83-1,28 1 1,0 167 0,0 0-16,0 0 15,0 0 1,0 84 93,0 28-93,0 55-16,0-83 15,0 56-15,0 28 16,0 167 0,0-140-16,0-27 15,0-28-15,0 28 16,0-57 0,0-55-1,56-139 63,-56 27-62,0-28-16,27-56 16,-27 113-1,0-392 1,28 279-1,-28-27 1,0 83-16,0 56 16,0 28-1,0 56 126,0 56-141,0 27 0,0 29 16,0 139-1,0-83 1,0 279-1,0-56 1,0-28 0,0-335-1,0 0 1,0-112 46,84-84-46,-84 28-16,0 29 16,28-197-1,56-139 1,-56 56 0,-28-168-1,0 392 1,0 27-1,0 28 1,0 56 0,0 84 77,0 28-77,-56 84-16,56-113 16,0 57-1,-28 223 1,-56 252 0,28-140-1,1-363 1,55-29-1,0-110 32,0-85-31,0 0-16,0-83 16,0-57-1,0-166 1,-28 110-1,-28 57 1,28 28 15,0 139-15,28 56 0,0 28-1,0 0 1,-56 56 78,56 28-94,-84 84 15,84-84 1,-28 55-16,-55 252 15,-1 252 1,0-56 15,56-113-15,28-418 0,0-83 30,0-29-30,28-56-16,28-28 16,0-195-1,0-56 1,-1-55 0,-27 166-1,0 197 1,-28 83-1,0 56 173,0-1-1</inkml:trace>
  <inkml:trace contextRef="#ctx0" brushRef="#br0" timeOffset="163884.528">11643 14218 0,'0'0'0,"139"55"0,29-27 15,-113-28 1,281 28-16,836 140 15,783-28 1,474-85 0,111 141-1,-111-140 1,-446-56 0,-922 0-1,-699 0 1,85 0-1,-419 0 1,0 0 47,0 0-48,0 0 1,0 0-1,0 0 17,0 0-17,0 0 32,27 0-31,1 0-1,-28 0 1,0 0 47,-28-28-48,28 28 32,0 0 0,-28-56-47,0 0 0,0 28 16,0-139-1,0-1 1,0-27-1,0-29 1,-140-27 0,29 167-1,55 28 1,0 28 15,28 28 63,28 112-78,-56 55-16,56-83 15,0-28-15,0 56 16,0 223-1,0 196 1,0-29 0,-56-83-1,28-195 1,28-168 15,0 0-15,0-84 109,0-28-110,0 0 1,0 0-16,84-56 0,0-83 16,28-29-1,-29 29 1,85-112 15,-56 223-15,-29 0-1,-27 28 1,-28 0 0,28 28 15,-56 0-15,0 0 15,0 1 16,0-1-32,0-28 1,0 0 15,0 28-15,-28-56-1,-56 28 1,-27-55 0,55 55-1,-140-140 1,1-55 0,83 139-1,56 28 1,28 28-1,28 140 126,0-28-141,0 84 16,0-56-16,0 27 15,0 224 1,0 224 0,-27-308-1,-29 57 1,0-141-1,28-55 1,0-56 0,28-28-1,0 0 17,0 0-1,0 0 0,0 28 0,0-29 16,0 1 0,0 0-47,0 0 16,0 28-1,0-28 1,0 0 156,56-56-157,-56-28 1,28 0-16,28-83 16,-56 27-1,83-28 1,-27 29 15,0-29-15,28-56-1,-28 57 1,-1 27 0,-27 28-1,0 56 1,-28-28 0,0 28 15,56-27-16,-56 27 17,0 0-17,0 0 17,28 28-32,0-28 31,-28-28-16,0 28 454,0 0-469,0 0 16,0 0-1,0 0 1,0 0 0,0 0-1,-28-27 1,0 27 0,28 0-1,-28 0 1,0 0-1,0 0 1,28 0 15,-28 0-15,28 0-16,-27 28 47,-1-28-32,0 0 1,0 84 359,28 0-375,0 84 16,-28-29-16,-28 29 15,56 0-15,-28 111 16,28-27 0,0 55 15,0 56-16,0-84 1,0-139 0,0-56-1,0-84 282,0 0-281,0 0-1,0 0-15,0 0 16,0-55 0,0 55-1,0-84 1,28 84-16,56-84 16,-28 56 15,-1-55-16,57-1 1,-112 56 0,56-28-1,-56 28 1,84-83 0,-84 111-1,28-28 79,0 0-16,-28 0-62,55 0-1,-27-27-15,-28 27 16,0 0 0,0 28-1,28 0 16,-28 0 1,0-28-17,0 28 17,0 0 202,0-28-218,-28 1-1,-27-1 1,27 28 109,28 0-125,-28 0 31,28-28-15,-28 56-1,28-28 1,-28-28 0,0 56 15,0 0-16,-28 0 1,0 0 0,28 0-1,-27 0 1,-1 0 0,28 0-1,-28 0 1,28 0 15,28-28-31,0 0 16,-28-55-1,28-1 1,-28 28 0,28 28-1,-28 0 173,28 84-173,0 0 1,0 56-16,-28-1 0,28-27 16,-55 140-1,55-1 1,0 0 15,0 1-15,0-29-1,0 57 1,0-140 0,0 27-1,0-55 1,0-28-1,0 0 1,0-28 15,0 0-15,0 27 0,-56-27-1,56 28 1,0-28 15,0 0-31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2:24:26.5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7873 3491 0,'0'-27'47,"28"-1"-31,0 0-16,28 28 15,28 0-15,167-28 16,-28 28-1,252 0 17,-28 0-17,-56 0 1,0 0 0,-252 0-1,112 0 1,-111 0-1,55 0 1,-111 0-16,28 0 16,28 0-1,-29 0 1,-27 0 0,56-56-1,111 56 1,-84 0 15,1 0-15,-84 0-1,-1 0 1,113 0 0,-1 0-1,29 0 1,-29 0-1,28 0 1,-83 0 0,-84 0-1,223-28 1,196 28 0,-168 0-1,56 0 1,-28 0-1,84 0 17,-168 0-17,56 0 1,-167 0 0,-1 0-1,57-28 1,-1 28-1,112 0 1,-56 0 0,-111 0-1,-56 0 1,111 0 0,57-28-1,-57 28 1,56 0-1,-55 0 17,55 0-17,-139 0 1,-29 0 0,113-56-1,-140 56 1,55 0-1,-55 0 1,0 0 0,28 0-1,-28-56 1,-28 56 0,111 0-1,1 0 1,-84 0-1,-1 0 17,29 0-17,-56 0 1,28 0 0,56 0-1,-1 0 1,-27 0-1,-28 0 1,-28 0 0,0 0-1,28 0 1,27 0 0,1 0-1,-56 0 1,0 0-1</inkml:trace>
  <inkml:trace contextRef="#ctx0" brushRef="#br0" timeOffset="1332.448">1117 4413 0,'56'0'32,"-1"0"-17,85 0 1,83 0-16,29 0 16,697 0-1,-614 0-15,307 0 16,0 0-1,-167 0 1,-56 0 15,-84 0-15,-168 0-16,85 0 16,-85 0-1,-27 0 1,-84 0-1,-29 0 1</inkml:trace>
  <inkml:trace contextRef="#ctx0" brushRef="#br0" timeOffset="2477.166">1564 5782 0,'55'0'47,"29"0"-31,112 0-1,27 0 1,56 0-16,670 0 16,-306 0 15,-1 0-15,-614 0-1</inkml:trace>
  <inkml:trace contextRef="#ctx0" brushRef="#br0" timeOffset="3636.796">3378 7374 0,'28'-56'16,"56"56"-16,-28 0 16,251 0-1,419 0 1,28 0 0,-56 0-1,-56 0 1,-195 0-1,-280-28-15,-83 0 16</inkml:trace>
  <inkml:trace contextRef="#ctx0" brushRef="#br0" timeOffset="4214.029">3937 7625 0,'0'28'16,"0"28"-16,83-28 15,85-28 1,55 28 0,57-28-1,418 0 1,-447 0-16,0 0 15,-223 0 1</inkml:trace>
  <inkml:trace contextRef="#ctx0" brushRef="#br0" timeOffset="9084.147">2513 8017 0,'0'55'32,"0"29"-32,0 0 15,0 28-15,0-1 16,0 57-16,0 56 31,0-29-15,0 140-1,0-111 1,0 27 0,0-111-1,0-84 1,0 27 0,0 141-1,-84-1 1,56-27-1,28-29 1,-28 1 0,-28 28-1,28 27 1,1 56 15,27-83-15,0-1-1,0 1 1,0-56 0,0-29-1,-28-27 1,0 0 0,28-28-1,0 28 1,-28 55-1,28-111 1,-28 56 15,28 0-31,-28 55 16,28-27 15,0 56-15,-56 27-1,56-111 1,0 84 0,0-57-1,0 1 1,0-84 0,0 56-1,0 0 1,0 27-1,0 1 1,0 56 0,0-84-1,0 27 1,0 57 0,0-84 15,0-28-16,0 55 1,0-83 0,0 0-1,0 0 1,0 0 15</inkml:trace>
  <inkml:trace contextRef="#ctx0" brushRef="#br0" timeOffset="9599.13">1284 15335 0,'56'0'31,"56"84"-16,-84-56-15,195 167 16,0-55 0,1-28-1,-168-85 1,-28-27 15,0 0 63,-28-27-94,27-29 0,-27-28 16,0 28-1,56-56 1,-28 1-1,0 55 1,112-112 0</inkml:trace>
  <inkml:trace contextRef="#ctx0" brushRef="#br0" timeOffset="11010.693">14044 4497 0,'0'0'0,"195"28"0,84 28 16,56-28-16,363 84 15,-28-85 16,112-27-15,-642 0 0,27 0-1,-111 0 1,0 0 0</inkml:trace>
  <inkml:trace contextRef="#ctx0" brushRef="#br0" timeOffset="11620.763">13820 4972 0,'0'0'0,"84"0"15,0 0-15,27 0 16,225 0 0,585 0-1,-139 0 1,-336 0-1,-390 0 1</inkml:trace>
  <inkml:trace contextRef="#ctx0" brushRef="#br0" timeOffset="12326.26">14127 5810 0,'0'0'0,"140"28"15,0 0 1,418 56-1,56-1 1,28-55 0,-83-28-1,139 0 1,-224 0 0,29 0-1,-252 0 1,-139 0-1</inkml:trace>
  <inkml:trace contextRef="#ctx0" brushRef="#br0" timeOffset="14168.725">17980 6005 0,'-28'0'0,"-27"56"16,-1-28-1,28-28 1,0 0 15,-28 0-31,-28 0 16,1 28-1,-29-28 1,-28 0 0,1 0-1,-29 0 1,112 0 0,0-28-1,29 28 16,-1-28-15,0-28 0,28 28-1,-28 28 1,28-55 0,-56-1-16,56 28 15,0-28 1,0-28-1,0 28 1,0 0 0,0 1-1,0 27 1,0-28 0,0 28-1,0 0 32,0-28 78,56 28-109,-28 28-1,28-28-15,-1 28 16,29 0-16,0 0 16,223 0-1,-195 0-15,167 0 31,-167 0-15,-57 0 0,-27 0 93,-28 56-62,0-28-31,0 56-1,0-28 16,0-1-31,0 1 16,0 84 0,0-28-1,28 27 1,-28-55 0,28-84-1,-28 56 48</inkml:trace>
  <inkml:trace contextRef="#ctx0" brushRef="#br0" timeOffset="15492.571">13932 7458 0,'84'0'31,"-1"-28"-31,-27 28 16,56 0-16,251 0 15,251 0 17,28 0-17,28-28 1,-55 0 0,-57-28-1,56-28 1,28 1-1,1 27 1,-364 56-16,223 0 16,-139 0-1,-139 0 1,-113 0 0,1 0-1</inkml:trace>
  <inkml:trace contextRef="#ctx0" brushRef="#br0" timeOffset="22980.057">19488 9497 0,'-28'28'16,"-56"0"-16,56-28 0,-27 28 15,-29 0 1,-56 28 0,56-56-16,-111 0 15,0 0 1,-85 0 0,-334 0-1,167 0 1,336 0-1,55 0 17,28-28-17,-28 0 17,28 28 46,0 0-63,0 0 1,-27 0 0,27-28-16,28 0 15,-56-84 1,0 28-1,28 28 17,28-55-17,-28 55 1,28 0-16,0-28 16,0 0-1,0-27 1,0 55-1,0 0 1,0 0 0,0 0-1,0 0 1,0 28 0,0-27-1,0 27 63,0 0-46,28 28-32,0-56 15,0 56 1,84 0-1,167 0 1,-28 0 0,0 0-1,531 0 1,-224 0 0,-111 0-1,-391 0 1,-28 0-1,56 0 17,-1 0-17,-27 0 1,-28 0 0,0 0-1,0 0 1,0-28 15,-28 84 125,0 28-156,0 27 16,0 1-16,0-28 16,-28 28-1,0 139 1,0-139-16,28 27 15,-56-27 1,56-56 31,-28-28 47,1-28-79,-1 0-15,0 0 16,-168 0 0,57 0-1,-168 0 1,-56 0-1,-168 0 1,56 0 0,85 0-1,194 0 1,84 28 0,57-28-1,27 0 1,0 0 15,0 0-15,0 0 202,28 28-202,0-56 0,0-28-1,0-28 1,-56-83 0,56 27-1,-28 84 1,28-56-1,0 84 1,-28-28 0,28 1-1,0 27 1,0 0 0,0 0-1,0 0 110,0 0-109,0 0 78,0 0-63,0 0-31,0 0 15,0 0 1,0 0 0,0-28-1,0 29 1,0-1 0,0 0-1,0 0 1,0 0-1,0 0 251,28 0-250,28 28-16,28 0 15,27 0-15,1 0 16,28 0 0,111 0-1,-28 0 1,-83 0-16,83 0 15,57 0 1,-1 0 15,0 0-15,28 0 0,-28 0-1,-111 0 1,-57 0-1,-55 0 1,28 0 0,-28 0-1,167 0 1,-111 0 0,-56 0-1,0-28 1,-28 28 156,-28 28-141,0 28-31,0 28 16,0-1-16,-56 1 15,-56 168 1,0-29-1,-27-55 17,139-57-17,-84 1 1,28-56 218,28-56-234,-56 0 16,-55 28-16,83-28 16,-251 0-1,-614 0 1,167 0-1,139 28 1,364-28 0,223 28-1,0-28 32,84 0 234,-28 0-265,28 0-16,-28 0 16,0-28-1,0 28 1,0 0 15,0-28-15,-28 0-1,27 0-15,-27 0 16,28-28 0,-28 28-1,0-55 1,0-57 0,0 0-1,0-55 1,0 83-1,0 28 17,0 28-17,0-28 1,0 29 0,0-1 15,0 28-16,0 0 32,0 0 16,56 0 124,0 28-171,84 0-16,-1 0 16,-55 0-16,195 0 15,559 0 1,-336 0-1,-250 0 17,-197 0-17,1 0 1,0 0 0,0 0-1,-28 0 1,28 0 62,-28 0 203,0 0-265,0 0 15,-1 0 125,-27 28-140,0 0 0,0 28-1,0 0 1,0-1-1,0 29 1,0 0 15,0-28-31,0 84 16,0-29 0,0 57-1,0 27 1,0-139-1,0 56 1,0 0 0,0-56-1,0-28 1,0 0 0,-27-28 296,-29 0-312,-56 0 16,0 0-16,56 0 15,-223 0 1,84 0 0,-168 0-1,-56 0 1,363 0-1,0 0 1,1 27-16,-1 1 16,0-28-1,28 0 1,-28 0 0,28 0-1,0 28 95,-28-28-95,1 0 1,-1 0-16,0 0 15,-84 0 1,57 0 0,-57 0-1,84 0 1,-83 0 0,111 0-1,0 0 48</inkml:trace>
  <inkml:trace contextRef="#ctx0" brushRef="#br0" timeOffset="58580.118">1061 3045 0,'-28'0'31,"0"27"-15,0 1 0,0-28-1,0 0 1,0 0-16,1 56 15,-29-28 17,28 0-17,0-28 1,-28 28 0,0 28-1,0-28 1,56 0 156,0 0-141,0 0 0,0 28-15,28-56 31,0 0-32,-28 27 1,28 1 78,-28 0-47,0 0-32,0 0-15,28 0 63,-28 28-48,0 0 17,0-28-17,0 0-15,0 28 16,0-1-1,0 1 17,0 28-17,0-56 1,0 56 0,0-28-1,0 28 1,0-1-1,0-27 1,0 0 0,0-28-16,0 56 15,0 28 1,0-1 0,0 1-1,0-56 1,0 0 15,0 28 0,0 27-15,0 1 0,0 0-1,0-1 1,0 113-1,0-57 1,0 29 0,0 83-1,0-27 1,0 27 0,0-55-1,0-57 1,0-27-1,0 27 1,0-55 15,-28 28-15,28-84 0,-28 27-1,28 29 1,-56 56-1,56-84 1,0 27 0,0-27-1,-56 0 1,56 83 0,0-55-1,-55 84 1,27-85-1,0 141 17,28-85-17,0 1 1,-28 0 0,28-29-1,0 57 1,0-1-1,0 1 1,0-29 0,0 29-1,0-28 1,0 27 0,0 29-1,0-113 1,0 1-1,0-28 17,0 0-17,0-1 1,0-55 0,0 28-1,0 28 1,0-28-1,0 0 1,0 0 0,0-28-1,0 55 1,0-27 0,0 0-1,0 56 1,0-28-1,0 27 17,0-27-17,0 0 1,0 167 0,0 57-1,0-169 1,0 1-1,0 0 1,0-57 0,0 1-1,0-28 1,0 0 0,0 84-1,56-85 1,-56 57 15,0 0-31,0 55 31,0 1-15,0-56 0,0-84-16,0 83 15,0 1 1,0 28-1,-56 0 1,56 83 0,0-27-1,0-1 1,0-83 0,0 27-1,0-27 1,0 0 15,0 55-15,0-111 15,0 140-15,0-29-1,112-27 1,-112-84-1,83 28 1,-83-28 0,0 0-1,28-29 1,0 57 0,-28 0-1,56 28 1,-56-56-1,28-28 1,-28 27 15,84 57-15,-56-56 0,55-56-1,-27 0 1,0 0-1,167 0 1,252 0 0,0-28-1,-29-28 1,-55 0 0,0 56-1,-28-28 1,-56-27 15,84 27-15,0-28-1,-28 28 1,0-28 0,-28 0-1,-140 28-15,112-28 16,-83 56-1,27 0 1,-28 0 0,1 0-1,55 0 1,56 0 0,0 0-1,112 0 1,0 0 15,-112 0-15,28 0-1,-56 0 1,0 0 0,-140 0-1,-55 0 1,0 0-1,27 0 1,-27 0 0,-28 0-1,-28 0 1,-29 0 15,1 0-31,0 0 31,28-28 1,56 28-17,27 0 1,-83 0 0,-28 0-1,168 0 1,111 0-1,-112 0 1,-27 0 0,27 0-1,-167 0 1,0 0 0,0 0-1,-28-28 1,28 28-1,-28-55 17,28 55-17,0-28 1,-28 0 0,55 0-1,1 0 1,0 0-1,-28 0 1,0 0 0,0 0-1,0-28 1,0 0 0,0-55-1,0 27 1,27-28-1,-55 28 17,56-27-17,-28-29 1,-28 84 0,56-111-1,0-85 1,-28 29-1,-28 27 1,0-83 0,28 167-1,-28-28 1,0-139 0,0-168-1,0 140 1,0-224-1,28-27 17,-28 27-17,0-28 1,-56-27 0,-84-280-1,56 335 1,56-28-1,1 280 1,-1 28 0,28-476-1,0 141 1,0 167 0,-28 0-1,0 0 1,0 28-1,-28-56 17,0 28-17,-28 0 1,1 0 0,27 84-1,0-28 1,0-168-1,28 307 1,-28 57 0,28-85-1,1 141 1,-1-141 0,28 141-1,0 55 1,-28 56-1,-28 0 95,0 0-110,0 0 15,-55 0-15,27 0 16,-28 0 0,-167 0-1,-391 0 1,-28 28 0,-307-28-1,-280 0 1,57 0-1,-252 28 17,671 27-17,111 57 1,-196 0 0,699-84-1,-196 56 1,112-1-1,-1-27 1,169-28-16,-29 28 16,112-56-1,0 0 1,0 28 78,28 0-1,112-28-77,-56-56-16</inkml:trace>
  <inkml:trace contextRef="#ctx0" brushRef="#br0" timeOffset="59896.035">6087 3156 0,'0'0'0,"83"0"16,-27 0-16,56 56 16,83-56-1,140 56 1,475 28 0,-84 0-1,56-56 1,-29-28-1,-110 0 1,83 0 0,-447 0-1,28 0 1,614 0 0,-586 0-1,28 0 1,-28 0-1,279 0 17,-195 0-17,-28 0 1,-84 0 0,140 0-1,-196 0 1,56 0-1,84 0 1,-279 0 0,83 0-1,1 0 1,55-28 0,28-28-1,-55 28 1,55 0 15,0 0-15,28-28-1,168 0 1,-140 0 0,-28 56-1,-28 0 1,-83 0-1,-1 0 1,-55 0 0,-29 0-1,1 0 17,-84 0-32,28 0 15,-28 0 48,0-28-48,-1 28 1,57-28 0,-56 1-1,0 27 1</inkml:trace>
  <inkml:trace contextRef="#ctx0" brushRef="#br0" timeOffset="61852.168">13792 4357 0,'56'0'47,"0"0"-47,28 0 15,0 0 1,-1 0-16,141 0 15,-57 0 1,29 0 0,-113 0-1,1 0 17,-28 0-17,28 0 1,0 0-1,139 0 1,-167 0 0,0 0-1,83 0 1,-83 0-16,56 0 16,-1 0-1,57 0 1,-1 0-1,-55 28 1,-84-28 0,139 0 15,-111 0-15,28 0-1,28 0 1,-1 0-1,1 0 1,28 0 0,-84 0-1,-29 0 1,1 0 15,0 0 0,28 0-15,-28 0 0,0 0-1,0 0-15,28 0 16</inkml:trace>
  <inkml:trace contextRef="#ctx0" brushRef="#br0" timeOffset="63083.993">13737 5335 0,'0'0'0,"27"0"16,1 0-16,28-56 15,0 56 1,112 0-1,27 0 1,28 0 0,-55 0-16,83 0 15,56 0 1,-139 0 0,83 0-1,-28 0 1,-83 0-1,139 0 1,0 0 0,-111 0-1,-1 0 17,-55 0-17,28 0 1,-112 0-1,0 0 1,-1 0 15</inkml:trace>
  <inkml:trace contextRef="#ctx0" brushRef="#br0" timeOffset="69468.214">19516 7430 0,'0'0'0,"0"56"46,28-56-46,56 0 16,139 0 0,-83 56-1,83-28 1,28-28 0,-139 0-1,0 0 1,-57 0-1,-27 0 1,0 0 0,28 0 140,-28-56-140,0 28-1,-28-28-15,56-84 16,-28 29-1,0 27 1,-28 56 0,0 0-1,-28 28 95,-84 0-95,28 0-15,-55-56 16,55 56-16,0 0 16,-251-56-1,279 56 1,-111-84-1,111 84 1,0 0 0,-28 0-1,1 0 1,-29 0 0,28 0 15,56 0-16,0 0 235,28 56-250,0-28 16,0 28 0,0 56-1,0-84 1,56 56 0,0-29-1,-56-27 1,0 0-1,0 0 1,0 0 0,0 0-1,0 28 1,0-28 0,0 0 30,28 0 111,-28 0-142,28-28 63,28 0-78,-28 0 16,27 0 0,57 0-1,139 0 1,29 0 0,-57 0-1,-111 0 1,-29 0-1,-27 0 1,0 0 0,-28 0-1,0 0 1,0 0 46,0 0 95,-28-56-142,0 0-15,0-56 16,0 56 0,0-83-1,0-1 1,0 56-1,0 28 1,0-27 0,0 55-1,-28 28 1,28-28 46,-28 28-62,28-28 32,0 0-1,-28 28-15,0 0-16,-28 0 15,-28 0 1,1 0 15,-85 0-15,1 0-1,-57 0 1,1 0 0,195 0-1,-112 84 1,85-29-1,-57-27 1,56 0 0</inkml:trace>
  <inkml:trace contextRef="#ctx0" brushRef="#br0" timeOffset="77021.661">16919 9246 0,'28'-28'47,"0"0"-31,56 28-16,0 0 15,27-56-15,-27 56 16,-28 0 0,56 0-16,139 0 15,28 0 1,-139 0 0,-84 0-1,-1 0 766,1 0-765,28 0-16,0 0 16,0 0-1,27 0 1,-55 0-16,84 0 16,-112 0-1,55 0 1,29-28-1,-28 28 1,-56-28 0,0 28-1,0 0 1,-1 0 0,57 0 15,-56-28 0,0-28 266,-28 28-281,0-28-16,0 1 15,0-1-15,28-56 16,-28 84-1,0 0 1,0 0 140,-28 28-140,0 0 0,-84 0-16,57 0 15,-29 0 1,-56-28-1,57 0-15,-29 28 16,-112 0 0,-27-28-1,-28-28 1,167 29 0,-83 27-1,111-28 1,28 28-1,-251-28 17,168 28-17,27 0 1,0 0 0,84 0-1,0 0 1,0 0-1,1 0 1,27 28 234,0 27-250,0 29 16,0-28-16,0 56 15,0-84 1,0 56 0,0-56-1,0-1 16,0 1 32,55 0-63,-55 0 16,0 28-1,0-28 32,0 0-31,0 0-1,0 0-15,28-28 94,-28 28-94,28 0 16,0-28-1,0 28 1,56-28 0,27 83-1,29-83 1,-56 56-1,55-56 1,1 0 0,55 0-1,-27 0 1,83 0 0,-139 0-1,55-56-15,29 56 16,83 0 15,-167 0-15,-56 0-1,-1 0 1,-27 0 0,0 0 15,0 0 0,0 0-31,0-27 141,-28-1-126,0 0-15,0-28 32,0 28-32,0 0 31,0 0-31,0 0 15,0-28 1,0 28 0,0-28-1,0 1 1,0-1 0,-56 28-1,56 0 1,0-28-1,0 28 17,0 0-17,0 0 1,0-28 15,-28 28 16,28 0 31,0 0-47,0 1-15,-28-1 0,28 0 15,0 0 141,-28 28-172,-27 0 15,55-28-15,-28 0 32,0 0-17,0 0 1,-28 28 0,0 0-1,-28 0 1,1 0-1,-29 0 1,84 0 0,-28 0-1,-111 0 1,-85 0 0,29 0-1,28 56 1,27-56-1,112 0 1,-27 0 15,-57 56-15,84-56 0,0 0-1,28 28 1,-55-28-1,27 0 1,0 28 0,28-28-16,-28 0 15,56 28 267,0 27-267,0-27-15,0 84 16,0-28-16,0-28 15,0 111-15,0-83 16,0 0 15,0-28-15,0 0 31,0-28-32,0 0-15,0-1 16,0 1 0,0 0-1,0 0 220,28-28-220,0 0-15,28 0 16,-28 0 0,55 0-1,113 0 1,195-28-1,-280 28 1,141 0 15,-29-28-15,-111 28 0,-28 0-1,27-28 1,1 28-1,-56 0 1,28-27 0,-29 27-1,85-28 1,-28 0 0,-57 28-1,1 0 1,-28-28-1,0 0 282,-28-28-281,0 28-16,0-56 16,0 28-16,0 0 15,0 1 1,0-29-1,0 28 1,0 0 0,0 0-1,0 28-15,0-28 32,0 28-17,0 1 1,0-29-1,-28 56 142,-28 0-142,1 0-15,27 0 16,-28 0 0,-195 0-1,-1 56 1,57-56-1,27 27 1,57-27 0,-57 0 15,-27 0-15,-57 0-1,57 0 1,111 0-1,0 0 1,56 28 0,1-28 15,-1 28-31,28-84 250,0-83-219</inkml:trace>
  <inkml:trace contextRef="#ctx0" brushRef="#br0" timeOffset="79446.022">16919 7542 0,'0'0'0,"0"28"31,0 27-15,0-27-16,-55 0 16,27 0-16,0 0 15,-28 0 1,28 0-1,-28-28 1,-56 0 0,-55 0-1,55 0 17,28 0-17,-55-84 1,139 0-1,-56-27 1,56 55 0,-56 0-1,56 0 1,0-56 0,0 29-1,0-29 1,0 84-16,28-56 15,0 28 1,0 56 0,28-56 15,-28 1-15,28-1-1,55 0 1,-27 56-1,28 0 1,-1 0 0,57 0-1,-1 167 1,-27 1 0,-112-56-1,-28-84 1,0 56-1,0-29 1,0 1 0,0 28 15,-84 0-15,84-56-1,-28-28 1</inkml:trace>
  <inkml:trace contextRef="#ctx0" brushRef="#br0" timeOffset="80460.057">17617 7542 0,'-28'0'78,"1"0"-78,-1 0 31,28 28-31,-28-28 16,0 0-1,0 0 1,-28 0 0,28 0 15,0 0-16,28-56 1,0 0 0,0 0-1,0 0 1,0-28 0,0 1-1,0 27 1,0-28-1,0 0 1,28 56 0,56-56-1,0 1 17,-29 55-17,57-28 1,111 28-1,-83 28 1,-56 0 0,-28 0-1,27 28 1,1 84 0,0 83-1,-84-111 1,0 0-1,0 27 1,0-55 0,0-28-1,0 56 17,0-56-17,0 28 1</inkml:trace>
  <inkml:trace contextRef="#ctx0" brushRef="#br0" timeOffset="81531.957">18958 7486 0,'0'56'16,"-84"-28"-1,56-28-15,-28 0 16,-112 0-1,1 0 1,-56 0 0,167 0 15,28 0-15,-28-28-1,0-28 1,0 0-1,56 28 1,-28 28 0,28-112-1,0 56 1,0 1 0,0-1-1,0-56 1,0 56-1,0-28 1,56 1 15,56-1-31,-84 56 16,56 0 15,55-28-15,1 56-1,-56 0-15,111 0 16,-83 0 0,-56 56-1,-29 28 1,29 27 0,-28 1-1,0 28 1,28 27-1,-56-111 1,0 0 0,0 0-1,-28 0 17,-28 28-17,28-56 1,0-1 15</inkml:trace>
  <inkml:trace contextRef="#ctx0" brushRef="#br0" timeOffset="86036.762">19013 7570 0,'0'0'15,"56"0"-15,28 0 0,167 0 16,-27 0 0,55 0-1,363 0 1,-419-28 15,-195 28-15,0 0-1,0-84 220,-28 28-220,0-28-15,56-55 16,-28 55-16,-28 0 16,0-84-1,0 113 1,0 27 0,-56 28 93,0 0-109,0 0 16,0 0-16,-55 0 15,27 0 1,-195 0-1,223 0 1,-84 0 0,57 0-1,-29 28 1,56-28 0,-28 0-1,1 0 1,-57 0-1,28 0 1,56 0 0,56 27 296,0 29-312,0 0 16,0 28-16,28 56 15,-28-84 1,28 139 0,28 1-1,-56-85 1,0-83 375,0-56-376,0-28-15,0 1 16,0-57-16,0 28 15,0 0 1,0-83 0,0 139-1,0-28 1,0 28 0,0-28-1,0 28 1,0 0-1,0 0 1,0 0 0,0 0-1,0 0 1,0 1 0,28-1 202,28 28-202,28-28 0,83 0-16,-83 28 15,111-56 1,-27 56-1,-1 0 1,-83 0 0,-56 0-1,28 0 1,-28 0 0,0 0-16,28 0 15,-1 0 1,1 0 46,28 0-46,0 0-16,27 56 31,-83-56-15,0 28 156,-28 0-172,0 0 15,0 27 1,0 1-16,0 0 16,0 0-1,0 84 1,0-84-1,0 27 1,0-27 0,0 0-1,0 0 1,0 0 0,0-28 30,0 0 79,0 27-109,-83-27 0,55-28-1,0 0 1,-251 0 0,167 0-1,-56 0 1,-55 0-1,-84 0 1,167 0 0,-27 0-1,-1 0 1,84 0 0,-27 0 15</inkml:trace>
  <inkml:trace contextRef="#ctx0" brushRef="#br0" timeOffset="88124.556">17087 9190 0,'28'0'62,"0"0"-46,28 0-16,55 0 15,57 0-15,-29 0 16,-83 0 0,251 0-1,56 0 1,279-56 0,-223 28-1,-251-28 1,-112 56-1,-28 0 1</inkml:trace>
  <inkml:trace contextRef="#ctx0" brushRef="#br0" timeOffset="92308.559">21414 8631 0,'28'0'32,"-28"28"-1,28 28-16,-28 56-15,0-57 16,0 57 0,0-28-1,0-56 1,0 0 0</inkml:trace>
  <inkml:trace contextRef="#ctx0" brushRef="#br0" timeOffset="93279.847">21442 8743 0,'0'-28'47,"0"0"-31,28 28-16,0-28 16,56 0-16,-56 0 15,0 28 1,0 0-1,28-28 17,-29 28-17,1 0 1,0-28 31,-28 56 62,0 0-109,0 28 16,0 0-16,0 0 15,0 55 1,0 169-16,0-196 31,0 83-15,0-55 0,0 0-1,0-56 1,28-29-1</inkml:trace>
  <inkml:trace contextRef="#ctx0" brushRef="#br0" timeOffset="94536.803">21973 9050 0,'0'-28'16,"0"0"-16,28-28 31,0 28-31,0-27 16,0 27-1,27-28 1,-27 0-1,0 56 1,0-28 15,0 28 32,0 0-32,-28 56 0,0 0-15,0-28 0,0 27-16,0 1 15,-56 0 1,28 28-1,0 0 17,-28-56-17,56 28 1,-55-28 0,55-1-16,-28 1 15,-28 28 1,28-28-1,0-28 1,56 0 140,28 0-140,-28 0-16,28 0 31,55 0-15,-83 0-1,56 0-15,-28 0 16,27 0 0,-27 0-1,-28 0 1</inkml:trace>
  <inkml:trace contextRef="#ctx0" brushRef="#br0" timeOffset="98596.186">22559 8994 0,'-28'0'0,"0"0"15,28 28 16,0 0-15,0 0 0,0 0-1,0 0 1,0 0 0,0 28 30,0-28-30,56 0 0,-28-28-1,0 0 1,28 0 0,-28 0-1,0 0 1,0 0-1,0 0 1,-1 0 15,1 0-15,0-28 0,-28 0-1,0-28 32,0 28-31,0 0-1,0 0 1,0 0 0,0 0-1,0-28 32,0 28-16,-28 28-15,0-28 0,1 0-1,-1 28 32,0 0-31,0 0-1,0 0 48,-28 28-32,28-28 0,28 28 1,-28-28-1,28 28 31,0 0-15,0 0 0,0 0 62,0 0 16,0 0-109,0 0 15,0 0-15,0 0 31,0 0-16,0 0 47,28-28-15,0 0-48,0 0 17,0 0-1,28 0 0,-28 0 0,0 0 16,-1 0-16,1 0 1,0 0-17,0 0-15,0-28 157,-28 0-126,0 0-16,0 0 32,0 0-47,0 0 32,0 0-17,0 0 1,0 0 78,0 0-94,0 0 187,-56 28-156,28 0 1,-27 0-17,55-28 95,-28 28-110,0 0 31,0 0 0,0 0 0,-28 0 32,28 0-16,0 0 234,28 28-265,0 0 15,0 0-16,-28 28 1,28-28 31,0 0-31,-28-28-1,28 28 1,0 0 15,0 0 32,0 0 155,0 0-155</inkml:trace>
  <inkml:trace contextRef="#ctx0" brushRef="#br0" timeOffset="100731.898">20716 9804 0,'84'0'109,"-28"0"-93,28 0-16,55 0 16,57 0-16,-140 0 15,139 0 1,1 0-1,-29 28 1,-111-28 0,-28 0 15,0 0-15,0 0-1,55 0 1,-55 0-1,0 0 1,0 0 0,0 0 62,0 0-47,0 0-15,0 0 31,0 0-32,0 0-15,28 0 16,-1 0-1,57 0 1,-28 0 0,-28 0-1,27 0 1,-55 0 0,84 0-1,28 0 1,-29 0-1,-27 0 1,-28 0 0,-84 56 171,-28-56-187,-28 0 16,-83 0-1,-29 0 1,85 0 0,-1 0-1,0 0 1,-27 0 15,-112 28-15,83-28-1,0 0 1,85 0 0,-1 0-1,0 0 1,-27 0 0,-1 0-1,56 0-15,0 0 16,0 0 46</inkml:trace>
  <inkml:trace contextRef="#ctx0" brushRef="#br0" timeOffset="102084.687">15133 11005 0,'-56'0'16,"56"28"-16,-28-28 16,28 28-1,0 0 1,0 112 0,0 27-1,0-27 1,0 0-1,0 83 1,0-27 0,0-1-1,0-83-15,0 56 16,0 111 15,-56-56-15,56-55-1,-56 0 1,28 27 0,0-55-1,0 27 1,0-83 0,0 28-1,28-28 1,0-56-1,0 0 1,28-28 125,56 0-141,56 0 15,-84 0 1,83 0-16,1 0 16,279 0-1,-308 0 1,-55 0-1,0 0 1,-28 0 0,0 0-1,-56 0 95</inkml:trace>
  <inkml:trace contextRef="#ctx0" brushRef="#br0" timeOffset="102763.857">15858 13882 0,'0'-28'46,"56"28"-46,28 28 0,-28 0 16,56 28 0,83 28-1,-139-56 1,-28 0 46,-28 0-15,-28 56-31,-28-84-16,0 28 0,-28 55 16,29-55-1,-169 56 1,-27 56-1,167-84 1,28-56 0,28 0 93</inkml:trace>
  <inkml:trace contextRef="#ctx0" brushRef="#br0" timeOffset="109263.957">9576 12262 0</inkml:trace>
  <inkml:trace contextRef="#ctx0" brushRef="#br0" timeOffset="109584.451">9576 12262 0,'-27'0'47,"-1"28"-32,0-28 16</inkml:trace>
  <inkml:trace contextRef="#ctx0" brushRef="#br0" timeOffset="109871.723">9353 12374 0</inkml:trace>
  <inkml:trace contextRef="#ctx0" brushRef="#br0" timeOffset="123694.239">9325 12430 0,'28'0'63,"28"0"-48,28 0 1,-56 0-16,0 0 0,-1 0 16,1-28-1,-56 28 95,1 0-110,-1 0 15,0 28 1,-28 0-16,28-28 16,0 0 124,0 0-109,56 0 188,0 0-219,0 0 16,0 0-16,28 0 15,-28 0 1,-56 0 140,-28 0-140,28 0 46,0 0-30,0 0-32,0 0 15,0 0 1,-28 0 62,112 0 188,-28 0-251,0 0 1,0 0-16,0 0 31,0 0-31,0 0 16,0 0-1,-84 0 251,28 0-250,0 0-1,-28 0 298,28 0-298,0 0 314,-28-56-267,56 28-15,0 0-16,0 0 0,0 0 1,0 0-17,0-28 17,0 29-1,0-29-16,0 28 48,28 0-63,-28 0 31,0 0-15,0 0-1,28 0 64,-28 0 108,0 0-171,0 0 109,0 0-125,28-28 31,0 56 47,0 0 0,0 0 0,0 0-62,-28 28 187,0 0-187,28 0 31,-28 0-16,0 0-31,0 0 15,0 28 17,0-28 15,0 0-16,0 0-16,0 0 1,0 0 0,0 27 31,0-27-1,0 0-14,0 0-32,0 0 31,28-28-15,-28 28 15,0 28 63,28-56 31,-28 28-32,-28-28-30,0 0-16,0 0 62,0 0-93,0 0 93,0 0-62,0 0 156,0 0-125,28-28 47,0 0-94,0 0-15,0-28 0,0 28 31,0 0-16,0 0 16,0 1-32,0-1 17,0-28 46,0 28 31,-28 0-109,28 0 31,0 0 1,0 0-17,0-28 16,0 28 1,0 0-17,0 0 79,0 0 297,28 28-313,0 0-31,0 0-16,0 0 78,0 0-93,0 0 140,0 28-140,0-28 124,0 0-124,-28 28 93,0 0 48,0 0-157,0 0 15,0 0 1,0 28 0,0 0-1,0 0 1,0-28-1,0 0 1,0 27 15,0-27-15,0 28 0,0-28 30,0 0-30,0 0 0,0 0 46,0 0-15,-28-28 344,0 0-360,-28 0 63,28 0-1,0 0-77,0 0 15,0 0 47,28-28 376,-28 0-423,28 0 156,0 0-155,0 0-17,0 0 1,0 0-1,0 0 17,0 0-17,0 1 1,0-1 0,0 0-1,0 0 1,0 0-1,0 0 1,0 0 31,0 0-16,0 0 0,0 0 1,0 0-17,0 0 1,0-28 0,0 28 77,28 1 48,0 27-32,0-56-93,0 56-16,0 0 16,0 0 15,-28 28 281,0 0-296,0-1-16,28 29 16,-28-28-1,0 28 1,0-28 15,0 0-31,0 28 16,0-28-1,0 28 1,0 0 15,0-29-15,28 1-1,-28 28 1,0-28 0,0 28 640,-28-56-547,0 0-62,0 28 16,0-28-63,-28 0 15,56 28 1,-28-28 281,0 0-250,0 0-47,28-28 31,0 0-15,0 0-1,0 0 1,0 0-1,0-28 1,0 28 0,0-27-1,0 27 1,0-28 0,0 28 15,28-56-16,0 56 1,28-28 31,-56 28 422,56 84-376,-56-28-77,0 0 0,0 0-16,0 0 15,0 0 1,0 0-16,0 28 16,0 0 15,0-29 0,0 1-15,0 0 15,0 0-31,0 0 16,0 0 62,28-28-47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09:52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7818 3380 0,'83'0'31,"-27"0"-31,56 0 16,-1 0-16,1 0 16,167 0-1,-167 0 1,419 0 15,-29 0-15,56 0-1,85 0 1,83 0 0,-84 0-1,-28 0 1,-112 0 0,1 0-1,-56 0 1,-1 0-1,1 0 1,-112 0 0,-195 0-16,111 0 15,28 0 1,112 0 15,-56 0-15,0 0-1,-139 0 1,-85 0 0,-27 0-1,112 0 1,-113 0 0,29 0-1,-56 0 1,-56-28-1,56 28 1,0 0 0,83 0-1,29 0 1,-1 0 15,-111 0-15,-28 0 15,0 0-15,84 0-1,-29 0 1,-27 0-16,-28 0 16,0 0 62,0 0-63,28 0 1,-28 0 31,0 0-47,-1 0 15,113-28 1,-84 28 0,0 0-1,0 0 1,-28 0 0,-1 0-1,29 0 1,28 0-1,0 0 1,-56 0 0,28 0-1</inkml:trace>
  <inkml:trace contextRef="#ctx0" brushRef="#br0" timeOffset="6297.954">6757 5558 0,'-28'0'15,"0"28"1,28 56-16,0 0 16,0 112-1,0 83 1,0-56-1,0 1 1,0 111 0,0-139-16,0 250 15,0 1 1,0-56 0,0 28-1,0-28 16,0-111-15,0 111 0,0-28-1,-56 28 1,28-56 0,-28-55-1,56 139 1,0-140-1,-28-56 1,28 1 0,-56-1-1,56-27 1,-28-29 0,28-55-1,-27 0 16,27 27-15,0 1 0,0-28-1,0-56 1,0 0-16,0-1 16,0 1-1,0 0 1,0-28-1,0 28 1,0 0 0,0 0-1,0 0 1,0 27 0,0-55-1,0 28 32,0-28-31,0 0 15,55 0-15,-55 0 15,28 28-16,0-28 1,0 28 0,28-29-1,0 29 1,0-28 0,83 0 15,29 28-31,-1-56 31,1 0-15,83 0-1,0 0 1,56 0 0,-111 56-1,27-56 1,140 56-1,-251-56 1,28 0 0,111 0-1,-56 0 1,29 0 0,27 0-1,56 0 1,-112 28 15,-27-28-15,27 0-1,-27 0 1,55 0 0,-27 28-1,27 0 1,-28 27-1,-111-55-15,84 28 16,-29-28 0,-27 0-1,28 0 1,27 0 0,29 0-1,-85 0 1,29 0 15,-112 0-15,111 0-1,85 0 1,-29 0 0,140 0-1,-279 0 1,-28 0 15,0 0-15,0 0-1,28 0 1,-28 0 0,0 0-1,-1 0 1,1 0 15,0 0-15,0 0-1,0-55 1,0 27 93,-28 0 126,-28 28-220,0 0 1</inkml:trace>
  <inkml:trace contextRef="#ctx0" brushRef="#br0" timeOffset="14448.403">6701 5558 0,'28'0'140,"-28"-55"-30,0 27-95,0 0 1,0 0 0,0 0-1,0-28 17,0 28-17,0 0-15,0 0 16,0-28 390,28 56-406,-28-28 16,28 28-16,-1 0 15,1 0 1,28-27 0,-28 27-1,0 0 1,28 0-1,28 0 1,-56 0 15,27 0-15,1 0 0,0 0-1,0 0 1,28 0-1,-29 0-15,85 0 16,-28 0 0,-56 0-1,-1 0 1,57 0 0,0 0 15,-1 0-31,1 0 15,56 27 1,-29 1 0,-55-28 15,-28 0-15,83 0-1,29 0 1,-56 0-1,55 56 1,1-56 0,-57 56-1,-27-56 1,-28 0 0,-28 0-1,84 0 1,-57 0-1,57 0 1,56 0 15,-57 28-15,-55-28 0,0 0-1,0 0 1,-28 0-1,111 0 1,-55 0 0,28 0-1,-28 0 1,-1 0 0,57 0-1,55 0 1,-111-28-1,-28 28 1,28-28 0,-28 28 15,83-28-15,29 0-1,-1 0 1,-27 28-1,-84 0 1,-28 0 0,83 0-1,1 0 1,0 0 0,-85 0-1,1 0 1,28 0-1,56 0 1,0 0 15,-1 0-15,-55 0 0,0 0-1,0 0 1,-28 0-1,111 0 1,-27 0 0,-28 0-1,-28 28 1,-28-28 0,-1 28-1,29 0 1,56 0-1,55 28 1,-55 28 15,0-56-15,-112 0 0,28-28 15,-28 28-16,28 27 1,0-27 0,0 28-1,-28-28 1,0 56 0,27-56 15,1-28-16,-28 56 1,0 0 0,0 83 15,0-27-15,0-28-1,0 0 1,0 27-1,0-55 1,0 56 0,0-28-1,0 55 1,0 1 0,0-28-1,0-28 1,0 27-1,0-55-15,0 84 16,0-1 0,0-27 15,0 28-15,0 27-1,0-55 1,0 0-1,0-28 1,0 111 0,0-111-1,0-28 1,0 84 0,0-29-1,0 1 1,0 0-1,0 27 1,0 1 0,0 0 15,0 27-15,0 1-1,0 27 1,0-83-1,0 56 1,0-112-16,56 111 16,-28 1-1,0 55 1,0-83 0,-28-28-1,56 27 1,-56 29-1,0-84 1,0 111 0,0-139 15,56 84-15,-56-28-1,0 55 1,0 29-1,0-85 1,0 1 0,0 0-1,0-28 1,0 27 0,0 29-1,0 28 1,0-29-1,0-55 1,0 28 0,0-56 15,0 0-15,0 55-1,0-55 1,0 0-1,0 0 1,0 0 0,0 28-1,0-29 17,0-27-17,0 0 1,-28 0 15,28 0-15,0 0-1,-28 0 1,28 0 0,-28 28-1,28-28 32,0 0-31,0 0-1,0 0-15,0-1 32,0 1-1,0 0-16,0 0 1,0 0 0,-28 28-16,0-56 31,28 28 16,0 28-16,-56-28-15,56 0 31,0 0 15,0 0-15,-28 0-47,0-1 94,0-27-63,1 56-15,-1-56-1</inkml:trace>
  <inkml:trace contextRef="#ctx0" brushRef="#br0" timeOffset="16471.987">8292 6396 0,'28'0'125,"28"-27"-125,-28-1 15,0 28 1,28 0-1,55 0 1,85 0 0,-1 0-1,1 0 1,-29 0 0,140 0-1,28 0 1,-28 0-1,-139 0 1,-84 0 0,-56 0-1,0 0 17</inkml:trace>
  <inkml:trace contextRef="#ctx0" brushRef="#br0" timeOffset="17695.578">8376 7318 0,'112'0'31,"55"0"-31,-111 0 15,0 0-15,223 0 16,56 0 0,-140 0-1,-167 0 1</inkml:trace>
  <inkml:trace contextRef="#ctx0" brushRef="#br0" timeOffset="18223.678">8488 8436 0,'55'0'0,"1"-56"15,140 28 1,83 28 0,251 0-1,-27 0 1,-84 0 15,-224 0-15</inkml:trace>
  <inkml:trace contextRef="#ctx0" brushRef="#br0" timeOffset="18935.489">8097 10223 0,'0'-28'0,"28"0"15,0 28 1,-1 0-16,1 0 16</inkml:trace>
  <inkml:trace contextRef="#ctx0" brushRef="#br0" timeOffset="20351.861">8320 15670 0,'28'0'31,"28"0"-31,28 0 16,27 0-16,57 0 31,167 0-15,56 28-1,-196 0 1,391-28 0,-167 0-1,140 0 1,-448 28 0,29-28-1,-84 0 1,-28 0-1,28 0 17,27 28-17,-55-28 1,56 0-16,83 0 16,-55 0 15,-112 28 94,0 0-110</inkml:trace>
  <inkml:trace contextRef="#ctx0" brushRef="#br0" timeOffset="21295.486">8236 16340 0,'84'0'16,"-28"0"0,0 0-1,28 0 1,83 0-1,112 0 1,224 0 0,55 0-1,-27 0 1,-85 28 0,-278 0-16,111 0 15,-167 0 1,-56-28-1,27 0 1,-27 0 0,-28 0-1,84 0 1,-1 0 0,1 0 15,-56 0-16</inkml:trace>
  <inkml:trace contextRef="#ctx0" brushRef="#br0" timeOffset="22704.092">7790 15111 0,'0'0'0,"28"0"16,-1 28-1,29 56-15,-28 56 31,28-1-15,0 1 0,-56-84-1,0 0 1,0-28 0,0 0-1</inkml:trace>
  <inkml:trace contextRef="#ctx0" brushRef="#br0" timeOffset="25367.442">7845 15111 0,'28'0'15,"28"0"1,0 0-16,0 0 16,251 0-1,-84 0 1,224 0 0,111 28-1,1-28 1,-84 0 15,-29 0-15,-222 0-1,-141 0-15,-27 0 16,0 0 0,0 0-1,0 0 1,0 0-1,-1-28 1,1 28 0,0-28-1,28 1 1,-56-1 0,28 0-1,27 28 16,-27 0-15,56 0 0,-56 0-1,0 0 1,-56 28 125,27 0-126,-27-1-15,0 1 16,0 28-1,0 0 1,0 0 0,0 28-1,0-28 1,0 0 0,0-29-1,0 1 1,0 28 15,0-28 0,0 0 1,0 0 30,0 0-46,0 0-1,-27 0 17,-29 0 14,0-28-30,0 0 15,0 0-15,28 0 0,-56 0-16,29 0 15,-57 0 1,-28 0 15,-55 0-15,83 0-1,-83 0 1,27 0 0,29 0-1,27 0 1,-83 0-1,-85 0 1,57 0 0,28 0-1,27 0 1,56 0 0,29 0-1,-57 0 1,-83 0 15,111 0-15,56 0-1,28 0 1,-28 0 0,1 0 15,-1 0-16,28 0-15,-112 0 16,112 0 0,-28 0-1,1 0 1,-57 0 0,-28 0-16,29 0 15,55 0 1,28 0 15,0 0-15,0 0 15,-28 0-15,28 0-1,-28 0 1,29 0 15</inkml:trace>
  <inkml:trace contextRef="#ctx0" brushRef="#br0" timeOffset="28536.901">7929 15698 0,'0'0'0,"28"0"16,0 0 0,84 0-1,27 0 1,57 0 0,83 0-1,-56 0 1,57 0-1,334 0 1,-168 0 0,141 0-1,-252 0 1,-140 0 0,-55 0-1,-28-28 1,-1 28-1,-55 0 17,28 0-17,0 0 1,27 0 0,1 0-1,-56 0 1,-28 0-1,28 0 1,27 0 0,1-28-1,-56 28 1,-56 0 109,-56 0-125,-27 0 16,27 0-1,-167 0 1,-29 0-1,-27 0 1,112 0 0,-84 0-1,-140 0 1,-28 0 0,252 0-1,27 0 1,56 0-1,-55 28 17,55 0-32,-111-28 15,27 0 1,1 0 0,167 0-1,0 0 48,56 0 77,56 0-124,55 0 0,-83 0-16,84 0 15,27 0-15,1 0 16,502 56-1,-139 0 1,-85 0 0,-167-56-1,-167 0-15,-28 0 16,-28 0 0,55 0-1,-83 0 1,-56 0 171,-83 0-187,-1 0 16,0 0-16,-55 0 16,27 0-16,-83 0 15,-56 0 1,111 0-1,-139 0 17,0 0-17,56 0 1,111 0 0,56 0-16,-55 0 15,-1 0 1,28 0-1,1 0 1,-29 0 0,112 0-1,-28 0 48,28 0-32,84 0 110,0 0-141,56 0 15,-1 0-15,29 0 16,28 0-16,-85 0 16,224 0-1,391 0 1,-418 0-16,306 55 15,-111-55 1,-140 0 15,-56 0-15,-195 0 0,-29 0-1,1 0 1,-28 0-1,28 0 48,-84 0 46,-56 0-109,-27 0 16,-1-55 0,-111 55-1,-252 0 1,-195-56-1,0-28 1,335 56-16,-279-28 16,251 56-1,279 0 1,0 0 0,0 0-1,-27 0 1,-57 0-1,112 0 32,84 0 188,0 0-235,0 0 15,0 0-15,56 0 16</inkml:trace>
  <inkml:trace contextRef="#ctx0" brushRef="#br0" timeOffset="31712.388">10274 15502 0,'0'0'0,"0"28"0,0 0 31,0 28 63,-27-28 0,-1 0-78,28 0-1,-28-28 1,0 0-1,0 0 1,0 0 0,-28 0 15,0 0-15,28 0 62,0 0-63,28-28 79,0 0-78,0 0-1,0 0 48,0 0-63,0-28 31,0 29 16,0-1-31,0 0-1,0 0 1,0-28-1,0 28 1,0 0 15,0 0-15,0 0 15,28 0 16,-28 0-31,28 0-1,0 28 79,0 0-78,0 0-1,0 0 17,0 28-1,0 0-16,0-28 64,0 0-79,0 28 31,-1-28 63,1 0-79,0 28 220,-28 0-220,0 0 1,0 28-1,0-28 1,0 0-16,0 0 31,0 27-15,0-27 0,0 0 15,0 0 31,-28-28 251,-27 0-204,27 0 110</inkml:trace>
  <inkml:trace contextRef="#ctx0" brushRef="#br0" timeOffset="36182.174">23955 6452 0,'0'0'0,"-335"587"0,-112 27 16,-167 85 0,-810 837-1,475-642-15,-950 782 16,336-280 0,977-893-1,586-475 1,28-56-1,223-251 1,503-503 0,865-447-1,587-168 1,27 140 15,-613 335-15,-950 587-1,-670 363 17,0 84-17,-252 419 1,-948 1005 0,-224 0-1,-503-27 1,-920 278-1,1590-1061 1,950-530 0,335-196 15,56-84-31,390-335 31,-139 112-15,168-84-1,949-643 1,-977 699 0,-587 503 31,-167 111-32,-112 84-15,-782 503 16,-167 28-1,-335-28 1,977-643 0,642-223-1,28 0 1,84-28 15,111-83-15,224-113-1,363-167 1,-251 196 0,-280 111-1,-195 84 1,0 0 0</inkml:trace>
  <inkml:trace contextRef="#ctx0" brushRef="#br0" timeOffset="43280.353">19579 7973 0,'0'0'0,"-17"17"16,17 1 0,0 0 15,0 17-15,17-35 30,1 0-30,17 0 0,53-35-1,-70 17 1,35-52 0,-53 34-16,0 1 15,0 17 1,0 1-1,-35 17 1,-18 0 0,-18 0-1,53 17 1,-17 1 0,0 17-1,35 1 16,0-19-15,0 1 0,0-1 15,18-17-15,34-17-1,1-18 1,-17-18-1,-36 17 1,0 1 0,0 0-1,-53 35 32,53 17-31,-18 19-1,-17 17 1,17-36 0,18 19-1,0-19 1</inkml:trace>
  <inkml:trace contextRef="#ctx0" brushRef="#br0" timeOffset="44720.776">18785 4780 0,'-17'-18'31,"17"-17"-15,0 18-16,0-19 15,17-52 1,72 0 0,52-53-1,-18 35 1,18 18-1,-17 17 1,-18 18 0,-18 0-1,18 18 1,17 17 0,-88 18-1,71 0 1,-53 0-1,-35 18 17,-18 0-17,53 35 1,-53 35 0,0 0-1,0 71 1,0-36-1,-53 18 1,-71 53 0,54-123-1,-89 88 1,88-106 0,71-18-1,-52 35 1,52-17 15,-36-17-15,36 17-1,0 52 1,-17-16 0,-19 34-1,36 89 1,0-159-1,0 35 1,0-71-16,0 19 16,36-1-1,-54 36 173</inkml:trace>
  <inkml:trace contextRef="#ctx0" brushRef="#br0" timeOffset="61031.624">9046 15530 0,'28'-28'15,"28"28"1,0-27-16,-1 27 15,141 0 1,27 0 0,-55 0-1,111 0 1,-28 0 0,-55 0-1,-57 0 1,-83 0-1,0 0 1,0 27 0,-28-27-1,55 0 1,-27 0 0,56 0-1,-28 0 1,-28 0-1,-1 0 1,-27 0 0,56 0-1,28 0 1,-56 0 0,-1 0-1,-27 0 1,56 0 31,-56 0-32,28 0 1,-28 0 0,0 0-1</inkml:trace>
  <inkml:trace contextRef="#ctx0" brushRef="#br0" timeOffset="67301.28">17282 3352 0,'0'84'31,"0"55"-15,0-55-16,0 28 15,0 55-15,56 224 16,28 364 0,-56 55-1,-28-28 1,0-391-16,0 363 16,0-139-1,0-224 1,0-224-1,0-111 1,0-28 218,56-28-234,83 0 16,-55 0-16,28 0 16,27 0-1,1201 0 1,-306 28 0,-364 56-1,-224-56 1,-418-28-1,0 0 1,0 0 0,0 0-1,0 0 1,28 0 0,0 0-1,-1-56 1,29-28-1,28-56 1,83-55 15,-27 55-15,-140 112 0,-28 0 46,0 0-62,0 0 16,0-55-16,0 27 15,0-168 1,0-83 0,-56-335-1,-56 27 1,-27-55-1,-1-308 1,-28 308 15,85 83-15,-29 140 0,28 112-1,28 112 1,56 167-1,0 0 1,-27 28 0,27 0-1,-28 28 1,28-56 0,-28 28-1,0-56 1,0 1-1,28 55 1,-28-28 0,0 56 156,0 0-141,28 28-16,0 0-15,0 0 16,0 27 0,56 29 15,28 56-31</inkml:trace>
  <inkml:trace contextRef="#ctx0" brushRef="#br0" timeOffset="69951.992">17115 3436 0,'0'0'0,"111"-56"16,-27 56-16,0 0 16,167 0-1,140 0-15,279 0 16,-28 0-1,-167 0 1,-140 0 0,-195 0 15,-112 0-15,27-56-1,85 56 1,83 0-1,84 0 1,-251 0 0,0 0-1,0 0 110,-28-28-109,28 0 0,-28 28-1,0 0 1,0-28-1,-1 28 157,1-28-156,0 28-16,0 0 16,0 0-1,28-56 1,111 56-1,-55-56 1,-84 56 0,0 0 15,-84 0 78,0 0-109,-27 28 16,-1 0-16,-28-28 16,-55 56-1,-29-56 1,-111 0-1,-195 0 1,-280 0 0,503 0-1,-196-28 1,56 0 0,196 0-1,-1 28 1,141 0-1,55 0 1,0 0 0,0 0 15,84 0 219,55 0-250,113 0 16,83 0-16,28 0 15,28 0 1,335 0-1,112 0 1,-420 0 0,-278 0-1,-56-28 1,-84 28 93,-56 28-109,0 0 16,-27 0-16,-1 28 16,-139-28-1,55 0 1,-278-28-1,-113 0 1,-55 0 0,84 0-1,307 0 1,55 0 0,29 0-1,55 0 1,84 0-1,-28 0 1,0 0 0,28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19:0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7650 3491 0,'56'0'78,"223"0"-63,-223 0 1,56 0-16,27 0 16,252 28-1,56 0 1,-224 0-16,-27 0 16,334 28-1,-139-28 1,-28-28-1,-168 0 1,336 0 0,-224 0-1,0 0 1,0 0 0,-28 0 15,112 0-16,-335 0 1,112 0 0,-29 0-1,140 0 1,-167 0 0,83 0-1,1 0 1,-29 0-1,-27 0 1,0 0 0,-29 0-1,57 0 1,-29 0 0,-27 0 15,56 0-16,-29 0 1,-27 0 0,-56 0-1,0 56 1,-28-56 0,27 0-1,113 0 1,-112 0-1,111 0 1,-83 0 0,0 0-1,-56 0 1,83 0 15,-27-112-31,112 112 47,-141 0-31,1-56-1,0 56 1,-28 0-16,56-28 16,27 0-1,-55 28 1,28 0-1,28-28 1,-56 1 0,-1-1-1,-27 28 1,0 0 0</inkml:trace>
  <inkml:trace contextRef="#ctx0" brushRef="#br0" timeOffset="1431.81">3546 8436 0,'28'0'47,"0"0"-31,0 0-1,-1 0-15,1 0 16,0 0 15</inkml:trace>
  <inkml:trace contextRef="#ctx0" brushRef="#br0" timeOffset="5617.137">2959 7123 0,'0'0'0,"-83"0"16,55 0 0,0-28-1,0 28 1,0 0-1,0 0 1,0 0 15,0 0-15,0 0 15,-27 0 0,27 28-15,0-28 0,0 56-1,28-28 1,-56-1-16,0 85 16,56-84-16,0 0 15,0 56 1,0-28-1,0 27 1,0 1 0,0-56-1,0 56 1,28 0 0,-28 0-1,0-1 1,0 1 15,0-28-15,0 28-1,0 0 1,0-56 0,0 27-1,0-27 1,0 28-1,0 28 17,0-28-17,28-28 17,-28 0-32,0 0 15,0 28 1,0-1 15,0 1-15,0 56-1,0-56 1,0 56 0,0-1-1,0-55-15,0 84 16,0-56-1,0 55 1,0 57 0,0-140-1,0 83 1,0 29 0,0-56-1,0-28 1,0-1 15,0 29-15,0-56-1,0-28 1,0 28 0,0 28-1,0-1 1,0-27 15,0-28-15,0 0-1,0 0 1,0 28 0,28 0-1,-28-28 1,0 0-1,0 0 17,0-1-17,0 1 1,28 0 0,0-28-1,-28 28 1,28 0-1,0 0 1,-1 0 0,57 0-1,-56-28 1,56 0 0,28 28-1,-1-28 1,-27 0-1,56 0 17,-1 0-17,-83 0 1,56 0 0,-56 0-1,-1 0 1,29 0-1,-56 0 1,28 0 0,-28 0-1,28 0 1,-28 0 0,0 0-1,55 0 1,-55 0-1,0 0-15,28 0 32,56 0-17,-57 0 1,85 0 0,0 0-1,-29 0 1,29 0-1,-28 0 1,111 0 0,-28 0-1,29 0 1,-85 0 0,29 0-1,139 56 1,28 0 15,0-56-15,140 28-1,111 0 1,-223-28 0,-56 0-1,0 0 1,140 0-1,-28 27 1,0 1 0,27 28-1,1 0 1,-112 0 0,-28 0-1,56-56 1,28 56-1,195-56 17,-390 0-17,111 0 1,0 0 0,56 0-1,-112 28 1,168-28-1,-84 0 1,56 0 0,-140 0-1,28 0 1,-55 0 0,-1 0-1,-55 0-15,83 0 16,56 0-1,0 0 17,-28 0-17,1 0 1,-57 0 0,28-28-1,0 28 1,1 0-1,-57 0 1,1 0 0,-1 0-1,140 0 1,-195 0 0,27 0-1,112 0 1,1 0-1,83 0 17,55 0-17,-55 0 1,335 0 0,-474 0-1,278-28 1,29 28-1,55 0 1,-279-28 0,-139 28-1,139 0 1,-140 0 0,140 0-1,-27-28 1,-197 0-1,1 0 17,-56 28 15,0 0-32,-28-28 1,-28-28-1</inkml:trace>
  <inkml:trace contextRef="#ctx0" brushRef="#br0" timeOffset="11240.117">2736 7095 0,'56'0'0,"0"0"15,0 0 1,195 0 0,0 0-1,56 0 1,-111 0-1,83 0 1,56 0 0,168 0-1,-1 0 1,-279 0-16,252 0 16,-28 0-1,111 0 1,1 0-1,-252 0 1,419 0 15,-308-28-15,-110 28 0,-197 0-1,196 0 1,-83 0-1,27 0 1,168 0 0,-252 0-1,1 0 1,55 0 0,1 0-1,-113 0 1,168 0-1,-83 0 1,-1 0 0,-55 0 15,-1 0-15,-55 0-1,28 0 1,28 0-1,-1 0 1,1 0 0,-29 0-1,-55 0 1,112 0 0,-112 0-1,55 0 1,1 0-1,28 0 1,55 0 15,0 0-15,-27 0 0,-56 0-1,195 0 1,-196 0-1,197 0 1,-57 0 0,112 0-1,111 0 1,-27 0 0,-168-28-1,-83 28 1,-85 0-1,169 0 1,-57 0 0,-28 0 15,-83 0-15,56 0-1,-1 0 1,1 0-1,27 0 1,56 0 0,-55 0-1,55 0 1,-28 0 0,85 0-1,-225 0 1,141 0-1,167 0 1,-196 0 0,28 0 15,1 0-15,-1 0-1,-27 0 1,55 0-1,28 0 1,-84 0 0,1 0-1,111 0 1,-84 0 0,112 0-1,-195 0 1,55 0-1,-27 0 1,27 0 0,1 0 15,-29 0-15,1 0-1,-1 0 1,-55 0-1,28 0 1,-29 0 0,57 0-1,-56 0 1,-29 0 0,85 0-1,-57 0 1,29 0-1,0 0 1,-1 0 0,1 0 15,55 0-15,-111 0-1,28 0 1,-28 0-1,83-56 1,-27 56 0,-29 0-1,57 0 1,-56 0 0,27 0-1,1 0 1,-29 0-1,29 0 1,-28 0 0,-1 0 15,57 0-15,-1 0-1,-27 0 1,-84 0-1,0 0 1,0 0 0,27 0-1,1 0 1,-56 0 0,28 0-1,0 0 16,-28 0-15,27 0 0,-27 0 15,0 0-15,0 0 15,0 0-31,28 0 15,0 0 1,55 0 0,-55 0-1,-28 0-15,28 0 32,0 0-17,0 56 1,0-28-1,-29-28 1,1 0 0,0 0-1,28 56 17,28 0-17,28 27 1,83 85-1,-111-84 1,-56-84 0,28 56-1,-56-28 1,27-28 15,-27 27-15,0 29-1,28 28 1,-28-28 0,56 56-1,-56-84 17,0 55-17,0 1 1,0-56-1,0 56 1,0-56 0,0 0-1,0 28 1,-28-28 0,0 28-1,0 27 1,1-55-1,-29 0 1,28 28 0,0-56-1,0 56 17,-28-28-17,56 0 1,0 0-1,-28 0 1,-28 28 0,28-29-1,0 1 63,-27-28 157,-1 28-220,28-28-15,0 28 16,-28 0-16,0 28 16,-27 0-1,-1-28 17,28 28-17,28-28 1,-56 28-1,-27 27 1,55-27 0,0-28-1,56 0 1,-28-28 0,-28 28 46,28-28 266,0-56-187,0 0-126</inkml:trace>
  <inkml:trace contextRef="#ctx0" brushRef="#br0" timeOffset="13167.994">18483 8827 0,'0'0'16,"112"-28"-16,-1-28 0,168 28 31,-111 28-15,167 0-1,-140 0 1,113 0-16,138 0 16,57 0-1,-29 0 1,1 0 0,56 0-1,-141 0 1,1 0-1,-28 0 17,0-28-17,0 28 1,-56 0 15,252 0-15,-252 0-1,167-28 1,-139 28 0,28 0-1,-28 0 1,-27 0 0,-197 0-16,113 0 15,27 0 1,0 0-1,-83 0 1,55 0 0,-83 0-1,55 0 17,-27 56-17,-1-56 1,-55 0-1,55 0 1,57 0 0,-196 0-1,27 0 1,1 0 0,0 0-1,-28 0 1,0 28 62,0-28-62,28 0 30,-28 0-46,55 0 16,-27 0 0,56 28-1,-28 28 1,-56-1 0,0-55-1,111 84 1,-83-28-1,-56-28 1,28 0 0,-28 28 62</inkml:trace>
  <inkml:trace contextRef="#ctx0" brushRef="#br0" timeOffset="22495.303">19879 8352 0,'0'28'125,"56"-28"-125,27 28 15,1 0-15,0-28 16,0 0-16,-28 0 16,167 55-1,-28-27 1,85 0 15,-1 0-15,-168 28-1,-27-56 1,167 0 0,-83 0-1,27 0 1,29 0-1,-85 0 1,85 0 0,-1 0-1,-83 0 1,83 0 0,-111 0-16,139 0 15,-83 0 1,-1 0 15,1 0-15,55 56-1,-28-56 1,29 0 0,27 0-1,-28 0 1,29 0-1,-29 0 1,-28 0 0,57 0-1,-57 0 1,1 0 0,-29 0-1,-27 0 16,-1 0-15,-55-28 0,28 0-1,-1 28 1,-27 0 0,56-28-1,-56 28 1,-29-28-1,29 28 1,84-28 0,-57 28-1,57-28 1,-29-28 15,-55 56-31,0-27 16,56 27 15,27-28-15,-111 28-1,111-28 1,29 0 0,-56 0-1,-57 28 1,-55-56-1,56 56 1,28 0 0,-57 0-1,1-28 1,-28 0 0,28 28-1,-28 0 1,56 0-1,-1 0 17,1-56-17,-28 56 1,0 0 0,0 0-1,0 0 1,27-56-1,-55 56 17,28 0-17,28 0 1,28 0 0,-85-56-1,1 56-15,28-55 78,-28-1-46,0 56-17,0-28-15,-28 0 16,28 0-1,-28 0 1,0 0 0,0 0-1,0 0 1,0 0 0,-112-56-1,-27 84 1,-141-83 15,113 55-31,27 28 16,-167-28-1,-112-28 1,-111 28 0,-56 28-1,-84 0 1,55-56-1,1 56 1,195 0 0,-27 0-1,194 0 1,-585 0 15,334 0-31,-55 0 16,139 0-1,56 0 17,-112 0-17,-251 0 1,503 0 0,-391 0-1,446 0 1,1 0-1,27 0 1,-223 0 0,196 0-1,27 0 1,28 0 0,85 0-1,-1 0 126,28 28-126,0 0 1,0 56-16,0 0 16,0 139-1,111 56 1,-55-167 0,56 112-1,-84-169-15,0 1 16,0 0-1,-28 28 17,0-56-1,0 0-15,28 0 30</inkml:trace>
  <inkml:trace contextRef="#ctx0" brushRef="#br0" timeOffset="27174.974">3434 9190 0,'0'0'0,"112"0"0,27 0 16,224 28 0,0-28-1,140 56 1,-56-1-1,-1 1 1,57-28 0,-28 28-1,-1-56 1,-27 0 0,0 0-1,278 0 1,-166 0-1,-1 0 1,-27 0 0,55 0 15,-55 28-15,-85 28-1,57-28 1,-56-28-1,-1 0 1,224 0 0,-363 0-1,503 0 1,-307 0 0,-57 0-1,-194 0 1,27 0-1,-112 0 1,1 0 0,-56 0 15,-29 0-15,1 0-1,0 0 1,0-56-1,-56 56 1,27 0 0,57-28-1,-84 28 1</inkml:trace>
  <inkml:trace contextRef="#ctx0" brushRef="#br0" timeOffset="32536.167">19376 10167 0,'0'0'0,"56"28"15,0-28-15,28 0 16,55 28 0,29-28-1,83 28 1,-27-28-1,-29 0 1,56 0 0,-55 0-1,-57 0 1,364 0 15,-252 0-15,-55 0-1,-85 0 1,29 0 0,27 0-1,1 0 1,27 0 0,-27 0-1,27 0 1,1 0-1,27 0 1,112 0 0,-167 0-1,83 0 1,-84 0 15,-27 0-15,28 0-1,-29 0 1,57 0 0,-29 0-1,28 0 1,-55 0 0,111 0-1,-167 0 1,0 0-16,83 0 15,1 0 1,27 0 0,1 0-1,-29 0 1,1 0 15,-56 0-15,55 0-1,-27 0 1,55 0 0,-27 0-1,-57 0 1,85 0 0,-85 0-1,-83 0 1,0 0-1,0 0 1,56 0 31,-56 0-16,56 0-15,-56 0 31,-1 0-32,1 0-15,28 0 16,56 0 0,-84 0-1,0 0 79,0 0-47</inkml:trace>
  <inkml:trace contextRef="#ctx0" brushRef="#br0" timeOffset="35414.99">3993 11257 0,'55'0'109,"29"0"-109,0 0 16,28 0-1,27 0-15,-27 0 16,139 0 0,-28 0-1,-27 0 1,-112 0-16,27 0 15,-55 0 1,0 0 0,0 0-1,0-28 1,0 0 15,-1 28-15,1 0-1,-28 0 1,28 0 15,0 0-15,56 0 0,-57 0-1,29 0 1,-28 0-1,0 0 1,28 0 0,27 0-1,1 0 1,55 0 15,1 0-15,-1 0-1,1 0 1,-84 0-16,83 0 16,57 0-1,27 0 1,0 0 0,28 0-1,-139 0 1,0 0-1,-57 0 1,29 0 0,0 0-1,-1 0 1,29 0 0,27 0 15,-27 0-16,0 0 1,-57 0 0,1 0-1,0 0 1,28 0 0,-1 0-1,29 0 1,27 0-1,-111 0 1,28 0 0,84 0-1,-57 0 17,1 0-17,-28 0 1,-1 0-1,29 0 1,0 0 0,-1 0-1,1 0 1,-28 0 0,28 0-1,-1 0 1,29 0-1,-1 0 1,29 0 0,27 0-1,57 0 1,-57 0 15,1 0-15,-29 0-1,-27 0 1,-1 0 0,1 0-1,55 0 1,-55 0 0,-28 0-1,-29 0 1,-27-28-1,-28 28 1,0 0 0,28 0 15,-28 0-15,83 0 15,-55-28-16,0 28 1,0 0 0,28 0-1,-28 0 1,-1 0 0,-27 0-1</inkml:trace>
  <inkml:trace contextRef="#ctx0" brushRef="#br0" timeOffset="36854.178">15077 11173 0,'0'0'0,"-28"0"15,-28 28 1,0 0 0,28-28-1,0 0-15,-139 28 32,-1-28-32,-27 56 31,111-56-16,-56 0 1,-27 0 0,-1 0-1,-27 28 1,27-28 0,85 0-1,-197 0 1,85 0-1,27 0 1,113 0 0,27 0 31,0 0-32,-56 0 1,0 0-1,56-56 1,0 56 0,28-28-1,-55-56 1,55 56 0,0-84-1,0 1 1,0 27-1,0-28 1,0 56 0,55-56-1,29 29 17,-28 55-17,112-84 1,-168 84-1,55 0-15,29 0 16,-28 0 0,56-28-1,27 28 1,29 28 0,-1-28-1,29 28 1,55 0-1,-56 28 1,-55 0 0,0 28-1,-1-28 1,-55 0 15,56 0-15,-85-28-1,1 28 1,-28-28 0,0 28-1,0-28 63,-28 28-62,28-28 0,-28 56-1,0-28 1,0 0-16,0 27 16,56 57-1,-56 0 16,0-56-15,56 28 0,-56-29-1,0-27 1,0 28 0,28-56-1,27 28 1,1 0-1</inkml:trace>
  <inkml:trace contextRef="#ctx0" brushRef="#br0" timeOffset="39774.286">16361 11229 0,'0'0'0,"-28"0"0,0 28 15,-28 0-15,-111 28 16,27-56 0,-139 0 15,111 0-31,-55 0 31,84 0-15,-29 0-1,112 0 1,-28 0-16,56 0 16,-27-28-1,55 0 32,0 0-31,0 0-1,0 0 1,0-28 0,0 28-16,0-56 15,0 56 1,83-55-1,-83-1 1,56 28 0,0-28-1,0 56 1,-56-28 0,28 28-1,0-28 16,28 1 1,-56-1-17,28 28 1,-1 0-16,1 0 16,0 0-1,0 0 16,0 0 32,-28 0-1,56 0-46,28 28 0,-28 0-16,139 0 15,-27 0 1,111 0 0,0 0-1,0 0 16,-56 0-15,-55 0 0,-28 0-1,-85 0 1,1 0 0,-28 0 30,0 0-46,0 0 16,84 0 0,-29 0 15,-27 0-31,-28 0 0,0 0 16,0 0 77,0 0 110,-28 28-187,56 0 0,-56 0-1,28-28-15,28 28 32,-29 0-17,29-28 1,0 0-1,-28 0 1,-28 28 93,28 0-109,-28 0 16,0 0 0,0 0-1,0 55 1,0 57 0,0-28-1,0-28 1,28 27-1,-28-55 1,0-28 0,0 28-1,0-28-15,0 0 32,0 0 233,0 0-187,-28-28-78,-28 0 16,-56 0 0,-27 56-1,-1-28 1,29-28-1,-85 0 1,-27 0 0,-1 0-1,29 0 1,83 0 0,-27 0-1,111 0 1,-84 0-1,56 0 17,-27 0-17,83 27-15,-28-27 32,0 0 14,139 0 111,29 0-142</inkml:trace>
  <inkml:trace contextRef="#ctx0" brushRef="#br0" timeOffset="42255.241">18595 11368 0,'-56'0'172,"0"0"-157,28 0 1,-28-27 0,28-29-1,-28 0 1,56 0-1,-28 56-15,1-112 32,-1 84-17,28-56 1,-28 57-16,28-57 16,-28 28-1,0 0 1,28 28-1,0-28 1,-28 0 0,28 28-1,0-27 1,0 27 15,0 0-15,0-28 15,0 28-15,0 0-1,28-28 1,56 0 0,-56 56-1,83-84 1,1 84-1,55-28 1,29 28 0,-57-27-1,1 27 1,-28 0 0,-29 0-16,-27 0 15,0 0 1,56 0 15,-28 0-15,-1 0-1,1 0 1,0 0 0,28 0-1,27 0 1,-55 55-1,-56-55 1,-28 28 109,28-28-109,-28 28-16,0 28 15,28-28 1,-28 28 0,28 28-1,-28-28 1,0 27-16,0 1 15,0 0 1,0 0 0,0-28-1,0-28 1,0 27 0,0-27-1,0 28 1,0 0 31,0 0-32,0-28 1,0 0 0,0 0-1,0 0 1,0 0-1,0 28 48,-28-56-63,-28 27 16,-84 1-1,56-28 1,-27 0-1,55 0 1,-112 0 0,29 0-1,-29 0 1,-27 0 0,83 0-1,1 0 1,27 0-1,0 0 1,0 0 0,0 0-1,1 0 1,55 0 0,0 0 77</inkml:trace>
  <inkml:trace contextRef="#ctx0" brushRef="#br0" timeOffset="43600.857">19432 11313 0,'0'0'0,"140"0"0,27 0 16,-111 0-1,335 0 1,-168 0-16,196 0 16,-56 0-1,0 0 1,0 0-1,28-28 1,-140 28 0,140 0-1,28-56 1,167-28 0,-83 56-1,-252 28 1,-111 0-1,-29 0 1,113 0 15,-29 0-15,84 0 0,-83 0-1,-1 0 1,1 0-1,55 0 1,0 0 0,0 0-1,-83 0 1,-1 0 0,57 0-1,-85 0 1,57 0-1,-1 0 17,-83 0-17,-56 0 1,0 0 15,-28 0-15,27 0-1,29 0 1,28 0 0,-56 0-1,-28 0 1,27 0 328,-27 0-329,0 0 1,-28-28-16,28 0 16,28 28-1,0 0 1,28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21:09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7259 3715 0,'28'0'31,"56"0"-31,111 0 16,57 0 0,27 28-1,475 56-15,-224-1 31,28-83-15,1 0 0,111 0-1,-223 0 1,-84 0 0,-56 0-1,28 0 1,-56 0-1,-56 0 1,1 0 0,-141 0-1,-55 0 1,84 0 0,-56 0-1,0 0 16,-28 0-15</inkml:trace>
  <inkml:trace contextRef="#ctx0" brushRef="#br0" timeOffset="6375.512">3937 7877 0,'28'0'47,"27"0"-16,-27 0 31,0 56-46,0-56 15,0 0 579,0 56-610,56-56 15,-28 0-15,27 0 16,57 0-1,-56 0 1,-28 55 0,-1-55-1,1 0 1,0 0 0,-28 0-16,28 0 15,-28 0 32,0 0-31,0 0-1,0 0 1,27 0-16,-27 0 16,28 0-1,-28 0 126,0 0-126,0 0-15,0 0 16,0 0 0,0 0 265,0 0-281,55 0 16,-27 0-16,0 0 15,56 0 1,-29 0-1,-55 0 1,0 0 0,0 0 140,0 0-140,0 0-1,28 0 1,-28 0-16,56 0 15,-56 0 1,27 0 0,-27 0 46,0 0-62,0 0 16,0 0-16,56 0 31,-28 0-15,-1 0-1,-27 0 17,0 0-17,28 0 1,0 0-1,-28 0 1,0 0 0,28 0-1,0 0 1,-1 0 0,-27 0-1,0 0 1,28 0-1,0 0 17,28 0-17,-1 0 1,-55 0 0,0 0 62,28 0-78,-28 0 15,28 0-15,-28 0 16,28 0-16,27 0 16,-27 0 15,0 0-16,-28 0-15,56 0 32,-56 0-17,55 0 1,-55 0 0,28 0 30,-28 0-30,0 0 0,28 0-1,0 0 1,-28 0 0,27 0 46,-27 0-46,0 0 15,28 0-15,0 0-1,28 0 1,-28 0-1,-1 0 1,-27 0 15,0 0-15,0 0 0,0 0-16,0 0 15,0 0-15,0 0 16,0 0-1,28 0 17,-29 0-17,1 0 1,56 0 0,-28 0-1,0 0 1,-28 0-1,0 0 1,28 0 0,-1 0-1,-27 0 17,28 0-17,-28 0 1,0 0-1,28 0 17,-28 0-17,0 0 1,0 0 0,-1 0-1,1 0 1,28 0 15,0 0-31,0 0 16,0 0-1,0 0 1,-28 0 0,27 0-1,1 0 1,-28 0 15,0 0-15,28 0-1,-28 0 1,0 0 0,0 0-1,27 0-15,29 0 16,0 0-1,-28 0 1,0 0 0,0 0-1,55 0 1,1 0 0,111 0 15,-139 0-31,56 0 15,-57 0 17,-27 0-17,56 0 1,-56 0 0,55 0-1,29 0 1,-28 56-1,-1-56 1,29 0 0,-56 0-1,-28 0 1,-1 0 0,-27 0 15,0 0-16,28 0 95,-28 0-95,0 0-15,0 0 16</inkml:trace>
  <inkml:trace contextRef="#ctx0" brushRef="#br0" timeOffset="10760.513">3937 9609 0,'56'0'78,"83"0"-62,29 0-1,-1 0-15,57 0 16,-1 0-16,196 0 15,-84 0 1,-56 0 15,-56 0-15,112 0 0,-111 0-1,-57 0 1,1 0-1,27 0 1,-27 0 0,-1 0-1,-55 0-15,-28 0 16,27 0 0,1 0-1,0 0 1,-1 0-1,141 0 1,-57 0 15,-27 0-15,-1 0 0,1 0-1,-1 0 1,56 0-1,85 0 1,-1 0 0,-56 0-1,28 0 1,-28 0 0,280 0-1,-84 0 1,-56 0-1,-56 0 1,-140 0 15,-55-28-15,-1 28 0,29-28-1,27 0 1,112-28-1,0 28 1,-139 28 0,-28 0-1,-113-28 63,1 0 79,-28 0-157,0-28 15,0 1-15,0-29 16,0-28 0,0 0-1,0 1 1,0 55-1,0 0 1,0 0 15,0-28-15,0 28 0,0 0 140,-28 56-141,1-27-15,-57-1 16,0 28 0,-56 0 15,29 0-15,-29 0-1,-139-28 1,28 28-1,-56 0 1,195 0 0,-112 0-1,-111 0 1,168 0 0,-56 0-1,83 0-15,-139 0 16,-84 0-1,-56 0 1,0 0 15,0 0-15,140 0 0,-84 0-1,252 0 1,-169 0-1,-27 0 1,112 0 0,-252 0-1,-28 0 1,85 0 0,-1 0-1,139 0 1,29 0-1,28 0 1,-29 0 15,1 0-15,-84 0 0,251 0-1,-112 0 1,-83 0-1,56 0 1,-1 0 0,85 0-1,27 0 1,0 0 0,0 0-1,-55 0 1,-29 0-1,29 0 1,-1 0 0,84 0 15,-28 0-15,1 0 15,55 0-16,0 0 1,28 28 78,0 83-79,0-27-15,0-28 16,0 84-16,0 27 31,28 1-15,28-1 0,-1-55-1,-55-28 1,56-56-1,-56 0 1,0 28 0,0-28-1,0 28 1,0-1 0,56-55 171,84 0-171,-84 0-16,-1 0 15,57 0-15,-28 0 16,28-55-16,83-1 16,0 28-1,1-28 1,111 0-1,28 28 1,140-56 15,-392 84-15,29-56 0,-56 28-1,-28 1 1,0 27-1,0 0 17</inkml:trace>
  <inkml:trace contextRef="#ctx0" brushRef="#br0" timeOffset="13015.419">4579 10363 0,'0'0'0,"56"0"15,0 0 1,223 0-1,279 0 1,84 0 0,-83 0-1,-168 0 1,-252 0 0,-111 0 202,0 0-202,0-28-16,-28-28 16,0 0-16,0 0 15,0-55 1,0-1-1,0 28 1,0 0 0,0 1-1,-56 27 17,0 0-17,0 56 1,1-28-1,-85 28 1,-28 0 0,29 0-1,-57 56 1,-111 0 0,-195 55-1,-29-83 1,-27-28-1,83 0 1,252 0 0,111 0-1,56 0 17,28 0-17,0 0 1,-27 28-1,27-28 48,-28 0-47,28 0-16,-28 28 15,28-28-15,0 0 125,28 56-109,0 28-16,56 0 0,-56-29 15,28 57 1,28 84 0,0-57-1,-56-55 1,28-84 125,0 28-141,-1-28 15,29 28-15,28-28 16,167 0-1,-111 0 1,27 0 0,476 0-1,-280 0 1,-56-84 0,-251 84-1,27 0 1,-55-56-1,84 0 1,-56 56 0,0-27-1,-56-1 95,28 28-110</inkml:trace>
  <inkml:trace contextRef="#ctx0" brushRef="#br0" timeOffset="14311.663">3602 13100 0,'0'0'0,"0"56"0,0 28 16,28 139-1,-28-27 1,0 83 0,0-111-1,0-84 17,0-56-32,0 0 15,0-84 95,0-28-95</inkml:trace>
  <inkml:trace contextRef="#ctx0" brushRef="#br0" timeOffset="15799.846">3713 12877 0,'0'0'0,"112"-28"0,-28 0 15,-28 28-15,195 0 16,447 0 15,84 0-15,-29 56-1,-166-28 1,-364 28 0,-111-56-1,-112 28 282,-28-28-281,-28 83-16,56-27 15,-56 28-15,28-28 16,-83 139 0,55-83-1,28 28 1,-28-28 15,0-57-31,56 1 16,0-28 31,-28-28-32,-28 0 79,1 0-78,-57 0-1,-28 0-15,-111 0 16,-168 0 15,-27 0-15,55 0-1,111 0 1,-27 0 0,28 0-1,112 0 1,55 0 0</inkml:trace>
  <inkml:trace contextRef="#ctx0" brushRef="#br0" timeOffset="17179.41">4020 10251 0,'0'28'15,"84"-28"1,0-56-1,-28 56-15,83-28 16,1 28-16,111-56 16,1 56-1,250-55 1,-27-1 0,-84 28 15,-56 28-16,-168 0 1,-27 0 0,-112 0-1,0 0 48</inkml:trace>
  <inkml:trace contextRef="#ctx0" brushRef="#br0" timeOffset="20008.406">4802 11760 0,'0'0'0,"28"0"156,0 0-156,0 0 16,56-28-16,-1 28 15,-55 0-15,112 0 16,0 0 0,-29 0-1,29 0 1,-28 0 15,-29 0-15,57 0-1,-84-28 1,55 28 0,29 0-1,28 0 1,-57 0 0,1 0-1,-56 0 1,0 0-1,27 0 1,-55-28 0,84 0-1,-56 28 1,55 0 15,1-28-15,0 28-1,-1 0 1,-27 0 0,-28 0-16,56 0 15,55 0 1,-27 0 0,-1 0-1,29 0 1,-28 0-1,-29 0 1,1 0 0,0 0-1,-84 0 1,55 0 15,-55 0-31,28 0 16,56-28-1,-56 28 1,27 0 0,-27 0-1,56 0 1,0 0 0,-1 0-1,-27 0 1,28 0-1,-29 0 1,57-28 0,-84 28-16,83 0 15,-27 0 1,-28 0 15,28 0-15,-1 0-1,-55 0 1,28 0-16,28 0 16,-29 0-1,-55 0 1,28 0 0,0 0 218,-56-28-218</inkml:trace>
  <inkml:trace contextRef="#ctx0" brushRef="#br0" timeOffset="27855.969">5333 12402 0,'0'28'0,"0"0"16,0 0-16,0 28 31,0-1-15,0 1-1,0-28 1,0 56 0,0 0-1,0 0 1,0-28-1,0-29 1,0 29 0,0 0-1,0 28 1,0-56 0,0 0-1,0 0 48,28-28 155,27 0-202,1 0 0,28 0-1,-56 0 1,112 0 0,-1-56-1,85 56 1,27 0-1,-28 0 1,-111 0 0,-56 0-1,-28 0 1,0 0 109,-1-28-125,-27-28 94,0 0-79,0 0 1,0 1-16,28-1 16,0 0-1,-28-28 1,0 56-1,0 0 1,0 0 15,0 0 1,0-28 30,0 1-46,0-1-1,0 0 1,0 0 0,0 28-1,0-28 1,0 0-1,28 0 17,-28 29-17,0-1 157,-28 28-172,-83 0 16,27 0-1,-167 0-15,111 0 16,0 0 15,29 0-15,27 0 0,-56 0-1,1 0 1,-1 0-1,1 0 1,111 0 0,0 0-1,0 0 17,0 28 46,28-1-31,0 1 124,0 56-171,0-56 16,28 28 0,-28-28-1,28 28 1,28 55 0,-56-55-1,0 28 1,0-28-1,0 28 1,0-56 0,0 0-1,0 28 1,0-29 78,0 1-79,27 0 329,29-28-328,28 0-1,0 0-15,83 0 16,57 0 0,-1 0-1,0 0 1,29 0-1,-141 0 1,-83 0 15,0 0-15</inkml:trace>
  <inkml:trace contextRef="#ctx0" brushRef="#br0" timeOffset="29144.212">7343 12961 0,'56'0'31,"-28"0"-15,55 0-16,1 0 15,0 0-15,28 0 16,-1 0-16,113 0 16,83 0 15,-56-84-15,-195 84-1,0 0 1,-28 0 31,0 0-32,-1 0 1,1 0 0,0 0 30,0 0 17,0 0-16,28 0-16,-28 0-15,0 0-1,28 0 1,55 0 0,1 0-1,0 0 1,-56 0-1,-29 0 48,1 0-32,0 0-31,0 0 16,0 0 15,-28-28-31,28 0 16</inkml:trace>
  <inkml:trace contextRef="#ctx0" brushRef="#br0" timeOffset="30423.759">7259 12933 0,'28'0'125,"28"0"-125,0 0 16,27 0-16,57 0 16,28 0-16,-29 0 15,168 0 1,-83 0 0,27 0-1,-139 0-15,83 0 16,-55-28 15,55 0-31,-55 0 16,-1 28 15,1-28-15,-56 0-1,-28 28 1,-29 0-1,1 0 1</inkml:trace>
  <inkml:trace contextRef="#ctx0" brushRef="#br0" timeOffset="30907.427">8041 12737 0,'-28'0'109</inkml:trace>
  <inkml:trace contextRef="#ctx0" brushRef="#br0" timeOffset="32943.907">4328 13827 0,'-28'-28'16,"83"28"46,1 0-62,56 0 16,28 0-16,-85 0 15,113 0-15,279 0 32,-84 0-17,-252 0 1,-83 0-1,0-56 17</inkml:trace>
  <inkml:trace contextRef="#ctx0" brushRef="#br0" timeOffset="34847.357">5221 15223 0,'56'0'141,"-28"0"-126,0 0 1,0 0-16,27 0 15,1 0-15,0 0 16,28 0 0,-28 0-1,0 0 1,55 0 15,85 0-15,-57 0-1,-27 0 1,-28 28 0,-28-28-1,-1 0 1,1 28 0,0-28-1,0 0 1,0 0-1,-28 0 17,0 0-32,0 0 31,-1 0-15,57 0-1,-28 0 1,56 0-1,-84 0 1,0 0 0,-1 0-16,57 0 15,-28 0 1,28 0 0,-28 0 15,-1 0-16,1 0 1,-28 0 0,28 0-1,56 0 1,27 0 15,-27 0-15,56 0-1,-85 0 1,29 0 0,28 0-1,27 0 1,1 0 0,-1 0-1,29 0 1,55 0-1,-195 0 1,83 0 0,-83 0-1</inkml:trace>
  <inkml:trace contextRef="#ctx0" brushRef="#br0" timeOffset="35527.412">10917 14357 0,'0'28'32,"0"56"-32,-56-28 15,0 0-15,-84 139 16,-111 29 15,-56-29-15,112-27-1,83-84 1,28-84 0,56 55-1,0-55 17</inkml:trace>
  <inkml:trace contextRef="#ctx0" brushRef="#br0" timeOffset="38063.453">10023 15363 0,'0'0'0,"56"0"16,56 0-16,111 0 16,84-28 15,-28 28-16,-167-28 1,56 28 0,-29 0-1,-83 0 1,56-28 0,-56 28-1,27-28 1,-27 28-1,0-28 1,28 28 0,-1-28-1,-55 28 1,0 0 0,28 0 15,-28 0-16,0 0 1,0 0 0,0 0-1,0 0 1,0 0 0,0 0-1,27 0 1,29 0-1,-28 0 1,28 0 0,-28 0-1,-1 0 1,1 0 0,28 0-1,56 0 16,-57 0-15,-27 0 0,0 0-1,0 0 1,0 0 0,0 0-1,55 0 1,-55 0-1,-28 0 17,0 0-1,0 0-15,0 0-16,28 0 31,-28 0-16,55 0 1,-55 0 0,0 0-1,28 0 1,-28 0 0,0 0-1,0 0 1,28-28-1,-28 28 1,-1 0 0,29 0-1,-28 0 1,0 0 0,0 0 15,0 0 172,0 0-187,28 0-1,-28 0 16,0 0-15,0 0 0,83 0 281,57 0-297,-140 28 15,83 0-15,-27 0 16,112-28-1,-141 0 1,57 0 0,0 0-1,83 0 1,-83 0 0,27 0-1,-55 0 16,-28 0-15,0 0 0,0 0-16,55 0 15,-55 0 1,-28 0 0,28 0-1,0 0 1,-28 0-1,28-28 95,-1 0-95,-27-28 32,0 56-31,0-56 15,0 56 79,0 0-110</inkml:trace>
  <inkml:trace contextRef="#ctx0" brushRef="#br0" timeOffset="40048.375">5193 15866 0,'28'0'16,"28"0"-16,0 28 16,0-28-1,83 0 1,-83 27-16,167-27 16,57 0-1,-85 0 1,-28 0 15,-55 0-15,-28 0-1,0 0 1,-1 0 0,57 0-1,-84 0 1,-28 0-1,28 0 204,-1 0-203,1 28-16,56-28 15,-56 28-15,0-28 16,111 0 0,-55 0-1,0 0 1,-1 28 0,57 28-1,-112-56 1,-1 0 15,1 0-15,28 0-1,-28 0-15,56 0 16,-1 0 0,57 0-1,-29 0 1,1 0-1,27 0 1,-27 56 0,-28-56-1,55 0 1,-139 0 0,28 0-1,-28 0 32,0 0-31,0 0-1,0 0 1,0 0 62</inkml:trace>
  <inkml:trace contextRef="#ctx0" brushRef="#br0" timeOffset="41521.45">8460 15810 0,'0'28'0,"0"0"32,-28 27-17,0-27-15,-84 0 16,0 0 0,-27-28-1,-29 0 1,-55 0 15,55 0-15,-27-56-1,111 1 1,56 55-16,0 0 16,28-28 30,0 0-30,0 0 0,0 0-1,0 0 1,0-28 0,28 0-1,0 28 1,0 0 15,28 28-15,0-28-1,83 0 1,-27 0 0,84 28-1,-57 0 1,1 0-1,55 0 1,-27 0 0,27 0-1,-27 0 1,-112 0 0,-29 0-16,1 0 78,0 0-78,0 0 15,0 0 17,28 0-17,-28 0 1,0 0-1,0 0 1,0 0 31,-28 28-31,0 56-1,0-56 1,0 28-1,0 28 1,-28-56 0,-56 56-1,28-1 1,0-55 0,28-28 15,-27 28-16,-1-28 1,-56 28 0,-28-28-1</inkml:trace>
  <inkml:trace contextRef="#ctx0" brushRef="#br0" timeOffset="42896.143">5305 16508 0,'84'28'0,"-84"28"16,0 56-1,27 83 1,-27-55-1,0 27 1,0-83 0,0-28-1</inkml:trace>
  <inkml:trace contextRef="#ctx0" brushRef="#br0" timeOffset="44351.541">5416 16480 0,'112'-28'15,"-28"28"1,0 0-16,83 0 16,224 0-1,-223 28-15,55 0 16,-111-28 0,-84 0 93,-1 0-47,1 0 17,28 0-79,-28 0 15,28 0-15,-28 0 16,0 0-16,0 0 15,-28 28 142,0 0-142,0 28-15,0-28 16,0 28-16,0-28 16,0 55-1,0 1 1,0-28-1,0 28 17,0 0-17,0-1 1,0-27 0,-28-28-1,28 0 1,-56-28 109,0 0-125,0 0 15,0 28-15,-83-28 16,27 0-16,-83 0 31,-168 0-15,0 0 0,28 0-1,111 0 1,113 0-1,55 0 1,0 0 0</inkml:trace>
  <inkml:trace contextRef="#ctx0" brushRef="#br0" timeOffset="45815.943">7650 16508 0,'0'0'0,"0"84"0,0 0 15,56-1-15,-56 1 16,28 56-1,-28-84-15,0 28 16,0-29 15,28-55 47,-28 28-78,0 0 16,0 0 15,0 0-15,0 0 0,0 0-1,56-28 141,-1 0-156,85 0 16,-28 0-16,-29-28 0,1 28 16,195 0-1,84 0 1,-56 0 0,-195-56-1,-56 56 1,0 0-1,28 0 1,55-56 15,-27 28-15,-28 0 0,-29 1-1,1 27 1</inkml:trace>
  <inkml:trace contextRef="#ctx0" brushRef="#br0" timeOffset="47019.215">7427 16620 0,'0'0'0,"83"0"0,57 0 16,28 0 0,222 0-1,197 0 1,-168 0 0,-308 0-1,-55-28 16,-28 0-15,28 0 15,-28 0 172,0 28-187,0 0-16,-1 0 16,1 0-1,0 0 1,28 0 0,-28 0-1,28 0 95,-56 28-95,0 28 1,0 0-1,0 0 1,0-1-16,0 85 31,0-28-15,-28 0 0,28-57-16,-56 29 15,28-28 1,-28 56-1,1-84 1,27 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22:00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7259 1732 0,'0'0'0,"0"139"0,56 29 16,-28 55 0,0 336-1,-28-112 1,0-224-1,0-167 1,111-28 218,-55-28-218,56 0-16,56 0 0,27 0 16,308 0-1,-85 0-15,280 0 16,-167 0 15,-336 0-15,-139-28-16,84 0 15,-29 0 1,57-27 0,27 55-1,-111-56 1,-56 56 0</inkml:trace>
  <inkml:trace contextRef="#ctx0" brushRef="#br0" timeOffset="1373.068">7650 2039 0,'0'-56'0,"28"28"15,56 28-15,334 0 16,169 0 0,83 0-1,0 0 1,-28 0 15,-139 0-15,55 0-1,-27 0 1,-308 0-16,-56 0 16,-167 56 124,0-28-140,0 56 16,0 28 0,0-29-16,-83 29 15,55 139 1,0 1-1,-28-85 1,56-83 0,-28 84-1,28-29 1,0 1 0,0-56-1,0-56 1,-84-28 62,-27 0-62,-141 0-16,-166 0 15,-141 0 1,-1032 0-1,223 0 1,614 0 0,307 0-1</inkml:trace>
  <inkml:trace contextRef="#ctx0" brushRef="#br0" timeOffset="2401.337">2010 4888 0,'56'0'31,"56"0"-31,-56 0 16,83 0-16,615 0 15,84 0 1,-224 56 15,-419-56-15,-167 0-1</inkml:trace>
  <inkml:trace contextRef="#ctx0" brushRef="#br0" timeOffset="3544.43">3685 810 0,'84'-28'15,"56"-28"1,-56 56-16,167-28 16,84 28-1,-168 0 1</inkml:trace>
  <inkml:trace contextRef="#ctx0" brushRef="#br0" timeOffset="3857.441">4076 810 0,'0'0'0,"-83"112"0,83-56 15,0 111-15,-56-55 16,56 55 15,-28-55-15</inkml:trace>
  <inkml:trace contextRef="#ctx0" brushRef="#br0" timeOffset="4144.944">4244 670 0,'28'0'0,"28"0"16,-1 56-16,1 0 15,28 56 1,-56-28 0,28-29-1,-56-27 1,0 0 0</inkml:trace>
  <inkml:trace contextRef="#ctx0" brushRef="#br0" timeOffset="4574.052">4439 1229 0,'0'0'0,"0"28"15,0 0-15,-28 84 16,28-1 0,0 1-1,-28 0 1,28-56 15,-55-1-15,-1 1-1,-28-28-15</inkml:trace>
  <inkml:trace contextRef="#ctx0" brushRef="#br0" timeOffset="4832.807">3769 1955 0,'140'0'31,"-84"0"-31,83 0 16,57 0-16,27 0 16,-28 0-1,168 0 1,-279 0-1</inkml:trace>
  <inkml:trace contextRef="#ctx0" brushRef="#br0" timeOffset="5256.655">5109 782 0,'0'0'0,"56"0"0,0 0 16,0 0 0,0 0-1,0 0 1,-29 28 0,-27 167-1,0-55 1,-27 0-1,-29 27 1,0-83 0,28-84-1</inkml:trace>
  <inkml:trace contextRef="#ctx0" brushRef="#br0" timeOffset="5649.308">6003 1033 0</inkml:trace>
  <inkml:trace contextRef="#ctx0" brushRef="#br0" timeOffset="5960.491">5696 1117 0,'28'0'63,"27"0"-63,29 0 15,56 0-15,-112-28 16,167 28 0,-55-28-1,-84 0 1</inkml:trace>
  <inkml:trace contextRef="#ctx0" brushRef="#br0" timeOffset="6284.449">6422 726 0,'-56'112'15,"56"-84"-15,0 84 16,0 55-1,0 112 1,0-83 0,0-28-1,0-140 1</inkml:trace>
  <inkml:trace contextRef="#ctx0" brushRef="#br0" timeOffset="6590.617">5640 1816 0,'0'0'0,"-28"83"15,56 1-15,-28 84 16,0-1 0,84-83-1,111-56 1,140-28 15,140-112-15,-84-27-16,-308 27 31,29-28-31</inkml:trace>
  <inkml:trace contextRef="#ctx0" brushRef="#br0" timeOffset="7289.003">7259 168 0,'-28'0'31,"28"27"-31,0 29 16,0-28-1,0 84 1,0-28 0,0-28-1,0-84 63,0 0-62,0 0-16,28 0 16,0 0-16,0 0 15,84-28 1,-84 56 0,-1 0-1,1 0 1,0 0 15,0 0-15,-28 28 31,0 28-47,0-28 15,-28 56 1,-55-28-1,-1-1 1,28-27 0,-56 0-1,1 28 1,55-56 0,28 0-16,-28 0 15</inkml:trace>
  <inkml:trace contextRef="#ctx0" brushRef="#br0" timeOffset="7737.727">6868 782 0,'0'0'0,"112"0"0,-28 0 16,27 0 0,169 0-1,-29 0-15,112 56 16,-363-28 78,0 28-79,0 27-15,0-27 16,-28 28 0,-28 84-1,28-29 1,0-83-1,0-28 32</inkml:trace>
  <inkml:trace contextRef="#ctx0" brushRef="#br0" timeOffset="8080.667">6812 1229 0,'0'56'0,"0"-28"16,0 28-16,0 27 16,56 141-1,56-57 1,0-55-1,83-28 1,0-28 0,141-56-1,-197 0 1,57-56 0,-113 56-1,-27-56 1</inkml:trace>
  <inkml:trace contextRef="#ctx0" brushRef="#br0" timeOffset="8270.864">8292 1983 0,'0'28'47,"-56"28"-32,56-28-15,-111 112 16,27-57-16</inkml:trace>
  <inkml:trace contextRef="#ctx0" brushRef="#br0" timeOffset="10017.817">11587 614 0,'0'28'78,"0"0"-62,0 56-16</inkml:trace>
  <inkml:trace contextRef="#ctx0" brushRef="#br0" timeOffset="10352.917">11559 1313 0,'0'0'0,"0"28"15,0 0-15,0 27 16,0 57 0,0-84-1,0 0 1,0 0-1,28 0 17</inkml:trace>
  <inkml:trace contextRef="#ctx0" brushRef="#br0" timeOffset="10936.753">12145 1033 0,'0'-55'16,"0"-1"-16,0 0 15,0 0-15,0 0 32,-28 0-17,0 56 1,-28 0 0,1 0-1,-57 0 1,84 0-1,0 0 17,0 56-17,28 0-15,-56 112 16,56-1 0,-56 1-1,56-1 1,0-27-1,0-56 17,0-28-17</inkml:trace>
  <inkml:trace contextRef="#ctx0" brushRef="#br0" timeOffset="11219.169">11503 1732 0,'0'0'0,"28"-56"16,84 56-1,27-56 1,-83 56 0,-28 0-1,28 0 1,27-28-1,57 28 1,0 0 0</inkml:trace>
  <inkml:trace contextRef="#ctx0" brushRef="#br0" timeOffset="12104.711">13346 1145 0,'-28'0'31,"28"28"-15,0 56-16,-28 0 16,28-28-1,0 55 1,0-55 0,0 0-1,0-28 1,56 28-1,139-56 1,56 112 0,-139-57-1,-28-55 1,-28 28 0,-1-28-1,-27 28 1,-83-28 156,-1-28-157,56 0 1,-28 0-16,0 28 16,-28-83-1</inkml:trace>
  <inkml:trace contextRef="#ctx0" brushRef="#br0" timeOffset="14489.01">1954 5056 0,'84'0'47,"-28"0"-47,56 0 16,27 0-16,57 0 16,1032 0-1,-362 0 1,-196 0-1,-419 0 1,-223 0 0,0 0 31,0 0-32,-28-28 1,56-28 46,-1-28-62,-55 56 16,0 0-16,0-28 16,0 1-1,0-1-15,0-28 31,0 0-15,0 28 0,0 28-1,-27-28 1,27 28-16,-28-27 16,-28 55-1,28 0 32,0 0-47,-28 0 31,-111 0-15,-29 0 0,-111 0-1,-196 0 1,-83 0-1,-84 55 1,391-27-16,-224 0 16,280 0-1,195-28 1,-28 0 0,56 28 234,-56 28-250,56-28 15,0 28-15,0 56 16,0-57-1,-55 29-15,-1 168 16,28-169 0,0 29 15,28-84-31,0 0 16</inkml:trace>
  <inkml:trace contextRef="#ctx0" brushRef="#br0" timeOffset="19688.958">1843 6005 0,'56'0'47,"27"0"-47,1 0 15,0 0 1,-28 0-16,195 0 16,56 0-1,-139 0 17,55 0-17,-167 0-15,55 0 16,-83-28-1,0 1 1,28 27 0,56-56-1,-56 56 1,-1 0 0,1 0-1,0 0 1,-28 0-1,28 0 1,-28-56 0,0 56-1,28 0 17,-1 0-17,-27 0 1,28 0-1,-28 0 1,28 0 0,-28 0-1,0 0 1,0 28 15,0-28-15,0 0 62,-1 28-62,1-28-1,0 0 1,-28 28-1,28-28 1,28 0 15,-28 0 1,56 0-17,27 55 1,29-27-1,-56-28 1,-28 0 0,55 28-1,1 0 17,28-28-17,-29 0 1,1 0-1,0 0 1,-1 0 0,-83 0-1,0 0 17,28 0 14,0 0-30,-28 0 0,0 0-1,28-28-15,-29 0 32,57 28-17,0 0 1,0-55-1,55 55 1,29-28 0,-84 28-1,27 0 1,-55 0 0,-28 0-1,28 0 1,111 0-1,1 0 1,-1 0 0,57 0-1,-85 0 1,-55 0 15,0 0-15,28 0-1,-1 0 1,-27 0 0,0 0-1,27 0 1,29 0 0,-56 0-1,27 28 1,-83-28 15,0 0-31,0 27 31,0-27-31,56 0 16,-28 0 15,0 0-15,-28 0-1,-1 0 17,1 0-17,28 0 1,-28 0 0,0-27-16,28 27 15,0-28 1,-28 28-1,27 0 1,-55-28 0,28 28-1,0 0 17,56 0-17,56-28 1,-57 28-1,-27 0 1,-28 0 0,28 0-1,-28 0 48,0 0-63,0 0 15,28 0 1,-1 0 0,-27 0 31</inkml:trace>
  <inkml:trace contextRef="#ctx0" brushRef="#br0" timeOffset="21897.928">1871 7262 0,'0'28'203,"28"-28"-187,-1 0 15,29 0-15,0 0-1,-28 0-15,56 0 16,-28 0-1,0 0 1,-1 0 0,-27 0 15,28 0-31,28-28 16</inkml:trace>
  <inkml:trace contextRef="#ctx0" brushRef="#br0" timeOffset="22996.904">3713 7095 0,'28'0'94,"28"0"-79,28 0 1,-28 0-16,0 0 15,55 28 1,-55 0-16,-28-28 16,84 28-1,27-28 1,196 0 0,-223 28-1,-56-28 16,-28 0 1</inkml:trace>
  <inkml:trace contextRef="#ctx0" brushRef="#br0" timeOffset="25648.569">4076 7290 0,'28'0'63,"28"0"-47,28 0-16,-28 0 15,27 0 1,141-56-1,-140 56-15,111 0 16,-28 0 0,-55 0-1,-56 0 1,0 0 15,-28 0 0,0 0 1,0 0 124</inkml:trace>
  <inkml:trace contextRef="#ctx0" brushRef="#br0" timeOffset="27136.057">5026 7179 0,'0'0'0,"-28"0"16,-28 55-1,28-55 48,-28 56 15,0-56-47,28 0-15,0 0-1,0 0-15,-27 56 16,27-56 0,0 0-1,0 0 1,0 0 0,-28 0-1,0 0 1,0 0 15,-27 0-15,55 0-1,0 0 1,0 0 31,28-28-16,-28 0-15,28 0-16,0-27 15,0 27 1,0 0 0,0 0-1,0 0 16,0 0 1,0 0-1,0 0-15,0 0 15,0-28 0,0 28 0,0 0-31,0-28 16,0 29 0,0-1-1,0-28 1,0 28 15,28-28-15</inkml:trace>
  <inkml:trace contextRef="#ctx0" brushRef="#br0" timeOffset="27913.047">4383 6732 0,'0'28'0,"-28"0"15,1-1 1,-1 1 0,0 0 15,0 0 0,0 0 0,-28 28-15,56-28 15,0 0-31,0 28 16,0-28-1,0 28 17,0-1-17,56-27 1,-28-28 0,0 28-1,0-28 1,0 0-1,27 0 1,1 0 47,-28 0-48</inkml:trace>
  <inkml:trace contextRef="#ctx0" brushRef="#br0" timeOffset="28865.157">5389 6732 0,'0'0'0,"27"0"0,1 56 15,0-29-15,28 57 32,-28-56-17,-28 0 1,0 28 0,28 0-1,-28-28 16,0 0-15,0 56 0,-28-84-1,28 27 1,-28-27 31,0 0-32,0 0 157</inkml:trace>
  <inkml:trace contextRef="#ctx0" brushRef="#br0" timeOffset="30337.027">4328 6620 0,'-28'0'47,"28"28"-32,0 28 17,0-28-17,0 0 1,0 0-1,0 27 1,0 1 0,0 0-1,0-28 1,0 0-16,28 28 16,-1 0-1,29-56 16,28 56-15,-28-56 15,-28 0-31,0 0 32,0 0 14</inkml:trace>
  <inkml:trace contextRef="#ctx0" brushRef="#br0" timeOffset="31010.247">5333 6620 0,'0'0'0,"28"28"16,-28 0-16,28 28 15,27 27 1,-27 1-1,28 0 1,-56-28 0,0-28-1,0 56 1,0-56 0,0 0-1,0-1 1,-28-27-1,-28 0 17,56 28-17,-28-28 1</inkml:trace>
  <inkml:trace contextRef="#ctx0" brushRef="#br0" timeOffset="32696.295">4998 7234 0,'0'0'0,"-28"0"0,0 0 16,0 0 0,-28 0-1,28 0 1,-28 0 15,28 0-31,-27 28 16,27-28-1,-28 0 1,0-28 109,28 1-125,0-29 16,0 56-1,28-28 1,-28-28 0,0 0-16,28 0 15,-28 28 1,28-28-1,0 0 32,0 29-31,0-1 15,0 0-15,0 0-1,0 0 1,0-28 47,28 56-17,28 0-30,0 0-16,0 0 16,0 0-1,139 0 1,-83 0 0,-56 0-1,27 0 1,1 0-1,0 0 1,-56 0 0,0 0-1,0 0 1,0 0 0,27-28 93,-27 28-47,0 28-46,-28 0 0,0 28-16,0 111 15,0-27 1,0-56 0,0 0-1,0-56 1,-28-1 171,-27-27-171,-1 28-16,28-28 16,-28 0 30</inkml:trace>
  <inkml:trace contextRef="#ctx0" brushRef="#br0" timeOffset="34273.149">3685 7374 0,'0'28'0,"0"0"16,0 0-1,0 28 1,0 28 0,0-29-1,0 29 1,0-56 0,28 0-1,-28 0 1</inkml:trace>
  <inkml:trace contextRef="#ctx0" brushRef="#br0" timeOffset="36992.478">3574 7290 0,'0'-28'63,"28"28"-63,55 0 15,-55 28 1,112-28-16,27 28 15,1 0 1,-56-28 0,-1 0-1,1 0 17,-56 0-17,0 0-15,27 0 16,-55 0-1,0-56 1,0 56 31,0 0-47,0 0 16,0 0 109,0 0-94,-28 28-31,0 28 15,0 28-15,0-56 16,0 111 0,0-27-1,0 28 1,0-28 0,0-84-1,-28-28 251,-56-28-251,-27 28-15,-29-56 16,0 56-16,-111-28 16,167 0-1,1 28 17,27 0-17,28 0 1,-28 0-1,0 0 1,28 0 0,0 28 156,0 0-126,0-28 251,28-28-281,0 0-16,0 0 16,0 0-16,0-84 15,0 56 1,0 1-1,0 27 1,0 0 0,0-28-1,0 28 32,0 0-31,28 0-1,-28 0 1,0 0 0,28 28 140,28 0-140,0 0-16,0 0 15,0 0 1,-1 0-1,1 0 1,28 0 0,-56 0-16,28 0 15,28 0 1,-29 0 0,1 0-1,-28 0 1,28 0-1,-28 0 17,0 0-17,28 0 17,-56-28-17,28 28 1,0 0-1,-1 0 1</inkml:trace>
  <inkml:trace contextRef="#ctx0" brushRef="#br0" timeOffset="37953.084">4244 7123 0,'28'56'93,"83"-56"-77,1 0-16,28 0 16,27 0-1,84 0 1,-167 0 0,-56 0 15,28 0 219,-28 0-219,0 0-15</inkml:trace>
  <inkml:trace contextRef="#ctx0" brushRef="#br0" timeOffset="39009.151">3713 7346 0,'-28'28'31,"0"0"-15,28 0 0,0 0 15,0 0-31,0 28 15,0 0 1,0 27 0,0 1-1,0-28 17,0 0-17,0-28 1,0 0-1,0 0 17,0 0-1,28-28 78,0 0-109</inkml:trace>
  <inkml:trace contextRef="#ctx0" brushRef="#br0" timeOffset="40617.093">5556 7374 0,'28'0'62,"-28"28"-30,56 0-17,-56 0 1,0 28-1,0-28 1,0 0 0,56 0-1,-56-1 1,0 1 0,0 28-1,0 0 1,0-28 31,0 0 62,0 0-109,0 0 16,-28-28 218,0 0-203</inkml:trace>
  <inkml:trace contextRef="#ctx0" brushRef="#br0" timeOffset="41776.97">3741 7933 0,'84'0'78,"28"0"-63,55 56-15,-55-56 16,0 0 0,195 0-1,-112 0 1,112 0-1,-83 0 1,-169 0-16,29 0 16,-56 0-1,0-28 1,28 28 15,0-56-15,-28 56-16,0 0 15</inkml:trace>
  <inkml:trace contextRef="#ctx0" brushRef="#br0" timeOffset="43656.588">2457 8771 0</inkml:trace>
  <inkml:trace contextRef="#ctx0" brushRef="#br0" timeOffset="45073.276">3881 8687 0</inkml:trace>
  <inkml:trace contextRef="#ctx0" brushRef="#br0" timeOffset="45905.05">5277 6927 0</inkml:trace>
  <inkml:trace contextRef="#ctx0" brushRef="#br0" timeOffset="47584.225">3657 8128 0,'56'0'62,"0"0"-46,0 0-16,56 0 16,-1 0-16,113 0 15,55 0 1,56 0 0,-251 0-1,-56 0 1,0-28 46,-1 28-46,-27-28-16,28 28 16,0 0 30,0 0 33,0 0-1</inkml:trace>
  <inkml:trace contextRef="#ctx0" brushRef="#br0" timeOffset="48320.446">5863 7123 0</inkml:trace>
  <inkml:trace contextRef="#ctx0" brushRef="#br0" timeOffset="50536.151">5277 8128 0</inkml:trace>
  <inkml:trace contextRef="#ctx0" brushRef="#br0" timeOffset="51468.275">6142 6871 0,'0'0'0,"84"56"0,0 56 15,28-28 1,27 0 15,-27-1-15,27 29 0,-83-28-1,-28-56-15,28 56 16,-28-29-1,-28 29 1,28 56 0,0-56-1,-28 55 1,0 1 0,-28 111-1,-28-195 1,0 0-1,0-28 1,1 56 15,-1-28-15,28-56 0,-28 0 15,28 0 0</inkml:trace>
  <inkml:trace contextRef="#ctx0" brushRef="#br0" timeOffset="52048.616">6282 8547 0,'0'28'47,"0"28"-32,0 0-15,0 0 16,0 28 0,0-56-16,-28-28 15,28 27 1,56 1 109,0-28-109,27 0-16,-55 0 15,56 0-15,-28 0 16,0 0-1</inkml:trace>
  <inkml:trace contextRef="#ctx0" brushRef="#br0" timeOffset="53573.569">1954 9441 0</inkml:trace>
  <inkml:trace contextRef="#ctx0" brushRef="#br0" timeOffset="54649.071">3769 9441 0,'112'0'47,"27"0"-31,-55 0-16,28 0 15,55 0-15,1 0 16,418 0 0,-27 0-1,-476 0 1,-55 0 156,0 0-172,0 0 15</inkml:trace>
  <inkml:trace contextRef="#ctx0" brushRef="#br0" timeOffset="55933.258">5500 9357 0</inkml:trace>
  <inkml:trace contextRef="#ctx0" brushRef="#br0" timeOffset="56385.01">5696 9413 0</inkml:trace>
  <inkml:trace contextRef="#ctx0" brushRef="#br0" timeOffset="57152.886">5975 9413 0</inkml:trace>
  <inkml:trace contextRef="#ctx0" brushRef="#br0" timeOffset="57544.969">4076 9274 0</inkml:trace>
  <inkml:trace contextRef="#ctx0" brushRef="#br0" timeOffset="59952.756">4663 9441 0,'28'0'15,"27"0"-15,29 0 16,56 0-16,83 0 15,-111 0 1,-1 0 0,-55 0-1,0 0 32,-28 0-16,0 0-15,0 0 47,28 0-63,0 0 15,27 0-15,-55 0 16</inkml:trace>
  <inkml:trace contextRef="#ctx0" brushRef="#br0" timeOffset="60930.577">7566 9134 0,'0'0'0,"28"0"15,0 0-15,28 0 16,0 56 0,0 0-1,-28-28 1,-28-1 0,0 57 15,0 28-16,0 0 1,0 27 0,0-27-1,0-28 1,0-56-16,-56 28 16,0-28-1,56 0 1,-56 27-1,28-55 1,-28 0 0,-83 84-1,55-84 1,28 0 0</inkml:trace>
  <inkml:trace contextRef="#ctx0" brushRef="#br0" timeOffset="61992.931">3853 10335 0,'84'0'62,"27"0"-62,1 0 16,0 0-16,-56 0 15,139 0 1,56 0 0,112 0-1,-28 0 1,168 0-1,-308 0-15,-83 0 16,-84 0 0,56 0 62,-56 0-63,27 0-15,-27 28 32,0-28-17,0 28 1,0-28 0,28 0-1</inkml:trace>
  <inkml:trace contextRef="#ctx0" brushRef="#br0" timeOffset="63063.011">7343 9776 0,'0'28'47,"-28"0"-47,28 0 16,-56 28-16,56 28 16,-84 27-1,56-111 1,1 28 281,27 28-250,0-28 93,-140-28-124,84 0-1</inkml:trace>
  <inkml:trace contextRef="#ctx0" brushRef="#br0" timeOffset="65698.013">3518 10307 0,'28'0'63,"111"0"-48,29 0-15,-84 0 16,27 0-16,1 0 16,83 0-1,57 0 1,222 0-1,-139 0 1,0 0 0,-195 0-1,-56 0 1,-56-28 15,0 28-31,83 0 16,29-28 15,-28 28-15,-1 0-1,-55 0 1,0 0 0,-28 0-1,28 0 1,-28 0 156,-28-28-94,28 0-63,27 28 17,1 0-32,168-28 15,-196 28 1,27 0 0,-55-28 77,0 0-77,0 1 0,0-1-1,0-28 1,0-28-1,28 56 1,-28-28 0,0 28-1,0 0 1,0 0 0,0 0-1,0-27 1,-56 27 15,29 28-15,-85 0-1,56-28 1,-56 28 0,1 0-1,-1-56 1,56 56-16,-83 0 15,27 0 1,-56 0 0,29 0-1,-57 0 1,1 0 0,-28 28-1,-196-28 1,-56 0 15,56 28-15,308-28-1,55 0 1,0 28 0,28 0 15,0-28 0,0 28-15,0-1-1,0-27 1,0 56 78,28-28-79,-28 0-15,28 0 16,0 0 0,0 0-1,0 56 1,0-28-1,0 27 1,0-27 0,0 0-1,56-56 204,28 0-219,28 0 16,-28 0-16,55 0 15,1 0-15,-29 0 16,141 0 0,-169 0-1,-55 0 1</inkml:trace>
  <inkml:trace contextRef="#ctx0" brushRef="#br0" timeOffset="66992.539">4076 10028 0</inkml:trace>
  <inkml:trace contextRef="#ctx0" brushRef="#br0" timeOffset="67844.375">6422 9106 0,'0'0'0,"27"0"16,1 0-1,28 0-15,84 28 16,27 84-1,85 55 17,-57-27-17,-111-84 1,-56 0 0,-28 55-1,0 1 1,0 56-1,0-1 1,-112 29 0,56-85-1,0-55 1,1 0 0,-1 0-1,28-28 1,0 0 15,0-28 0,28 28-15,-28-28 46,0-28-62,0 0 16,-28-28 0</inkml:trace>
  <inkml:trace contextRef="#ctx0" brushRef="#br0" timeOffset="68400.675">6729 10475 0,'0'55'47,"0"1"-31,0-28-16,-28 28 15,28-28 1,56-28 93,27 0-109,1 0 16,-28 0-16,56 0 16,167 0-1,-223 0 1,-28 0-1</inkml:trace>
  <inkml:trace contextRef="#ctx0" brushRef="#br0" timeOffset="73336.414">2513 11480 0</inkml:trace>
  <inkml:trace contextRef="#ctx0" brushRef="#br0" timeOffset="75128.545">2206 11257 0,'28'0'125,"0"0"-125,27 0 15,29 0-15,84 0 32,-1 0-17,-55 0 1,-56 0-16,55 0 15,-55 0 1,28 0 0,0 0-1,27 0 1,1 0 0,-84 0-1,56 0 1,27 0-1,29 0 1,28 0 0,-29 0-1,1 0 17,-84 0-17,27 0 1,-27 0-1,0 0 1,0 0 0,28 0-1,55 0 1,29 0 0,-1 0-1,-27 0 1,-1 0-1,-55 0-15,56 0 16,111 0 0,-83 0-1,-57 0 17,-27 0-17,-84 28-15,28 0 16,84-28 15,-1 0-15,-55 0-1,56 0 1,-56 0 0,55 0-1,-55 0 1,112 0-1,-29 55 1,-27-55 0,-56 0-1,0 0 17,-28 0-17,27 0 1,85 0-1,-28 0 1,83 0 0,-83 0-1,-1 0 1,-27 0 0,-56 0-1,28 0 1,28 0-1,-28 0 1,-1 0 0,29 0-1,28 0 17,-28 0-17,-1 0 1,85 0-1,-28 0 1,-29 0 0,-55 0-1,-28 0 1</inkml:trace>
  <inkml:trace contextRef="#ctx0" brushRef="#br0" timeOffset="76013.05">6394 11452 0</inkml:trace>
  <inkml:trace contextRef="#ctx0" brushRef="#br0" timeOffset="77276.939">5947 10754 0,'0'28'93,"0"0"-77,0 56-16,0-56 16,0-1-16,0 29 15,0 84 1,0-84-1,0-28 1</inkml:trace>
  <inkml:trace contextRef="#ctx0" brushRef="#br0" timeOffset="79025.103">5947 10754 0,'56'-28'62,"55"28"-46,-27 0-16,84 0 15,-57 28-15,29-28 16,111 84 0,-139-84-1,-56 0 1,55 0 0,1-28-1,-56 0 1,56 0-1,-84 28 251,-1-28-250,-27 0-16,56 28 15,-28-28 1,0 28 234,-28 28-219,0 0-15,0 0-16,0 0 15,0 56-15,0-56 16,0 27 0,0 85-1,0-56 1,0 0 0,0-56-1,0 28 48,0-29 234</inkml:trace>
  <inkml:trace contextRef="#ctx0" brushRef="#br0" timeOffset="81088.285">2904 11396 0,'55'-28'31,"85"28"-15,-56 0-16,28 0 16,-29 0-16,29 0 15,223 0 1,0 0 0,-56 0-1,-139 0 1,27 0-1,85 0 1,-29-55 0,56 55-1,-55 0 1,-141 0 0,-27-28 15,28 28-16,28 0 1,-57 0 0,57 0-1,-56 0 1,28 0 0,-56 0-1,27 0 1,-27 0-1,56 0 1,0 0 0,0 0-1,-28 0 1,-29 0 0,1 0 15,28 0-16,56 0 1,83 0 0,29 0-1,-85 0 1,29 0 0,27 0-1,56 0 1,1 0-1,-1 0 1,-139 0 0,-84 0-1,0 0 32,-1 0-31,113 0-1,-84 0 1,-28 0 0,28 0 281,-28 0-282,-28-28-15,28 28 31,-1 0 16</inkml:trace>
  <inkml:trace contextRef="#ctx0" brushRef="#br0" timeOffset="83454.737">5500 7179 0,'-28'0'47,"0"0"-32,0 0 1,-27 0-16,-1 0 16,28 0-1,-56 0 1,0 0 15,1 0-15,27 0-1,-28-28 1,56 0-16,0 28 16,-56-56-1,29 56 1,27-28 0,28 0 62,0 0-78,0 0 15,0-28-15,0 0 32,0 28-17,0 1-15,0-1 31,0 0-15,28-56 0,-28 56-1,55-28 1,1 0 0,0 0-1,-28 28 1,0 0-1,28 1 1,55-1 0,57 28-1,-56 0 1,-57 0 0,85 55-1,-56 29 1,0 0 15,-29-28-15,-27 28-1,-28 27 1,0-55 0,0-28-1,-28 84 1,0-56-1,-83 56 1,27-57 0,0 29-1,1-84 1,27 56 0,-28-56-1,-56 0 1,29 0 15,27 0-15,-28 0-1,56 0 1,1 0 0,27-28-16,0 28 15,28-28 1,-28 28-1,28-28 1</inkml:trace>
  <inkml:trace contextRef="#ctx0" brushRef="#br0" timeOffset="87440.414">2987 12095 0,'-28'0'62,"1"0"-62,54 0 16,85 0-16,-28 0 16,56 0-1,167-28 1,167 28 0,57 0-1,-140 0 1,-140 0-1,-84 0 1,113 0 15,-113 0-15,29 0 0,-141 0-1,57 0 1,0 0-1,-1 28 1,1-28 0,56 0-1,-1 0 1,-55 0 0,-56 0 15,0 0 0,-1 0-31,169 0 31,55 0-15,-195 0-16,167 0 16,56 0-1,-139 0 1,139 0-1,223 0 1,-55 0 0,-28 0-1,83 0 1,-362 0 0,-57 0-1,29 0 1,55-28-1,-55 0 17,-1-28-17,-55 0 1,-56 56 0</inkml:trace>
  <inkml:trace contextRef="#ctx0" brushRef="#br0" timeOffset="88549.103">5947 12067 0,'56'-28'47,"55"0"-32,-27 28-15,28-28 16,27 0-16,57 28 16,167 0-1,56 0 1,-336 0-1</inkml:trace>
  <inkml:trace contextRef="#ctx0" brushRef="#br0" timeOffset="89280.968">7734 10922 0,'0'0'0,"-84"111"0,84-83 15,-84 28 1,-27 140-1,-29-1 1,112-167-16,-84 168 16,57-113-1,27-55 1,28 0 109,0 0-125,0 0 16</inkml:trace>
  <inkml:trace contextRef="#ctx0" brushRef="#br0" timeOffset="90144.226">7287 11955 0,'28'0'16,"0"0"0,28 0-16,-28 0 15,27 0 1,57 0 0,-28 0-1,56 0 1,-57 0-16,85 0 15,-29 0 1,29 0 0,195 0-1,28 0 1,139 0 0,-278-56-1,55 0 1,-28 56-1,-28 0 1,56 0 0,-83 0 15</inkml:trace>
  <inkml:trace contextRef="#ctx0" brushRef="#br0" timeOffset="91024.358">11838 10866 0,'0'0'0,"28"28"31,-28 0-31,56-1 32,-28 29-17,83 0 1,29 0-1,27-28 1,-111-28 0</inkml:trace>
  <inkml:trace contextRef="#ctx0" brushRef="#br0" timeOffset="91536.038">12033 11173 0,'28'0'47,"56"0"-47,0 0 0,-28 0 15,-28 0 1,55 0 0,-55 0 15</inkml:trace>
  <inkml:trace contextRef="#ctx0" brushRef="#br0" timeOffset="91792.752">11894 11341 0,'0'0'0,"-28"27"16,0 1-16,0 0 15,0 0 1,0-28 0</inkml:trace>
  <inkml:trace contextRef="#ctx0" brushRef="#br0" timeOffset="92084.321">11754 11452 0,'56'0'47,"-28"0"-32,0 0 17</inkml:trace>
  <inkml:trace contextRef="#ctx0" brushRef="#br0" timeOffset="92480.864">12257 10782 0,'28'0'15,"28"56"-15,-56-28 16,83 139-16,-55-55 16,84 111-1,-28-27 17,-29-28-17</inkml:trace>
  <inkml:trace contextRef="#ctx0" brushRef="#br0" timeOffset="92816.526">12899 11480 0,'-28'28'93,"-28"-28"-93</inkml:trace>
  <inkml:trace contextRef="#ctx0" brushRef="#br0" timeOffset="93032.896">12368 11564 0,'56'0'16,"0"0"0,0 0-1,0 0 1,-28 0-16</inkml:trace>
  <inkml:trace contextRef="#ctx0" brushRef="#br0" timeOffset="93312.982">12173 11983 0,'0'0'0,"0"28"16</inkml:trace>
  <inkml:trace contextRef="#ctx0" brushRef="#br0" timeOffset="93633.047">12620 11871 0,'28'28'15,"-28"0"1,0 28-1,-28 28 1,0-56 0,-56 0-1,-111-28 1,55 0-16,28 0 16,1 0-1,166 0 63</inkml:trace>
  <inkml:trace contextRef="#ctx0" brushRef="#br0" timeOffset="95733.094">2317 12681 0,'28'0'62,"0"0"-62,0 0 31,28 0 32,-28 0-47,0 0-1,0 0 1</inkml:trace>
  <inkml:trace contextRef="#ctx0" brushRef="#br0" timeOffset="97040.601">3574 12793 0,'28'28'0,"0"-28"16,83 0-1,113 0 1,-85 56-1,-83-28 1,0-28 0,0 0 31,-28 0-32,27 0 1,1 0-1,56 0 1,-28 0 0,0 0-1,-29 0-15,85 0 16,-56 0 0,-28 0-1,27 0 1,-55 0-1,0 0 79</inkml:trace>
  <inkml:trace contextRef="#ctx0" brushRef="#br0" timeOffset="98455.934">4691 12765 0,'55'0'125,"1"0"-125,-28 0 15,0 0-15,56 0 16,27 0-16,1 0 16,0 0-1,-28 0 1,-29 0 0,1 0-1,0 0 16,0 0-15,-28 0 0,28 0-1,-28 0 32,0 0-31,-1 0-16,1 0 15,0 0 1,28 0 15,-28 0-15,0 0 0,28 0-16,28 0 31,-1 0-16,29 0 1,0 0 0,83 0-1,224 0 1,-140 0 0,-139 0-1,27 0 1,-139 0-1,0 0 17,28 0-1,-28 0-15,0 0-1</inkml:trace>
  <inkml:trace contextRef="#ctx0" brushRef="#br0" timeOffset="99688.906">7371 6927 0,'28'0'156,"-56"0"-31,0 0 0</inkml:trace>
  <inkml:trace contextRef="#ctx0" brushRef="#br0" timeOffset="101096.737">7427 7290 0,'0'56'390,"0"0"-374,0 0 0,0 0-1,0-28 1,0 0-16,0 27 16,-28-55 155,0 0-61,0 0-79,28-27 110,0-1-126,0 0 17,0 0 30</inkml:trace>
  <inkml:trace contextRef="#ctx0" brushRef="#br0" timeOffset="102064.547">5779 6955 0</inkml:trace>
  <inkml:trace contextRef="#ctx0" brushRef="#br0" timeOffset="102352.769">5807 6815 0</inkml:trace>
  <inkml:trace contextRef="#ctx0" brushRef="#br0" timeOffset="105648.481">4188 8100 0,'84'0'94,"83"0"-94,-55 0 16,-56 0-1,0 0-15,-28 0 16,-1 0 0,-82 0 265,-1 0-266,-28 0-15,28 0 16,-56 0 0,1 0-1,-1 0 1,28 0 0,56 0-1,1-28 1</inkml:trace>
  <inkml:trace contextRef="#ctx0" brushRef="#br0" timeOffset="106376.769">4886 7458 0</inkml:trace>
  <inkml:trace contextRef="#ctx0" brushRef="#br0" timeOffset="107112.038">4691 7765 0,'0'28'109,"0"0"-93,27 28 0,1-28-1,0 0-15,28 0 16,-28 0 0,28-28-1,-28 0 1,0 0-1,0 0 1,0 0 15</inkml:trace>
  <inkml:trace contextRef="#ctx0" brushRef="#br0" timeOffset="107852.317">4830 7905 0</inkml:trace>
  <inkml:trace contextRef="#ctx0" brushRef="#br0" timeOffset="110480.907">4523 7123 0</inkml:trace>
  <inkml:trace contextRef="#ctx0" brushRef="#br0" timeOffset="111700.955">4272 7793 0</inkml:trace>
  <inkml:trace contextRef="#ctx0" brushRef="#br0" timeOffset="113792.935">11475 7151 0,'28'0'94,"-28"28"15,-28 0-109,0-1 16,-28-27-16,28 28 15,0 0 1,28 0 109,0 0-109,0 0-1,0 0 1,0 0 0,0 0 30,0 0-30,0 28 0,0-28-1,0 0 1,0-1-16,-27 1 31,-1 28-15,28-28 31,0 0-32,0 0 1,0 0 31,-28 28-16,28-28 47,0 0-62,0 0 15,0 0 172</inkml:trace>
  <inkml:trace contextRef="#ctx0" brushRef="#br0" timeOffset="115699.963">3322 7262 0,'0'28'32,"28"56"-17,28 0-15,-56-28 16,56 55-16,-28-55 15,-28 56 1,56-56 0,-56-28-1,0 0 1,0 0 0,0 0 30</inkml:trace>
  <inkml:trace contextRef="#ctx0" brushRef="#br0" timeOffset="117245.975">3378 7318 0,'0'-28'63,"28"28"-63,112 0 15,27 0-15,-55 0 16,167 56 0,-195-56-16,28 0 15,586 0 1,111 0 0,-418-28-1,-167 0 1,-169-28-1,-27 56 1,0-27 0,0-1-1,56 0 1,-56 28 15,0-28 0,28 0-15,-56 56 93,0 28-93,0 55-16,0-55 16,0 28-1,0-28-15,0 139 16,0 57 15,0-196-15,0-1-1,-28-27 204,-56-28-203,0 0-1,-55 0-15,55 0 16,-84 0 0,-167 0-1,-28 0 1,-167 0 0,279 0-1,195 0 1,-28 0-16,-56 28 15,57 0 1,-29-28 0,0 28-1,56-28 17,28 0-1,-27 56-16,-29-28 1,56-28 0,0 28 62,84-28 0</inkml:trace>
  <inkml:trace contextRef="#ctx0" brushRef="#br0" timeOffset="119108.401">15049 8603 0,'28'28'141,"0"-28"-110,0 0-15,-28 28 0,0 28-1,0 0-15,-28-56 16,0 56-1,0-28 1,28-1 0,-28 1-1,28 28 32,0-28 0,0 0-31,0 0 31,0 0 62,0 0-93,0 28-1,0-28-15,0 56 16,0-57-1,0 1 1,0 0 0,0 0 15,0 0 16,0 0-32,0 0 1,0 0 0,0 0-16,-56 0 15,28 0 48,-28 0-48,0 0-15,1-28 16,-1 0 0,0 0-16</inkml:trace>
  <inkml:trace contextRef="#ctx0" brushRef="#br0" timeOffset="120824.713">1564 14944 0,'55'0'94,"1"0"-94,56 0 15,0 0-15,-57 0 16,253 0-1,194 0 1,168 0 0,196 0-1,-420 0 1,-111 0 0,-195 0-1,-28 0 1,-1 0 15</inkml:trace>
  <inkml:trace contextRef="#ctx0" brushRef="#br0" timeOffset="122352.51">1787 14134 0,'0'28'15,"0"28"1,0 55-16,0 1 15,0 195 1,0-55 0,0-57-1,0-111 1,-28-56 0</inkml:trace>
  <inkml:trace contextRef="#ctx0" brushRef="#br0" timeOffset="123503.359">1619 14246 0,'84'-28'62,"28"28"-62,-56 0 16,83 0-16,29 0 15,27 0-15,643 0 16,-224 0 0,-391 0-1,-167 0 1,0 0 15,28 0-15,0 0-1,27 0 1,-27-56 0,0 56-1,83-84 1,1 56-1,-1 28 1,-139 0 0,0 0 46,-28 56 48,0-28-95,0 56-15,-28-29 0,28 29 16,0-28-1,-28 84 1,0 27 0,28-55-1,0-84 1,-28 28 0,-55-28 140,27-28-141,-112 0 1,113 0-16,-57 0 16,-28 0-16,-195 0 15,28 0 1</inkml:trace>
  <inkml:trace contextRef="#ctx0" brushRef="#br0" timeOffset="130328.565">1899 15949 0,'55'0'32,"57"0"-32,-28 0 15,28 0-15,-57 0 16,29 0-1,28 0-15,195 0 16,56-28 0,56 1-1,-196 27 1,-139 0 0,-28 0-1,-28-28-15,27 28 16,169-28-1,-29-28 1,-55 56 0,-1 0-1,-83 0 17,0 0-17,56 0 1,27 0-1,-27 0 1,56 0 0,-29 0-1,-83 0 1,139 0 0,-55 0-1,83 0 1,57 84-1,-197-84 1,29 28 0,-56-28-1,28 0 32,27 0-31,57 0-1,-29 0-15,57 0 16,-112 0 0,-1 0-1,-27 0 1,84 0 0,27 0-1,-111 0-15,0 0 16,0 0-1,-28 0 17,28 0-1,-29 0-31,29 0 16,84 0-1,-84 0 1,-28 0 93,0 0-93,27 0-1,1-28 1,0 28 0,-28-28-16,0 0 15,0 28 17,-28-28 61</inkml:trace>
  <inkml:trace contextRef="#ctx0" brushRef="#br0" timeOffset="134976.863">2206 17011 0,'83'0'125,"29"0"-110,56 0-15,27 0 16,-27 0-16,-29 0 16,140 0-1,-55 0 1,-57 0 0,29 0-1,-85-56 1,-27 56-16,-28-28 15,-28 28 1,28 0 0,27-28-1,29 28 17,56 0-17,-112 0 1,-29 0 46,1 0-62,0 0 16,84 0 0,-56 0-16,0 0 15,-1 0 1,-27 0 15,28 0-15,28 0-1,-28 0 1,-28 0 15,28 0-15,-1 0-1,1 0 1,56 0 0,-56 0-16,0 0 15,-1 0 1,-27 0 0,0 0 30,28 0-30,56 0 0,-56 0-1,-28 0 1,27 0 15,1 0-15,-28 0-16,28 0 15,56 0 1,-56 0 0,27 0-1,-27 0 1,28 0 0,-56 0-1,0 0 1,56 0-1,-1 0 1,1 0 0,111 0-1,-139 0 1,0 0 15,-28 0-15,0 0-1,0 0 1,0 0 0,28 0 15,-28 0-15,-1 0-1,1 0 16,0 0 1,0 0 30,28 0-46,-28 0-1,0 0 1,28 0 0,-28 0-1,0 0 1,27 0 0,1 28-1,28-28 1,-56 0-1,0 0 1,0 0 78,0 0 0,0 0-79,0 0-15,27 0 16,-27 0-1,28 0 32,-28 0-31,0 0-16,84 0 31,27 0-15,-111 0-16,84 0 15,-56 0 17,-28 0-17,0 0 1,27 0 0,57 0-1,-56 0 1,28 0-1,-28 0 1,-1 0 0,29 0-1,0 0 1,-56 0-16,28 0 31,27 0-15,-55 0-1,56 0 1,-28 0 0,0 0-1,28 0 1,-29-28 0,1 28-1,84-28 1,-56 28-1,111 0 1,-111 0 0,-28 0-1,-1 0 1,1 0 46,0 0-46,-28 0 0,56 0-1,27 0 1,1 0 0,0 0-1,-56 0 1,0 0 406,-1 28-422,-27-28 15,0 0 1,0 0 0,0 0-16,-28 28 15,28-28 1,28 0 15,-28 0 16,0 0 47</inkml:trace>
  <inkml:trace contextRef="#ctx0" brushRef="#br0" timeOffset="139841.164">2457 17709 0,'0'28'110,"56"-28"-95,-28 0-15,0 0 16,55 0-1,1 0 1,0 0 0,-28 0 15,-28 0 0,0 0-15,-1 0-1,1 0 1,0 0 0,0 0-1,0 0 17,28 0-1,0 0-16,-28 0 17,0 0-17,0 0 1,0 0-16,-1 0 16,29 0-1,0 0 16,0 0-15,0 0 0,0 0-1,-1 28 17,-27-28-17,0 0 1,0 0-1,0 0 1,0 0 0,28 0-1,-28 0 17,0 0-32,28 0 15,-28 28 16,55-28-15,-55 0 0,28 0-1,-28 0 1,28 0 0,0 0-1,-28 0 1,27 0-1,-27 0-15,0 0 16,28 0 0,0 0 15,0 0-15,0 0-1,-1 0 16,-27 0-15,28 0 0,-28 0-1,0 0 1,28 0 0,28 0-1,-29 0 1,-27 0 15,0 0 0,28 0-31,0 0 16,-28 0 0,0 0-1,0 0 16,28-56-15,-28 56 0,27 0-1,1-56 1,-28 56 0,0 0-1,0 0 1,28 0-1,-28 0 1,28-56 0,27 56-1,-55 0 1,56 0 0,28 0-1,-1 0 16,1-56-15,-84 56 0,28 0-1,-28 0 1,28 0 62,-29 0-62,1 0 15,28 28-15,-56 0-1,56 0-15,0-28 31,-28 56-15,0-56 15,28 0-15,-1 56 0,-27-56-1,28 0 1,0 0-1,0 0 1,28 56 0,-29-56-1,29 0 1,28 0 0,0 0-1,-57 0 1,1 0 15,0 0-15,0 0-1,28-28 1,-1 0 0,-27 0-1,-28 0 1,28 28-1,-28 0 1,0 0 0,84 0-1,-57 0 1,-27 0-16,28 0 31,0 0-15,-28 0 15,28 28-15,-28-28-16,28 28 15,-1 0 1,1 0 15,-28-28-15,0 0 15,0 0-31,0 0 16,0 0-1,56 0 1,55 0 0,-83 0 15,-28 0-31,28 0 31,28 0-15,-1 0-1,-27 0 1,28 0 0,0 0-1,27 0 1,-55 0-1,0 0 1,0 0 0,0 28-1,0-28 32,-29 0-31,29-28-16,0 28 31,28-56-15,-56 56-1,28-28 1,-1 0 0,-27 28 15,0 0-31,0 0 15,0 0 1,28 0 0,28 0-1,-56 28 1</inkml:trace>
  <inkml:trace contextRef="#ctx0" brushRef="#br0" timeOffset="140931.844">13848 11648 0,'0'112'32,"0"-29"-32,28 57 15,-28 0-15,56-29 16,-56 57-1,0-112 1,0 28 0,0-56-1</inkml:trace>
  <inkml:trace contextRef="#ctx0" brushRef="#br0" timeOffset="141886.016">13792 11620 0,'0'-28'78,"84"28"-78,-28 0 0,84 0 16,111 0-1,363 0 1,-56 0 0,-278-28-1,-224 28 1,-29-28 15,1 28-31,0-28 16,0 28-1,56-56 1,-56 56 46,-28 56-46,56 0 0,-28 140-1,27-29 1,-55 1 0,56 27-1,-56-111 1,0-56-1,-28 0 79,-55-28-94,27 0 16,-28 0-16,-28 0 15,-279-28-15,-334-28 32,166 56-17,224 0 1,279 0 0,28 0 15,0 0 47,-27 28-62</inkml:trace>
  <inkml:trace contextRef="#ctx0" brushRef="#br0" timeOffset="142342.224">13290 13352 0,'0'0'0,"0"56"0,56 55 16,-1 57 15,-55-112-15,28 0-16,0-1 15,0-27 1,-28 0 0,0-56 62</inkml:trace>
  <inkml:trace contextRef="#ctx0" brushRef="#br0" timeOffset="142949.306">13569 12989 0,'0'0'0,"112"-28"15,-1 28-15,-27-28 16,195 28-1,224 0 1,279 0 0,-587 0-1,-27 0 1,-168 28 93,0 0-93,0 27-16,0-27 16,0 56-16,0-28 15,55 112 1,-55-113-1,0 57 1,0-56-16,0 56 16,28-56-1,-28-28 63,-111-28-78,-57 0 16</inkml:trace>
  <inkml:trace contextRef="#ctx0" brushRef="#br0" timeOffset="143360.263">12787 13687 0,'0'0'0,"0"28"0,28 0 15,0 0 1,84-28 0,139 83-1,-56-55 1,783-28 15,-671 0-31,391 0 31,-447 0-15,-251-28 0,56 28-1,0-55 16,-56 27-15,0-28 0,56 0-1</inkml:trace>
  <inkml:trace contextRef="#ctx0" brushRef="#br0" timeOffset="144301.062">16836 11536 0,'0'28'16,"0"0"218</inkml:trace>
  <inkml:trace contextRef="#ctx0" brushRef="#br0" timeOffset="145126.467">16836 11871 0,'0'28'15,"0"0"-15,0 0 94,-28-28 0,0 0-94,28 28 141,0 0-126,28 0-15,-28 0 16,0 0-16,28 28 15,-28-28 1,0 27 15,0-27-15,-28 0 0,0 28 15,0-56-16,-28 0 1,28 0 0,0 0-1</inkml:trace>
  <inkml:trace contextRef="#ctx0" brushRef="#br0" timeOffset="146668.74">12341 12625 0,'111'0'31,"-27"0"-31,28 0 15,-1 0-15,85 0 16,167 0-16,335 0 31,56 0-15,-140 0 0,-112 0-1,-139 0 1,-84-28-1,-251 28 1,84 0 0,0-27-1,-28 27-15,83-56 16,-83 56 0,-56 0-1,0 0 48,27 0-48,-27 0 1,28 0 0,-28-56 171,-28 0-171,56-56-16,0-55 15,-28 55-15,28-56 16,-28 1 0,-1-85-1,1 29 1,-28 83-1,0 56 1,0 29 0,0 27-1</inkml:trace>
  <inkml:trace contextRef="#ctx0" brushRef="#br0" timeOffset="149132.931">16445 14497 0,'0'0'0,"-28"56"15,0-28-15,-112 28 16,-27 55 0,-57-111-1,57 0 1,-364 0-1,-111-84 1,-84-55 0,140-57-1,111 57 17,364 83-17,-1-84 1,28-27-1,-139-113 1,111 141-16,-27-57 16,55 0-1,0-55 1,56-28 0,0 27-1,0 1 1,0-84-1,28 251 1,84-167 15,140-29-15,-57 113 0,112-1-1,28 84 1,84 0-1,112 1 1,55 27 0,29 28-1,-169 28 1,-222 56 0,27 111-1,-111-55 1,27 112-1,57 111 1,-29 0 0,-111-279-16,56 167 31,0 57-15,-57-29-1,1 56 1,-56 28-1,0 1 1,0-29 0,0-84-1,-84-27 1,-139 83 0,0-55-1,-112 195 1,223-336-1,0-27 1,84-28 0,-27 0 31,27 28-32,-28-28 1</inkml:trace>
  <inkml:trace contextRef="#ctx0" brushRef="#br0" timeOffset="153676.952">13011 12961 0,'55'0'15,"57"0"-15,28 0 16,27 0-16,29 0 31,278-28-15,85-56-1,-280 28-15,279 0 16,-27 28 0,-29-56-1,-167 56 1,-223 1 0,-56-1-1,0 0 1,-28 0-1,0 28 1,27-28 0,1 28-1,-28 0 17,-84 0 77,-27 0-109,-29 0 16,56 0-16,-56 0 15,-223 0 1,-446 0-1,83 0 1,-28 0 0,56 56-1,139 27 1,84-55 15,84-28-15,280 0-1,55 0-15,-28 0 16,196 0 140,-29 0-140,-55 0-16,56 0 16,83 0-1,559 0 1,-56 0-1,84 56 1,0-56 0,-85 0-1,-138 0 1,-308 0 0,-167 0-1,-140 0 141,-28 0-140,-27 56-16,-29-56 16,-27 28-1,111-28-15,-56 28 16,-670 0 0,1 0-1,-364-28 1,586 0-1,141 0 1,362 0 0,-56 0-1,140 0 204,28 0-219,83-28 16,-55 0-16,28 28 15,55 0-15,727 0 16,-140 0 15,-140 0-15,-335 0-16,0-28 15,-167 28 1,0-28 0,27 0-1,-55 28 1,-56 0 0,-56 0 46,-84 0-46,-27 0-16,-1 28 15,-55-28 1,-559 0 15,307 0-31,-418-84 16,250 84-1,280 0 1,168 0 0,139 0-1,-28 0 1,112 0 156,0 0-157,55 0-15,57 0 16,-1 0 0,811 0-1,-224 0 1,-308 0 0,-111 0-1,-139 0 1,-85 0-16,141-28 15,-1 28 1,-167 0 0,-56 0-1,27 0 173,29 0-188,-28 0 15,28 0 1,-56 0-16,0 0 31,0-28 79,-1 1-110,29-57 15,-28 0-15,0 28 16,56-167 0,0-1-1,-28 1 1,-56 55-1,55 1 1,-55 111 0,0 28-1,0 0 1,28 0 0,-28 84 77,0 0-93,0 83 16,0 1-16,0-84 16,0 56-16,-56 27 15,-27 141 1,55-85-1,0-167 1,28-56 78,-56-56-94,56 28 15,0-55-15,0-57 16,0-27 0,0-141-1,0 85 1,0 27 0,0 197-1,0 54 79,0 113-78,0 0-16,0-56 15,0 27-15,0 85 16,0-1-1,-28 113 1,0-141 0,-28-55-1,56-168 79,0-28-78,0-27-16,0-29 15,0-28-15,0 57 16,0-29-16,0-223 31,0 307-15,0-56-1,0 28 1,0 1 0,0 27-1,0 28 1,0 84 46,0 55-46,0-27-16,0 28 16,0 28-16,0 55 15,0 140 1,0-83 0,0-1 15</inkml:trace>
  <inkml:trace contextRef="#ctx0" brushRef="#br0" timeOffset="155380.275">17143 1452 0,'139'0'78,"29"0"-78,-112 0 16,55 28-16,224 0 0,0-28 15,224 56 1,-57-56 0,-139 0 15,-139 0-16,-141 0 1,29-28 0,-56 0-1,0 0 1,-28 0 0</inkml:trace>
  <inkml:trace contextRef="#ctx0" brushRef="#br0" timeOffset="158292.94">16891 2514 0,'56'0'47,"28"0"-31,-56 0-16,56 0 15,-28-56-15,-1 56 16,-27 0 0,84 0-1,-56 0 1,28 0-1,55-56 1,29 56 0,-1 0-1,-83-56 1,-56 56 0,0 0 15,28 0-16,0 0-15,83-28 16,-27 28 0,55 0-1,-55 0 1,-56 0 0,-28 0-1,0 0 16,28-28-15,55 28 0,1 0-1,-56 0-15,0 0 16,-29 0 93,1 0-93,0 0-16,0 0 16,28 0-1,-28 0 1,56 0-1,-56 0 1,55 0 0,1 0-1,-28 0 1,-28 0 31,0 0-32,28 0 1,55 0 0,-27 0-1,-56 0 1,28 0 46,-28 0-46,28 0 0,0 0-16,-1 0 15,-27 0-15,84 0 16,55 0 0,1 0-1,-56 0 16,-57 0-15,-27 0 0,0 0 15,0 0-15,0 0-1,0 0 1</inkml:trace>
  <inkml:trace contextRef="#ctx0" brushRef="#br0" timeOffset="160660.625">20633 2542 0,'0'0'0,"0"28"16,-56 0-16,28-28 78,0 0-63,0 0-15,0 0 16,-28 0-16,1 0 16,-57-56-1,28 0-15,-28 0 16,57 56 15,55-28 32,0 0-63,-28 28 15,0-28 1,28-28-1,0 28 1,0 1 0,0-1-1,0-28 1,0 28 0,0-28-1,0-28 1,0 56 15,28-28-15,0 28-1,-28 0 1,27-27 0,-27 27-1,56 28 1,-28-28 15,0 28 0,0-56-31,56 56 16,28-56 0,27 56-1,29 0 1,-1 0 15,1 0-15,-1 0-1,84 28 1,-167-28 0,28 28-1,-56-28-15,55 0 16,-55 0-1,-28 0 1,0 0 0,0 0-1,56 0 1,0 0 0,-29 56-1,-27-56 1,-28 28 109,0 28-110,0-29 1,0 1 0,0 0-1,-28 56 1,28-56 0,0 84-1,-28-28 1,28-29-16,-55 29 31,55-56-15,0 0-1,0 0 173,-28-28-188,-28 0 15,0 0-15,-56 0 16,-27 0 0,-113 0-1,1 0 1,-84 0 0,251 0-1,-55 0 1,83 0-1,0 0 1,-56 28 0,85-28-1,-29 28 1,0-28 15,56 28-31,-84 0 78,56 0 32,112-28 77,-28 0-187</inkml:trace>
  <inkml:trace contextRef="#ctx0" brushRef="#br0" timeOffset="164793.047">20102 2262 0,'28'0'0,"28"0"16,-28 0-16,56 0 15,-1 0 1,29 0-1,28 0 17,55 0-17,1 0 1,27 0 0,-83 0-1,-1 0 1,1 0-1,-29 0 1,1 0 0,28 0-1,-29 0 1,1 0 0,-56 0-1,28 0 1,-29 0-1,57 0 1,-28 0 15,-28 0-15,-28 0 0,28 0-16,-29 0 15,57 0 1,-28 0-1,0 0 1,28 0 0,-29 0-1,-27 0 1,28 0 0,28 28-1,28-28 1,-56 0-1,27 28 1,-27-28 15,0 0 1,28 0-17,-28 0 1,-29 0-1,1 0 48,56 0-47,-28 0-16,0 0 15,-28 0-15,0 0 16,28 0-16,-29 0 15,29 0 32,-28 0-31,56 0 0,28-28-1,-57 28 1,1 0-1,0 0 1,0 0 0,56 0-1,83 0 1,-83 0 0,-1 0-1,-55 0 1,0 0-1,-28 0 1,0 0 15,28 0-15,-28 0 0,28 0-1,55 0 1,-55 0-1,28 0 1,-28 0 0,-28 0-1,0 0 1,83 0 0,-55 0-1,-28 0 1,28 0-1,-28 0 1,28 0 15,55 0-15,1 0 0,55 0-1,-139 0-15,28 0 16,-28 0-1,28 0 17,56 0-17,-1 0 1,1 0 0,-28 0-1,-28 0 1,-28 0-1,55 0 1,-27 0 0,84 0-1,55 0 1,56 0 0,-83 0-1,-28 0 1,-57 0-1,-27 0 1,0 0 0,28 0-1,0 0 1,-1 0 0,-27 0 15,-28 0-31,0 0 31,0 0 250,0 0-249,0 0-1</inkml:trace>
  <inkml:trace contextRef="#ctx0" brushRef="#br0" timeOffset="165600.527">19823 1229 0</inkml:trace>
  <inkml:trace contextRef="#ctx0" brushRef="#br0" timeOffset="167428.798">17757 2933 0,'28'0'16,"0"28"15,0-28-15,28 0-16,167 0 15,0 0 17,84 0-17,-27 0 1,-85 0-1,28 0 1,-27 0 0,-29 0-1,-27 0 1,-56 0 0,-28 0-1,-1 0 1,-27 0-1,28-28 1,-28 28 15</inkml:trace>
  <inkml:trace contextRef="#ctx0" brushRef="#br0" timeOffset="168987.938">18204 3631 0,'28'0'31,"27"0"-16,85 0-15,-56 0 16,27 0-16,29 0 16,28 0-1,55 0 1,-139 0-16,55 0 16,-83 0-1,0-28 1,0 0-1,0 28 1,-28-28 0,0 28 202,-1 0-218,29-28 0,0 28 16,0 0 0,-28 0 15</inkml:trace>
  <inkml:trace contextRef="#ctx0" brushRef="#br0" timeOffset="169980.769">17813 4357 0,'56'0'16,"-1"0"-16,85 0 15,56 0 1,-29 0 0,1 0-1,-29 28 1,29 0 15,-1 0-15,1-28-1,-29 0 1,-27 0 0,-56 0-16,-28 0 15,28 0 1,55 0 0,29 0-1,55 0 1,-27 0-1,-56 0 1</inkml:trace>
  <inkml:trace contextRef="#ctx0" brushRef="#br0" timeOffset="171787.968">18371 4944 0,'0'0'0,"28"0"16,28 0-1,0 0 1,0 0-1,-1 0 1,1 0 0,140 0-1,-112 0 1,27 0 0,-55 0-1,28 0 1,0 0-1,-57 0-15,1 0 16,112 0 0,-28 0-1,-29 0 1,1 0 15,-56 0-15,56 0-1,0 0 1,-1 0 0,1 0-1,28 0 1,-84 0 0,56 0-1,-1 0 1,29 0-1,28 0 1,-29 0 0,29 0-1,55 0 1,-83 0 0,-28 0 15,55 0-16,-83 0 1,0 0 0,-28 0-1,28 0 1,27 0 0,1 0-1,-28 0 1,84 0-1,-112 0 1,27 0 0,-27 0 31,0 0-47,0 0 31,0 0-16,0 0 1,84 0 0,-56 0-1,55 0 1,-55 0 0,-28 0 109,0 0-125,0 0 15,0 0 1,0 0-1,28 0 1,-29 0 0,29 0-1,-28 0 1</inkml:trace>
  <inkml:trace contextRef="#ctx0" brushRef="#br0" timeOffset="172773.143">17813 5419 0,'0'-28'46,"28"28"-30,0 0 0,55 0-16,-27 0 15,56 0 1,83 0 0,29 0-1,55 0 1,-195 0-16,139 0 15,-55 0 1,-57 0 0,1 0-1,0 0 1,-84 0 15</inkml:trace>
  <inkml:trace contextRef="#ctx0" brushRef="#br0" timeOffset="173764.36">18985 5558 0,'56'0'109,"28"0"-109,28 0 16,-1 0-16,1 0 16,56 0-16,-29 0 15,140 0 1,-83 0-1,-1 0 1,-27 0 0,-57 0-16,85 0 15,-29 0 1,-27 0 0,-112 0 15,56 0-16,55 0 1,1 0 0,-84 0-1,-28 0 17,27 0-17,1-27 1,56-1-1,-84 28 1</inkml:trace>
  <inkml:trace contextRef="#ctx0" brushRef="#br0" timeOffset="174845.216">17980 7430 0,'28'0'47,"84"0"-31,-28 0-16,27 0 15,29 0-15,251-84 16,111 56 0,-139 0-1,-111-28 1,-197 56 0,-27 0-1</inkml:trace>
  <inkml:trace contextRef="#ctx0" brushRef="#br0" timeOffset="178421.322">18762 8072 0,'28'0'63,"0"0"-47,0 0-16,28 0 15,0 0-15,27-55 16,1 55-1,56 0 1,27 0 0,-55 0-1,0 0 1,-29 0 0,1 0-1,-56 0 1,56 0 15,-28 0-15,55 0-1,-55 0 1,-28 0-16,0 0 16,0 0 62,0 0-63,0 0 1,0 0-16,0 0 31,-1 0 32,1 0-48,28 0 1,-28 0-16,56 0 16,-56 0-1,28 0 1,-28 0-16,27 0 31,29 0-15,0 0-1,-56 0 1,83 0 0,-55 0-1,0 0 1,0 0 15,-28 0-15,28 0-1,0 0 1,-28 0 0,27 0-1,-27 0 1,28-56-1,-28 56-15,28 0 16,0 0 0,0 0-1,27 0 1,29-56 0,-84 56-1,84 0 1,-29 0-1,1 0 17,-28 0-17,0 0 1,28 0 0,-29 0 15,57 0-16,-56 0 1,28 0 0,-28 0-1,-29 0 1,1 0 0,0 0 30,28 0-30,-28 0 0,84 0-1</inkml:trace>
  <inkml:trace contextRef="#ctx0" brushRef="#br0" timeOffset="183061.171">24346 6648 0,'0'0'0,"28"0"16,-28 28-1,0 0-15,0 56 16,-28 55 0,-28-27-16,0 56 15,-27-1 16,-1 1-31,-28 27 32,112-167-17,0 28 17,0-28 14,0 0 1,-56 0 219,0-28-250,1 0-16,-1 0 15,0 0-15,-112 0 16,29 0-1,-1 0 1,29 0 15,27 0-15,0 0 0,-28 0-1,29 0 1,-57 0-1,-111 0 1,111 0 0,1 0-1,-29 0 1,0 0 0,29 0-1,-1 0 1,1 0 15,-1 0-15,84 0-1,0 0 1,28 0 0,-111 0-1,55 0-15,-83 0 16,27 0-1,56 0 1,-55 0 0,83 0-1,-28 0 1,-56 0 0,85 0-1,27 0 1,-28 28-1,28-28 17,-56 0-17,-55 28 1,55-28 0,0 0-1,56 0 1,-28 0-1,28 0 1,-27 28 0,27-28-1,-56 0 1,0 0 0,56 0-1,-83 0 1,-1 0-1,0 0 1,28 0 15,56 0-15,-27 0 0,27 0-1,-56 0 1,-28 0-1,1 0 1,55 0 0,28 0-1,-28 0 1,28 0 0,-28 0-1,-83 0 1,55 0-1,28 0 17,28 0 15,-28 0-32,-27 0 1,27 0-1,28 0 1,0 0 312,0 0-312,28-28-1,-28 0-15,0-28 16,-28-28 0,56 56-1,-56 0-15,28-84 16,-83 29 0,27-85-1,28 112 1,0 0-1,28 1 1,1 27 0,-1 0-1,28 0 1,0 0 265,0 0-265,28 0 15,-1 0 0,29 28 1,0 0-17,0 0 1,56 0-1,-57 0 1,85 0 0,-84 0-16,84 0 15,-29 0 1,113 0 0,-85 0-1,-27 0 1,-28 0-1,83 0 17,-55 0-17,-56 0 1,83 0 0,29 0-1,-57 0 1,169 0-1,-141 0 1,57-28 0,-1 28-1,1 0 1,55 0 0,28 0-1,-56 0 1,-27 0-1,-1 0 1,1 0 15,55 0-15,28 0 0,-83 0-1,-1 0 1,-83 0-1,-29 0 1,1-28 0,168 28-1,-169 0 1,29 0 0,0-28-1,-57 28 1,57 0-1,-28 0 1,28 0 15,-29-28-15,-27 0 0,0 28 15,28 0-16,0-28 1,27 28 0,-83 0-1,0-28 1,28 28 62,-28 0-62,0 0-16,0 0 31,0 0-15,27 0-1,-27 0 1,28 0-1,0 0 64,-28 28 46,-28 0-110,-28 28-15,-112 56 16,-27 28-16,111-112 15</inkml:trace>
  <inkml:trace contextRef="#ctx0" brushRef="#br0" timeOffset="184780.021">18232 7653 0</inkml:trace>
  <inkml:trace contextRef="#ctx0" brushRef="#br0" timeOffset="185748.265">18148 7625 0,'56'0'63,"0"0"-47,27 0-16,-27 0 15,56 0 1,-28 0-1,-1 0 1,-27 0 0,0 0-1,56 0 1,55 0 0,-111 0-1,0 0 1,0 0-1,-28 0 1,0 0 0,-1 0-1,29-55 1,56-1 0,0 28-1,-29 0 1,-55 28-1,0 0 32,0 0-31,0-28 0</inkml:trace>
  <inkml:trace contextRef="#ctx0" brushRef="#br0" timeOffset="187180.939">21331 7151 0,'0'0'0,"28"0"16,0 28-16,55 0 16,57-1-1,83-27 17,-27 28-17,27-28 1,56 0-1,-27 0 1,27 0 0,-56 0-1,56 0 1,-27 0 0,-113 0-1,29 0 1,27 0-1,-167 0 17,0 0-17,0 0-15,84 0 32,-57 0-17,1 0 48,-28 28-48,0 0 1,-28 0 15,0 28-15,0 0-1,0 0 1,0-28 0,0 55-1,-28 29 1,-111 0 15,-1 28-15,84-112-1,-28 27 1,56-55 0,-27 0-1,-1 0 48,28-28-48</inkml:trace>
  <inkml:trace contextRef="#ctx0" brushRef="#br0" timeOffset="187540.614">23983 7849 0,'0'56'47,"0"-28"-47,0 28 16,28-1-16,0-27 15,0-28 1,28 56-1,55-56 1,57 0 0,-56 0-1,-57 0 1,-27 0 0,28-28-1,0 0-15</inkml:trace>
  <inkml:trace contextRef="#ctx0" brushRef="#br0" timeOffset="188470.397">19991 4441 0,'55'0'125,"29"0"-125,56 0 16</inkml:trace>
  <inkml:trace contextRef="#ctx0" brushRef="#br0" timeOffset="193700.747">17952 8240 0,'0'56'125,"0"0"-125,28 28 16,-28-57 0,0 1-1,0 28 1,0-28 0,28-28-1,-28 28 1</inkml:trace>
  <inkml:trace contextRef="#ctx0" brushRef="#br0" timeOffset="195861.11">18092 7318 0,'0'-28'31,"0"0"-15,0 0-16,0-27 31,0 27-15,0 0 46,-28 28-30,0 0 14,-28 0 1,28 0-31,0 0 0,1 0 46,-1 0-46,0 0-16,0 0 15,0 0-15,-28 0 63,56-28-63,-56 28 15,0-28-15,28 0 16,-111-28 0,83 28-1,-56-56 1,29 28 0,55 56-1,-56-27-15,-56-1 31,-27-56-15,55 56 0,56 0-1,-28-28 1,1 28 0,-1-28-1,28 28 1,0 0-1,56 0 1,-28 28 15,28-27-31,-28-1 16,28 0 0,0-28-1,-55-28 16,55 28-15,0-56 0,0 1-1,0-1 1,55-56 0,-55 29-1,84-85 1,-56 85-1,56-57 1,-56 84 0,0 29-1,0-29 17,-28 56-17,28-28 1,-28 56-1,27-56 1,-27 29 0,0 27 15,0 0-15,0 0-1,28 0 126,56 28-126,-28 0-15,28 0 16,0 0-16,-1 0 16,113 0-1,-29 28 1,-27-28 0,-28 0-1,-1 0 1,29 0-1,-29 0 1,1 0 0,0 0-1,0 0 1,-29 0 0,-55 0 30,0 0 1</inkml:trace>
  <inkml:trace contextRef="#ctx0" brushRef="#br0" timeOffset="196887.401">17813 3715 0,'0'28'47,"56"56"-31,-1 27-1,-55-55-15,56 28 16,-28 0-1,28 28 1,-28-57-16,-28-27 16,28 0 46,-28 28 16,-56-28-62,-28 28 0,28-28-16,-55 28 15,-280 167 1,195-139 15,113-56-15,55 0-1,0-28 17</inkml:trace>
  <inkml:trace contextRef="#ctx0" brushRef="#br0" timeOffset="197836.601">17310 6369 0,'0'27'0,"28"85"15,-28 0 1,84-28 0,-56 27-16,111 169 15,-111-168 1,84 111-1,-112-167 1,56-28 0,-56 0 31,28 0-32,28 27 1,-28-55 15,-84 28 78,28-28-93,-56 0-16,28 0 16,-28 28-16,-27-28 15,-85 0 1,-27 0 0,28 0-1,139 0 1,28 0-1,-28 0 1</inkml:trace>
  <inkml:trace contextRef="#ctx0" brushRef="#br0" timeOffset="198693.231">17841 5056 0,'-56'0'31,"56"84"-31,0 27 16,0-83-16,0 196 15,28-85 1,-28-83-1,28 0 17,-28-112 61</inkml:trace>
  <inkml:trace contextRef="#ctx0" brushRef="#br0" timeOffset="201302.015">17673 4748 0,'56'0'63,"-28"28"-48,28 0 1,-28-28 0,0 0-1,0 0 1,-1 28 0,29-28-1,0 0 1,0 28-1,-28 0 1,28-28 0,111 0-1,1 0 1,-84 0 0,-1 0-1,1 0 1,84 0-1,-1 0 1,84 0 15,29 0-15,-113 0 0,-83 0-1,55 0 1,29 0-1,-84 0-15,111 0 16,56 0 0,57 0-1,-169 28 1,1-28 0,-56 28-1,55-28 1,57 0-1,83 28 1,-168 0 15,-27-28-15,0 0 0,-28 0-1,28 0 1,-29 0-1,29 0 1,-28 0 0,0 0-1,28 84 1,-29-84 0,29 28-1,-28 0 1,28 27-1,0-55 1,-57 28 15,-27 0 1,0 0-1,0 28-31,0-28 15,0 28 1,0 0 0,0 0-1,0 55 1,0-55 0,0 0-1,0 0 1,0-28-1,0 28 1,0-28 62,0 0-78,-55-28 63,-1 0-63,28 27 15,0-27-15,-28 0 16,0 28-16,0-28 16,-111 0-1,27 0 1,1 0-1,55 0 1,-28 0 15,-55 0-15,-85 0 0,197 0-1,-57 0 1,0 0-1,29 0 1,-57 0 0,-28 0-1,29 0 1,-1 0 0,29 0-1,-1 0 1,-28 0-1,-27 0 1,27 0 0,28 0 15,-27 0-15,27 0-1,56 0-15,-111 0 16,27 0-1,84 0 1,-27 0 0,-1 0-1,-28 0 1,-83 0 0,167 0-1,-28 0 1,0 0-1,-56 0 32,29 0-31,55 0 0,-28 0-1,28 0 1,0 0-1,0 0 1,-28 0 0,28 0-1,-27 0 1,27 0 0,0 0-1,-28 0 1,28 0 62,0 0-62,0 0-1,0 0 63,-28 0-46,28 0-32,1 0 15,-29 0 1</inkml:trace>
  <inkml:trace contextRef="#ctx0" brushRef="#br0" timeOffset="203684.686">17813 5698 0,'-56'0'141,"28"0"-126,0 0 1,0 0 0,0 0-1,0 0-15,-27 0 16,27 0 0,-28 28-1,-84-28 1,1 0-1,-29 0 1,-83 0 0,167 0-1,-28 0 1,-27 0 0,27 0-1,28 0 1,56 0-16,0 0 15,-83 0 1,55 0 15,-139 0-15,55 0 0,56 0-1,28 0 1,0 0 15,29 0-15,-85 0-1,28 0 1,28 0 0,28 0 77,0 0-77,1 0 46,-1 56-46,0-56-16,28 28 16,-56 28-1,56 55 1,0-55 0,0 56-1,0-56 1,0 56-1,0 27 1,0-27 0,0-56 15,0 28-15,0 0-1,0 83 1,28-83-1,-28 0 1,0 0 0,0-1-1,0-27 1,0 28 0,0-28-1,28-28 1,-28 28-1,0-28 1,0-1 0,0 29 15,0 0 0,0 0-15,0-28 15,0 0-31,0 0 16,0 56-1,0-28 1,0 55 0,56-27-1,-56 0 1,55 28-1,-55-84 1,0-1 0,28-27 124,28 0-140,0 0 16,0 0 0,28 0-16,139 0 15,-28 0 1,168 0-1,56 0 1,0 0 0,0 0 15,-252 0-15,-83 0-1,-28 0 1,0 0-1,-1 0 1,-27 0 0,0 0-16,-28-27 203,-28-1-188</inkml:trace>
  <inkml:trace contextRef="#ctx0" brushRef="#br0" timeOffset="205611.914">17841 8044 0,'0'28'63,"28"28"-63,-28 0 15,83 28-15,-55-56 16,0 0-16,0 28 15,56 83 1,-84-111 250,-28 0-251,-28 0 1,0-28 0,0 56-1,1-28 1,-1 0-1,28-28 1,-28 56 15,0 0 1,28-28-17,0-1 1,0 1-16,28 0 15,-27 0 1,-1 0 0,28-56 124,0-28-140,55 1 16,1-1-16,-28 0 16,28-56-1,28-28 1,-56 112-1,28-27 1,-1-1 0,-27 28-1,0 0 17,0 28-1,0 0-16,-28-28 298,0 0-297,-28 28-16,0-28 15,-28-28 1,28 0-1,1 56-15,-29-56 16,28 56 0,0-27-1,0 27 17,-28 0-17</inkml:trace>
  <inkml:trace contextRef="#ctx0" brushRef="#br0" timeOffset="209252.792">17869 9609 0,'28'-28'47,"55"28"-47,-27 0 16,28 0-16,0 0 15,27 0-15,85 0 16,83 0 0,-28 0 15,-83 0-16,-29 0-15,29 0 16,-112 0 0,-28 0 15,28 0 16,-29 0-47,29 0 31,0-28-15,-28 28-1,28 0 1,-28-56-16,0 56 16</inkml:trace>
  <inkml:trace contextRef="#ctx0" brushRef="#br0" timeOffset="211980.841">26608 7625 0,'0'0'0,"0"84"0,0-28 0,0 0 16,0 56-1,0 83 1,0-139 0,0 0-1</inkml:trace>
  <inkml:trace contextRef="#ctx0" brushRef="#br0" timeOffset="212939.838">26412 7877 0,'84'-84'31,"-56"84"-15,139-84 0,-27 84-16,27-28 15,29 28 1,278 0 0,57 0-1,-140-28 1,-279 28-1,-112 28 64,0 28-64,0-28 1,0 56-1,0 56 1,0-57 0,-28-27-1,-28-28 79,0-28-78,-28 0-16,-28 0 15,57 0-15,-225 0 16,-641 0 0,279 28-1,558 0 16,56-28-15,0 0 0,0 28-1,28 28 63,0-28-31,0 0-15</inkml:trace>
  <inkml:trace contextRef="#ctx0" brushRef="#br0" timeOffset="-214420.381">18678 10419 0,'56'0'78,"56"0"-63,55 0-15,-111 0 16,56 0 0,223 0-1,-56 0 1,-28 0-1,-27 0 1,-113 0-16,85 0 16,-112 0-1,-56 0 1,-1 0 15,29 0 16,-28 0-31,0 0-1,28 0 1,-28 0 31,0 0-47,0 0 15,0 0 32</inkml:trace>
  <inkml:trace contextRef="#ctx0" brushRef="#br0" timeOffset="-213020.02">19460 4469 0</inkml:trace>
  <inkml:trace contextRef="#ctx0" brushRef="#br0" timeOffset="-208444.634">21861 9916 0,'0'28'47,"0"28"-31,0-28-1,0 55 1,0 29 0,0 28-1,0-112 1,0 28-1,28-28 282,0-28-297,28 0 16,-28 0-16,0 0 16,0 0 249,-28-28-249,0 0-1,0 0-15,0-28 16,0 0 0,0 28 15,0 0-15,0 0-1,0-28 1,0 28-1,0 1 1,0-29 0,0 0-1,0 28 1,0 0 0,-28 28 343,-28 0-343,28 0-1,0 0 329,28 28-344,0 0 16,0 56-1,0-56 1,0 27-16,0-27 15,0 0 1,0 0 47,0 0-63,0 0 62,0 0-31,0 0-15,0 0 78,0 0-94,0 0 15,0 0 1</inkml:trace>
  <inkml:trace contextRef="#ctx0" brushRef="#br0" timeOffset="-206603.775">21833 10279 0,'0'-28'31,"0"0"-15,84 28-16,56 0 15,-85 0-15,141 0 16,27 0-1,-27 0 1,-85 0 0,-55 0-1,0 0 17,0 0-17,0 0 1,55 0-1,-83 0 1,28 0 0,-28 0-1,0 0 1,28 0 0,0 0-1,27 0 1,29 0-1,-84 0 1,28 0 0,-28 0-1,0 0 17,0 0-17,27 0 1,-27 0-1,0 0 17,0 0-17,0 0-15,0 0 16,84 0 0,-28 28-1,-1-28 1,1 0-1,-84 28 1,28-28 0,28 0 15,28 0-15,-29 0-1,29 0 1,-28 0-1,-28 0 1,28 0 31,-28 0-16,0 0-15</inkml:trace>
  <inkml:trace contextRef="#ctx0" brushRef="#br0" timeOffset="-205604.289">25100 9385 0,'0'0'0,"-28"56"16,-56 56 0,-83 139-1,55-55 1,-28-1-1,-27 29 1,27-57 0,29-83-1,83 0 1,-84 0 0,112-56-1,0 0 1</inkml:trace>
  <inkml:trace contextRef="#ctx0" brushRef="#br0" timeOffset="-203380.057">29539 10447 0,'56'0'47,"28"0"-32,55 0 1,1 0 0,27 0-1,168 0 1,28 0-1,168 0 1,-112 0 0,-252 0-1,-83 0 1,-56 0 0</inkml:trace>
  <inkml:trace contextRef="#ctx0" brushRef="#br0" timeOffset="-202468.442">18399 10866 0,'0'-28'15,"56"28"1,56 0-16,195 0 31,-140 0-15,587 0-1,-112 0 1,-55 0 0,-308 0-1,-223 0 1</inkml:trace>
  <inkml:trace contextRef="#ctx0" brushRef="#br0" timeOffset="-198444.396">18511 11424 0,'56'-28'31,"27"28"-31,57 0 16,111 0-1,475 0 1,391 0 0,-112 0-1,-251 0 1,-475 0-16,140-28 15,-112 1 1,-251-1 0,-28 28-1</inkml:trace>
  <inkml:trace contextRef="#ctx0" brushRef="#br0" timeOffset="-192564.349">18036 11424 0,'28'0'32,"56"0"-17,28 0-15,-29 0 16,57 0-1,55 0 1,-27 0 0,27 0-1,-139 0-15,28 0 16,55 0 0,-55 0-1,112 0 1,-85 0-1,-55 0 1,84 0 0,-29 0-1,29-28 1,28 28 0,-1 0-1,1 0 16,-29 0-15,-55 0 0,-28 0-1,0 0 1,-1 0-16,-27 0 16,28 0-1,0 0 1,28 0-1,-28 0 1,-28 0 0,0 28-1,-1-28 1,57 0 0,28 0-1,-28 28 16,-29-28-15,-27 28 140,0-28-156,0-28 16,0 28 0,0-28-16,0 0 0,-28 0 15,28 28 16,0-27-15,-28-1 0,0 0-1,28 0 1,-28 0 0,0 0-1,0-28 1,0 0-1,0 0 1,0 28 0,0-28-1,0 29 142,-28 27-142,-28 0-15,0 0 31,56-28-31,-28 28 16,-28 0 0,1 0-1,-113 55 1,1-55 0,-29 56-1,29-56 1,27 0-1,-28 0 17,-27 0-17,55 0 1,1 0 0,-85 0-1,113 0-15,-29 0 16,29 0-1,-1 0 1,-167 0 0,111 0-1,1 0 1,-1 0 0,56 0-1,29 0 1,-1 0 15,56 0-15,0 0-1,0 0 48,0 0-63,-28 56 15,28-56 1,1 0 0,-1 0-1,-28 0 1,28 0 0,-28 0-1,0 0 1,28 0-1,-28 0 1,56 28 109,-28-28-109,28 56-16,-27-28 15,27 0-15,0 0 16,0 28-16,-28-28 16,28 83-1,0-55 1,0 0-1,0 0 17,0-28 233,83-28-249,29 0-16,28 0 16,-1 0-16,1 0 15,139 0 1,-56 0-1,1 0 1,-57 0 0,-27 0-1,-56 0 1,-1 0 0,-55 0-1,28 0 1,-28 0 15,0 0-15,84 0-1,-84 0 1,27 0 0,1 0-1,-28 0 32,0 0-47,0 0 16,28 0-1,-28 0 1,0-28 0,56 0 77,-57 28-30,1-28-63</inkml:trace>
  <inkml:trace contextRef="#ctx0" brushRef="#br0" timeOffset="-191836.936">21694 11257 0,'28'0'0,"55"0"15,-27 0-15,56 0 16,139 0 0,-55 0-1,-57 0 1,85 0 0,-113 0-1,-27 0 1,-56 0 46</inkml:trace>
  <inkml:trace contextRef="#ctx0" brushRef="#br0" timeOffset="-191156.237">22866 10949 0,'56'0'31,"0"0"-16,28 0-15,27 0 16,-27 56-16,0-56 16,0 112-1,-56-84 1,0 0 0,-1-28-1,-27 56 1,0 0-1,-55 27 1,-85 1 15,-55 0-15,55 0 0,84-28-1,28-56 1,-56 28-1</inkml:trace>
  <inkml:trace contextRef="#ctx0" brushRef="#br0" timeOffset="-190356.338">24541 10922 0,'0'27'31,"0"29"-15,0 28-16,0 28 15,0-56-15,0 55 16,0 29 0,0-56-1,0 28 1,0-84 0,0 27-1,0-27 1,0 0-1</inkml:trace>
  <inkml:trace contextRef="#ctx0" brushRef="#br0" timeOffset="-188899.994">24458 11005 0,'28'0'47,"55"0"-47,29 0 15,0 0-15,-28 0 16,27 0-1,308 0 1,-224 0 0,1 0-1,-112 0 1,-1 0 0,57-56-1,-56 1 1,-1 27-1,1 28 1,-56 0 15,0 0-15,0 0 15,0 0-15,0 28-1,-28 55 1,0 29 0,56 28-1,-56-28 1,0-29 0,0-27-1,0-28 1,0 0-1,0 28 1,0-28 15,0 0-15,0 0 0,0 0-1,0 0 1,-28 0 46,28-1-62,-28-27 32,28 28 14,-28-28-30,28 28 0,0 0-1,-56 0 1,28 0 0,0 0-1,0-28 1,-28 0 15,-27 56-31,55-56 16,-168 0-1,-83 0 1,140 0-16,-141 0 16,57 0-1,-28 0 1,83 0-1,1 0 1,83 0 15,28 0-15,0 56 15,28-56-15,-27 0-1,27 0 1</inkml:trace>
  <inkml:trace contextRef="#ctx0" brushRef="#br0" timeOffset="-188105.158">27417 11117 0,'0'56'47,"28"84"-47,28-1 16,-28-55-1,-28 28-15,0 27 16,28 57 0,0-56-1,-28-112 1,0-56 93,0-28-93,0-28-16,0 0 16</inkml:trace>
  <inkml:trace contextRef="#ctx0" brushRef="#br0" timeOffset="-186748.13">27417 11145 0,'0'-28'62,"140"28"-62,-84 0 16,-1 0-16,57 0 15,223 0 1,391 0 0,-140 0-1,-83 0 1,-196 0 0,-223-28-1,-28 0 1,-28 28-1,27-28 1,85 0 0,-112 28 77,0 0-61,-28 28-32,0 28 15,28 0 1,0 140 0,-28 27-1,0-27 1,0-29-1,0-111 1,-28-28 0,28 0-1,-28 28 17,0-28-1,0 0 47,0-28-62,0 0-16,0 0 15,-55 0 1,-85 0-1,-111 0 1,83 0 0,-139 0-1,-335 0 1,168 0 15,250 0-15,85 0-1,83 0 1,0 0 0,-83 28-1,111-28 1,0 0 0,28 0 15,0 0-31,0 27 31,1-27-31</inkml:trace>
  <inkml:trace contextRef="#ctx0" brushRef="#br0" timeOffset="-180212.312">25993 12039 0,'-28'0'125,"-27"28"-125,-1 0 16,0-28-1,-28 28 1,0-28 0,-83 0-1,-57 0 1,57 0 15,27 0-15,85 0-1,-1 0 1,-28 0 0,-28 0-1,28 0 1,29 0 0,27 0-1,0 0 1,0 0-1,0-28 17,28 0-17,-28-28 1,0 56 15,28-28-15,-28-56-1,28 56 1,0-83 0,-28-1-1,28 56 1,0 0 0,0 0-1,0-28 1,0 1-1,0 27 1,0-28 0,0 28 15,0 28-15,0 0-1,0 0 1,0 0-1,0 0 1,0 0 15,0 1-15,0-1 31,28-28-32,28 56 1,84 0 0,139 0-1,-140 0-15,29 0 32,139 0-17,-139 0 1,-85 0-1,-27 0 17,28 0-17,28-56 1,-29 56 0,1-28-1,84 28 1,-140 0-16,83 0 15,-55 0 1,-28 0 0,0 0 62,28 0-63,0 0 1,55 0 0,-55 0-1,-28 28 48,-28 0-48,0 0 1,28 0 0,-28 28-16,0-1 15,0 85 1,0-28 15,0 27-15,0-55-1,0 28 1,0-28 0,0-56-16,0 56 15,-28-29 1,-28 1 15,56-28-15,0 0 31,0 0 46,-28-28-77,0 0 0,0 0-16,-27 0 15,-1 0 1,-28 0 0,28 0-1,0 0 1,-27 0-1,-29 0 1,-56 0 0,29 0-1,27 0 1,56 0-16,-55 0 31,-29 0-15,-55 0-1,-1 0 1,1 0 0,27 0-1,84 0 1,29 0 0,27 0-1,-28 0 1,0 0 15,28 0 266,28-28-297,0-28 16,0-28-16,0 1 15,0-1 1,0-56-1,0 112 1,0-56 0,0 29-1,0-1 1,0 0 0,0 28-1,0-28 188,0 0-203,0 28 32,0 0-32,0-55 15,0 27 1,0 0-1,28 56 376,28 0-375,0 0-16,27 0 15,-27 0 1,56 0-16,-28 0 16,111 0-1,28 0 1,-139 0-16,84 0 15,-1 0 1,-27 0 0,-84 0-1,-28 0 48,27 0-48,-27-28 1,0 28 0,0 0-1,0 0 1,0 0 0,28-56-1,-28 56 32,0 0-31,28 0-1,-29 0 1,1 0 0,0 0 15,28 0-16,0 0 1,0 0 0,-28 0-1,0 0 173,0 28-173,-28 0 1,0 0 0,0 28-1,0-28 1,0 27 0,28 1-1,-1-28 1,-27 0-1,0 0 1,0 0 0,0 28-1,0 28 1,0-56 0,0 0-1,0 27 16,0-27-15,0 0 0,0 0-1,0 0 1,0 0 0,0 28 15,0-28-16,0 0 17,0 0-17,0 0 1,0 0 0,0 28 15,0-29-16,0 1 1,0 0 0,0 0 15,0 0-15</inkml:trace>
  <inkml:trace contextRef="#ctx0" brushRef="#br0" timeOffset="-174683.366">25937 10726 0,'0'28'16,"56"-28"-1,28 0-15,139 0 16,-55 0 0,167 0-1,223-84 1,-27-83-1,-112-1 17,-140-28-17,0 57 1,-195 55 0,27 0-1,-55 28 1,0 28-16,56 0 15,-28-55 1,55 27 0,-111 56-1,0-28 126,-28 0-125,0 56 93,0 28-109,0 0 16,0-1 15,0 29-16,0 84 1,-223 195 0,111-195-1,28-29 1,-27-27 0,83-112-1,0 28 1,28 56 78,-56-28-79,28-1 1,0-27 156,0 0-157,-28 0 1,-27 28-16,27-56 16,28 28-1,0 0 79</inkml:trace>
  <inkml:trace contextRef="#ctx0" brushRef="#br0" timeOffset="-169621.088">27138 11815 0,'-28'0'16,"-28"28"-1,28-28-15,-28 28 16,29-28 0,-1 28-1,0-28 1,-28 28-1,-84 0 1,-83-28 15,167 56-15,-28-56 0,28 56-1,-111 0 1,139-56-1,-112 56 1,85-56 0,-1 0-1,-28 27 1,28-27 0,-28 28-1,1-28 1,-1 0-1,28 0 1,0 0 15,-28 0-15,29 0 0,-1 0-1,0 0 1,-28-28-1,0 28 1,-83 0 0,-1-83-1,113 55 1,27 0 0,28 0 15,-56-84 0,0 0-15,-28 57-1,84-1 1,0-28 0,0 28-1,0-28 1,-28 28-1,28-55 1,0-1 0,0 0-1,0 0 1,0-27 0,28 27-1,0 56 1,28 0-1,-28 28 1,0 0 0,0-27 15,28 27-15,-29 0-1,29 28 1,112-56-1,-29 56 1,1 0 0,-28 0-16,27 0 15,29 0 1,-1 0 0,-27 0-1,-28 0 1,-1 28-1,57 28 1,27-28 0,-27 55 15,-1-27-15,-55 0-1,-84-28 1,-28 0-1,0 0 17,28 0-17,-28 56 1,28-29 0,-28 1-1,0 28 1,28-28-1,-28-28 1,0 56 0,0 27 15,0-83-15,-28 28-1,28 0 1,-56 28-1,-28-28 1,56 0 0,-28 0-1,56-29 1,-55 29 0,-1 0-1,-28 0 1,-28 0 15,84-28-31,-55 0 16,27-28 15,-84 28-15,28 0-1,-55 28 1,55-56-1,56 0 1,28 0 0,1 0-1,-29 0 1,-84 0 0,-27 0-1,139 0-15,-84-28 16,28 0-1,1 0 1,-1 28 0,0-28 15,0 0-15,0 0-1,1 0 1,27 0-1,28 0 1,0-28 0,-56-28-1,56 29 1,28 27 0,0 0-1,0 0 1,-55 0-1,55 0 1,0 0 0,0 0 15,0 0-15,0-28-1,0 28 1,0-83-1,0 83 1,0-56 0,55 0-1,1 0 1,0 0 0,0 29-1,0-1 1,-28 0-1,27 0 1,-27 28 0,0-28 15,28 0-15,56 28-1,-56 0 1,55 1-1,1 27 1,28-28 0,-57 28-1,29 0 1,56 0 0,27 0-1,-27 0 1,-85 28-1,169 55 17,-169-27-32,-27-28 31,-28 0-15,-28 0-1,56 28 1,0 28-1,-28-56 1,-28 0 15,0-1-15,0 1 0,28 28-1,-28 0-15,0 0 16,0 0-1,0 0 1,0-28 0,0 0 15,0 0 0,0-1-15,0 1-1,0 0 1,-28 56 0,-84 28-1,56-84 1</inkml:trace>
  <inkml:trace contextRef="#ctx0" brushRef="#br0" timeOffset="-167971.556">18874 11508 0,'-56'0'125,"28"0"-110,-56 0-15,56 0 94,0-28-78,28 0-1,-55 0 17,55 0-17,0-55 1,0 27 0,0 28-1,0 0 1,-28 0-1,28 0 1,0 0 31,-28 0-31,0 28 30</inkml:trace>
  <inkml:trace contextRef="#ctx0" brushRef="#br0" timeOffset="-162776.045">18706 11508 0,'-28'0'16,"0"0"31,0 0-32,1 0 1,-1 0 46,-28 0-46,56-28 0,-28 28-1,28-28-15,0-28 32,0 28-17,0 1 1,0-57-1,0 28 1,0 28 47,0 0-32,0 0-16,0 0 1,0 0 0,28 0-1,0 28 32,0 0-31,0-28-1,-1 28 1,29-28 0,28 28-1,-56 0 1,56 0 0,-28 0-1,27 0 1,-55 0-1,0 0 17,0 0 46,0 0-78,0 0 15,0 0 79,-28 28-78,0 0-1,0 0 1,0 0 0,0 0-16,0 28 15,0-28 17,0 0-17,0 0 1,-28-28 140,28 28-140,-28 0 15,0 0-15,0-28-1,28 55 63,-28-55-15,28 28-48,-28 0 48,0-28-32,1 28 16,-29 0-16,28-28 1,0 0-32,0 0 0,0 0 31,-28 0-16,28 0 1,0 0-16,-55 0 16,27 0-1,28 0 32,0 0-16,0 0-15,-56 0 0,84-28 234,0 0-235,0 0-15,0 0 16,0-27 31,0 27-32,0 0 17,0 0 15,0 0-16,0 0-16,0-28 48,0 28-32,0 0 0,0 0-31,0 0 47,0 0-15,28 28 139,28 0-155,-28-28-16,28 28 16,27 0-16,-55 0 15,28 0 1,28 0 0,0 0 15,27 0-16,29 0 1,-84 0 0,-28 0-1,28 0 17,-28 0 46,-1 0-63,1 0 95,-28 28-95,0 0 17,0 0-32,0 0 15,0 0 16,0 0 1,0 0-17,-28 0-15,28 28 16,-55 0 15,55-1-15,-28 1-1,0-28 220,0-28-220,0 0-15,0 0 16,-84 0 0,84 0-1,-27 0 1,-1 0 0,0 0-1,-28 0 1,0 0-1,56 0 1,1 0 0,-1 0-1,0 0 1,0 0 515,0-28-500,0 28-31,28-56 16,0 29 0,0-29-1,0 28 1,-28-56 0,28 56-1,0-28 1,0 28-1,0 0 1,0 0 47,0 0-48,28 28 1,0-55-1,0 55 1,0 0 93</inkml:trace>
  <inkml:trace contextRef="#ctx0" brushRef="#br0" timeOffset="-161444.482">18622 11955 0,'168'0'31,"-56"0"-15,-56 0-16,55 0 15,29 0 1,251 0-1,195 0 1,-167 0 0,-224 0-1,-55 0 1,-84 0 0,-28 0-1,55-28 16</inkml:trace>
  <inkml:trace contextRef="#ctx0" brushRef="#br0" timeOffset="-155451.873">19181 12905 0,'28'0'78,"0"0"-47,0 0 1,27 0-17,1 0 1,-28 0-1,56 0 1,-28 0 0,0 0-1,-28 0 1,27 0 15,-27 0-31,0 0 0,56 0 16,0 0 15,-28 0-15,-28 0-1,27 0 1,-27 0 15,0 0-15,0 0-1,28 0 1,0 0 15,-28 0 1,0 0-32,0 0 15,55 0 1,1 0-1,-28 0 17,-28 0-17,0 0 1,28 0 0,27 0-1,-27 0 1,0 0-1,0 0 1,0 0 0,0 0-1,-29 0 1,1 0 15,0 0-15,0 0-16,28 0 31,28 0-15,-56 0-1,0 0 1,0 0 0,27 0 46,-27 0-46,0 0-1,0 0-15,0 0 16,0 0 0,28 0-1,-28 0 16,0 0-15,0 0 0,0 0-1,-1 0 1,1 0 0,0 0-1,28 0 1,-28 0-1,28 0 1,-28 0 0,0 0-1,28 0 17,-28 0-1,-1 0-16,1 0-15,0 0 32,56 0-17,-28 0 1,-28 0 0,0 0-1,0 0 1,0 0-1,-1 0 1,29 0 0,-28 0-1,0 0 1,0 0 0,0 0-1,0 28 1,-28 0 15,56-28-15,-28 0 15,0 0 16,0 0-16,-1 0-15,1 0-1,28 0 32,-28 0 0,0 0-31,0 0-1,0 0 1,0 0 0,0 0-1,0 0 1,0 0 15,-1 0 0,1 0-15,0 0 0,0 0 15,0 0-31,0 0 15,28 0 17,-28 0 15,0 0-32,0 0 1,0 0-1,0 0 1,27 0 0,-27 0-1,0 0 1,0 0 0,0 0-1,0 0 32,0 0-31,0 0-1,28 0 1</inkml:trace>
  <inkml:trace contextRef="#ctx0" brushRef="#br0" timeOffset="-153027.496">20270 12989 0,'84'0'78</inkml:trace>
  <inkml:trace contextRef="#ctx0" brushRef="#br0" timeOffset="-152519.908">22559 13016 0</inkml:trace>
  <inkml:trace contextRef="#ctx0" brushRef="#br0" timeOffset="-152067.795">19739 13156 0,'84'0'63</inkml:trace>
  <inkml:trace contextRef="#ctx0" brushRef="#br0" timeOffset="-151531.855">22420 13184 0</inkml:trace>
  <inkml:trace contextRef="#ctx0" brushRef="#br0" timeOffset="-150132.958">19711 12570 0,'28'0'93,"-28"27"-77,0 29-16,-28 28 16,0 28-16,28-56 15,0 0 1,0-28 0</inkml:trace>
  <inkml:trace contextRef="#ctx0" brushRef="#br0" timeOffset="-149092.142">19683 12597 0,'28'0'63,"28"0"-63,28 0 15,-28 0-15,0 0 16,-1 0-16,1 0 15,56 0 1,-56 0 0,0 0-1,0 0 17,-1 0-32,57 0 15,-28 0 1,-56 0-1,0 0 1,0 0 62,-1-27-62,-27 54 124,0 29-124,-27-28 0,27 28-16,0-28 15,-28 56 1,0-56 78</inkml:trace>
  <inkml:trace contextRef="#ctx0" brushRef="#br0" timeOffset="-142971.836">21163 12933 0,'-28'28'94,"0"-28"-78,-28 28-1,1-28 63,27 0-62,-28 0 0,28 0-16,0 0 15,0 0 95,0 0-95,0 0 110,0-28-94,28 0-15,0 0 15,0-28-15,0 28 0,0 0-1,0 0 1,0 0-1,28 0 17,-28-28-1,0 0-15,0 29-1,0-1 1,56-28 124,-28 56-46,0 0-78,0 0-16,0 0 15,28 0 1,-28 0 0,27 0-1,-27 0 1,28 0 15,-28 0-15,0 0-1,0 0 17,-28 28-1,28-28-15,-28 28 124,0 27-124,0 1-1,0-28-15,0 28 16,0-28 0,0 0-1,0 0 1,0 0 15,0 0-15,0 0 31,0 0 296,-28-28-311,0 0-32,0 0 15,-28 0 1,28 0 0,-28 0 15,29 0-16,-1 0 1,0 0 0,0 0 31,0 0-16,0 0 0,0 0 344,0-28-359,28 0 15,0 0-15,0-28 77,0 28-61,0 0-1,0 0-31,0 0 31,0 0-15,0 0 15,0 0-15,0-27 15,0 27 344,56 0-360,-28 28-15,28 0 16,-28 0 15,0 0-15,27 0 0,-27 0-1,28 0 282,0 0-281,-28 0 15,0 0 16,0 0 15,0 0-30,-28 28-17,0 0 1,0 0-16,0-1 15,0 1 1,0 0 0,0 0-16,0 28 15,0 28 1,0-56 0,0 28 15,0-28-16,0 0 17,0 0 311,-28-28-327,-28 0 0,0 0-1,28 0-15,0 0 16,0 0 0,0 0 15,0 0-16,1 0 1,-1 0 265,0 0-234</inkml:trace>
  <inkml:trace contextRef="#ctx0" brushRef="#br0" timeOffset="-141667.571">20046 13128 0,'28'-28'78,"28"-28"-63,56 56-15,0 0 16</inkml:trace>
  <inkml:trace contextRef="#ctx0" brushRef="#br0" timeOffset="-141364.452">21610 12933 0</inkml:trace>
  <inkml:trace contextRef="#ctx0" brushRef="#br0" timeOffset="-139340.729">19711 13771 0,'56'0'94,"28"0"-94,-28 0 16,28 0-16,55 0 15,29 0 1,-1 0-1,29 0 1,-1 0 0,0 0-1,-27 0 1,-84 0 0,0 0-1,27 0 16,1 0-15,27 0 0,-27 0-1,-28 0 1,-28 0 0,83 0-1,29 0 1,-1 0-1,-83 0 1,0 0 0,-56 0-1,56 0 1,-1 0 0,-55 0-1,0 0 1,28 0 15,-28 0-15,56 0-1,27 0 1,-27 0 0,-28 0-1,-28 0 1,0 0-1,28 0 17,-28 0-17,27 0 1,-27 0 0,0 0-1,0 0 1,0 0 15,0 0-15,28 0-1,83 0 1,-27 0 0,-56 0-1,-28 0 16,28 0-15,28 0 0,83 0-1,-111 0 1</inkml:trace>
  <inkml:trace contextRef="#ctx0" brushRef="#br0" timeOffset="-139124.598">24402 13771 0</inkml:trace>
  <inkml:trace contextRef="#ctx0" brushRef="#br0" timeOffset="-134615.97">19991 14804 0,'0'28'62,"0"0"-46,0 28 0,0 0-16,0-28 15,0 0-15,0 27 16,0 29-1,0-28 1,0 0 0,0-28-1,0 0 1,0 0 0,0 0-1,0 0 1,0 28 140,0-1-109,55-55 62,-27 0-109,0 0 16,0 0-16,0 0 16,28 0-1,-28 0 1,0 0-1,28 0 1,27-28 0,1 28-1,-56 0 1,28 0 15,0 0-15,-28 0-1,0 0-15,27 0 16,1 0 15,-28 0 1,28 0 218,-56-27-250,0-29 31,28 0-31,-28 0 15,0 28 1,28-28 0,-28 28-1,0 0 1,0 0 0,0 0-1,0-27 1,0 27-1,28-28 17,-28 28-17,0-28 1,0 28 78,0 0-79,-28 28 32,28-28-31,-28 28-16,0 0 15,0 0-15,-28 0 32,28 0-17,0 0 1,0 0 0,-27 0-1,-57 0 1,84 0-1,0 0 1,-56 0 0,29 28-1,27-28 1,0 0 0,-56 28-1,56-28 63,-28 0-46,28 0-1,28 28-16,-28 0 329,28 28-328,0-28-1,0 0 1,0 0-16,0-1 31,0 29-15,28-28 0,-28 28-1,28 0 16,-28-28 79,0 0-110,0 0 15,0 0-15,0 0 16,0 0 15,28 0-15,-28-1 31,0 1 15,0 0 1,0 0-16,0 0 78,28-28-32,0 0-93,0 0 16,0 0-16,0 0 16,55 0-1,29 0 1,0 0 0,-1 0-1,-27 0 1,0 0-1,56 0 1,-1 0 0,-55 0-1,-28 0 1,-56 28 0</inkml:trace>
  <inkml:trace contextRef="#ctx0" brushRef="#br0" timeOffset="-133124.535">21191 14776 0,'-28'0'16,"-28"0"15,0 56-15,56-28 0,-27 0-1,-1 56 1,28-28-1,0 27-15,-28-55 16,28 56 0,-28 0-1,28-28 1,0 0 46</inkml:trace>
  <inkml:trace contextRef="#ctx0" brushRef="#br0" timeOffset="-131683.744">25519 14776 0,'0'0'0,"83"0"0,-55 0 16,28 0 0,-28 0 31,0 0-32,0 0 1,0 56-1,0-28 17,0 0-17,0-28 1,-28 28 0,28 0-1,-28 0 1,0 28-1,0-28 1,0-1 0,27 1-1,-27 0 1,0 0 0,0 28 46,0-28-31,0 0 1,0 0-1,0 0-16,0 0 17,0 28 30</inkml:trace>
  <inkml:trace contextRef="#ctx0" brushRef="#br0" timeOffset="-128811.222">19963 17011 0,'28'0'0,"-1"0"47,1 0-16,0 0-16,28 0 1,-28 0 0,84 28-16,-28 0 15,-1-28 1,29 0 15,-28 0-15,-28 0-16,27 0 15,29 0 1,-56 0 0,28 0-1,-1 0 1,-27 0 0,-28 0-1,0 0 1,28 0-1,28 0 1,27 0 0,-83 0-1,56 56-15,-28-56 32,-28 0-17,28 0 1,-1 0-1,113 0 1,-84 0 0,27 0-1,57 0 1,-29 0 0,1 0-1,56 27 1,-113 1-1,57 0 1,-28-28 0,-1 0-1,1 0 17,28 28-17,-1 0 1,-83-28-1,28 0 1,-28 0 0,-1 0-1,29 0 1,84 0 0,-57 0-1,29 0 1,0 0-1,-1 0 1,-55 0 0,-28 0-1,0 28 17,27-28-17,57 28 1,0-28-1,27 28 1,-83-28 0,-28 0-1,27 0 1,1 0 0,84 0-1,-112 0 1,55 0-1,29 0 1,-84-28 0,27 28-1,29 0 17,-28 0-17,28 0 1,27 0-1,-83 0 1,-28 0 78,0 0-94,0 0 187,-112 0-124,-28 0-48</inkml:trace>
  <inkml:trace contextRef="#ctx0" brushRef="#br0" timeOffset="-126532.401">20381 17234 0,'0'0'0,"56"0"32,-28 0-32,84 0 15,195 0 1,-84 0-1,57 0 1,-113 0 15,364 0-31,55 0 16,-56 0 15,392 0-15,-336 0-1,252 0 1,-392 0 0,-55 0-1,-112-56 1,-139 56 0,-56 0-1,27 0 1,1 0-1,84 0 1,-1 0 0,-28 0-1,-83 0 1,-28 0-16,0 0 16,-28 0-1,0 0 1,0-28 31,0 28-32,27 0 1,-27 0 0,28 0 265,28 0-266,-56 0 1,0 0-16,0 0 16,-84 0 296,28 0-281,0 0-15,0 0-16,0 0 16,-56 0-16,1 0 15,-113 0 1,1 0 0,-29 0-1,-55 0 1,-84 0-1,252 0 1,-252 0 0,111 0-1,169 0-15,-1 0 16,-167 0 15,55 0-15,57 0-1,27 0 1,56 0 0,0 0-1,0 0 1,28 28 0,1-28-1,-1 28 1,0-28-1,0 28 1,-28 0 0,0 0 15,0 0 0,56 0-15,-28-28-1,0 0 1</inkml:trace>
  <inkml:trace contextRef="#ctx0" brushRef="#br0" timeOffset="-125760.444">21247 15866 0,'0'-28'109,"84"-28"-109</inkml:trace>
  <inkml:trace contextRef="#ctx0" brushRef="#br0" timeOffset="-125344.18">26272 15335 0</inkml:trace>
  <inkml:trace contextRef="#ctx0" brushRef="#br0" timeOffset="-124827.483">22196 15782 0,'84'0'78,"28"0"-78,83 0 16</inkml:trace>
  <inkml:trace contextRef="#ctx0" brushRef="#br0" timeOffset="-124107.826">26719 15419 0</inkml:trace>
  <inkml:trace contextRef="#ctx0" brushRef="#br0" timeOffset="-123868.092">27082 15419 0,'56'0'47</inkml:trace>
  <inkml:trace contextRef="#ctx0" brushRef="#br0" timeOffset="-123672.178">27417 15419 0</inkml:trace>
  <inkml:trace contextRef="#ctx0" brushRef="#br0" timeOffset="-123460.769">27585 15391 0,'56'0'47,"-1"0"-32,29 0-15</inkml:trace>
  <inkml:trace contextRef="#ctx0" brushRef="#br0" timeOffset="-123260.417">27920 15391 0,'28'0'16</inkml:trace>
  <inkml:trace contextRef="#ctx0" brushRef="#br0" timeOffset="-122468.071">27948 15391 0</inkml:trace>
  <inkml:trace contextRef="#ctx0" brushRef="#br0" timeOffset="-121772.537">28059 14804 0,'0'56'0,"0"0"0,0 0 16,0 0 0,0-1-16,0 1 15,0 28-15,0 28 31,0 0-15,0-57 0</inkml:trace>
  <inkml:trace contextRef="#ctx0" brushRef="#br0" timeOffset="-119717.019">26217 14916 0,'0'0'0,"-28"0"16,0 28-16,-28 28 16,-28-28-1,0 55 1,29-27-1,55-28 1,-28-28 0,28 28-1,-28-28 220,28 28-235,0 0 15,28 0 1,0-28 0,-28 28 93,28-28-93,-28 28-1,0 0 1,27 0-1,29-28 110,-28 0-62,28 0-47,0 28-1</inkml:trace>
  <inkml:trace contextRef="#ctx0" brushRef="#br0" timeOffset="-116543.961">19376 15810 0,'56'0'63,"28"0"-63,0 0 15,55 0-15,1 0 16,83-28 0,29 0-1,55 28 1,28 0 0,-56 0-1,0-28 1,-28 0-1,84-28 1,28 56 0,112 0-1,-112 0 1,-84 0 0,-167 0-1,27 28 1,224-28-1,0 0 17,196 0-17,-1 0 1,0 0 0,-55 0-1,223 0 1,-307 0-1,-252 0 1,224 0 0,-140 0-1,1 0 1,-141 0-16,113 0 16,-85 0-1,-111 0 1,-28-28 249,0-56-265,0 1 16,0-1-16,0-28 16,0 28-1,0-83 1,0 111 0,0-56-1,0 28 1,0 56-1,0 0 1,0 0 0,-56 28 124,-27 0-124,-57 0-16,0 0 16,1 0-16,27 0 15,-83 0 1,55 0-1,-307 0 1,224-28 0,-279 28-1,-141-27 1,-27 27 0,112 0-1,139 0 1,28 0-1,196 0-15,-140 0 32,-84 0-17,-28 0 1,28 0 0,56 0-1,-27 0 1,278 0-1,-195 0 1,-28 0 0,-224 0-1,252 0 1,112 0 0,55 0-1,-55 0 1,27 0-1,-27 0 17,55 0-17,56 0 1,57 0 0,-57 0-1,-56 0 1,-55 0-1,55 0 1,112 0 0,0 0 124,28 55-124,0 29-16,0 0 16,0-28-1,56 139 1,-28 29-1,0-112 1,-28-1 0,28 1-1,-28-84 1,0 28 46,28-56-30,-28 28-17,56 0 126,0-28-125,55 0-1,1 0-15,55 0 16,29 0-1,139 0 17,-168 0-32,85 0 15,-196 0 1,-1 0 0,1 0-1,28-28 1,-56 28-1,-28-28-15</inkml:trace>
  <inkml:trace contextRef="#ctx0" brushRef="#br0" timeOffset="-109515.846">17254 17988 0,'56'0'109,"56"0"-93,-28 0-16,111 0 15,475 0 1,140 0-1,0 0 1,-112 0 0,-168 0-1,-279 0 1,-167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27:28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7538 3491 0,'140'0'32,"195"0"-32,112 0 15,334 0-15,113 0 16,-57 0-16,1146 0 16,-252 0-1,-614 0 1,-671 0 15,-418 0-15,28-55 15,-28 55-15,28-56-1,-28 28 16,0 28-15,-28-28 15,28 28-15,-28-28 15,0-28-31,0 0 31,0-83-15,0 55 0,0-251-1,0 195 1,0-56 0,-56-55-1,0 55 1,-28 57-1,56 55 1,-111 28 0,27 0-1,56 28 1,-167 28 0,55 0-1,-1060 0 1,83 0 15,-223 0-15,-84 0-1,140 0 1,251 0 0,279 0-1,336 56 1,306-28-1,56 0 1,56-28 0,-83 0-1,-1 0 1,56 0-16,-28 0 16,56 0-1,-55 0 32,-85 0-31,56 0-1,57 0-15,55 84 78,55 28-78,1 27 16,56 29-16,55 83 16,168 252-1,-27 28 1,-169-168 0,-83-279-1,-56-56 16,0 0-15,112-56 172,-84 28-188,55 0 15,85-56-15,-112 28 16,55 0-16,224-28 31,252 0-15,83 0-1,-391 28-15,279 0 16,-83 0 0,-112-55-1,-140 55 1,-167-28-1,-28 56 1,28-28 0</inkml:trace>
  <inkml:trace contextRef="#ctx0" brushRef="#br0" timeOffset="7505.062">3769 5140 0,'28'0'78,"0"0"110,28 0-172,0 0-16,83 0 15,29 0-15,111 27 16,-167 1-1,111 0 1,-111-28 0,-56 0-1,27 0 1,-55 0 0,28 0-1,-28 0 1,0 0-1,28 0 17,0 0-17,-1 0 1,29-56 0,-28 56-1,0 0 1,0 0-1,-28 0 1,0 0 0,55-55-1,-55 55 32,0 0-16,0-28-15,0 0 15,0 28 16,0 0 328,28 0-359,-28 0-16,27 0 15,1 0 1,0 0 0,0 0-1,0 0 1,0 0 359,-1 0-359,29 0-16,0 0 15,-56 0-15,28 0 16,-28 0-1,0 0 17,0 0-17,-1 0 1,1 0 0,0 0-1,0 0 1,0 0 46,-28-28-46,28 28 0,0 0-1,0 0 16,0 0-31,28 0 16,-1 0 15,-27 0-15,28 0 0,-28 0-1,0 0 1,0 0-1,0 0 1,0 0 0,-28-28-1,56 28 1,-28 0 343,-1 0-281,1 0-31,0 0-47,28 0 32,-28 0-32,0 0 31,0 0-16,28 0 32,-28 0 16,0 0-32,0 0-15,-1 0-1,1 0 17,28 0-1,-28 0 0,0 0-15,0 0-1,0 0 1,28 0 0,-28 0-1,27 0 1,1 0-1,-28 0 1,56 0 0,-56 0-1,0 0 32,0 0-31,0 0-1,0 0 1,27 0 15,1 0-15,0 0 15,-28 0-15,28 0-1,-28 0 1,0 0 0,0 0-1,0 0 1,-1 0 0,29 0-1,0 0 1,0 28-1,-28-28 17,0 0-17,28 0 1,-28 0 15,0 0 0,-28 28-15,55-28 0,-27 0-1,28 0 1,-28 0 0,0 0-1,0 0 1,0 0-1,56 0 1,55 56 0,1-56 15,27 55-15,-111-55-1,28 0 1,-28 28-1,0-28 1,27 0 0,-55 0-1,28 0 1,0 28 0,0-28-1,0 0 16,-28 0 1,-1 0-1,1 0 78,28 0-109,0 0 16,0 0-16,28 0 16,-29 28-16,1-28 15,0 0 1,0 0-1,-28 0 1,0 0 0,28 0 15,-28 0-15,55 0-1,-27 0 1,0 0-1,56 0 1,-84 0 0,0-28-1,55 28 1,1-28 0,-28 28-1,-28-28 1,28 28-1,-28 0 1,27 0 0,1-27 15,-28 27-15,0 0 15</inkml:trace>
  <inkml:trace contextRef="#ctx0" brushRef="#br0" timeOffset="8996.859">12927 3994 0,'0'0'0,"0"28"15,0 28-15,0-28 16,-84 84-1,-28 83 1,-83 1 0,27-29-1,1 29 1,111-84-16,-28-56 16,28-1-1,29 1 1,-1 0-1,0-28 1</inkml:trace>
  <inkml:trace contextRef="#ctx0" brushRef="#br0" timeOffset="10820.288">11922 5307 0,'56'-56'47,"-29"56"-31,1 0-16,28 0 15,0 0 1,-28-56-16,28 56 16,0 0-1,0 0 1,27-55 15,-55 55-15,28 0-1,0-56 1</inkml:trace>
  <inkml:trace contextRef="#ctx0" brushRef="#br0" timeOffset="14246.325">12592 4972 0,'28'0'187,"0"0"-187,0 0 16,-1 0 15,29 0 0,-28 0-15,0 0 0,0 0 327,28 28-343,-28-28 16,0 28-16,0-28 16,0 0 218,27 0-218,-27 0 77,0 0-93,0 0 16,28 0-16,-28 0 16,0 0-1,28 0 1,-28 0 0,0 0-1,27 0 1,-27 0-1,56 0 1,-28 0 0,28 0-1,55 0 1,-111 0 0,28 0-1,56 0 1,-56 0-1,55 0 1,1 0 0,-84 0-1,56 0 17,-29 0-17,1 0 1,28 0-1,-28 0 1,0 0 0,0 0-1,-1 0 1,1 0 0,28 0-1,28 0 407,-29 28-406,29-28-16,-56 0 15,0 0-15,28 0 16,27 0 0,-55 0-1,0 0 1,28 0-1,111 28 1,1 0 0,-29-28-1,-55 0 1,-1 0 0,-27 0 15,-28 0-16,-28 0 1,28 0 0,0 0-1,-1 0 1,1 0 0,28 0-1,0 55 1,-28-55-1,-1 0 1,29 0 0,-28 0-16,84 0 15,-84 0 1,27 0 15,-55 0-15,56 0-1,-28 0 1,167 0 0,-111 0-1,83 0 1,-83 0 0,-56 0-1,28 0 1,-57 0-1,29 0 95,-28 0-110,0 0 15,0 0 1,-112 28 250</inkml:trace>
  <inkml:trace contextRef="#ctx0" brushRef="#br0" timeOffset="15488.398">4020 5586 0,'-27'-28'47,"27"-27"-32,83 55-15,1 0 16,56 0-1,334 0 1,-222 0-16,278 0 16,-55 0-1,-252 0 1,-139 0 0,-56 0-1</inkml:trace>
  <inkml:trace contextRef="#ctx0" brushRef="#br0" timeOffset="16981.158">21749 1257 0,'0'112'78,"0"-84"-63,0-1 1</inkml:trace>
  <inkml:trace contextRef="#ctx0" brushRef="#br0" timeOffset="17476.241">21749 1871 0,'0'28'0,"0"0"15,0 0-15,28 28 16,0 0 0,28 56-1,-56-84 1,0 27-1,28-27 1,-28 28 0,0-28 15</inkml:trace>
  <inkml:trace contextRef="#ctx0" brushRef="#br0" timeOffset="18300.707">22810 1452 0,'0'-28'31,"-27"1"-31,-1-1 15,-28 28-15,-56-28 16,84 0 0,0 28 93,0 0-109,-28 0 16,29 56-1,27-28 1,-28 83 0,0 29-1,28 0 1,0 83-1,0-167 1,0 112 0,0-85-1,0 1 1,0-56 0,0 0 15,0 0-16</inkml:trace>
  <inkml:trace contextRef="#ctx0" brushRef="#br0" timeOffset="18672.858">22336 2151 0,'0'-28'63,"28"28"-48,28 0-15,83 0 16,29 0-1,-85 0 1</inkml:trace>
  <inkml:trace contextRef="#ctx0" brushRef="#br0" timeOffset="20677.29">20912 3156 0,'0'0'0,"56"0"16,55 0-16,29 0 16,363 0-1,139 0 1,-391 0-16,196 0 16,-196 0-1,-223 0 1</inkml:trace>
  <inkml:trace contextRef="#ctx0" brushRef="#br0" timeOffset="21574.546">23788 2235 0,'28'83'47,"83"-27"-31,-55 28-16,56 28 15,27 27-15,1 57 16,-56-1-1,-28 57 1,-1-57 0,-55 29-1,0 111 1,-28 56 0,-111 28-1,-84-84 1,55-167-1,112-112 17,28-56-17,0 0 17,-28 0-17,29-56 1</inkml:trace>
  <inkml:trace contextRef="#ctx0" brushRef="#br0" timeOffset="22180.08">23648 4832 0,'0'56'31,"0"28"-15,0 0-16,0 27 16,0-27-16,-56 28 15,0 28 1,1-29 0,27-83-1,139-28 95,-27 0-110,56 0 15,-85 0-15,57 0 16,0 28-1,-28 28 1</inkml:trace>
  <inkml:trace contextRef="#ctx0" brushRef="#br0" timeOffset="22948.709">19069 5950 0,'0'0'0,"0"83"16,0 29-16,28 28 16,28 27-1,28 308 1,-56-363-1,-28 56 1,0-85 0,0-55-1,0-84 48</inkml:trace>
  <inkml:trace contextRef="#ctx0" brushRef="#br0" timeOffset="23906.049">19460 5531 0,'56'0'63,"0"0"-48,55 0-15,57 0 16,307 0-16,474 27 31,-195 1-15,-308-28 0,-418 0 46,28 0-31,-28 0 16,0 28-47,0 56 16,-28 28-16,0 28 15,0 27-15,0 29 16,0 139 15,0 140-15,0-140 0,0-251-16,-84-112 140,-28 0-140,-55 0 16,83 28-16,-307-28 15,-83-28-15,-448-28 16,280 84 15,503 0-15,111 0 0,0 0 30,0 0-46,0 0 16,0 0 0,0 0-1</inkml:trace>
  <inkml:trace contextRef="#ctx0" brushRef="#br0" timeOffset="32736.064">18846 5475 0,'0'0'0,"0"83"0,28-27 16,0 28-16,28 168 16,27 139 15,1 0-16,0-168 1,-84-111 0,0-56-1</inkml:trace>
  <inkml:trace contextRef="#ctx0" brushRef="#br0" timeOffset="33318.671">19097 5251 0,'28'28'31,"56"28"-15,83 56-16,-83-84 15,223 28 1,28 83-16,84-55 16,363 84-1,-168-85 1,-419-55-1,-83-28 1,-56 0 0,0 0-16,0 0 15,-28 0 1,-1 0 0</inkml:trace>
  <inkml:trace contextRef="#ctx0" brushRef="#br0" timeOffset="34812.917">3685 6843 0,'28'0'94,"28"0"-79,0 0-15</inkml:trace>
  <inkml:trace contextRef="#ctx0" brushRef="#br0" timeOffset="35640.116">5081 6704 0,'28'0'31,"56"0"-15,56-28-16,-1 28 15,-55 0 1,307 0 0,84 0-1,-29 0 1,-250 0 0,-85 0-1</inkml:trace>
  <inkml:trace contextRef="#ctx0" brushRef="#br0" timeOffset="38860.757">4411 7318 0,'56'0'31,"28"0"-31,28 0 16,-1 0-16,-27 0 15,167 0 1,-55 0 0,334 0-1,29 0 1,-336 0-16,168 0 15,-196 0 1,84 0 0,-167 0-1,56 0 1,-85 0 0,-55 0-1</inkml:trace>
  <inkml:trace contextRef="#ctx0" brushRef="#br0" timeOffset="39820.727">4383 5922 0,'0'0'0,"0"83"16,28 29-16,-28-28 16,0 0-1,0 139 1,0 336 0,0-447-1,0 83 1,0-27-1,0-85-15,-28 1 16,28-56 0,-55-56 46,55-28-46</inkml:trace>
  <inkml:trace contextRef="#ctx0" brushRef="#br0" timeOffset="41901.272">4076 6089 0,'0'-28'15,"56"28"1,140-28 0,446 28-1,279 0 1,0 0-1,-55 0 1,-364 0 0,-278 0-1,-196 0 48,28 0-48,-56-28 79,0 84-31,0 56-63,0-28 15,0 55-15,0 29 16,0-28-16,0 55 16,0-139-1,0 0 1,0-28-1,0 0 48,0 0-47,0 28-1,0-28 48,0 0-48,0-1 1,0 1 0,-56 28-1,28-56 32,0 28-47,-28 0 31,0-28-15,-55 28 0,-29 0-1,28-28 1,1 0-1,27 0 1,-84 0 0,-195 0-1,196 0 1,-84 0 0,83 0-1,1 0 1,-29 0-1,-27 0 1,55 0 15,1 0-31,-85 0 16,1 0 0,139 28-1,29 0 1,-85 0-1,57-28 1,55 0 0,0 28 62,28-28-63,-28 28 1,28 0-16,-28-28 31,28 0-15,0 0 0,-27 0-1,-1 0 1,0 27-1,28-27 1,0 0 0,0 0-1</inkml:trace>
  <inkml:trace contextRef="#ctx0" brushRef="#br0" timeOffset="43714.644">22587 8771 0,'0'0'0,"307"84"16,-83 55-16,27-55 16,140 112-1,-84-1 1,-112-27 0,-27-1-1,-140-55 1,-28-28-1,0 83 1,-168 85 15,-167 27-15,223-251 0,-418 140-1,139-85 1,307-55-16</inkml:trace>
  <inkml:trace contextRef="#ctx0" brushRef="#br0" timeOffset="44437.053">22838 10139 0,'28'0'15,"-28"56"1,0 84-16,-28-56 15,-83 139 1,-1 1 0,28-141-1,56-55 1,0 0 0,28 28 46,0 0-62,0 28 16,140 28-16,55-1 31,-55-55-15,-28 0-1</inkml:trace>
  <inkml:trace contextRef="#ctx0" brushRef="#br0" timeOffset="46450.523">5109 7765 0,'0'28'15,"0"0"1,0 28-16,0 28 16,0 83-1,0-55 1,0-28-1,0-56 1,-28-28 62,0-28-62</inkml:trace>
  <inkml:trace contextRef="#ctx0" brushRef="#br0" timeOffset="48225.025">4942 7877 0,'0'-28'47,"0"0"-47,28-28 16,0 56-1,195-28 1,-55-28 0,83 56-1,-84 0 1,-111 0-1,-28-28 48,28 28 31,-56 28 140,0 0-218,0 0-16,0 0 15,0 28 1,0-28 0,0 0 155,0 0-155,0 0 0,0 0-1,-28 0 1,28 0 15,0-1 32,-28 1-48,0 0 95,0 0-79,-28-28-15,28 56-1,1-56-15,-29 0 16,-56 0-1,56 0 1,0 0 0,1 0-1,-1 56 1,0-28 15,28-28 47</inkml:trace>
  <inkml:trace contextRef="#ctx0" brushRef="#br0" timeOffset="53837.089">5221 8771 0,'28'0'172,"56"0"-141,-28 0-31,-1 0 16,-27 0-1,56 0 1,-56 0-1,28 0 48,0 0-47,-28 0-1,111 0 1,-83 0-1,56 0 1,-84 0 0,0 0-1,-1 0 17,1 0-17,0 0 1,0 0 15,0 0-15,28 0 15,-28 0-15,0 0-1,83 0 1,-83 0-16,56 0 15,-28 0 1,0 0 0,-28 0-1,0 0 17,0 0-1,27 28-16,1-28 1,0 28 0,0 0-1,-28-1 1,28-27 0,-28 0 265,0 0-281,-1 0 15,1 0 1,0 0 0,28 0 874,-28-27-624,0-1-250,0 0 15,0 0-16,-28 0 1,28 28-16,-28-28 172,-28 28-156,-28 0-1,28 0-15,-28 56 16,0-56-1,-55 0 1,-57 0 0,-27 0-1,27 0 1,29 0 0,-29 0 15,29 0-16,-1 0 1,-28 0 0,57 0-1,-113 0 1,141 0-16,-85 0 16,84 0-1,56 0 1,-27 0 15,27 0-15,-56 56-1,28-56 1,0 0 0,28 0 15,0 0-16,0 0 1,1 28 0,54-28 93,29 0-93,84-28-1,-56 0 1,-1 0-16,141 28 16,-1 0 15,-83 0-16,167 0 1,-56 0 0,84 0-1,-195 0 1,-84 0 0,-1 0-1,1 0 1,0 0-1,0 0 1,56 0 0,-57 0-1,-27 0 1,28 0 0,-28-56 15,0 56-16,28 0 1,-28 0-16,56 0 16,-1 0-1,-27 0 1,-28 0-16,0 0 16,0 0-1,0 0 16,-84 0 141,0 0-156,-28 0-16,29 0 16,-29 0-16,-28 0 15,-111 0 1,-28 0-1,55 0 1,29 0 0,27 0-1,28 0 1,56 0 0,-55 28 15,-29-28-16,28 0 1,1 0 0,83 0-1,-28 0 1,0 28 0,0-28-1,-27 28 1,-29-28-1,56 0 1,28 0 0,56 0 281,28 0-282,-28 0 1,0 0-16,28 0 15,83 28 1,-83-28 0,139 55-1,-55-55 1,-28 0 0,-1 0-1,-55 28 1,-28-28 78,0 0-94,0 0 15,0 0-15,28 0 16,-28 0-1,28 0 1,-1 0 0,-27 0-1,0 0 1,0 0-16,56 0 16,-56 0-1,28-28 1,0 28 46,-29 0-46,1 0 0,0 0-1</inkml:trace>
  <inkml:trace contextRef="#ctx0" brushRef="#br0" timeOffset="56952.936">5389 9693 0,'55'0'141,"-27"0"-126,28-56-15,0 56 0,-28 0 16,0 0-1,0 0 1,28 0 0,-1 0-1,29 0 1,0 0 0,-56 0 15,0 0 16,28 0-32,-28 0-15,27 0 16,57 0 0,83 0-1,-111 0 1,56 0-1,-56 0-15,55 0 16,57 0 0,-29 0-1,-27 0 1,-84 0 0,195 0 15,-84 0-16,-27 0 1,-28 0 0,-57 0 46,1 0-46,0 0-16,0 0 15,0 0 1,83 0 0,-111 0-16,28-56 15,84 56 1,-112 0 0,28 0-16,-29 0 15,29 0-15,28 0 31,28 0-15,-28 0 0,-1 0-1,57 0 1,-1 0 0,-55 0-1,56 0 1,-56 0-1,-1 0 1,29 0 0,111 0-1,1 0 1,-85 0 0,1 0-1,-28 0 1,-29 0 15,141-28-15,-113 0-1,29 28 1,55-28 0,1-28-1,-57 56 1,85 0-1,-85 0 1,-55-56 0,0 56-1,0-28 1,-1 28 0,141-28-1,-85 28 1,29 0 15,-1 0-15,-83-28-1,0 28 1,-28 0 0,0 0-1,55 0 1,-27 0-1,28 0 1,-1 0 0,-55 0-1,28 0 1,-56 0 0,56 28-1,-28 0 16,83-28-15,-27 0 0,-56 0-1,-28 56 1,27-56 0,1 56-1,-28-56 1,56 28-1,-84 0 17,28-28-17,0 0 1,-28 56 0,28-56 15,0 0-16,28 0 95,-29 0-95,1 0-15,28 0 16</inkml:trace>
  <inkml:trace contextRef="#ctx0" brushRef="#br0" timeOffset="59876.205">5277 10279 0,'0'28'31,"0"0"16,56-28 109,-28 0-156,27 0 16,1 0 0,-28 0-1,28 0 1,-28 0-1,28 0 1,0 0 0,-1 0-1,-27 0 1,0 0 0,0 0 30,0 0-30,56 0 0,0 0-1,-1 0 1,-27 0 0,0 0-1,56 0 1,-28 0-1,-1 0 1,29 0 0,-28 0-1,27 0 1,141 56 0,-141-56-1,1 56 1,-84-28-1,28 0 17,-28-28-1,28 0-15,55 55-1,1-55 1,0 28-1,-57-28 1,-27 0 0,0 0-1</inkml:trace>
  <inkml:trace contextRef="#ctx0" brushRef="#br0" timeOffset="60693.67">5444 10447 0,'0'-28'110,"0"0"-95</inkml:trace>
  <inkml:trace contextRef="#ctx0" brushRef="#br0" timeOffset="61023.017">5807 10195 0,'56'0'63,"28"0"-48,56 0-15,-85 0 0</inkml:trace>
  <inkml:trace contextRef="#ctx0" brushRef="#br0" timeOffset="61401.057">6757 10084 0</inkml:trace>
  <inkml:trace contextRef="#ctx0" brushRef="#br0" timeOffset="61732.387">7315 10084 0</inkml:trace>
  <inkml:trace contextRef="#ctx0" brushRef="#br0" timeOffset="63093.041">5053 10977 0,'0'28'94,"28"-28"-94,0 0 16,28 0-1,56 0 1,-28 28 0,55-28-1,-55 0 1,139 28-1,-55-28 1,-29 0 0,-55 28-1,-56-28 1,56 28 0,-56-28-1,28 0 1,-28 0-1,83 0 1,-55 0 0,-28 0 15,0 0-15,0 0-1,0 0 16</inkml:trace>
  <inkml:trace contextRef="#ctx0" brushRef="#br0" timeOffset="64040.369">5919 11173 0,'28'0'78,"0"0"-78,28 0 16,-28 0 0,27 0-16,1-28 15,28 0 1,56 28-1,-29 0 1,-55-28 0,0 28 15,-28 0 16</inkml:trace>
  <inkml:trace contextRef="#ctx0" brushRef="#br0" timeOffset="67629.013">5193 11089 0,'28'0'234,"28"0"-218,-28 0-16,28 0 15,-28 0-15,167 0 16,-139 0 0,55 0-1,-55 0 1,-28 0 0,56 0-1,-28 0 1,0 0-1,-28 0 1,27 0 0,1 0-1,0 0 17,56 0-17,-28 0 1,-29 0-1,-27 0-15,0 0 16,28 0 15,-28 0-15,56 0 0,-56 0-1,28 0 1,-1 0 15,-27 0-15,0 0-1,0 0 1,84 0-16,-28 0 31,-29 0-15,-27 0-1,28 0 1,0 0 0,-28 0-1,56 0 1,-29 0 0,1 0-1,-28 0 1,0 0-1,0 0 1,0 0 0,28 0-1,0 0 1,0 0 15,-29 0-15,1 0-1,28 0 1,-28 0 0,0 0-1,0 0 1,0 0 0,0 0 15,0 0-31,0 0 15,27-28 64</inkml:trace>
  <inkml:trace contextRef="#ctx0" brushRef="#br0" timeOffset="69644.873">4691 9748 0,'0'28'16,"0"56"0,0 0-1,0 195 1,0-167 0,0 83-1,0-111-15,0 84 16,0-84-1,0-1 1,0-55 62</inkml:trace>
  <inkml:trace contextRef="#ctx0" brushRef="#br0" timeOffset="71896.518">4746 9804 0,'56'-28'109,"84"28"-93,-84 0-16,83 0 15,29 0-15,27 0 16,168 0 0,0 0-1,-140 0 1,-167 0 0,0 0 15,28 0-16,83-56 1,-83 29 0,0-29-1,0 28 1,-28 28 0,27 0-1,-27-28 1,0 28-1,0 0 1,139 0 0,-27 0-1,-29 0 1,-27 0 0,-56 0-1,-28 0 16,56 0-15,-57 0-16,29 0 16,28 0-1,-56 0 1,28 0 0,0 0 15,-28 28-16,27 0 1,-27 111 0,0-27-1,0-28 1,-28-56-16,28 56 16,-28 27 15,0-55-16,0 0 1,0 28 0,0 28-1,0-57 1,0 57 0,0-84-1,0 28 1,0-28-1,0 0 1,0 28 0,0-28 77,0 0-77,0-1 0,0 29 109,28-28-63,-28 0 204</inkml:trace>
  <inkml:trace contextRef="#ctx0" brushRef="#br0" timeOffset="74704.85">8683 11061 0,'-28'28'63,"0"28"-48,-56-28 1,57-28 0,-113 28-1,84-28 1,-56 0 0,1 0-1,-1 0 16,0 0-15,-27 0 0,27 0-1,-55 0 1,83 0 0,28 0-1,-28 0 1,-139 0-1,111 0 1,28 0 0,-55 0-1,83 0 1,-56 0 0,29 0-1,-113 0 1,84 0-1,1 0 1,-1 0 0,-28 0-1,-27 0 1,-1 0 0,1 0-1,-29 0 1,85 0-1,55 0 1,0-28 0,-28 28-1,1 0 1,-1 0 0,28 0 15,0 0-16,28 0 282,28-28-265,0 0 14,0 0-30,0 0 15,0 0 1,28 28-32,28 0 46,-28-28-30,-28 0 0,56 0-1,-28 28 48,-28-27-48,0-1-15,0 0 16,0-84 0,0 56-1,0-28 1,0-55 0,0 83-1,0-56 1,0 56 15,0-28-15,0 28-1,0-27 1,0 55 0,0-56-1,0 28 1,0 28-1,0 0 32,0 0-31,0 0 78,28 0-79,27 28-15,29 0 16,28 0 0,55 0-1,364 0 1,-336 0-1,252 0 1,0 0 0,-336 0-1,141 0 1,-29 0 0,168 0-1,-168 0 1,-55 0 15,-57 0-15,-83 0-1,0 0 1,28 0 0,-28 0 171,28 0-171,0 0-16,0 0 31</inkml:trace>
  <inkml:trace contextRef="#ctx0" brushRef="#br0" timeOffset="76104.52">4942 11648 0,'0'0'0,"0"28"16,0 0 93,56-28-93,-28 0-1,27 0-15,29 0 16,0 0 0,0 0-1,55 0 1,-27 0-1,-56 0 17,0 0-17,-1 0 32,-27 0-16,0 0-31,0 0 16</inkml:trace>
  <inkml:trace contextRef="#ctx0" brushRef="#br0" timeOffset="78348.939">5081 12458 0,'0'28'78,"28"-28"-62,28 0-1,0 0 1,84 0-1,-57 0 1,85 0 0,27 0-1,-139 0 1,28 0 0,0 0-1,27 0 1,-55 0-1,56 0 17,-56 28-17,55-28 1,1 0 0,-56 0-1,56 0 1,-29 0-1,-27 0 1,0 28 0,28-28-1,-56 0 1,28 0 0,-29 0-1,29 0 1,-28 0-1,28 0 17,0 28-17,-28-28 1,0 0 78,0 0-94,0 0 15,-1 0 1,1 0 0,0 0 15,28 0-16,-28 0 17,28 0-17,0 0 1,0 0 0,-28 0 15,27 27-16,-27-27 1,0 0 0,0 0-1,28 28 1,-28-28 0,28 0-1,0 0 16,-1 0-15,-27 0 15,0 0-15,0 0 0,0 0-1,0 0 1,0 0-1,0 0 17,0 0-1,0 0-15,0 0-16,0 0 15,-1 0 1,1 0-1,0 0 1,28 0 172,-28 0-157,0 0 0,0 0 0,0 0-15,0 0 0,0-28-1,-28 1 1</inkml:trace>
  <inkml:trace contextRef="#ctx0" brushRef="#br0" timeOffset="86446.5">4048 13854 0,'0'0'0,"112"0"0,56 0 16,613 0-1,-27 0 1,-112 0 0,-418 0-16,-1 0 15,112 0 1,-84 0-1,-111 0 1,-56 0 0,-1 0-1,-55 0 1,28 0 15</inkml:trace>
  <inkml:trace contextRef="#ctx0" brushRef="#br0" timeOffset="94664.6">5947 14525 0,'84'0'78,"-1"0"-62,29 0-16,0 0 16,-1 0-16,-55 0 15,112 0 1,27 0-1,-27 0 1,-140 0 0,28 0-1,-1 0 1,29 0 0,-28 0 15,0 0-16,0 0 1,-28 0 62,-1 0-62,1 0-16,28 0 31,-28 0 0,0 0-31,28 0 16,0 0 0,28 0 15,-29 0-16,1 0 1,0 0 0,0 0-1,-28 0 1,28 0 0,-28 0-16,83-28 15,-55 0 1,84 28-1,-57-28 1,29 28 0,84 0-1,-29 0 1,-139 0 0,56 0 15,27 0-16,-27 0 1,56 0 0,27 0-1,-83 0 1,0 0 0,-56 0-1,0 0 16,28 0-15,-29 0 0,29 0-1,-28 0 1,0 0 15,0 0-15,0 0-1,0 0 1,0 0 0,0 0 31,0 0 312,111 0-359,1 0 16,-56 0-16,27 0 0,-55 0 31,0 0-16,0 0 1,0 0 0,-28 0-1,139 0 1,-139 0 0,28 0-16,56 0 15,-57 0 16,-27 0-15,28-28 0,28 28-1,0-28 1,-29 28 0,-27 0 15,0 0 0,0 0-15,0 0 109,0 0-125,0-28 15,-28 0-15,56-28 32,-28-27-17,0-1 1,0 28-1,-28 28 1,0 0 0,0 0-1,0 0 1,0-28 0,27 28 15,-27-27 63,-27 55-79,-29 0 1,0 0-1,0 0 1,-84 0 0,-55 0-1,83 0 1,-83 0 0,27 0-1,29 0 1,-29 0-1,85 0-15,-113 0 16,56 0 0,-222 0-1,222 0 1,-223 0 15,223 0-15,85 0-16,-113 0 15,56 0 1,-27 0 0,-168 0-1,167 0 1,-139 0 0,55 0-1,29 0 1,111 0-1,-27 0 1,-29 0 0,-28 0-1,-27 0 17,28 0-17,-1 0 1,56 0-1,56 0 1,-27 0 0,-1 0-1,-56 0 1,57 0 0,-1 28-1,28-28 1,28 0-1,-28 27 17,28 1-17,-55-28 1,27 28 0,28-28 30,0 28 17,28 28 78,0-28-126,0 0-15,0 0 16,0 28-1,0-28 1,0 0 0,0 28-1,0 27 1,0-55 0,28 28-1,0-28 1,-28 0-1,28 0 1,-28 0 0,28 0-1,-28 0 48,0 0-32,27 0 47,-27-1 16,0 1-63,56-28 94,0 0-125,0 0 16,84 0-1,-1 0 1,57 0 0,-141 0-1,29 0-15,112 0 16,55 0 0,-195 0-1,-28 0 1,0 0 46,27 0-46,-27 0 0,28 0-1,0 0 1,-28 0 15,0 0-15,0 0-1,0 0-15,0 0 16,55 0 0,1 0-1,-28 0 1,56 0 15,-1-28-15,-27 28-1,28 0 1,27 0 0,-83 0-16,168-27 15,-113 27 16,-55-56-15,0 56 0,84 0-1,-113 0-15,85 0 16,-28 0 0,-56-28-1,0 28 1,0-28 15,28 28-15,-29-28-1</inkml:trace>
  <inkml:trace contextRef="#ctx0" brushRef="#br0" timeOffset="98052.182">4718 15223 0,'56'0'328,"-28"0"-265,28-28-48,-28 28 32,0-28-47,0 28 32,0 0-32,28 0 15,-29 0 1,57 0-1,-56 0 1,28 0 0,-28 0-1,0 0 1,28 0 0,-28 0 15,0 0-16,-1-28-15,1 28 32,0 0-17,28 0 1,-28 0 15,0 0-31,0 0 16,0 0-1,28 0 1,27 0 0,-27 0-1,-28 0 1,0 0 0,0 0-1,28 0 1,28 0-1,-56 0 1,83 0 15,-83 0-15,0 0 0,0 0-1,0 0 1,56 0-1,-56 0 1,-1 0 0,29 0-1,-28 0 48,0 0-63,28-28 15,-28 28 17,28 0-17,-28 0 63,0 0-62,0 0-16,-1 0 31,1 0-15,-28-28-16,28 28 62,0 0-46,0 0 15,0 0-15,0 0 15,0 0-15,0 0-1,28 0 1</inkml:trace>
  <inkml:trace contextRef="#ctx0" brushRef="#br0" timeOffset="99416.316">3993 14637 0,'83'0'62,"-27"0"-62,56 0 16,-1 0-16,57 0 15,-28 0 1,27 0 0,503 0-1,-279 0 1,-84 0 0,0 0-1,-83 0 1,-1 0-1,56 0 1,-167 0-16,195 0 31,-84 0-15,-83 0 0,-84 0-1,0 0 1,-28 0-1,-1 0 1,1 0 15</inkml:trace>
  <inkml:trace contextRef="#ctx0" brushRef="#br0" timeOffset="101224.745">4830 15195 0,'0'-28'16,"28"28"0,56 0-1,0 0 1,223 0 0,-140 0-1,168 0-15,252 0 16,-252 0-1,-56 0 1,391 0 0,-391 0-1,-84 0 1,-83 0-16,112 0 16,-141 0-1,-27 0 1,56 0-1,-56-56 1,27 56 15,-27 0-15,-28 0 0,28 0-1,-28-55 1,28 55 93,0 0 1,-28-56-95,-1 56 16,1 0 1,0 0-17,0 0 1,0 0-16,0 0 16,28-28-1,-28 28 32,0-28 0</inkml:trace>
  <inkml:trace contextRef="#ctx0" brushRef="#br0" timeOffset="101936.113">10023 14413 0,'-28'112'15,"-28"-28"1,-27-29 0,27 57-16,-112 56 15,29 27 1,-1-139-1,84 28 1,-55 0 0,27 0 15,84-56-15,-28-28-1,0 27 1,28 1-1</inkml:trace>
  <inkml:trace contextRef="#ctx0" brushRef="#br0" timeOffset="106008.619">9493 15111 0,'56'0'156,"-1"0"-140,1-55-16,28 55 15,0 0-15,-56 0 16,28 0 0,-1 0-1,-27 0 1,0 0 15,0 0 0,0 0-15,0 0-16,0 0 31,0 0-15,28 0 62,-28 0-47,-1 0-15,1 0 0,0 0-16,56 0 15,-28 0 1,0 0-1,0 0 1,-28 0 31,27 0-31,57 0-1,-56 0 1,-28 0-1,0 0 1,0 0 0,0 0-1,-1 0 1,29 0 0,0 0-1,-28-28 1,0 28-1,0 0 1,56 0 0,27 0-1,-55 0 1,28 0 15,-28 0-15,0 0-1,55 0 1,29 0 0,-28 0-1,-1 0 1,29 0 0,-56 0-1,-29 0 1,1 0 15,-28 0 16,56 0-31,0-28-1,-28 28 1,27 0-1,-55-28 17,28 28-17,-28 0 1,28 0 0,-28 0-1,28 0 1,-28 0-1,27 0 32,-27 0-31,0 0 0,56 0-1,28 0 1,27 0-1,-111 0 1,28 0 0,-28 0-1,28 0 1,28 0 0,55 0-1,-27 0 1,-1 0-1,1 0 1,-56 0 0,-28 0 15,28 0-15,28 0-1,-1 28 1,-27-28-1,-28 0 1,0 0 31,0 0 0,0 0-47,28 0 15,-28 0 1,-28 28 31,27-28-31,57 0-1,0 0 1,56 0-1,-85 0 1,-27 0 0,28 0 15,-28 0 0,0 0-31,0 0 16,0 0-16,56 0 15,-29 0 1,-27 0 47,0 0-48,56 0 1,0 0-1,-56 0 1,0 0 0,0 0-1,0 0 1,139 0 0,-55 0-1,-1 0 1,-83 0-1,0 0 17,0 0 15,0 0-32,0 0 1,0 0 343,0 0-343,28 0-16,-28 0 422,-1 0-407,1 0 17,0 0-17,0 0 1,28 0 15</inkml:trace>
  <inkml:trace contextRef="#ctx0" brushRef="#br0" timeOffset="109624.957">3965 15726 0,'28'0'109,"111"-56"-93,-83 56-16,84 0 15,-57 0-15,57 0 16,-28 0-1,-57 0 1,-27 0 0,0 0 312,28 0-313,28 0-15,-28 0 16,0 0-16,-29 0 16,29 0-1,-28 0 1,0 0 15,28 0 0,-28 0-15,0 0 0,0 0-1,0 0 1,0 0 0,0 0 15,-1 0 0,-27-28-15,56 28 202,-28 0-202,0 0-16,0 0 16,0 0 15,0 0-15,28 0 15,-28 0-16,0 0 1,27 0 0,-27 0-1,28 0 1,-28 0 0,28 0-1,-28 0 16,28 0-15,-28 0 0,27 0-1,-27 0 63</inkml:trace>
  <inkml:trace contextRef="#ctx0" brushRef="#br0" timeOffset="112424.847">3630 15726 0,'0'28'16,"27"-28"-16,29 0 31,28 0-31,-56 0 16,223 0-1,-195 0-15,112 0 16,-57 0 0,57 0-1,-140 0 16,56 0-15,-29 0 0,1 0-1,0 0 1,28 0 0,27 0-1,-55 0 1,0 0-1,0 0 1,0 0 0,0 0 15,-28 0-15,27 0 15,-27-28 0,0 28 250,28 0-265,-28 0-16,28 0 16,-28 0-1,28 0 1,27 0-1,1 0 1,-56 0-16,28 0 16,-28 0-1,56 0 1,-1 0 15,1 0-15,-56 0 15,0 0-15,0 0-1,28 0 1,-28 0 0,0 0-1,-1-28 1,1 28-1,0 0 1,28 0 0,-28 0-1,0 0 1,0 0 0,28-56-1,0 56 1,-1 0 15,-27 0-15,0 0-1,28 0 1,-28 0 0,28 0 30,-28 0 1,0 0-31,0 0-16,0 0 0,-1 0 16,29 0-1,-28 0 16,0 0-31,28 0 16,0 0 15,0 0-15,-1 0 0,-27 0-1,0 0 1,56 0-1,-28 0 1,0 0 0,-28 0 15,28 0-15,-29 0-1,57 0 1,-56 0 15,0 0-15,0 0-1,0 0 1,28 0-16,-28 0 16,55 0-1,-55 0 1,28 0-1,28 0 1,0 0 0,-1 0-1,-27 0 1,0 0 0,-28 0-1,28 0 1,28 0 15,-56 0-15,27 0-1,-27 0 17,28 0-17,0 0 1,0 0-1,0 0 1,-28 0 15</inkml:trace>
  <inkml:trace contextRef="#ctx0" brushRef="#br0" timeOffset="114200.796">9102 15642 0,'-56'0'0,"28"0"15,-28 28 1,-28-28 0,29 28-1,-29-28 1,-28 28-1,-27-28 1,83 0 0,0 28-1,28-28 1,0 0-16,-28 0 16,-28 28-1,-55-28 1,-84 0 15,-85 0-15,169 0-1,-1 0 1,56 0 0,-27 0-1,-1-28 1,0 28-1,-111 0 1,111 0 0,57 0-1,27 0 1,28-28 0,-28 28 140,28-56-141,0 28-15,0-28 16,56 28 0,-56-28-1,55 29 1,-55-1-16,56 0 31,-56 0-31,28 0 16,0 28 15,112-56-15,-1 56-1,-55 0 1,111 0 0,1 0-1,-1 0 1,1 0-1,-57 0 1,-83 0-16,28 0 16,-28 0-1,-28 0 1,28 0 0,27 28-1,29-28 1,111 0 15,-83 0-15,-56 0-1,27 0 1,29 0 0,83 0-1,-55 0 1,-56 28-1,-112 0 157,0 28-156,0-28 0,-28 55-1,0-83-15,0 28 16,-56 84-1,-56-28 1,29-28 0,55-28-1,28-28 17,-28 0-32,-83 0 15,-1 0 1,28 0-1,56 0 17,-83 0-17,27 0 1,84 0 0</inkml:trace>
  <inkml:trace contextRef="#ctx0" brushRef="#br0" timeOffset="115740.454">10107 15754 0,'56'56'47,"28"-56"-32,-1 0-15,29 0 16,28 0 0,-1 0-1,1 0 1,27 0 0,-111 0-1,140 0 1,-85 0-1,85 0 1,-1 0 0,-83 0-1,-28 0-15,55 0 16,1 0 0,-29 0-1,113 0 1,55 0-1,0 0 17,-167 56-17,27-56 1,57 0 0,-140 0 15,0 28-16,27-28 1,-27 0 0,0 0-1,-28 0 17,0 0-32,0 0 31,0 0-16,28 0 1,55 0-16,-27 0 31,56 0-15,-57 0 0,-55 0-16,28 0 15,-28 0 1,0 0-1,84 0 1,83 0 0,28 0-1,-139 0 1,-56 0 0</inkml:trace>
  <inkml:trace contextRef="#ctx0" brushRef="#br0" timeOffset="116329.416">15523 15335 0,'0'28'32,"-28"28"-17,28-28-15,-139 111 16,83-83-16,-28 0 15,-139 167 1,27-83 0,57 0-1,111-112 1</inkml:trace>
  <inkml:trace contextRef="#ctx0" brushRef="#br0" timeOffset="117698.024">4328 16899 0,'0'0'0,"167"0"0,56 0 16,699 0 0,-280 0-1,112 0 1,-503 0 0,-111 0-1,111-56 1,28 28-1,0 0 1,-83 0 15,-112 28-15,-57 0-16,29 0 16</inkml:trace>
  <inkml:trace contextRef="#ctx0" brushRef="#br0" timeOffset="120240.398">7762 15949 0,'0'0'0,"-28"0"16,-28 0-1,28 0 1,-56 0-1,28-28-15,-83-27 16,83 55 0,-28 0-1,0-56 1,-55 56 0,27 0-1,1 0 1,55-28-1,28 0 1,-28 28 62,28 0-78,-28 0 16,28 0-1,0-28 173,28-28-188,0 28 31,0 0-31,0 0 16,0-28-1,28 1 1,0 27 0,-28 0-1,0 0 126,28 28-125</inkml:trace>
  <inkml:trace contextRef="#ctx0" brushRef="#br0" timeOffset="121481.018">19600 12290 0,'0'84'15,"0"-28"-15,0 279 16,0 84-1,0-56 1,0-28 0,0-167-1,0-112 17,0-28-17,0-140 32</inkml:trace>
  <inkml:trace contextRef="#ctx0" brushRef="#br0" timeOffset="122746.187">19572 12709 0,'0'-28'31,"0"-28"-31,84 1 16,-1 55-16,-27 0 16,195 0-1,140-56 1,196 28-1,-364-28 1,-195 56 0,0 0-1,28 0 1,195 0 0,0 0-1,0 28 1,-111 0-1,-112-28 1,-28 28 0,28 0-1,-28 27 1,0 29 0,0 112-1,0-29 1,0 113-1,0-169 1,0-27 0,28-56-1,-28 28 17,0-28-1,0 0 78,0 0-93,0 0-1,0 28 95,-28-28-95,-28 0-15,-28-28 16,-27 55 0,-57-27-16,-27-28 15,-420 0 1,-83 0 0,224 0-1,418 0 1,0 56-1,56-84 126,56 0-125</inkml:trace>
  <inkml:trace contextRef="#ctx0" brushRef="#br0" timeOffset="124511.855">26859 13268 0,'0'28'0,"0"28"32,-28-56-17,0 28 1,-307 111-1,139-111 1,1 0 0,28 0-1,-1 0 1,-27-28 0,-29 0-1,-27 0 1,-196 0-1,28-56 1,168 28 0,84 28-1,-308-84 1,56 1 15,56-1-15,363 56-1,0-28 1,0-56 0,0 1-1,0-57 1,0 56 0,28 28-1,196-111 1,-57 83-1,56 28 1,-111 56-16,139-27 16,168 55-1,0 0 17,0 0-17,55 0 1,57 0-1,-84 55 1,-84 57 0,-196-28-1,84 28 1,84 55 0,-223-111-1,-28 0 1,-84-28-1,0 112 1,0 55 0,0-27-1,-28-112 1,-223 195 15,83-139-15,-55-56-1,-29 27 1,85-55 0,-29-28-16</inkml:trace>
  <inkml:trace contextRef="#ctx0" brushRef="#br0" timeOffset="125611.296">19879 15586 0,'-28'84'16,"28"0"-16,0 56 15,0-1 1,-84 168 0,84-55-1,-56-168 1,28-56 0,28-56 15,28-168-16,0 29 1</inkml:trace>
  <inkml:trace contextRef="#ctx0" brushRef="#br0" timeOffset="126126.99">20186 15279 0,'0'0'0,"195"0"15,448-56 1,138-56 0,-111 84-1,-195-27 1,-419 55-1,-28 55 48,0-27-47,0 56-1,27 0-15,-27 0 16,0 139-1,28-167 1,-56 84 0,56-84-1,-56 55 1,-84 1 0,-27 28-1,-85-56 1,-83-29-1,-28-27 1,111 0 0</inkml:trace>
  <inkml:trace contextRef="#ctx0" brushRef="#br0" timeOffset="126428.139">20186 16676 0,'112'0'32,"27"-28"-32,85 0 15,111-28-15,28 28 16,111 0-16,336 28 15,-84 0 1,-196-28 0,-250 0-1,-85-28 1,-55 56 0</inkml:trace>
  <inkml:trace contextRef="#ctx0" brushRef="#br0" timeOffset="128105.314">27752 16257 0,'0'28'16,"0"0"-1,-56 27-15,-27-55 16,-113 0 0,29 0-1,-336 0 1,-111 0-1,83-83 1,57-29 0,-1 0-1,391 56 1,1 0 0,55 28 15,28-83-16,0 27 1,-28-84 0,28 57-1,0-29 1,28 0 0,83 29-1,169-29 1,-29 84-1,279 28 1,140 28 0,-55 0-1,-308 0-15,223-28 16,-27 28 15,-56 0-15,-224 0-1,-111 84 1,-29-28 0,57 28-1,0-1 1,-29 1 0,-55-56-1,-28 56 16,-28 0-15,0-28 0,-56 83-1,-83-27 1,-29 56 15,-55-1-15,-29-83-1,85 0 1,-57-28 0,1 0-1,-112-1 1,-307 57 0,335-84-1,-56 28 1,84-56-1,223 0 1,28 0 78,0 28 296,28-112-374</inkml:trace>
  <inkml:trace contextRef="#ctx0" brushRef="#br0" timeOffset="128663.919">26719 6815 0,'0'0'0,"0"56"0,0-28 15,28 56 1,-28-56-1,0 28 1,28 0 0,0-28 15</inkml:trace>
  <inkml:trace contextRef="#ctx0" brushRef="#br0" timeOffset="128945.877">26803 7765 0,'0'0'0,"0"84"15,0 28 1,0-29-1,0-27 1,0 0 0,0 0-1,0-28 48</inkml:trace>
  <inkml:trace contextRef="#ctx0" brushRef="#br0" timeOffset="129514.672">28115 6899 0,'0'56'0,"0"-112"0,0-28 0,0 29 16,0-57-1,0 56-15,0 0 16,-28 0 0,-28 28 15,1 28-16,-1 0 17,0 0-17,56 56 17,0 28-32,0 195 15,0-27 1,0 27-1,0 28 1,0-167 0,0-84-1,0 28 1,0-56 0,0-1 15,-56-27 31</inkml:trace>
  <inkml:trace contextRef="#ctx0" brushRef="#br0" timeOffset="129800.887">27585 7793 0,'28'0'16,"27"0"-1,57 0-15,84 0 16,-1 0-1,140 0 1,-279 0 0,-56 84 31</inkml:trace>
  <inkml:trace contextRef="#ctx0" brushRef="#br0" timeOffset="130816.971">26552 10363 0,'0'28'15,"0"0"1,28 0 0,83-28-1,1 0 1,-28 0-1,55 0 1,29-112 0,-140 28-1,0-56 1,-28-27 0,0 27-1,0 112-15,0-55 16,-28 55-1,-56 28 1,-111 0 0,111 28-1,-56 139 1,1 57 0,27-85 15,28 85-16,56-85 1,28-27 0,0 0-1,28 27 1,112-83 0,55 0-1,1-28 1,-141-28-1,-27 0 17,0 0 15</inkml:trace>
  <inkml:trace contextRef="#ctx0" brushRef="#br0" timeOffset="131558.97">27668 9329 0,'0'112'16,"0"56"0,0-29-16,0-83 15,0 391 1,0-28 0,0-167-1,28-169 1,0-83 46,0 0-46,-28-56 0,28-27-16</inkml:trace>
  <inkml:trace contextRef="#ctx0" brushRef="#br0" timeOffset="132408.478">28757 9553 0,'0'0'0,"-83"0"15,-29 56-15,-56 28 16,57-29 0,27-27-16,0 0 15,28 28 1,56 0 0,-55 28-1,55 0 1,55 139-1,169-139 1,-1 28 0,-111-85-1,223 141 1,-251-112 0,-112 0 46,-56-56-46,28 56-1,-167-56 1,-1 0 0,-55 0-1,167 0 1,57 0-1,55-56 1,-56-28 0,28-56-1,28 57-15</inkml:trace>
  <inkml:trace contextRef="#ctx0" brushRef="#br0" timeOffset="133176.049">28450 10195 0,'0'0'0,"84"0"0,0 0 16,-28 0-1,195 0 1,56 0-1,-195 0-15,-84 0 16,83 0 0,-83-28-1,56-28 1,-28 1 0,0-57-1,-56-28 1,0 112 15,-112-28-15,0 56-1,-55 0 1,83 0 0,-28 0-16,1 112 15,27 0 1,56 28-1,-28-1 1,56-27 0,0 28-1,28-57 1,56 1 0,83-28-1,29-56 1,-1 0 15,-83 0-15,-56 56-1,0-56 1</inkml:trace>
  <inkml:trace contextRef="#ctx0" brushRef="#br0" timeOffset="134360.942">29455 7067 0,'0'0'0,"0"140"16,0-85-1,0 225-15,0-29 32,0-27-17,0-113 1,0-27 0,0 28-1,0-56 1</inkml:trace>
  <inkml:trace contextRef="#ctx0" brushRef="#br0" timeOffset="137468.286">29288 6592 0,'0'-56'63,"139"28"-63,-83 28 15,56 0-15,83 0 16,-27 0-16,362 0 15,-83 0 17,-224 0-17,-83 0 1,167 56 0,-28-56-1,-139 0 1,-84 0-16,0 0 15,-1 0 1,-27 0 0,56-28-1,84 28 1,83 0 0,-167 0-1,-56 0 48,-28 28-48,0 112 1,0-29-16,0 85 16,0 55-1,55 85 1,1-113-1,-28 28 1,-28-111 0,0-84-1,28-28 1,-28 0 0,0 0 46,0 0 94,-84-28-156,1 0 16,27 0-16,-56 0 16,-83 0-16,-392 0 15,-139 0 1,56 0-1,112 0 1,307 0 15,223 0-15,28 28 531,-28-28-469,0 0-78,0 0 31,0-28 110,28 0-110,0 0-31,0 0 16,0 0-1,0-28 1,0 0 0,0-56-1,0 57-15,0-57 16,0-28-1,0 1 17,0 27-17,0 0 1,0 28 0,0 1-1,0-1 1,0 0-1,0 0 1,0 28 0,0 0 15,0 28 0,0 1-15,0-1-1,0 0 1,0 0 15,-56-28 313,28 28-297</inkml:trace>
  <inkml:trace contextRef="#ctx0" brushRef="#br0" timeOffset="138176.081">29427 6620 0,'0'28'47,"0"28"-47,0 28 15,28 83-15,-28-27 16,0-28-16,28 139 15,-28-84 1,0-111 0,0 56 15,0-84-15,0 0-1,0 28 1,0-28-1</inkml:trace>
  <inkml:trace contextRef="#ctx0" brushRef="#br0" timeOffset="138872.927">31075 8994 0,'0'0'0,"56"56"0,-1 28 16,29 56-16,84 111 15,-113 0 1,-27-27-1,-28-57 1,-223 141 15,167-253-15,-335 57 0,-223 0-1,112-84 1,139-28-1,335 0 1,28-84 0</inkml:trace>
  <inkml:trace contextRef="#ctx0" brushRef="#br0" timeOffset="139320.622">29427 10335 0,'28'28'31,"-28"28"-15,0 28-1,0-29-15,0-27 16,-28 28-1,1-28 1,27 0 62,0 28-78,55 0 16,113 0-1,-84-28-15,-29 0 16,113-1 0,-112 1 15</inkml:trace>
  <inkml:trace contextRef="#ctx0" brushRef="#br0" timeOffset="140038.675">26021 9413 0,'0'0'16,"0"56"-16,0 84 0,0 83 15,0 308 1,0-56 0,0-168-1,0-195 1,0-140 62,0-112-78</inkml:trace>
  <inkml:trace contextRef="#ctx0" brushRef="#br0" timeOffset="140704.789">25798 9693 0,'56'-28'31,"27"28"-31,85 0 16,139 28-1,140-28-15,167 0 16,56 0 0,28 0-16,363 0 15,-698 0 1,-279 0-1,-28 0 1,-1 0 0,1-28-1,0 28 1,-28 0 0,0 0 15,0 0-16,-28 139 1,0-83-16,28 28 16,-28 28-1,28 27 17,-28-27-17,0 28 1,56 55-1,-56-55 1,0-84 0,0 0-1</inkml:trace>
  <inkml:trace contextRef="#ctx0" brushRef="#br0" timeOffset="141256.273">25798 11452 0,'28'0'31,"83"0"-31,169 0 16,138 0-16,141 0 16,1172 0-1,-56 0 1,-837 0 0,-559 0-1</inkml:trace>
  <inkml:trace contextRef="#ctx0" brushRef="#br0" timeOffset="142314.768">23006 13184 0,'-28'0'62,"28"84"-62</inkml:trace>
  <inkml:trace contextRef="#ctx0" brushRef="#br0" timeOffset="142745.201">22168 14888 0,'0'28'63</inkml:trace>
  <inkml:trace contextRef="#ctx0" brushRef="#br0" timeOffset="143209.456">25407 13128 0</inkml:trace>
  <inkml:trace contextRef="#ctx0" brushRef="#br0" timeOffset="145085.877">22420 14106 0,'27'0'16,"57"0"-1,-28 0-15,195 0 16,-55 0 0,669 0-1,196 0 1,-251 0 15,-56 0-15,-475 0-16,168 0 15,-336 0 1,-83-28 187,-28 56-172,0 0 32,0 0-63,0 0 16,0 0-1,0 0 48,0-1-48,0 1 1,0 0 0,0 0 15,-28 0-16,0-28 1,-27 56 0,27-56-1,0 28 17,0-28 61,0 0-93,-28 0 16,-28 0-16,-27 0 31,-57 0-15,29 0-1,-392 0 1,308 0 0,-57 0-1,-27 0 1,-167 0 0,-1 0-1,56 0 1,112 0-1,140 0 1,55 0-16,28 0 16,-27 0-1,-85 0 1,-27 0 0,195 0 15,0 0-16,0-28 126,28-28-125,0 0-1,0 28-15,0 0 16,0-27-16,0-57 16,0 56 15</inkml:trace>
  <inkml:trace contextRef="#ctx0" brushRef="#br0" timeOffset="152048.639">3657 16871 0,'28'0'63,"28"0"-48,28-28 1,-56 28 0,112-28-1,-1 28 1,112-28 0,-111 28-1,195 0 1,56 0-1,-84 0 1,-84 0 0,-27-55-1,83 27 1,-195 28 0,167-56-1,-55 0 1,-29 56-1,-83 0 17,0 0-17,-1 0 1,-55 0 0,56-56-1,28 56 1,-29 0-1,-27 0 1</inkml:trace>
  <inkml:trace contextRef="#ctx0" brushRef="#br0" timeOffset="153257.326">3881 16620 0,'0'0'0,"84"0"0,111 0 16,308 0 0,195 0-1,-363 0-15,642 0 16,-503 0-1,-166 0 17,-85 0-17,-28 0 1,-111 0 0,-28 0-1,0 0 63,-28 0-78</inkml:trace>
  <inkml:trace contextRef="#ctx0" brushRef="#br0" timeOffset="155792.832">3657 17486 0,'-27'0'16,"27"28"15,0 0-31,83-28 31,1 0-31,28 0 16,-1 0 15,1 0-15,28 0 0,-57 0-1,-27 0 1,0 0 562,0 0-578,-28 0 31,0 0-15,0 0-16,0 0 15,0 0 17,27 0-17,-27 0 1,56 0 0,28 0-1,-1 0 1,-55 0-1,-28 0 1,56 0 0,28 0-1,-29 0 1,-27 0 0,-28 0-16,0 0 15,28 0 16,0 0-15,-28 0 15,0 0-15,0 0 0,27 0-1,57-56 1,-84 56-1,56 0 1,27 0 0,-83 0-16,56 0 15,28 0 1,-28 0 0,27 0-1,1 0 1,-84 0-1,111 0 17,-83 0-17,28 0 1,-28 0 0,0 0-1,27 0 1,-55 0-1,0 0 1,0 0 0,28 0 15,0 0-15,0 0-1,27 0 1</inkml:trace>
  <inkml:trace contextRef="#ctx0" brushRef="#br0" timeOffset="157910.817">7622 17486 0,'56'0'16,"0"0"-16,0 0 16,-1 28-16,1 0 15,84 27 1,-28-27 0,111 0-1,-139-28 1,-1 0-1,29 0 1,-28 0 0,0 0 15,-56 0-15,27 0-1,1 0 1,84-28-1,-56 28 1,-29 0 0,-27-28-1,0 28 1,0 0 0,112-55-1,-112 55 1,28-28-1,27 0 1,-55 28 0,0 0 15,0-28-15,0 28-1,28 0 1,-28 0-1,28-28 1,-56 0 0,28 28-1,27 0 79,-27 0-47,0 0-31,0 0-1,28 28-15,-28 0 16,28 28-1,-28-1 1,0-27 0,-1-28-1,1 0 63,0 0-78,0 0 16,0 0-16,0 0 16,0 0-16,0 0 31,28 0-15,-28 0-1,-28-28 1,28 28-1,0 0 1,-1 0 31,1 0-31,0 0-1,0 0 1,0 0 46,0 0-30,28 0-32,-28 0 15,0 0 1,55-55-1,-27 27-15,0 0 16,-28 28 62,0 0-78,0 0 16,0 0-16,28 28 31,0 0-31,-1 27 16,-27-55 15,0 0 0,28 0-15,-28 0-1,0 0 1,28-55 0,-28 55-1,0-28 126,-1 28-141</inkml:trace>
  <inkml:trace contextRef="#ctx0" brushRef="#br0" timeOffset="158532.885">12536 16759 0,'0'56'16,"-112"56"-16,29 28 15,-113 83 1,-139 112 0,56-27-1,83-141 1,113-139-1</inkml:trace>
  <inkml:trace contextRef="#ctx0" brushRef="#br0" timeOffset="160496.136">11782 17486 0,'28'0'110,"0"0"-95,56 0-15,-1 0 0,-27 0 16,56 0-1,-28 28 1,27-28 0,-55 28-1,-28-28 1,28 0 0,0 0-1,56 0 1,55 0-1,1-28 1,-113 0 0,29 0-1,0 0 17,-56 28-17,28 0 1,0 0-1,27 0 1,-27 28 0,84 28-1,-84-56 1,27 0-16,-55 0 16,28 0-1,0 0 1,28 0-1,-1 0 1,-27 0 0,-28 0-1,28 0 17,56 0-1,-56 0-16,-28 28 1,-1-28-16,29 0 16,0 0-1,56 0 1,-28 0 0,-1 0-1,-27 0 1,0 0-1,-28 0 1,28 0 0,-28 55-1,55 1 17,-27-56-17,56 28 1,0-28-1,-1 0 1,1 0 0,-56 0-1,0 0 1,0 0 0,27 0-1,-55 0 1,0 0-1,28 0 1,-28 0 0,28 0 15,-28 28 0,83-28-15,-27 0-1,28 0 1,-1 0 0,-55 0-1,28-28 1,-56 28 0,0 0-1,0 0 1,28 0-1,-1 28 1,-27-28 0,0 0-1,0 0 17,56 0-17,0 0 1,83-56-1,-55 28 1,-28 0 0,-56 28-1,27 0 1,-27 0 0,0 0-1,0 0 1,0 0-1,0 0 79,0 0-78</inkml:trace>
  <inkml:trace contextRef="#ctx0" brushRef="#br0" timeOffset="164513.86">17115 17597 0,'0'0'0,"0"28"16,0 0-1,0 0-15,-28 28 16,-28 0-1,-28 0 1,1-28 0,-1 0-1,0-28 1,-84 56 0,1-56 15,-1 0-16,57 0-15,-85 0 16,57 0 0,83 0-1,0 0 1,0 0 0,0-28-1,-55-56 1,27 84-1,28-56 1,56 28 0,-28-28-1,0 28 1,28-28 0,-28 28-1,0 0 1,28-27-1,0 27 17,0 0-17,0-28 1,28 0 0,-28 0 15,28 56-31,-28-28 15,56-28 1,-56 0 0,56 1-1,-56 27 1,28 0 0,0 0 15,0 0-16,28 0 17,-1 0-17,-27 28 1,112-56 0,27 56-1,-27 0-15,167 0 16,-56 0-1,57 0 1,-141 0 0,-27 0-1,-85 28 1,1-28 15,-28 0-15,0 0-1,28 0 1,0 0 0,-28 0 202,-28 28-202,0 0-16,0 0 16,0 28-1,0 0 1,0 27 0,0 29-1,0-56 1,0 0-1,0 0 1,-28 0 0,28-28 15,0-1 94,-28-27-109,-28 0-16,0 0 15,0 0-15,1 0 16,-113 0-1,-27 0 1,-1 0 0,57 0-16,-169 0 15,85 28 1,139 28 15,56-56-15,-55 28-1,-29 28 1,28-28 0,0-28-1,57 0 267,-29 0-282,28 0 15,0 0 1,0 0-16,0 0 31,28-28 0,-28 0-31,28-28 16,-56-28 15,56 1-15,0 55-16,0-84 15,0 0 1,0 1 0,0 27-1,0 56 1,0-28 0,28 28-1,0 28 1,-28-56-1,56 0 1,-28 28 0,0 28 62,28-28-63,-28 28-15,55 0 16,224 0 0,-83 0-1,390 112 1,-391-84 0,280 28-1,-28-56 1,-196 0-1,-251 0 157,-28 28-172</inkml:trace>
  <inkml:trace contextRef="#ctx0" brushRef="#br0" timeOffset="165488.246">3657 17737 0,'0'0'0,"140"0"15,-84 0-15,419 0 16,-112 0-1,27 0-15,420 0 16,-196 0 0,-418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30:1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7092 3352 0,'83'0'31,"29"0"-31,167 0 16,56 0-1,475 0 1,55 0-1,615 56 1,-698-56 0,-112 0-1,-139 0 1,-141 0 0,-27 0-1,-223 0 16,-84 0-15,-28 0 0</inkml:trace>
  <inkml:trace contextRef="#ctx0" brushRef="#br0" timeOffset="3722.635">1871 5950 0,'28'0'16,"27"0"-1,1 0 1,223 0 0,-83 0-1,781 0 1,-56 0 0,-167 0-1,-447 0-15,224 0 16,-308 0-1,-167 0 1,-28 0 15</inkml:trace>
  <inkml:trace contextRef="#ctx0" brushRef="#br0" timeOffset="5319.566">2150 4776 0,'-28'0'16,"28"28"0,0 0-1,0 0 1,-56 56 0,56 28-1,0 111 1,0-27-1,0 55 1,0 56 0,0-55 15,0-113-15,0-83-1,0-84 48,0-28-48</inkml:trace>
  <inkml:trace contextRef="#ctx0" brushRef="#br0" timeOffset="5889.586">2010 4469 0,'28'-28'63,"140"28"-63,-112 0 15,83 0-15,364 0 16,-29 0 0,280 0-1,-112 0 1,-418 0-1,-169 0 1,1 0 0,-28-28-1,0 0 1,0 0-16,0 28 16,0-28-1</inkml:trace>
  <inkml:trace contextRef="#ctx0" brushRef="#br0" timeOffset="6304.06">5472 4302 0,'0'0'0,"0"27"0,0 1 15,0 0 1,0 168 0,0-84-1,0 27 1,0 85 0,0 83-1,0 0 1,-28-27-1,28-169 1,-28 85 0,28-57 15,0-83-15</inkml:trace>
  <inkml:trace contextRef="#ctx0" brushRef="#br0" timeOffset="8544.72">2373 7486 0,'84'-56'47,"56"28"-47,-85 28 16,85-28-16,0 28 15,55 0-15,447 0 16,28 0-1,-195 0 1,-140 0 0,-223 0-1,-57 0 17,57 0-17,56 0 1,-29 0-1,29 0 1,-84 0 0,-29-28-16,1 0 15,0 28 17,-28 0 108,0 0-124,0 0-16,28-56 15,-28 56 1,27 0 0,-27 0-1,28 0 1,0 0 0,0 0-1,0 0 1,27 0-1,-27 0 1,0 0 0,56 0-1,83 0 17,-111 0-17,0 0 1,27 0-1,-55 0 1,0 0 0,-28 0-1,28 0 1,28 0 0,-1 0-1,29 0 1,0 0-1,-84 28-15,0 0 16,27-28 0,-27 0 31,56 0-32,0 0 1,0 0-1,-56 56 1,-1-56 0,1 0-1,0 0 1,84 0 0,-28 0-1,-28 0-15,83 0 16,-111 0-1,56 0 1,0-56 0,-1 56 15,-27 0-15,-28-56-1,28 56 1,28 0-1,-56 0 1,111 0 0,-55 28-1,-84 0 1,28-28 15,28 0-15,0 0-1,-1-56 1,1 56 0,0-55-1,-28 55 79,0 0-94,0 0 31,0 0-15,0 0-16,0 0 31,27 27-31,-27 1 31,0-28-15,0 0 31,0 28-31,0-28-1</inkml:trace>
  <inkml:trace contextRef="#ctx0" brushRef="#br0" timeOffset="11768.909">2736 8966 0,'56'0'171,"0"0"-171,55 0 16,-27 0-16,56 0 16,-28 0-16,-29 0 15,57 0 1,-1 0 0,-111 0-1,28 0 1,-28 0-1,28 0 1,0 0 0,-28 0 15,0 0-31,0 0 31,0 0-15,-1 0-1,29 0 1,0 0 0,0 0-1,-28 0 1,0 0 0,28 0-1,-28 0 1,27 0-1,1 0 1,-28 0 0,28 0-1,-28 0 1,28 28 15,0 0-15,-1-28-1,-55 28 1,84-28 0,-28 0-1,-28 0 1,28 0 0,-28 0-1,55 0 1,-55-28-1,0 28 17,28 0 15,0 0-32,-28 0 1,112 0-1,-113 0 1,57 0 0,-56 0-1,0 0 1,0 0 0</inkml:trace>
  <inkml:trace contextRef="#ctx0" brushRef="#br0" timeOffset="14408.401">2541 8938 0,'0'-28'31,"28"28"78,0 0-78,-1 0-15,1 0 0,0 0-16,28 0 15,-28 0 1,28 0 15,-28 0 16,0 0-47,0 0 16,27 0-1,-27 0 1,0 0 0,56 0 15,-28 0-16,28 0 1,-56 0 0,55 0-1,-55 0 1,28 0 0,0 0-1,-28 0-15,0 0 16,0 0-1,28 0 1,-29 0 0,29 0-1,0 0 1,0 0 15,0 0 16,0 0 0,-28 28-31,-28 0-1,55 0 1,-27 0 15,0-28 16,0 0-47,0 0 16,0 0 30,0 0-30,-28-28 328,84-56-329,-56 84-15,0 0 16,-1 0-16,29 0 16,0 0-1,-28 0 17,0 0-17,-28 28 16,28-28 63,0 0-94,0 0 16</inkml:trace>
  <inkml:trace contextRef="#ctx0" brushRef="#br0" timeOffset="15360.728">4188 8128 0,'0'0'0,"0"28"15,0 56-15,0 112 16,28 55 0,0-83-1,28 55 1,-56-167 0,28-28 15</inkml:trace>
  <inkml:trace contextRef="#ctx0" brushRef="#br0" timeOffset="16120.65">4272 8296 0,'0'-28'47,"28"0"-47,55 28 16,1 0-16,0 0 16,-56 0-16,56 0 15,-29 0-15,29 0 31,28 0-15,-112 28 109,0 56-109,0 0-16,0-1 15,0-27-15,-28 224 16,28-141 0,-28-55-1,28-56 32</inkml:trace>
  <inkml:trace contextRef="#ctx0" brushRef="#br0" timeOffset="16840.078">6589 7374 0,'0'0'0,"-140"140"0,113-84 16,-85 83 0,-419 448-1,85-112 1,27-28 0,196-252-1,167-111 1,28-28-1</inkml:trace>
  <inkml:trace contextRef="#ctx0" brushRef="#br0" timeOffset="17543.79">5500 9134 0,'0'0'0,"140"0"0,-84 0 16,55 0-1,364 0 1,28 0-1,27 0 1,-335 0 0,29 0-1,83 0 1,56 0 0,-84 0-1,-167-28 1,-29 0 15</inkml:trace>
  <inkml:trace contextRef="#ctx0" brushRef="#br0" timeOffset="18136.754">8906 8044 0,'0'0'0,"-139"140"0,-1 0 16,-55 83-16,-84 196 15,-196 140 1,307-391-16,-55 83 16,167-223-1</inkml:trace>
  <inkml:trace contextRef="#ctx0" brushRef="#br0" timeOffset="19152.936">8013 7793 0,'0'28'31,"28"112"-15,0-1-1,-28-27-15,56 56 16,-56-85-16,0 197 16,0-85-1,0-111 1,0-56 15,0 0-15</inkml:trace>
  <inkml:trace contextRef="#ctx0" brushRef="#br0" timeOffset="20920.207">8153 7989 0,'0'-28'47,"55"28"-31,57 0-16,-28 0 15,55 0-15,1 0 16,55 0-16,224 0 15,-28 0 17,-84 0-17,-28 0 1,-139 0-16,251 0 16,-28 0-1,-28 0 1,0 0-1,28 0 1,-307 0 0,28 0-1,-29 0 1,-27 0 0,28 0 15,0 0 0,28 0-15,-56 28-1,0-28 1,-28 83 46,27-55-62,-27 0 16,0 56-16,56 0 16,-56 0-1,28-1 1,-28 1 0,0-28-16,0-28 31,28 56-16,-28-28 1,0 28 0,0-57-1,28 29 1,-28-28 0,0 0 15,0 0-16,0 0 1,0 0 31,0 0-47,0 0 16,0 0 15,-28 28-16,0-56-15,-139 0 32,-112 56-17,111-56 1,-474 0 0,0 0-1,83 0 1,448 27-1,-85 1 1,29-28 0,-113 0-1,-27 0 1,84 0 0,83 0-1,-55 0 1,55 0-1,-27 0 17,27 56-17,-27-56 1,-29 0 0,57 0-1,-29 0 1,1 0-1,83 0 1,28 0 0,0 0-1</inkml:trace>
  <inkml:trace contextRef="#ctx0" brushRef="#br0" timeOffset="22616.284">3322 10028 0,'28'0'125,"28"-56"-125,-28 56 16,0 0-16,0 0 16,28 0-1,28 0 1,-57 0 0,1 0-1,0 0 1</inkml:trace>
  <inkml:trace contextRef="#ctx0" brushRef="#br0" timeOffset="26167.929">3127 10223 0,'28'-28'47,"28"28"-31,-28 0-1,0 0 17,0 0-17,-1 0-15,1 0 16,28 0 0,28 0-1,-56 0 1,0-28-1,0 28 17,55-28-17,-55 28 1,28-28 0,0 28-1,56 0 1,-84 0-1,83 0 1,1 0 0,-56 0-1,-28 0 1,28 0 62,-28 0-62,27 0-16,-27 0 15,0-55-15,0 27 16,0 0 0,28-28 30,-56 28-30,0 0 0,28-56-1,0 56 1,-28 0 15,0 0-15,0 1-1,0-1-15,0 0 16,0-56 15,0 56-15,-28-112-16,-84 56 31,84 57-15,0-29-1,0 56 1,0 0 0,-27 0-16,-57 0 15,-83 0 1,27 0 0,84 0-1,-111 0 1,-140 0-1,167 56 1,84-29 15,1-27-15,83 56 93,0-28-93,0 0-16,0 28 16,0-28-16,0 28 15,0 111 1,0-55-1,0-56 17,0 0-32,0 0 31,28-28 63,27-28-79,-27 0 17,28 0-32,0 0 15,56 0 1,-28 0-1,195 28 1,0-28 15,0 0-15,28 0 0,-139 0-1,-1 0 1,168 0-1,224 0 1,27 0 0,-139 0-1,-280 0 1,112 0 0,-111 0-1,-28 0 1,27 0-1,-27 0 1,-57-28 0,-55 28 15,28 0-15,28 0-1,-56 0 1,0 0 687</inkml:trace>
  <inkml:trace contextRef="#ctx0" brushRef="#br0" timeOffset="28160.169">2429 11145 0</inkml:trace>
  <inkml:trace contextRef="#ctx0" brushRef="#br0" timeOffset="31063.391">2764 11117 0,'28'0'78,"28"0"-62,0 0-1,-1 0-15,-27 0 16,28 0-16,0 0 31,28 0-15,-28 0-1,27 0 1,1 0 0,-56 0-1,56 0 1,-28 0 0,0 0-1,-29 0 1,1 0-1,28 0 1,-28 0 15,0 0-31,0-56 16,28 56 0,-28 0 15,0 0-16</inkml:trace>
  <inkml:trace contextRef="#ctx0" brushRef="#br0" timeOffset="33415.608">2820 11257 0,'28'0'47,"0"0"-32,28 0-15,27 0 16,-27 0-16,112 0 15,-85 0 1,29 0 0,28 0-1,-57 0 1,-27 0 0,-28-28-16,56 28 31,0-28-16,55 28 1,-83 0 0,0 0-1,0 0 1,0 0 15,0 0-15,55 0-1,-27 0 1,-28 0 0,-28 0-16,0 0 15,0 0 1,27 0 15,1 0-15,0 0-1,0 0 1,0 0 0,28 0-1,-29 0 1,-27-28 0,0 0 15,28 28-16,0 0 1,0-28 0,-28 0-1,0 28 1,27 0 0,1 0 15,-28 0-16,0 0 1,0 0 0,28 0 15,-28 0-15,0 0 15</inkml:trace>
  <inkml:trace contextRef="#ctx0" brushRef="#br0" timeOffset="34824.455">11726 3855 0,'0'-28'47,"-83"28"-31,27 0-16,28 0 15,-56 56-15,0-56 16,28 27 0,1 1-1,55 0 1,0 0 46,0 28-62,0-28 16,0 28-16,28 0 16,-1 28 15,1-56-16,-28-1 1,0 1 0,0 0 15,0 28-15,0 28-1,-28-28 1,28-28-1,0 0 95,0 0-95,0 0-15,0 0 16,0 27-16,0 1 16,0 28-1,0 28 1,-83-28-16,83-1 16,0 1-1,0-28 1,0 0-1</inkml:trace>
  <inkml:trace contextRef="#ctx0" brushRef="#br0" timeOffset="35811.226">13039 4246 0,'0'0'0,"27"-28"31,1 28-15,0-28-16,28 28 16,-28 0-1,28 0 1,-28 0-1,28 0-15,-56 84 32,0-1-17,0-27 1,0 28 0,0 84 15,0 27-16,-56 112 1,56-139 0,-28 0-1,28-85 1,0-27 0,56-56 15,83-28-31,-83 0 15,0 0 1,0 1 0,-84 54 77,-28 29-77,56 28-16,0-28 16,0-28-16,0 56 15,0 0 1,0-1 0,-28-55-1,28 0 1,-28 56-1,0-56 1,0 28 0</inkml:trace>
  <inkml:trace contextRef="#ctx0" brushRef="#br0" timeOffset="38984.171">4830 11145 0,'0'0'0,"28"0"125,0-28-110,28 28 1,0-28 0,-28 28-1,-1 0-15,1 0 16,28 0-1,-28 0 17,28 0-17,28 0 1,0 0 0,-57 0-16,57 0 15,-28 0 16,-28 0 48,0 0-79,0 0 15,0 0 1,28 0-16,-29 0 31,29 0 0,-28 0-15,0 0 0,0 0-1,0 0 1,56 0-1,-28 0 1,-1 0 0,-27 0-1,28 28 1,-28-28 0,28 0-1,-28 0 1,56 0 15,27 0-15,-27 0-1,0 0 1,0 0 0,-1 0-1,1 0 1,28 0-1,-56 0 1,-1 0 0,57 0-1,-84 0 1,56 0 0,-28 28-1,-28-28 1,27 0-1,1 0 17,0 0-17,0 0 1,-28 0 0,28 0-1,-28 0 1,27 28-1,-27-28-15,0 0 16,28 0 0,-28 0-1,28 28 1,-28-28 31,28 0 62,-1 0-93,-27 0-16,0 0 15,28 0-15,0 28 16,0 0 0,0-28-1,27 0 1,1 28 0,0-28-1,28 0 1,-1 0-1,1 0 17,0 0-17,27 28 1,-27-28 0,-28 28-1,-28-28 1,-1 0-1,1 0 1,0 0 0,-28 0 15,0 0-15,0 0-1,0 0 1,0 0 15,28 0-15,-1 0-1,1 0 1,-28 0 0,56 0-1,28 0 1,-29 0-1,-27 0 1,-28 0 0,28 0-1,-28 0 1,28 0 0,-28 0 46,0 0-46,-1 0-1,1 0 1</inkml:trace>
  <inkml:trace contextRef="#ctx0" brushRef="#br0" timeOffset="41048.431">10945 11061 0,'27'0'47,"1"0"-31,56 0-16,28 0 16,27 28-16,85-28 15,55 84 1,-139-84-1,55 0 1,-27 0 15,-1 0-15,-55 0 0,27 0-1,29 0 1,-56 0-1,-57 0 1,-83 0 218,-27 0-234,-29 0 16,-28 0 0,56 0-16,-111 0 15,27 0 1,1 0 0,-29 0-1,1 0 1,27 0-1,84 0 17,28 0-17,84 0 110,0 0-125,28 0 16,27 0-16,29-28 16,-56 28-16,55-56 15,57 56 1,55 0-1,-111 0 1,27 0 15,-111 0-15,0 0 0,0 0-1,-28 0 1,27-56-1,1 56 1,0 0 0,-28-56-1,84 56 1,-29 0 0,-27 0-16,56-55 15</inkml:trace>
  <inkml:trace contextRef="#ctx0" brushRef="#br0" timeOffset="45404.822">3183 11285 0,'28'0'31,"0"0"-15,0 0-16,55-56 15,-27 56 1,223-28-1,-27-28 1,-57 56 0,1-56-1,-85 56 1,-55-28-16,84 0 16,-1 28-1,1 0 1,27 0-1,-55 0 1,0 0 15,55 0-15,-139 0 0,112-28-1,-1-28 1,-27 56-1,56 0 1,-29 0 0,-83 0-1,56 0 1,27 0 0,-55 0-1,28 0 1,-28 0-1,27 0 1,1 0 0,27 0 15,-27 0-15,-28 0-1,55 0 1,-55 0-1,0 0 1,28 0 0,-1 0-1,1 0 1,28 0 0,-57-27-1,57 27 1,-84 0-1,83-28 1,29 0 0,-28 28 15,-29 0-15,1 0-1,-56 0 1,28 0-1,27 0 1,-27 0 0,-28 0-1,28 0 1,-29 0 0,57-28-1,28 28 1,111 0-1,-84 0 1,-83 0 0,28 0-1,-56 0 17,0 0-17,55 0 1,29 0-1,-56 0 1,-1 0 0,29 0-1,-28 0 1,83 0 0,-111 0 15,28 0-31,-28 0 15,28 28 1,-29-28 0,85 28 15,-28-28-15,-1 0-1,-55 28 1,-28-28-1,28 27 1,56-27 0,55 28-1,-55-28 1,-56 28 0,-1-28-1,29 28 1,0-28-1,28 28 1,-29 0 0,57 0 15,-112 28-15,0-56-1,28 0 48,-28 0-32,27 0-15,-27-56-16,0 56 15,84-28 1,-84 28-1</inkml:trace>
  <inkml:trace contextRef="#ctx0" brushRef="#br0" timeOffset="46887.66">3546 12318 0,'-28'0'79,"56"28"-64,28-28 1,55 0-1,-27 0-15,28 0 16,27 0 0,-27 0-1,-28 0 1,83 0 0,-55 0-1,0 0 1,27 0-1,-55 0 1,-56 0-16,28-28 16,28 28 31,-57 0-32,57-28 1,-56 28-1,0 0 1</inkml:trace>
  <inkml:trace contextRef="#ctx0" brushRef="#br0" timeOffset="48560.648">3183 12206 0,'56'0'0,"0"0"16,27 0-1,57 0 1,-1 0-1,1 0 1,-28 0 0,-56 0-1,55-27 1,1-1 0,-28 28-1,-1 0 1,1 0-1,28 0 1,-84 0-16,84 0 16,-57 0-1,57 0 17,-28 0-17,0 0 1,27 0-1,1-28 1,-28 28 0,-1 0-1,1 0 1,0 0 0,-28 0-1,83 0 1,-83 0-1,28 0 1,0 0 0,-28 0-1,55 0 1,-83 0 15,196 0-15,-57 0-1,-55 0 1,55 0 0,-83 0-1,0 0 1,27 0 0,-55 0-1,28 0 1,-28 0-1,83 0 1,-27 0 0,0 0-1,27-28 1,-83 28 15,28-28-15,28 0-1,27 0 1,-111 28 0,28 0-1,28 0 1,0-28 0,-1 28-1,29 0 1,0 0-1,-1 0 1,-55 0 0,0 0-1</inkml:trace>
  <inkml:trace contextRef="#ctx0" brushRef="#br0" timeOffset="49951.572">8599 11983 0,'0'0'0,"-28"0"15,-27 0-15,-29 28 16,56-28-1,-28 0 1,0 0 0,-56 0-1,1 0 1,-29 0 15,-27 0-15,111 0-1,0 0 1,0 0 0,-28 0-1,-27 0 1,-85-56 0,168 56-16,-27-56 15,-1 56 1,28-28-1,28-28 1,0 28 0,-28 1-1,28-29 17,0 0-17,0-28 1,0 56-1,28-56 1,28 28 0,-1 1-1,29-1 1,-56 56 0,84-56-1,-28 0 1,-29 56-1,1 0 1,0 0 0,28 0-1,28 56 1,-57 28 15,1-1-15,-28-55-1,-28 28 1,0-28 0,28 0-1,-28 28 1,0-28 0,0 56-1,0-28 1,0-1-1,0-27 1,28 0 0,-28 0-1</inkml:trace>
  <inkml:trace contextRef="#ctx0" brushRef="#br0" timeOffset="51079.915">8013 11899 0,'28'28'16,"111"-28"-1,1 0-15,-56 0 16,195 0-16,-84 0 31,252 0-15,195 0-1,-390 0 1,83 0 0,56 0-1,-196 0 1,-83 0 0,-84 0-1,0 0 16,-1 0-31,113 0 16,0 0 0,-57 0-1,-55 0 1,0 0 0,28 0 46,-28 0-62,0 0 16</inkml:trace>
  <inkml:trace contextRef="#ctx0" brushRef="#br0" timeOffset="51372.327">11866 11927 0</inkml:trace>
  <inkml:trace contextRef="#ctx0" brushRef="#br0" timeOffset="54791.538">3462 12179 0,'56'0'15,"-28"0"1,28 0-16,55 0 16,-27 0-1,56 0 16,-84 0-15,55 0 0,1 0-1,0 0 1,-29 0 0,1 0-1,-28 0 1,0 0-1,-28 0 1,0 0 0,0 0-1,27 0 1,1 0 0,28 0-1,-56 0 16,28 0-15,-28 0 0,0 0-1,-1 0 17,1 0-32,28 0 15,-28 0 1,28 0-1,-28 0 1,0 0 0,28 0-1,0 0 1,27 0 0,-27-56-1,-28 56 16,0 0-15,0 0 0,28 0-1,0 0 1,55 0 0,-55 0-1,0 0 1,56 0-1,-29 0 1,1 0 0,28 0-1,-56 0 1,-1 0 0,1 0 15,28 0-16,56 0 1,-84 0 0,27 0-1,29 0 1,28 0 0,-57 0-16,85 0 15,-57 0 1,1 0-1,-28 0 1,28 0 0,-29 0-1,85 0 1,-29 0 0,-27 0-1,-28 0 16,0 0-15,-1 0 0,1 0-1,-28 0 1,-28 0 0,56 0-1,-1 0 1,1 0-1,-28 0 1,0 0 0,0 0-1,-28 0 1,55 0 0,1 0-1,-56 0 16,0 0-15,28 0 0,0 0-1,0 0 1,-1 0 0,29 0-1,-56 0 1,56 0-1,28 0 1,-57 0 0,85 0-1,-112 0-15,28 0 16,0 0 0,55 0-1,-55 0 16,56 0-15,27 0 0,1 0-1,-56 0 1,-1 0 0,-27 0-1,-28 0 1,0 0-1,28 0 1,56 0 0,-56 0-1,-29 0 1,1 0 0,28 0-1,56 0 1,0 0 15,-1 0-15,-83 0-1,28 0 1,-28 0 15,0 0-15,28 0-1,-1 0 1,-27-56 15,0 56 1,0 0-1,0 0 63,0 0-79,0 0 16</inkml:trace>
  <inkml:trace contextRef="#ctx0" brushRef="#br0" timeOffset="58566.002">3099 12234 0,'28'0'47,"0"0"-32,0 0 1,28 0 0,-28 0 46,0 0-46,27 0-1,1 0 1,0 0-16,-28 0 16,0 0-1,0 0 1,28 0 31,-28 0 0,-1 0-47,1-28 31,0 28-16,0 0 64,0 0-64,28 0-15,-56 28 31,28-28 63,28 0-94,0 0 16,27 0-16,-27-28 0,84-55 15,-1 83 17,-83 0-17,0 0 32,0 0-31,-28 0-1,0 28 1,0-28 0,-28 28-1,28-28 17,0 0-32,55 0 15,57 0 1,-28 0-1,-1 0 17,-55 0-17,0 0 1,-28 0 31,0 0-47,0 27 15,55 57 1,1-84 0,-56 28-16,28 0 15,-28-28 1,28 0 0,27 0-1,57 0 1,-56 0-1,83-56 17,-27 28-17,-84 28 1,28-28 0,-29 0-1,-27 28 1,28 0-1,28 0 1,-56 0 0,0 0-1,28 0 1,55 0 0,29 0-1,-1 0 1,-27 0 15,-56 0 0,0 0-15,0 0 0,-1 0-1,-27 0 16,28 28-15,84-28 0,-28 0-1,27 0 1,57 0 0,-113 0-1,1 0 1,-28 0-16,0 0 31,28 28-15,-29 0-1,1 0 1,0 0 0,28 28-1,-28-28 1,27 28-1,-27-56 1,0 0 15,0 0-15,167 0 0,-55 0-1,-1-56 1,-55 56-1,83-28 17,-167 28-17,0 0 1,0 0 0,84 0-1,-56 28 1,-28 0-1,0-28 1,27 0 0,29 0-1,56 0 1,-29 0 0,1 0-1,84 0 1,-57 0-1,1 0 17,-84 0-17,55 0 1,29 0 0,-28 0-1,111 0 1,0 0-1,1 0 1,-169 0 0,-27 0 46,0 0-46,0 0-1,28 0-15,112 0 32,-85 0-32</inkml:trace>
  <inkml:trace contextRef="#ctx0" brushRef="#br0" timeOffset="60688.315">15384 9637 0,'-56'-28'94,"0"56"-94,28 0 15,0-28 1,28 28 62,0-1-78,0 29 16,0-28-16,0 28 15,0-28 1,28 28-1,-28 0 1,0 0 31,0-1-31,0-27 15,0 0-31,0 0 15,0 28 1,0 0 0,0-28 31,0 0-32,0 0-15,0 0 16,0 56-1,-56 55 17,1 1-17,-1 27 1,28-27 0,28-84-1,0 0 1,0 28-1,0-28 1,0-29 0,0 29-1,0-28 1,0 0 15,0 0 0,0 0-15,0 0 15</inkml:trace>
  <inkml:trace contextRef="#ctx0" brushRef="#br0" timeOffset="61831.081">16361 10726 0,'0'0'0,"28"28"16,28 0-16,27 0 31,113 0-15,-29 56 0,29-84-1,-112 0 1,-56 0 46,-28 55-62,0 1 16,0-28-16,0 56 16,0 28-16,-84-1 15,0 1 1,84-56-1,0-28 79,0 28-94,0-28 16,0 56-1,0-56 1,-28 55 0,-28-27 93,0-56-109,29 28 16,-1 0 15,28 0 78,0 0-93,28 0-16,-28 0 31,0 0-31,0 28 31,0-28-31,0 55 16,0 1 0,-28-56-1</inkml:trace>
  <inkml:trace contextRef="#ctx0" brushRef="#br0" timeOffset="63208.147">3378 13380 0,'28'0'31,"28"0"-15,84 0-16,-29-56 15,57 56 1,139 0-1,-28 0-15,335 0 16,-83 0 0,55 0-1,-55 0 1,-57 0 0,-27 0-1,-28 0 1,0 0-1,55 0 1,-362 0 15,167 0-15,-56 0 0,57 0-1,-85 0 1,1 0-1,-57 0 1,-111 0 0</inkml:trace>
  <inkml:trace contextRef="#ctx0" brushRef="#br0" timeOffset="65384.531">2680 14525 0,'56'0'47,"0"0"-32,56 0-15,-29 0 16,-27 0-16,223 0 16,29 0-1,-57 0 17,28 0-17,-28 0 1,56 0-1,-83 0 1,-113 0 0,-55 0-1,0 0 1,0 0 0,0 0-1,111 0 1,-83 0-16,56 0 15,139-56 1,0 56 0,0-56 15,-83 28-15,-85 28-1,1-56 1,-28 56-1,111 0 1,1-56 0,-85 56-1,-27 0-15,28 0 16,0 0 0,27 0-1,1 0 1,-29 0-1,29 0 1,111-27 0,-167 27 15,28 0-15,-29 0-1,-27 0 1,56 0-1,28 0 1,139 0 0,-28 0-1,28 0 1,-111 0 0,55 0-1,-55 0 1,-1 0-1,29 0 1,-29 0 0,29 0 15,-1 0-15,-55 0-1,-29 0 1,-55 0-1,28-28 1,55 28 0,29 0-1,-28 0 1,-85 0 0,1 0-1,28 0 1,0-28-1,-28 28 1,55 0 0,57 0 15,-56 0-15,-1 0-1,1 0 1,-28 0-1,-29 0 1,-27 0 31,-195 0 109,27 0-140</inkml:trace>
  <inkml:trace contextRef="#ctx0" brushRef="#br0" timeOffset="68055.909">3322 14413 0,'0'0'0,"-55"28"0,27-28 15,0 0-15,0 28 16,0 0 0,-112 28-1,84-56 1,-111 56 15,55-56-15,1 0-1,-1 0 1,84 0 0,0 0-1,-28-28 17,28 0-17,0 28 1,28-56-1,-55-28 1,27 56 0,0-28-1,28 0 17,-56-83-17,56 55 1,0 28-1,0 0 1,0 0 0,0 1-1,56-85 1,0 84 0,-1 0-1,29 0 1,28 56-1,55 0 1,29 0 0,27 0-1,-111 0 1,27 0 15,85 0-15,83 0-1,-112 0 1,85 0 0,-29 0-1,-139 0-15,27 0 16,-27 0 0,55 0-1,-27 0 1,-28 0-1,27 0 1,-27 0 0,55 0-1,57 0 1,-196 0 15,83 0-15,-111 28 140,0 28-140,0 0-16,0 0 15,0 0-15,0 0 16,0-29-16,0 57 31,0-28-15,0-28-1,0 28 1,0 0 0,0-28-1,28 28 1,-28-28 0,0-1 15,28-27 78,-28 28-62,0 0-16,0 0-15,0 0 46,-28 0-46,-28-28-16,1 0 16,-113 0-16,56 0 15,-167 0 1,-279 0 15,362 0-15,-306 0-1,278 0 1,-55 0 0,140 56-16,55-56 15,-28 28-15,-55 28 16,111-56 0,-28 0-1,28 56 79</inkml:trace>
  <inkml:trace contextRef="#ctx0" brushRef="#br0" timeOffset="69776.783">6561 14413 0,'0'0'0,"56"0"15,0 0 1,139 0 0,29 0-1,27 0 1,112 0 0,56 0-1,-84 0 1,-168 0-16,84 0 15,-27-56 1,-57 56 0,57-28-1,27-28 1,-28 29 0,57-29 15,-85 28-16,56 0 1,112-56 0,-195 84-1,223-84 1,-196 56 0,0 28-1,29 0 1,-85 0-1,57 0 1,-84 0 0,27 0-1,1 0 17,83 0-17,-55 0 1,-1 0-1,-111 0 1,56 0 0,-56 0-1,-1 0 1,1 0 0,-28 0-1,0 28 1,28-28 15,-56 56 0,0-28-15,28 0 15,0 0-15,0 0 406,-28 0-407,0 0 1,0 28 171</inkml:trace>
  <inkml:trace contextRef="#ctx0" brushRef="#br0" timeOffset="70169.4">12843 14050 0,'84'0'47</inkml:trace>
  <inkml:trace contextRef="#ctx0" brushRef="#br0" timeOffset="75472.036">15998 5112 0,'0'0'0,"28"0"0,-28 28 16,28-1-1,0 1-15,28-28 31,-28 28-15,-1-28 62,1 0-78,0 0 16,0 0-16,0 56 15,28-56 1,-28 0 0,28 0 15,-28 0-15,0 0-1,-1 0-15,85 0 31,84 0-15,-113 0 0,85 0-1,-56 0 1,-1 0 0,57 0-1,111 0 1,-84 0-1,29 0 1,83 0 0,0 0-1,-28 0 1,-28 0 0,-139-28-1,28 28 1,-29 0 15,-83 0-15,84-56-1,-28 56 1,-28 0 0,-28 0-16,27 0 15,1 0 16,0 0-15</inkml:trace>
  <inkml:trace contextRef="#ctx0" brushRef="#br0" timeOffset="80248.299">16612 6313 0,'56'-56'0,"-28"28"31,0 28-31,28-28 16,55 28 0,57-28-1,27 0 1,85-28-1,-1 28 17,-56-28-17,-83 56-15,-29 0 16,-55 0 0,140 0-1,-29 0 1,57 0-1,55 0 1,-28 0 0,-83 0-1,-85 0 1,-55 0 0,0 0-1,0 0 1,56 0-1,28 0 17,-29 0-17,1 0 1,-28 0 0,-28 0-1,56 0 1,-56 28-1,-1-28 17,1 0-1,28 28-15,-28-28-16,28 28 15,0 0 1,-28 0 15,0-28 94,0 0 109,-1 0-234,1 0 16,0 0 0,0 0-1,28 0 1,-28 0 0,28 0-1,-28 0 1,55 0-1,-27 0 17,0 0-17,-28 0 1,0 0-16,0 0 16,0 0-1,0-28 16,0 28 63,0 0-94,27 0 16,-27 0-1,28-56-15,-28 56 32,28 0-17,0 0 1,0 0 0,-1 0-1,29 0 1,0 0-1,-28 0 1,0 0 0,-28 0-1,27 0 1,57 0 0,-84 0-16,56 0 15,27 0 1,-83 0-1,56 0 1,0 0 15,-28 0-15,0 0 0,27 0-1,-27 0 1,56 0-1,-84 0 1,56 0 0,-29 0-1,1 0 1,28 0 0,0 0-1,0 28 1,-1-28-1,1 28 1,-28 0 15,28-28-15,-29 0 62,1 0-31,-28 0-47,0 0 16,0 0-16,0 0 15,0 28 1,28-28-1,28 28 1,-1 0 15,-27-28-15,-28 0 140,0 28-125,0-28-31,0 28 16,0-28 0,55 0-16,-55 0 31,84 0-15,28 0-1,-84 0 1,-29 0-1,1 0 1,56 0 0,0 0-1,-56 0 1,0 0 0,28 0 62,-1 0-63,1 0 1,-28 0 0,56 0-1,-28 0 1,-28 0-1,0 0 1,55 0 0,-27-28-16,84 0 15,-84 28 1,55-28 0,-83 28 15,112 0-16,-1 0 1,-27 0 0,-56 0 15,-28 0-15,0 0 46,0 0 79</inkml:trace>
  <inkml:trace contextRef="#ctx0" brushRef="#br0" timeOffset="82048.341">23704 6396 0,'0'-27'15,"0"-29"1,28 56 0,28 0-1,-1-28 1,85 0 0,-56 0-1,0 0-15,83 28 16,-27-56-1,-29 56 1,29-56 0,28 56-1,-29-28 1,-83 28 0,0 0-1,0 0 1,-1 0-1,57 0 1,-84 0 0,56 0 15,-28 0-15,-28 0-1,-1 0 16,1 0-15,0 0 0,0 0-1,0 0 1,28 0 0,0 0 77,-28 0-77,0 0-16,0 0 16,0 0-1,-1 28 1,57 0-1,-56 0 1,28 0 0,-28-28-1,28 0 1,0 0 0,-29 0-16,29 28 15,28 0 1,-28-28-1</inkml:trace>
  <inkml:trace contextRef="#ctx0" brushRef="#br0" timeOffset="83959.623">26552 6229 0,'-56'56'16,"-28"-56"0,28 56-16,-28-28 15,1-1 1,-1 29-1,0-28 1,0 28 0,1 0-1,-57-56 1,56 0 0,1 0-1,-29 0 1,56 0-1,0 0 1,-55 0 0,27 0-1,28 0 1,-84-56 0,57-28-1,55 56 1,0 0-1,28 1 32,0-1-31,0-28 0,0 0-1,0 28-15,0-56 16,0 56-1,0-28-15,0 0 16,28 1 0,-28 27 31,56-28-32,-1 28 1,1-28-1,-28 56 1,0 0 0,56-56-1,27 56 1,-27 0 0,84-56-1,-85 28 1,-27 28-1,0 0 1,28 0 0,111 0-1,-27 0 17,-84 28-17,-29-28 1,-27 28-1,-28 0 79,0 0-94,0 0 16,0 0-16,0 0 15,-55 28-15,55-28 16,0 0 0,0 27-1,-28 1 17,28 0-17,0 84 1,0-112-16,0 84 15,0-29 1,0-27 0,0-28-1,0 0 1,0 0 171,-28-28-187,0 0 16,-28 28-16,0-28 16,0 28-1,28-28 1,-27 0 0,-57 0-1,-56 0 1,-27 0-1,167 0 1,0 0-16,-56 0 16,-27 0-1,55 0 17,28 0-17</inkml:trace>
  <inkml:trace contextRef="#ctx0" brushRef="#br0" timeOffset="85087.314">19376 1397 0,'0'27'110,"0"1"-95</inkml:trace>
  <inkml:trace contextRef="#ctx0" brushRef="#br0" timeOffset="85416.464">19348 2039 0,'0'0'0,"0"56"31,0-28-15,0 0-1,0 28-15,0-28 32,0-1 30</inkml:trace>
  <inkml:trace contextRef="#ctx0" brushRef="#br0" timeOffset="86032.198">19935 1899 0,'0'0'0,"0"-56"15,0 29-15,0-1 16,0-84 0,0-28-1,0 112 1,0 0-1,0 0 1,0 0 0,-28 28-1,0 0 1,-56 0 15,0 56-15,56 0-1,28 0 1,0 28 0,0 56-1,0-85 1,0 85 0,0-28-1,0 0 1,0 55-1,28-111 1</inkml:trace>
  <inkml:trace contextRef="#ctx0" brushRef="#br0" timeOffset="86343.467">19683 2402 0,'28'-28'47,"28"28"-47,0-56 16,-28 56-16,0 0 15,28-28 1,-28 28-1</inkml:trace>
  <inkml:trace contextRef="#ctx0" brushRef="#br0" timeOffset="87169.449">18818 3938 0,'28'0'46,"28"-28"-30,27 1-16,1 27 16,0-56-16,28-28 15,-84 56 1,-1 28 15,1-56-15,0 56-1,-28-28 1,-28-56 0,-55 28-1,83 29 1,-56 27 0,0 0-1,-28 0 1,-27 55-1,83 29 1,0 0 0,28-28-1,0 28 1,0-56 15,0 27-15,83 29-1,-27-56 1,196 56 0,-85-28-1,-55-28 1,-56 28 0,-1-56 15,-27-28-16,0-28-15</inkml:trace>
  <inkml:trace contextRef="#ctx0" brushRef="#br0" timeOffset="87608.279">19907 2737 0,'0'28'15,"-56"84"1,28 0-16,28-29 16,0 29-1,-28 56-15,0 167 16,28-251 0,0 83 15,0-139-16,0 28 1</inkml:trace>
  <inkml:trace contextRef="#ctx0" brushRef="#br0" timeOffset="88256.619">20549 3352 0,'-28'0'0,"-28"28"16,0 0 0,28 0-16,-55 27 15,55-27 1,0 0-1,28 0 1,0 0 15,0 0-15,0 28-16,84 0 16,27 28 15,-27-28-16,28-1 1,-112-27 62,0 0-47,0 0-31,-28 0 16,-28 0-16,28 0 16,-28 0-1,28-28 1</inkml:trace>
  <inkml:trace contextRef="#ctx0" brushRef="#br0" timeOffset="88984.074">20661 3659 0,'28'0'15,"27"0"1,1 0-16,0 0 16,56 0-1,-56-28 1,27 28 0,1-56 15,0 0-16,-56 1 1,-28 27 0,0-28-1,0-28 1,0 28 0,-28 56-1,0 0 1,0 0-1,-56 56 1,-27 56 0,-1-1-1,112 29 1,0-112-16,0 84 16,0-28 15,0-1-16,0 1 1,28 0 0,56-28-1,83-56 1,-111 0 0,0 0-1,-28 0 16,0 0-15,27 0 0</inkml:trace>
  <inkml:trace contextRef="#ctx0" brushRef="#br0" timeOffset="89248.456">21414 4190 0</inkml:trace>
  <inkml:trace contextRef="#ctx0" brushRef="#br0" timeOffset="91517.356">22057 1005 0,'0'0'0,"83"0"15,57-27-15,55 27 16,-83 0 0,-84 0 30,-28 27-30,0 57 0,-140 168-1,57-196 1,-1 27 0,28-27-1,112-56 79,-28 0-78,0 0-16,28 0 15,-56 28 16,0 28-15,0-28 0,-28 0-1,-28 0 1,56 0 0,0 0 15,0 0-16,0 27 1,0-27 0,28 28-1,0-28-15,0-28 16,55 56 15,-55-28-31,0-28 16</inkml:trace>
  <inkml:trace contextRef="#ctx0" brushRef="#br0" timeOffset="91960.389">22783 2095 0,'0'56'16,"-28"-56"-16,-28 56 15,0-1-15,0-27 16,-28 56 0,56-56-1,-27 0 1,138-28 62,1 0-62,0 0-16,0 0 15,-1 0-15,-27 0 16,28 28-1,-28-28 1</inkml:trace>
  <inkml:trace contextRef="#ctx0" brushRef="#br0" timeOffset="92376.405">23034 2374 0,'-28'0'31,"0"0"-31,0 28 16,0 84-16,28 55 16,-28 1-1,28-56 1,0-56 0</inkml:trace>
  <inkml:trace contextRef="#ctx0" brushRef="#br0" timeOffset="93657.189">16808 1201 0,'0'112'31,"0"-28"-31,0-1 16,0 29-16,0 28 16,0 223-1,28 279 1,0-111 0,55 111-1,-27-446 1,-56-140-1,0 0 1,0 0 0,56-1-1,-56-27 1,0-56 156,0-55-157,28-1-15</inkml:trace>
  <inkml:trace contextRef="#ctx0" brushRef="#br0" timeOffset="99447.403">17059 1369 0,'0'-28'94,"112"28"-79,27 0 1,29 0 0,474 0-1,168 0 1,-57 0 0,-250 0-1,-196 0 1,-56 0-1,196 0 1,-335 0 0,-1 0-16,-55 0 15,0 0 95,-56 28-95,0 0 1,28-1 0,-28 29-1,0 0 1,28 84-16,0 0 15,56 111 1,-84-28 0,55 57-1,1 111 1,0 139 0,56-83 15,-84-83-31,0-197 31,0-27-15,0-56 15,-28-56 203,-56-28-234,-168 27 16,-418 57 0,-56 0-1,112-56 1,167-28-1,252 0 1,-141 84 0,197-84-1,-113 28 1,-55 28 0,223-56-16,-27 0 15,27 0 235,28 0-250,0 0 16,-28 0-16,28 0 15,0 0-15,0 0 32,-28 0-17,1 0 17,27 0-17,-56 0 1,28 0-1,28 0 1,-28 0 0,28 0 15,1 0-31,-1-28 16,0 28-1,0-28 1,28 0 31,-28 0-32,28 0 1,-28 28 0,0-28-1,28-28 1,0 0 15,-28 28-15,28-28-1,0 1 17,0 27-32,0 0 15,0 0 1,0 0-1,0-28 17,0 28-32,0-28 15,0-83 1,0-57 0,0 0-1,0-83 1,0 56-1,0-29 1,0-139 0,-28 84-1,-28 56 1,28 111 0,28 28-1,0 56 1,0-27-1,-55 27 17,55 28-1,0 0-15,0-28 15,-56 28-16,56 0 17,0 0-1,0 0-15,0 0 109,0-28-110,28 28-15,55 1 16,29-29-16,0 0 15,195 28 1,-112 0 0,29 28-1,-1 0 1,0 0 0,57 0 15,55 0-31,56 0 15,-56-28 1,-224 28 15,29 0-15,-28 0 0,-29 0-16,-27 0 15,56 0 1,55 0-1,-55 0 1,-28 0 0,-1 0-1,-55 0 1,28 0 31,0 0-32,0 0 17,0 0-32,28 84 15,27-84 1,-83 28 0,28-28-1,-28 56 1,28-56-1,-56 28 1,56 27 0,-56 29-1,27 28 1,1 0 0,0 83-1,0 280 1,-28-279-1,28 195 17,28 56-17,-28-252 1,28 29 0,-28-29-1,-28 1 1,28-85-1,-28 1 1,28-56 0,-28 0-1,0 0 282,0-28-281,0 27-1,-56-27 1,0 28-16,28-28 31,-84 28-15,-111 0 0,83 28-1,29-84-15,-29 0 16,-55 28-1,-57 0 1,-27-28 0,112 0-1,-113 0 1,-166 0 0,83 0-1,-28-28 1,0-28-1,168 56 17,27 0-17,168 0 1,-28 0 15,-27 0-15,-57 0-1,112 0 1,-28 0 0,28 0-1,0 0 1,-83 0 0,55 0-1,0 0 1,28 0-1,0 0 1,0 0 15,-28 0-15,1 0 0,-57 0-1,56 0 1,28 0-1,28-28 220,-28 0-220,28 0 79,0 0-78,-28 28-1,28-28 17,0 0-17,-55-28 1,55 28 0,0 0-1,0 1 1,0-29-16,0 0 15,-28-56 1,28 84 0,0-56-1,0 1 1,0-1 0,0-84-1,0 84 1,0 1-1,28-29 1,-1 0 15,29-83-15,-56-1 0,56 0-1,-56 1 1,0-28-1,0-29 1,0 1 0,0 55-1,0-27 1,0 167 0,0-84-1,0 56 1,28 1-1,-28-1 1,0 0 15,28 56-15</inkml:trace>
  <inkml:trace contextRef="#ctx0" brushRef="#br0" timeOffset="101497.421">21805 4721 0,'-56'0'125,"29"27"-109,-1 1-16,-56 28 16,56-56-16,-56 84 15,-27-84 1,27 28-16,-56 0 15,-27 0 1,-29-28 15,-55 0-15,56 0 0,-113 0-1,225 0 1,-29 0-1,28 0 1,-55 0 0,-85 56-1,-27 0 1,83-56 0,1 28-1</inkml:trace>
  <inkml:trace contextRef="#ctx0" brushRef="#br0" timeOffset="104127.928">6729 14581 0,'56'0'78,"55"0"-78,-27 0 15,28 0-15,55 0 16,-55 0-16,111 0 31,1 0-15,83 0-1,-28 0 1,28 0 0,-28 0-1,-28 0 1,1 0 0,111 0-1,55 0 1,-55 0-1,-195 0-15,83 0 16,-27 0 0,27-28-1,-84 28 17,57-56-17,-57 28 1,57 0-1,55 0 1,0-28 0,-84 56-1,1-56 1,-57 56 0,-111-28-1,84 28 1,0-27-1,55 27 1,-83 0 0,28 0-1,-29 0 17,-55 0-17,28 0 16,-28 0 1,0 0-17,28 0 1,-28 0 78,-28 27-32,0 1-31,0 0 1,0 0 15,0 0-32,0 0-15</inkml:trace>
  <inkml:trace contextRef="#ctx0" brushRef="#br0" timeOffset="108599.841">23760 2458 0,'0'0'0,"0"56"15,0-28 1,0 56 0,0-56-1,-84 83 1,84-83-16,-56 84 16,-28 0-1,56-84 1,-83 83-1,27-83 1,56 0 0,-56 0-1,-83 28 1,-1-56 15,1 0-15,55 0-1,28 0 1,-55 0 0,-29-84-1,-27-111 1,83 27 0,56-27-1,-55-1 1,55-27-1,0 27 1,56 28 0,-28 1-1,28-29 1,0-55 15,0 139-15,0-55-1,0 55 1,0-28 0,0 28-1,0-83 1,0 139 0,0 0-1,0 0 1,0 0-1,28 29 1,0-1 109,28 28-125,55 0 16,-27 0-16,0 0 15,28 0 1,83 0 0,28 0-1,-55 0 1,-56 0-16,27 0 15,-55 0 1,-28 28 0,-28-28-1,27 27 1,57 1 15,-56 0-15,-56 0 31,28 28-32,0 0 1,-28 0-16,56 56 16,-28-1-1,0 85 1,-1 27-1,29 29 1,-28-1 0,0-83-1,0 55 1,0 1 0,-28-85 15,0 57-16,0-84 1,0-57-16,0 29 16,0-28-1,0 0 1,0 0 0,0 0 15,0-28-16,0 55 1,0-55 125,-28-28-141,28 28 15,-56 0-15,0-28 16,-55 28 0,-85 0-1,85-28 1,-29 0-1,56 0 1,28 0 0,1 0-1,-1 0-15,-28 0 16,0 0 15,28 0-15,28 0 15,0 0-15,-55 0-1,27 0 1,-28 0 0,56 0-1,-28 0 63,1 0-78,-1 0 16,0 0 0,28 0 140,0 0-125,28-28-31,0-28 16,0 0-1,0 0-15,0 1 16,0-57 0,0 0 15,0 28-16,0 1 1,0-113 0,0 28-1,0 29 1,0-1 0,0 28-1,28 1 1,-28-1-1,28 56 1,28-84 0,-56 57-1,0 27 1,0 0 0,0 28 15,0 0-16,0 0 1,0-28 0,0 0 31,0 28-16,0 0-16,0 1-15,0-1 16,0-28 0,-28-56-1,0 28 1,0 28 0,28 28-1,-28-27 16,28 27-15,0 0 15,0-28 1,0 28-17,0 0 1,0 0 31</inkml:trace>
  <inkml:trace contextRef="#ctx0" brushRef="#br0" timeOffset="109777.471">21805 279 0,'56'-28'47,"84"0"-31,-56 28-16,-1 0 15,85 0 1,167 0 0,0 0-1,-56 0 1,-111 0-1,-140 28 126,-28 28-141,27 0 16,-27 56-1,28 195 1,0-167 0,0 55-1,-28-83 1,56 111-1,-56-167-15,0 28 16,0 140 0,56-113-1,-28-27 1,-28 0 15,0-56-15,0 0-1,0 0 1,0 0 0,0 83 15,0 1-15,0-56-1,0 0-15,0 56 16,0 27-1,0-27 1,0-56 0,0-28 140,0 0-140,0 0-1,0-1 1</inkml:trace>
  <inkml:trace contextRef="#ctx0" brushRef="#br0" timeOffset="113309.047">16780 6480 0,'28'-56'47,"28"56"-32,27 0-15,1 0 16,56-28-16,-29 28 0,57 0 31,-56 0-15,418 0-1,-111 0 1,-363 0 0,-28 0-1,27-27 16,1 27-15,28 0-16</inkml:trace>
  <inkml:trace contextRef="#ctx0" brushRef="#br0" timeOffset="114272.013">24039 6201 0,'0'0'0,"112"0"15,-29 0 1,-27 0-16,28 0 31,-28 0-15,83 0-1,1 0 1,28 0 0,-29 0-16,84 0 15,-27 0 1,27 0-1,1 0 1,-85 0 0,1 0-1,-84 0 1,-1 0 156</inkml:trace>
  <inkml:trace contextRef="#ctx0" brushRef="#br0" timeOffset="115264.471">22671 6536 0,'0'0'0,"56"0"0,0 0 16,223 0 0,-56 0-1,28 0 1,140 0 0,56 0-1,0-28 1,279-56-1,-503 56 17,112 28-17,-195-27 1,-85 27 0,1 0-1,-28 0 16,-28-28-15,28 28 31,0 0-47,0 0 16,28 0-1</inkml:trace>
  <inkml:trace contextRef="#ctx0" brushRef="#br0" timeOffset="116112.751">25128 9665 0,'0'0'0,"0"28"16,0-1 15,56-27 16,-1 0-47,1 0 16,84 0-1,-56 0 1,-29 0 15,-55-27-31,0-1 16,28 0-1</inkml:trace>
  <inkml:trace contextRef="#ctx0" brushRef="#br0" timeOffset="117772.474">21079 7625 0,'0'56'78,"0"0"-78,0-28 16,0 28-1,28 112 1,0 83-1,-28-28 1,0-83 0,0 139-1,0-55 1,0 27 0,0 29-1,0-169-15,-28 141 16,28-168-1,-56 55 1,29-111 15</inkml:trace>
  <inkml:trace contextRef="#ctx0" brushRef="#br0" timeOffset="118239.744">20884 10195 0,'0'56'62,"0"-28"-62,0 0 16,56 28-16,-56-28 31,0 0 63,28-28-94,55-56 16,-55 0-16,112-140 31,111-83-15,-111 56-16</inkml:trace>
  <inkml:trace contextRef="#ctx0" brushRef="#br0" timeOffset="119223.478">17841 8184 0,'56'0'31,"55"0"-15,-27 0-16,56-56 15,-57 28-15,141-28 16,-57 29 0,-139 27 15</inkml:trace>
  <inkml:trace contextRef="#ctx0" brushRef="#br0" timeOffset="120064.265">17478 7290 0,'0'0'0,"28"28"0,0-28 15,27 0-15,113 0 16,55 0 0,84 0 15,503 0-15,-335 0-1,-308 0 1,-111 0-1</inkml:trace>
  <inkml:trace contextRef="#ctx0" brushRef="#br0" timeOffset="120559.789">18315 8240 0,'84'0'15,"-28"-56"1,0 56-16,83-56 16,57 56-1,-84-28 1,-57 28-1</inkml:trace>
  <inkml:trace contextRef="#ctx0" brushRef="#br0" timeOffset="121238.621">17785 9134 0,'0'-28'16,"56"28"-1,55 0-15,-55 0 16,223 0 0,224 0-1,27 0 1,-334 0-1,-112-28 1,-56 28 0,27 0-1,-27 0 17,0 0-32</inkml:trace>
  <inkml:trace contextRef="#ctx0" brushRef="#br0" timeOffset="121787.924">18120 9693 0,'0'0'0,"56"-84"0,55 84 16,197-28 0,-57-28-1,-84 56 17,-83 0-17</inkml:trace>
  <inkml:trace contextRef="#ctx0" brushRef="#br0" timeOffset="125967.544">18706 13296 0,'0'0'0,"112"0"15,-28 0-15,27 56 16,29-56-1,-112 0 1,28 0 0,0 0-1,-1 0-15,57 0 16,84 0 15,-29 0-15,1 0-1,-85 0 1,-27 0 0,56 0-1,-28 0 1,27 0 0,-27 0-1,28 0 1,167 0-1,-112 0 1,-83 0 0,0 0-1,-28 0 1,-28 0 46,0 0-46,27 0 31,-27 0 47,0 0-47,0 0-47,0 0 15,0 0-15,0 0 94,0 0-78,28 0-1,0 0 1,-29 0-1,1 0 17,0 0-32,0 0 15,84 0 1,55 0 0,-55 0 15,28 0-16,-29 0-15,-27 0 16,112 0 0,-1 0-1,0 0 1,-83 0 0,-56 0-1,0 0 1,56 28-1,-1 0 1,29-28 0,-1 0-1,-27 0 1</inkml:trace>
  <inkml:trace contextRef="#ctx0" brushRef="#br0" timeOffset="126744.584">24151 12653 0,'-56'56'16,"56"-28"-16,-56 28 16,-167 140-1,83-29 1,56-27-1,28-28 1,1-57 0,55-27 15,0 0-15</inkml:trace>
  <inkml:trace contextRef="#ctx0" brushRef="#br0" timeOffset="128960.284">23843 13352 0,'28'0'15,"0"0"-15,0 0 16,0 0-1,84 0 1,-56 0 0,-28 0-1,55 0 1,-55 0 0,56 0-1,111 0 1,1 0-1,-56 0 1,-29 0 0,57 0-1,-29 0 1,29 0 0,-1 0 15,57 0-16,-1 0 1,56 0 0,-111 0-1,-1 0 1,-111 0-16,56 0 16,-1 0-1,1 0 1,0 0-1,55 0 1,-83 0 0,-28 0-16,28 0 15,-1 0 1,-55 0 0,0 0-1,28 0 16,0 0-15,-28 0-16,84 0 16,-57 0-1,1 0 1,0 0 0,0 0 15,-28 0-16,56 0 1,-56 0 0,27 0-1</inkml:trace>
  <inkml:trace contextRef="#ctx0" brushRef="#br0" timeOffset="130760.392">23816 12933 0,'0'-28'47,"27"0"-32,1 0-15,28 28 16,84-28-16,-28 0 15,55 28 1,28 0 0,-27 0-1,27 0 1,-55 0 0,-28 0-1,-29 0 16,-27 0-15,28 0 0,-28 0-1,28 0 1,-56 0 0,-1 0 30,29 0-14,-28 0-17,0 0 17,0 0-1,0 0-16,0 0 1,-56 28 187,0 28-203,0-56 16,0 56-16,0-28 15,-28 55 1,29-55 0,-1 0-1,0 0 1,-28 56 0,28-56-1,0 28 1,0-28-1,0 28-15,-28-1 32,1 1-17,55-28 1,-28 0 0,-28 28 15</inkml:trace>
  <inkml:trace contextRef="#ctx0" brushRef="#br0" timeOffset="132327.776">18846 6983 0</inkml:trace>
  <inkml:trace contextRef="#ctx0" brushRef="#br0" timeOffset="133024.228">17701 6760 0</inkml:trace>
  <inkml:trace contextRef="#ctx0" brushRef="#br0" timeOffset="133839.602">17757 6843 0,'-28'28'15,"28"0"1,0 56-16,0 28 16,0 139-1,-56 84 1,56-139-1,0 167 1,0-140 0,0-83-1,0-84 1,0 0 0</inkml:trace>
  <inkml:trace contextRef="#ctx0" brushRef="#br0" timeOffset="135544.492">17478 6955 0,'0'-28'62,"0"0"-46,84 28-16,-1 0 15,113 0 1,139 0 0,335 0-1,-196 0 1,-222 0 0,-196 0-1,-1 0 1,-27 28-1,84 56 1,-28-56 15,0 28-15,-57 0 0,1 27-1,-28-55 1,28 0-1,-28 56 1,0 28 0,0 0-1,0 55 1,0-83 0,0 0-1,0-56 1,0 0 15,0 0-15,0-1-1,0 29 1,0-28 0,0 0-1,0 0 16,0 0 1,-28 0-17,28 0 17,-28 0 14,-27 0-30,27 0 0,0-28-1,-28 28 1,0 0 0,-83 0-1,83-28-15,-168 0 16,85 0-1,-85 0 1,113 0 0,-57 0-1,-27 0 1,55 0 0,28 0-1,1 0 1,27 0-1,56 0 1,0 0 15,-28 0 188</inkml:trace>
  <inkml:trace contextRef="#ctx0" brushRef="#br0" timeOffset="138527.815">17757 8519 0,'0'28'94,"0"28"-79,0-28 1,28 28 0,0 56-1,-28 55 1,28-27-1,-28-84-15,28 0 16,-28 0 0,0 27-1,0-55 1,28 0 0,-28 28 296,0-28-171,0 0-32,0 0-15,27 0-79,-27 0 17,0 0-1,28 0-15,0-28 140,0 0-141,0 0 1,0 0 0,0 0-16,0 0 15,84 0 1,-29 0 0,29 0-1,-56 0 1,56 0-1,-85 0 1,1 0 0,28 0 15,28 0-15,-56 0-1,28 0 1,-28 0-1,28 0 1,27 0 0,-27 0-1,0 0-15,28 0 16,-56 0 0,27 0 15,1 0 0,-28 0-15,0 0 15</inkml:trace>
  <inkml:trace contextRef="#ctx0" brushRef="#br0" timeOffset="141471.895">17729 8380 0,'28'0'63,"0"0"-48,0 0-15,83 0 0,-27 0 16,84 0 0,-1 28-1,-55 0 1,-28-28 0,-1 0-16,1 0 15,223 0 1,-139 0-1,-56 0 1,-57 0 0,57 0 15,56 0-15,-113 0-1,29 0 1,-28 0-1,-28 0 17,0 0-17,111 27 1,-83 1 0,-28-28 46,0 0-62,0 0 16,56 0-1,-56 28 17,0-28 14,28 0-46,-1 0 16,29 28 0,-56 0 77,-28 0-77,0 0 0,0 0-16,0 28 15,0-28-15,0 28 32,0 0-17,0-1-15,0-27 31,-28-28-15,0 56 15,0-28-15,0-28 46,0 0-46,1-28-16,-1 28 16,-112 0-1,28 0 17,-27 0-17,27 0 1,28 0-1,56 0 1,0 0 0,1 0-1,-29 0 1,28 0 0,0 0 124,28 28-124,0 0-1,0 0-15,0 0 16,-28 28 0,0 0-1,28 27 1,0 1 0,0-28-1,0 0 1,0-28-1,0 0 1,0 0 0,0 28 62,-28-56 78,-28 28-140,-28-28-16,1 28 15,55-28 1,-28 0-16,0 0 31,-28 0-15,56 0-1,-111 0 1,27 0 0,56 0-1,28 0 1,0 0 0,1 0 15,-29 0-16,28 0 1,0 0 0,0 0 265,28-28-156,0 0-109</inkml:trace>
  <inkml:trace contextRef="#ctx0" brushRef="#br0" timeOffset="143111.576">17617 9693 0,'0'27'47,"0"29"-47,0 0 0,0 56 15,0 28 1,0-29-16,0 141 16,0 27 15,0-56-16,0-167-15,0 84 16,0-28 0,0-56-1,0-1 1,0-27 0,0-56 77,0-27-77,0-29-16,0 28 16,84-84-16</inkml:trace>
  <inkml:trace contextRef="#ctx0" brushRef="#br0" timeOffset="146056.147">17701 9637 0,'0'-28'47,"56"28"-47,-28 0 16,28 0-16,55 56 15,113-56 1,-113 0 0,224 0-1,-139 0-15,418 0 16,-167 0-1,-280 0 1,-83 0 0,-28 0 15,28 0 0,83-28-15,-139 28-1,0 0 126,-28 56-125,0 27-1,0-27-15,0-28 16,0 56-16,0 56 16,0-1 15,28-111-16,-28 0-15,0 0 16,0 28 0,0 0 15,0-28-15,0 0-1,0 27 157,-28-55-156,-28 0-16,28 0 15,-55 0 1,-29 0 0,28 0-1,0 0 1,-111 0-1,83 0 1,29 0 0,55 0-16,0 0 15,0 0 1,-28 0 0,28 0 15,-84 0-16,84 0 1,0 0 47,1 0-48,-1 0 110,28 28-109,0 0-1,0 0-15,0 28 16,0-28 0,0 0-1,0 0-15,0 0 16,0 167 0,0-111-1,0-28 1,0 0-1,0-28 17,-28 28-17,28-28 17,-28-28 311,0 0-343,-84 0 16,1 0-16,-57 0 16,0 0-1,-167 0 1,168 0-1,139 0 1,0 0 0,0 0-1,0 0-15,0 28 16,-28-28 390,1 0-406,27 0 31,0 0 48,0 28-64</inkml:trace>
  <inkml:trace contextRef="#ctx0" brushRef="#br0" timeOffset="146684.282">17562 11648 0,'0'56'47,"0"55"-31,0-27-16,0-28 16,0 56-16,0-28 15,0 167 1,0-167-1,0 0 1,0-57 0,0 1 31,0-56 15,0-27-46,0-85-16</inkml:trace>
  <inkml:trace contextRef="#ctx0" brushRef="#br0" timeOffset="149376.594">17506 11229 0,'83'0'47,"-27"0"-32,28 0-15,0 0 16,83 0-1,29 0 1,111 0 0,-84 0-1,-139 0 1,-56 0 109,0 0-125,-28 56 78,0 0-62,0-1-16,0 1 15,0-28 1,0 0 15,0 0 79,0 0-95,0 0 1,0 0-16,0 0 15,0 28 1,0 0 0,0-1-1,0 1 1,0-28 0,28 0 234,28-28-250,27 0 15,1 0-15,0 0 16,0 0-1,167 0 1,-28 0 0,1 0-1,-29 0 1,-27 0 0,27 0-1,84 0 1,-55 0-1,-57 0 1,-111 0 0,-28 28 93,-28 28-93,0 0-1,0-28-15,0 28 16,0 27 0,0 85-1,0-28 1,0-1-1,0-55 1,0-28-16,0 0 16,0 0-1,-28-56 188,0 0-187,-28 0 0,28-28-16,-139 28 15,-1 0 1,-27 0 0,-56 0-1,27 0 16,-83 0-15,0 0 0,-196-28-1,-139 0 1,475 28 0,-29 0-1,168 0 1,0 0 15,0 0-31,1 0 94,-1 0-79,0 0 1,0 0 156,-28 0-172,28 0 16,0 0 62,0 0 47,28-28-125,0-56 15,0-28 1,0-27-16,0-252 16,112-168-1</inkml:trace>
  <inkml:trace contextRef="#ctx0" brushRef="#br0" timeOffset="155088.854">17115 15195 0,'-28'-28'16,"28"0"15,28 28-16,56-56 1,55 56 0,1-27-1,-1-29 1,-27 56 0,-28 0-1,27 0 1,-27-56-1,-28 56 1,0 0 15,28-28-15,27 28 0,-55 0-1,28 0 1,0 0-1,27 0 1,1 0 0,0 0-1,-56 0 1,83 0 0,-55 0-1,28 0 1,111 0-1,-139 0 1,0 0 15,-1 0-15,1 0 0,-56 0-1,56 28 1,27 0-1,-83 0 1,56-28 0,-56 28-1,28 0 1,-28-28 0,28 0-1,27 0 1,-55 0-1,0 0 32,0 0-31,28 0 0,-28 0-1,0 0 1,0 0-1,0 0 32,0 0 63,27 0-79,-27 0 16,0 0-47,0 0 15,0 0 1,28 0 0,0 0-1,27 0 1,-55 0 0,0 0-1,28 0 1,28 0-1,0 0 1,-1 0 15,1 0-15,-56 0 0,0 0-16,56 0 15,-28 0 16,-28 0-15,27 0 0,1 0-1,0 0 1,0 0 15,0-56-15,0 56-1,-1 0 1,-27 0-16,56 0 16,-28-28 15,0 28-15,-28 0-1,55 0 1,1-28-1,-28 28 1,-28 0 0,56 0-1,-28 0 1,-1 0 0,-27 0-1,84 0 1,-56 0-1,83 0 1,-111 0 0,84 0 15,-84 0-15,0 0-16,56 0 15,27 0 1,29 0-1,-56 0 1,-28 0 0,-29 0-1,29 0 17,0 0-17,56 0 1,-84 0-1,28 0 1,-28 0 15,-1 0-15,-27-28 109</inkml:trace>
  <inkml:trace contextRef="#ctx0" brushRef="#br0" timeOffset="158121.582">20465 8603 0,'0'56'31,"0"-28"-15,0 0 0,0 28-1,-28 0 1,-28-56 15,29 28-15,-57 27-1,28-27 1,-84 28 0,84-28-1,-27 0 1,-1 0-1,0-28 1,-27 0 0,27 0-1,-112 0 1,-27 0 0,0 0-1,27 0 1,1 0-1,27 0 1,57 0-16,-1 0 16,-167-56-1,-1 0 1,141 56 0,83-28-1,0 28 1,0 0-1,0-28 1,1 28 0,-1-28 15,56 1-15,0-1-1,0 0 16,0 0-15,0 0 0,0-28-1,0 28 1,0 0 0,0 0-1,28 0 1,0-28-1,0 56 1,-1 0 0,29-56 15,0 56-31,84 0 16,-1 0-1,-83 0 1,168 0-1,-1 0 1,-139 0-16,83 0 16,84 0-1,1 0 1,-1 28 0,-111 0-1,55-28 1,1 56-1,-57-56 1,140 0 0,-223 0 15,0 0-15,-28 0-1,0 0 1,28 0-1,-28 0 1,55 0 0,-55 0 15,0 28 313,-28 0-329,0 0 1,-28 56 0,0-56-1,0 0 1,-27 0-1,27 27 1,0-27 0,0 0-1,-28 0 1,0 0 0,28 0-16,-83 28 15,-29-28 1,56 0-1,-55-28 1,83 56 0,-84-56 15,112 0-15,-83 0-1,55 0 1,0 0-1,28 0 48,28-28-47,56-28-16,0 28 15</inkml:trace>
  <inkml:trace contextRef="#ctx0" brushRef="#br0" timeOffset="158631.962">21414 8855 0,'28'0'16,"0"-28"-16,0 28 15,84-56 1,55 28-1,1-28 1,-28 28 0,-85 28-1</inkml:trace>
  <inkml:trace contextRef="#ctx0" brushRef="#br0" timeOffset="158991.649">22029 8491 0,'0'28'47,"-28"0"-47,28 28 16,0 0-16,0 0 16,0 28-16,0-1 15,0-55-15,0 28 16,0-28-1</inkml:trace>
  <inkml:trace contextRef="#ctx0" brushRef="#br0" timeOffset="159509.369">21191 8408 0,'28'0'47,"0"-56"-32,0 56 1</inkml:trace>
  <inkml:trace contextRef="#ctx0" brushRef="#br0" timeOffset="159987.524">21526 8296 0,'-28'0'31,"28"28"-16,0 0 1,0 0 0,0 55-1,0 1 1,0-56 0</inkml:trace>
  <inkml:trace contextRef="#ctx0" brushRef="#br0" timeOffset="160270.592">21442 9050 0,'0'56'31,"0"-28"-15,0 0-1,0 0-15,0 0 16,0 28-16</inkml:trace>
  <inkml:trace contextRef="#ctx0" brushRef="#br0" timeOffset="160408.108">21442 9357 0,'56'0'62</inkml:trace>
  <inkml:trace contextRef="#ctx0" brushRef="#br0" timeOffset="160832.393">22252 8994 0,'0'-28'0,"0"0"16,28 0 0,28-27-1,83-29 1,-83 84-1,140-112 1,-140 84 0</inkml:trace>
  <inkml:trace contextRef="#ctx0" brushRef="#br0" timeOffset="161255.846">22615 8463 0,'0'56'47,"0"0"-31,0 84-16,0-28 16,0-29-1,0-27-15,0 56 16</inkml:trace>
  <inkml:trace contextRef="#ctx0" brushRef="#br0" timeOffset="162112.088">20912 8268 0,'0'28'47,"0"84"-47,0-29 16,0 57-16,0-56 15,0 28-15,0-29 16,0 85 0,0-56-1</inkml:trace>
  <inkml:trace contextRef="#ctx0" brushRef="#br0" timeOffset="165318.112">20828 8296 0,'0'-56'47,"28"56"-32,28 0-15,56 0 16,-1-56-16,1 56 16,251 0 15,-168 0-31,168 0 16,-84 0 15,-111 0-16,-112 0 1,83 0 0,-83 0-1,56 0 1,0 0 0,-57 0-1,-27 0 1,0 0-1,84 0 1,-84 28 0,-28 0-1,0 56 1,0 28 0,0 83 15,0-55-16,0 111 1,0-111 0,0-1-1,0-111 1,0 28 0,0-28-1,0 0 32,-28-28-16,0 0-15,0 0-16,-111 0 31,-1 0-15,56 0-16,-111 0 15,-57 0 1,-138 0 0,-141 28-1,364-28 1,83 0 0,56 0 15,0 0 516,0 0-532,0 28-15,0-28 63,0 0-48,0 0 1,28-28 0,-55-140-1,-1 57-15,28-141 16,-28 85 0,56 27-1,0 28 1,0 1-1,0 55 1,0 0 0,0 0-1,28 28 1,-28 0 140,28-28-140,0 56-16,0 0 15,139-56-15,-27 28 16,83-27 0,-55 55-1,-1 0 1,1 0 0,55 0 15,-28 83-16,-27-55 1,-168 0 0,28-28 77,0 0-46,0 0-47,28 0 16,27 0 0,-27 0-16,84 0 15,-84 28 16,-28-28-15,27 0 0,1 0-1,-28 0 1,0 0 0,0 28 62,0-28-78,-28 28 15,0 28-15,0 56 16,0-29-16,28 113 16,0 27-1,0-27 16,-28-56-15,0-57 0,0-27-1,0-28 188,0 0-203,-28 0 16,-84 0 0,56 0-1,28-28 1,-167 56 0,27-56-1,-111 56 1,167-56-16,1 0 15,-1 0 1,56 0 15,0 0-15,-27 28 0,27-28-1,0 0 16,0 0-15,-56 0 0,-27 0-16</inkml:trace>
  <inkml:trace contextRef="#ctx0" brushRef="#br0" timeOffset="166199.23">17199 7346 0,'0'0'0,"-28"28"16,-28 28-16,28-28 15,-28 84 1,56-1 0,-28-27-1,28 56 16,0-56-15,0-29 0,0 1-1,0 0 1,28-56 31,28 0 0,0 0-32</inkml:trace>
  <inkml:trace contextRef="#ctx0" brushRef="#br0" timeOffset="166900.813">20437 7849 0,'0'0'0,"28"0"0,28 84 15,28 83 1,-56-55 0,55-28-1,-83 28 1,0-29 0,0-55-1,0 0 1,0 0 15,0 28 0,-27-56-31,-1 0 16,0 0 0,-28 0-1,28 0 1</inkml:trace>
  <inkml:trace contextRef="#ctx0" brushRef="#br0" timeOffset="168479.467">17757 7402 0,'84'0'32,"83"-28"-32,-83 0 15,56 28 1,139 0-1,223 0 1,1 0 0,-224 0-1,-223 0-15,-28 0 16,-56 0 171,-56 0-187,0 0 0,29 0 32,-57 0-32,-56 0 15,-222 0 1,-85 0 0,196 0-1,139 0 1,56 0-1,28 0 1,1 0 0,27 0 15,0 0-15,112 0 124,-1-28-140,57 28 31,0 0-31,-85 0 16,85 0-16,307 0 16,111 0-1,-55 0 1,-224 0 0,-195 0-1</inkml:trace>
  <inkml:trace contextRef="#ctx0" brushRef="#br0" timeOffset="170571.688">24346 14972 0,'56'0'78,"-28"0"-62,56 0-16,27 0 15,29 0-15,-1 0 16,57 0 0,167 0-1,139 0 1,141 0 0,-364 0-16,391 0 15,0 0 1,-279 0 15,-307 0-15,27 28-1,-55-28 1,167 0 0,-111 0-1,-84 0 16,0 0 32,0 0-63,28 0 16,-28 0-16,0 0 15,55 0 16,29 0-31,-28-28 0,139 0 32,84 28-17,-111 0 1,-85 0 0,-55 0-1,28 0 1,55 0-1,-83 0 1,140 0 0,-85 0-1,29 0 1,-112 0 0,28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0-04-17T01:33:14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5640 56 0,'-28'28'46,"0"0"-30,28 0-16,-28 27 16,28 29-16,0 0 0</inkml:trace>
  <inkml:trace contextRef="#ctx0" brushRef="#br0" timeOffset="399.914">5361 1397 0,'0'0'0,"0"27"16,0 29-16,0 0 16,0-28-1,28 28 1,-28 0-1,0-28 1,27 0 0,1-28-1,0 0 1</inkml:trace>
  <inkml:trace contextRef="#ctx0" brushRef="#br0" timeOffset="983.6">6785 419 0,'0'-28'0,"-56"28"16,-28-56-1,56 56-15,-112-28 32,29 0-17,27 0 1,28 0-1,28 28 1,-56 0 0,57 28-1,-1 28-15,28 0 16,-28 140 0,28-29-1,0-27 1,0-1-1,0-27 1,0-56 0,0 0-1,0-28 17</inkml:trace>
  <inkml:trace contextRef="#ctx0" brushRef="#br0" timeOffset="1315.259">5891 1201 0,'28'-56'31,"28"56"-31,28 0 16,55-28-16,-83 28 16,112 0-1,-57-56 1</inkml:trace>
  <inkml:trace contextRef="#ctx0" brushRef="#br0" timeOffset="8911.418">6757 1704 0,'0'0'0,"-28"0"16,-56 0-16,56 28 16,-112 56 15,-55 27-16,111-55 1,28-28-16,-27 0 16,-1 0-1,-28 0 1,-27-28 0,27 0-1,0-56 1,56 28-1,-195-112 1,84 29 0,83 55-1,84-56 1,0 28 15,-28-55-15,28 83-1,0-56 1,0 56-16,56-28 16,27 1-1,-27-1 1,-28 0 0,112-28-1,-84 56 1,0 28-1,55-27 1,1-29 0,-56 56-1,27 28 1,113 0 0,-56 0 15,111 28-16,84 56 1,-168-29 0,-111-27-1,-56 0 17,56 0-17,-56 0 1,0 0-1,0 56 1,0 0 0,0 111-1,0-83 1,0-28 0,0 0-1,0-29 16,-112 57-15,112-56 0,-83 28-16,55-56 15,-28 28 1,56-28 0,-28-1-1,0 29 1</inkml:trace>
  <inkml:trace contextRef="#ctx0" brushRef="#br0" timeOffset="10497.553">3127 1257 0,'0'28'47,"0"28"-32,0 0-15,0-1 16,0 29-1,0 28 1,0 28 0</inkml:trace>
  <inkml:trace contextRef="#ctx0" brushRef="#br0" timeOffset="10787.576">3127 2318 0,'0'0'0,"0"56"16,28 0-16,0 0 15,-28 0 1,56 56 15,-56-57-15,28 1-1,0-56 17</inkml:trace>
  <inkml:trace contextRef="#ctx0" brushRef="#br0" timeOffset="11447.113">4523 1620 0,'0'0'0,"0"-28"16,0 0 0,0-56-1,0 28 1,0 1-1,0-29 1,-28 84 0,-28 0-1,0 0 1,1 0 0,-1 0-1,56 28 16,0 0-15,0 55 0,0 85-1,0 83 1,0 1 0,0 27-1,0 1 1,0-169-1,56-27 1,-56 0 0,0-56-1,0 0 17</inkml:trace>
  <inkml:trace contextRef="#ctx0" brushRef="#br0" timeOffset="11743.328">4383 2821 0,'56'-56'0,"-28"28"16,56-28 0,83 1-1,57-29 1,-1 28 0,-111 0-1</inkml:trace>
  <inkml:trace contextRef="#ctx0" brushRef="#br0" timeOffset="12903.304">6114 1369 0,'-55'28'31,"-29"55"-15,0-27-16,-28 28 15,57-28-15,-57 28 16,-28 27 0,112-55-1,-55 28 1,55 28-1,0-56 1,28 27 0,0-27-1,0-28 1,0 0 46,0 0-30,0 0 15,28 0-32,0 0 1,-28 0-1,55 0 1,1 28 0,28 27-1,0 1 1,-28 0 0,-28-56-1,-1 28 1,29-56-1</inkml:trace>
  <inkml:trace contextRef="#ctx0" brushRef="#br0" timeOffset="13751.164">6003 1229 0,'0'0'0,"-56"28"15,0 56-15,-56-28 16,84-1 0,-111 57-1,-29 28 1,168-112 0,-28 0-1,28 0 1,-27 27-1,-1-27 17,0 0-17,28 0 1,28 0 31,-28 0-32,55 28 1,1-28-16,28 56 31,84 27-15,-85-55 0,-27 28-1,-28 28 1,28-28-1,28 55 1,-84-111-16,83 0 16,-27 28-1,-28-28 1,0-28 15</inkml:trace>
  <inkml:trace contextRef="#ctx0" brushRef="#br0" timeOffset="14635.241">6589 1592 0,'-28'0'15,"28"56"1,0 56-1,0-1-15,0 141 16,0-1 15,-28-111-15,28-112 0</inkml:trace>
  <inkml:trace contextRef="#ctx0" brushRef="#br0" timeOffset="16509.78">6477 1480 0,'0'-28'78,"112"-55"-63,-56 83 1,0 0-16,55 0 16,29 0-1,502 0 1,140 0 0,223 0-1,-307 0 1,-56 0-1,-363 0 1,-251 0 0,0 0 156,-28 28-172,0 27 15,0 29-15,56 28 16,-56 56-1,28-57 1,-28 57 0,28-140-1,-28 0 1,0 0 15,0 0 0,28-28-15,-28 55 0,0-27-1,28-28 1,-28 28 0,0 0 15,0 0-16,0 0 17,0 28-1,0-28 16,0 0-47,-28 28 31,-28-28-15,56 0-1,-28 0 1,0-1 0,-56 1-1,29 0 1,-85 0-1,0 0 1,-55 28 0,-1-56-1,85 0 1,-168 0 0,-1 0-1,57-28 1,28 28-1,55 0 1,-55 0 0,-85 0 15,1 0-15,84 0-1,55 0 1,28 0-1,1 0 1,-29 0 0,-27 0-1,27 0 1,84 0 0,0-28-1,28 28 1,-27 0-1,27 0 1,0-28-16,0 28 31,0 0-15,0 0 15,0 0-15,0-28 46,28 0-30,0-27-17,0 27 1,56-84-16,-28 56 15,84-28 1,27-28 0,140-27-1</inkml:trace>
  <inkml:trace contextRef="#ctx0" brushRef="#br0" timeOffset="17643.246">11475 922 0,'0'0'0,"112"83"0,-84-55 16,139 84 0,-83-56-16,111 167 15,1-83 1,-29 0-1,-55-56 1,-28-1 0,-56-27-1,27 0 1,-27 0 0,0-28-1,0 28 1,0-28 62,-28 0-31,0 28-32,-28-1 1,0-27 0,-28 28-1,29-28 1,-57 0 0,28 56-1,-28-28 1,-27 0-1,55-1 1,28-27 31,0-28-31,0 28-1,0-28-15,0 28 16,0-28-1,0 28 17,-28-28-17,-27 56 1</inkml:trace>
  <inkml:trace contextRef="#ctx0" brushRef="#br0" timeOffset="19058.645">3043 3240 0,'0'0'0,"0"28"47,0 0-15,28-28-1,56 0-31,-28 0 15,0 0-15,111 28 16,112-28 0,-27 0 15,-1 0-15,56 0-1,0 0 1,140 0-1,-280 0 1,168 0 0,-27 56-1,27-28 1,139 28 0,-250-56-16,222 0 15,57 0 1,-224 0-1,224 0 1,55 0 0,196 0 15,-224 0-15,-83 0-1,0 0 1,-112 27-1,-140 1 1,-83-28 0,-28 0-1,27 56 1,57-56 0,27 0-1,-139 0 1,-28 0-1,0 0 32,0 0-47,84 0 32,-85 0-17,29-28-15</inkml:trace>
  <inkml:trace contextRef="#ctx0" brushRef="#br0" timeOffset="19158.882">13122 3519 0,'0'0'0,"0"-28"15,0-55 1,-56-1-16</inkml:trace>
  <inkml:trace contextRef="#ctx0" brushRef="#br0" timeOffset="22574.05">13178 2514 0,'56'-28'16,"-56"0"0,0 0-16,0-28 15,0 28 1,56-56-1,-56 57-15,28-141 16,-28 56 0,28 56-1,-28-83 17,0-57-17,0 84 1,0 1-1,0 83 1,0-28 0,0 28-1,0 0 1,0 0 15,0 0-15,0 0 109,0 0-110,0 0 17,0 0-32,0 0 15,0 1 1,0-29 0,-112-56-1,-56 28 1,-27 0-1,-112-83 1,-503-1 0,224 29-1,111 55 17,84 84-17,-55 0 1,-141 0-1,-83 0 1,-419 0 0,447 28-1,140 28 1,334-56 0,-27 0-1,-84 0 1,55 0-1,85 55 1,27-55 0,-56 0-1,-27 0 1,-224 0 15,168 0-15,28 0-1,83 0 1,56 28 0,28-28-1,28 0-15,-27 28 16,-1 0 0,28 28-1,-28-28 1,28 0-1,0 0 17,-28 28-17,28 0 1,-55 55 15,27 113-15,0 55-1,28-55 1,0 27 0,0-28-1,-28-27 1,28-28 0,28-29-1,-28 85 1,28-168-1,0-1 1,0-27 0,0 0-1,0 0 235,84-28-250,28 0 16,-56 0-16,55 0 16,29 0-1,614 28 1,-56 56-1,28 0 1,-28 27 0,-28-27-1,335-84 1,-363 0 0,-139 0-1,55 0 1,56 0-1,-55 0 1,-57 0 0,-55 0-1,-56 0 1,-84 0 15,-167 0-31,55 0 16,-83 0-1,-56 28 1,-29-28 0,29 0-1,56 28 1,-56-28 0,0 28-1,-28-28 454,-1 0-469,-27-28 31,0 0-31,0-56 16,0 28-16,0-83 15,0 55 1,0-56 0,0 29-1,0-29 1,0-28 15,84 29-15,-84 27-1,28 28 1,-28-28 0,0 85-1,0-29 1,0 28 0,0-56-1,0 56 1,0 0-1,0-84 1,0 56 0,0 29-1,0-29 1,-56 0 15,0-28-15,-55-56-1,27 84 1,0 1 0,56 27-1,-83 28 1,27 0 0,-112-84-1,57 56 1,-1 0-1,-27-28 1,111 56 0,28 0-16,-167 0 15,-57 0 1,85 0 15,-587 0-15,84 0-16</inkml:trace>
  <inkml:trace contextRef="#ctx0" brushRef="#br0" timeOffset="23995.739">5751 8100 0,'0'0'0,"56"0"16,0 0-16,28 0 15,56 0 1,83 0-1,168 0 1,335 0 0,-196 0-1,-334 0 1,-141 0 125</inkml:trace>
  <inkml:trace contextRef="#ctx0" brushRef="#br0" timeOffset="27671.309">2262 4357 0,'55'0'109,"-27"0"-93,28 0-1,-28 0-15,84 28 16,-1-28 0,1 28-1,28 0 16,-29-28-15,-55 0-16,0 0 16,-28 0-1,56 28 1,-1-28 0,85 0-1,-84 28 1,-1 0-1,1-28 1,0 0 0,28 0-1,55 0 1,-55 56 0,-56-56-16,0 0 15,27 0 16,29 0-15,0 0 0,27 0-1,-55 0 1,56 0 0,-57 0-1,-27 0 1,28 0-1,0 0 1,83 0 0,-111 0-16,56 0 15,-56 0 1,-28 0 0,27 0 15,29 0-16,0 0 1,139 0 0,-167 0-1,28 0 1,0-56 0,-56 56-1,-1 0 1,57 0-1,0 0 1,28 0 0,-29 0-1,-27 0 1,-28 0 0,56 0-1,56 0 16,-57 0-15,85 0 0,-112 0-1,-28 0 1,-1 0 0,1 0-1,84-28 1,0 0-1,-28 28 1,-1 0 0,-55 0-1,0 0 1,28 0 0,56 0-1,27 0 16,-55 0-15,28 0 0,-84 0-1,0 0 1,27 0 0,57 0-1,0 0 1,27 0-1,-83 0 1,-28 0 0,56 0-1,-28 0 1,-28 0 0,0 0-1,27 0 16,1 0 1</inkml:trace>
  <inkml:trace contextRef="#ctx0" brushRef="#br0" timeOffset="29635.129">6701 4665 0,'0'0'0,"-28"0"0,-28 0 15,0 28 1,28-28 0,0 0-1,-55 0 1,-29 0 0,-56 0-1,57 0 1,27 0-1,-28 0 1,28 0 0,29 0-1,-29 0 1,28 0 0,-56-56-1,57 56 1,-1-28 15,0 0-15,28 28-1,-28-28 1,56 0 46,-28 0-62,28 0 16,0 0 0,-56-56-1,56 1 1,0 27 0,0-28-1,0-28 1,0 56 15,0 0-15,0-27-1,0-1 1,0 28 0,0 28-1,0 0 1,0 0-1,56 0 1,-56 0 0,28 28-1,0-28 1,0 0-16,0 28 62,28 0-30,-28 0-17,0 84 1,55-56 0,-83 28-1,0 0 1,56 28-1,-28-28 1,0-28-16,28 27 16,-28-55-1,28 56 32,-29-56-31,1 0 15,0 28 94,-28 0-109,0 0-16,-28 28 47,0-28-32,28 0 1,0 0-1,-55 28 1,55-28 0,-28-28-1,0 27 1,0 29 0,28-28-1,-56 0 1,28 0-1,-28 0 17,0 0-1</inkml:trace>
  <inkml:trace contextRef="#ctx0" brushRef="#br0" timeOffset="30907.706">5416 4525 0,'56'0'32,"0"-56"-17,56 28-15,111 28 16,1-56 15,-85 56-15,308 0-1,307 0 1,-391 0 0,-84 0-1,-140 28 1,113 0-1,-57 0 1,-111 0-16,0-28 16,-1 0-1,-55 28 1,0-28 15,0 0-15,28 0 15,-28 0-15,0 0-1,0 0 32,0 0-31,28 0-1,-29 0 1,1 0 0,0 0-1,28 0 32,0 0-31,-28 0-1,56 0 1,-29 0 0,-27 0-1,0 0 1,0 0 0,0 0-1,56 0 1,-28 0-1,0 0 1,-28 0 0,-1 0-1,1 0 17,0 0-32,28 0 31</inkml:trace>
  <inkml:trace contextRef="#ctx0" brushRef="#br0" timeOffset="31339.139">10079 4525 0,'0'0'0,"28"0"15,0-28 1,28 28 0,0-56-1,55 28 1,85 0 0,111 0-1,-84 28 1,196 0-1,-279 0 1,55 0 0,-83 0-1,-57 0 1</inkml:trace>
  <inkml:trace contextRef="#ctx0" brushRef="#br0" timeOffset="32119.174">10247 4413 0,'0'0'0,"-112"0"16,0 0-16,1 0 15,-113 0 1,29 0-1,-112 0 17,111 0-32,-195 0 15,28 0 1,252 0 0,166 0 124,1 0-140,56 0 16,0 0-16,27 0 15,-55 0-15,195 0 32,56 0-17,168 0 1,-56 0 0,83 0-1,-307 0 1,-111 0-1,-196 0 79,1 0-78,-29 0-16,56 0 15,-56 0-15,-558 0 32,-223 0-32</inkml:trace>
  <inkml:trace contextRef="#ctx0" brushRef="#br0" timeOffset="37247.403">2401 5363 0,'0'-56'31,"0"0"1,28 56-32,0 0 15,0-28-15,28 28 16,27 0 0,85-28-1,-112 28 1,0 0-1,27 0 1,-27 0 0,0 0-1,0 0 1,0 0 0,-28 0-1,0 0 1,0 0-1,27 0 17,1 0-17,28 0 1,-28 0 0,55 28-1,-55-28 1,0 0-1,-28 0 1,0 0 0,28 0-1,0 0 1,55 0 0,-55 0-1,-28 0 1,0 0-1,0 0 32,0 28-31,-28 0 0,28-28 280,28 0-280,-28 0 0,-1 0-1,1 0 1,28 0 0,-28 0-1,28 0 1,28 0-1,-28 0 1,-1 0 0,29 0 15,0 0-15,-28 0-1,-28 0 1,28 0-1,-1 0 1,29 0 0,0 0-1,28 0 1,-29 0 0,-27 0-1,28 0 1,-28 0-1,28 0 17,-29 0-17,1 0 1,56 0 0,-56 0-1,-28 0 16,0 0-15,0 0 0,-1 0-1,1 0 1,28 0 31,-28 0-16,0 0-15,0 0-1,56 0 1,-56 0 0,27 0-1,-27 0 1,28 0-1,56 0 1,28 0 0,-29 0-1,-55 0 32,-28 28-31,0-28-1,0 0-15,0 0 32,0 0-17,0 0 1,-1 0 0,29 0 15,-28 0 0,0 0-15,0 0 46,0 0-62,0 0 16,0 0-1,0 0 1,28 0 0,-29 0 15,1 0-15,56 0-1,-28 0 1,-28 0-1,0 0 1,28 0 0,0 0-1,-29 0 1,29 0 0,-28 0 15,0 0-16,0 0 1,0 0 0,0 0-16,28 0 31,0 0-15,-29 0-1,1 0 16,0 0-15,0 0 0,0 0-1,28 0 1,0 0 0,0 0-1,-28 0 1,0 0-1,-1 0 1,57 0 0,-28 0 15,0 0-15,0 0-1,-28 0 16,0 0 16,-84 0 78,-28 0-125,28 0 16,-28 0-16,56 0 16,1 0-1,-57 0 1,56 0-1,0 0 1,0 0 0,-84 0-1,84 0 1,-27 0 0,-1 0-1,28-28 1,0 0 93,28 0-93,28 28-1,28-28 1,-28 28-16,-1 0 16,113-28-1,-112 28 1,84 0 0,55 0-1,-83 0 1,56 0-1,-85 0 1,-27 0 0,0 0 15,0 0 0,0 0 16</inkml:trace>
  <inkml:trace contextRef="#ctx0" brushRef="#br0" timeOffset="39047.714">9297 4553 0,'0'0'0,"-56"0"16,-27 84 0,-113 83-1,29 1 1,111-84-1,0-28 1,28-28 0,0-1-16,0 1 47</inkml:trace>
  <inkml:trace contextRef="#ctx0" brushRef="#br0" timeOffset="41706.93">9074 5335 0,'28'0'16,"0"0"-16,28-28 15,55 0-15,-83 28 16,28 0 0,28 0-1,0 0 1,55 0 0,-27 0-1,-56 0 1,-28 0-1,27 0 1,1 0 0,28 0-1,-28 0 1,-28 0 15,0 0-15,0 0-16,0 0 31,-1 0-15,85 0-1,-56 0 1,28 0 0,-28 0-1,-1 0 1,29 0-1,56 0 1,-84 0 0,27 0-1,-27 0-15,0 0 32,0 0-17,0 0 1,-28 0-1,28 0 1,83 0 0,-55 0-1,0 0 1,-56 0 0,27 0-1,-27 0 16,56 0-15,28 0 0,-84 0-1,27 0 17,-27 0-17,0 0 1,28 0-1,0 56 1,-28-56 0,56 0-1,-56 0 1,55 0 0,1 0-1,-56 0 1,0 0-1,28 0 1,-28 0 0,55 0-1,-27 0 1,28 0 0,-28 0 15,0 0-16,-28 0 1,55 0 0,-27 0-16,0 0 15,56 0 1,-28 0 0,-29 0-1,1 0 1,0 0-1,112 0 1,-57 0 0,-83 0-1,56-56 17,-56 56-17,0 0 1,28 0-16,-1 0 15,57 0 1,-56 0 0,0 0-1,0 0 1,27 0 0,-27 0-1,0 0 16,28 0-15,-28 0 0,0 0-1,-1 0 32,-27 0-16,0 0-15,28 0 0,28 28-1,-56-28 1,0 0 31,0 0-32,0 0-15,-1 0 32,1 0-32,0 0 437</inkml:trace>
  <inkml:trace contextRef="#ctx0" brushRef="#br0" timeOffset="44343.184">2541 5782 0,'0'0'0,"28"0"0,0 0 16,-1 0-1,1 0 1,84 0-1,-28 0 1,55 0 0,-83 0-16,140 0 15,-29 0 1,-27 0 0,111 0-1,-83 0 1,-29 0-1,29 0 1,-140 0 0,0 0-1,83 0 1,-27 28 15,28-28-15,-29 0-1,1 0 1,-28 0 0,56 0-1,-56 0 1,-1 0 0,-27 0-1,84 0 1,-56 0 15,0 28-15,-28-28-1,0 0 1,-1 0 0,85 0 15,-56 0-16,56 0 1,-57 0 0,-27 0-1,0 0 1,56 28 0,0-28-1,0 0 1,-1 0-1,1 0 1,-28 0 0,0 0-1,28 0 1,27 0 0,-55 28 15,-28-28-31,28 0 15,-28 0 17,0 0-17,139 0 1,-111 0 0,56 0-1,-29 0 1,-55 0-1,28 0 1,0 0 0,28 0-1,-28 0-15,-1 0 16,1 28 0,0-28 30,-28 0-30,0 0-16,0 0 16,28 28-1</inkml:trace>
  <inkml:trace contextRef="#ctx0" brushRef="#br0" timeOffset="47197.085">5975 5977 0,'0'0'15,"-28"0"-15,-28 0 0,28 0 16,0 0 0,0 0-1,0 0 1,-83 0-1,27 0 1,-28-27 0,1 27-1,-1 0 1,56-28 15,-56 28-15,-139-28-1,112 28 1,-29-56 0,0 56-1,85 0 1,-85 0 0,84-56-1,-27 56 1,-1 0-1,56 0 1,28 0-16,0 0 16,-27 0-1,27 0 1,0 0 15,28-28-15,-28 28-1,0 0 1,28-28 31,0 0-16,0 0-15,0 0-16,0-56 15,0 57 1,0-1 0,0-28-1,0 28 1,0-28 15,28 28 110,0 28-126,0 0 1,27 0 0,-27 0 15,112 0-31,55 0 16,57 0 15,-113 0-16,-55 0-15,195 0 16,-55 0 0,-1 0-1,-139 0 1,167 0 0,-56 0-1,1 0 1,27 0-1,29 0 1,-57 0 0,-27 0-1,27 0 1,84 0 15,-139 0-15,-57 0-1,29 0 1,-28 0 0,-56 0-1,56 0 1,-29 0 0,-27 0-1,28 0 16,-28 0-15,56-28 0,-28 0-1,-28 28 1,27 0 46,1 0-46,-28 0 15,0 0 1,0 0-17,56 0 1,-56 0-1,28 0 48,-56 28-1,0 28-46,0-28-16,0 28 16,0 83-1,28-83 1,-1 0-16,-27 0 16,0-28 218,-27-28-234,-57 0 16,0 0-16,-28 0 15,-195 0 1,223 0-1,29 0-15,-113 0 16,-83 0 0,27 0-1,-27 0 1,0 0 15,28 0-15,-1 0-1,-55 0 1,84 0 0,83 0-1,28 0 1,28 0 0,0 0-1,-83 0 1,-1 0-1,29 0 1,-1 0 0,28 0 15,28 0-15,-55 0-1,27 0 1</inkml:trace>
  <inkml:trace contextRef="#ctx0" brushRef="#br0" timeOffset="48091.62">2401 6536 0</inkml:trace>
  <inkml:trace contextRef="#ctx0" brushRef="#br0" timeOffset="53283.063">2485 6452 0,'56'0'0,"0"0"16,-1 0 0,57 0-1,-28 0 1,0 0 0,-57 0-16,1 0 15,28 0 1,84 0-1,27 56 1,-27-28 0,-84 0-1,28 0 1,-57-28 0,57 28-1,-56-28 1,112 0 15,27 0-15,-83 0-1,-28 0 1,0 0 0,0 0-1,27 0 1,-27 0-1,56 0 1,-84 0-16,28 0 16,-28 0-1,27 0 17,1 0-17,0 0 1,-28 0-16,28 0 15,0 0 17,-28-28-17,-1 28 1,1 0 0,28-28-1,0 28 1,28-28-1,-28 28 1,-28 0 0,-28-28 15,28 28 0,-1-28-31,1 28 16,0 0-1,0 0 17,28 0-17,28 0 1,-56 0 0,28 0-1,55 0 1,-83 28-1,0-28 1,28 0 0,0 0-1,0 0 1,-1 0 0,29 0-1,-56 0 1,0 0 15,28 0 0,0 0-15,-28 0 0,27 28-1,29 0 1,0-28-1,-28 0 1,0 0 0,0 0-1,-29 0 1,1 0-16,0 0 16,28-28-1,-28 28 1,28 0-1,-28 0 17,28 0-1,-1 0-15,29 0-1,-28 0 1,0 0-1,-28 0 32,0 0-31,0 0 15,0 0-31,-1 0 16,29 0-1,0 0 1,0 0 15,-28 0-15,28 0 0,0 0-1,-1 0 1,57 0-1,0-56 1,-56 28 0,27 0-1,-55 28 1,0 0-16,0 0 16,56 0-1,0 0 1,-28 0-1,27 0 17,-55 28-17,0-28 1,0 0 0,0 0 15,28 0-16,0 0 1,-1 0 0,1 0-1,56 0 1,-56 0 0,0 0-1,-28 0 1,0 0-1,-1 0 1,29 0 15,0-28-15,-28 0 15,0 28-15,0 0-1,56 0 1,-1 0 0,29 28-1,-28-28 1,-56 0 0,0 0-1,0 0 1,0 0-1,-1-28 1,29 28 15,-28-27 1,28 27-17,-28 0 1,28 0-1,28 0 1,-29 0 0,-27 0-1,0 0 17,28 0-17,56 27 1,-84 1-1,83 0 1,-55 28 15,0-56-15,0 28 0,28-28-1,-1 0 1,1 0-1,-28 0 1,-28 0 0,0 0-1,0 0 1,0 0 0,28 0-1,-29 0 1,113 56-1,-28 28 1,-56-56 15,-1 0-15,1-28 0,28 0-1,56 0 1,-85-28-1,-27 0 1,56 0 31,-56 28-31,0 0-16,28 0 15,28-28 1,-57 28-1,1 0 1,28 0 47,-28 0-48,0 0 16,0 0 48,0 0-64,0 0 1,0 0 15,0 0 32,0 0-48,27-28 1,-27 28-1,28 0 1,-56-28 0,28 28-1,28 0 17</inkml:trace>
  <inkml:trace contextRef="#ctx0" brushRef="#br0" timeOffset="54163.483">6980 7514 0,'-28'28'47,"28"28"-47,0 27 16,0-27-16,0 0 15,0 28 1,0 0 0,0 27-1,0-55 1</inkml:trace>
  <inkml:trace contextRef="#ctx0" brushRef="#br0" timeOffset="55403.787">6952 7625 0,'28'-27'0,"-28"-1"16,56 0 0,0 28-16,111-28 31,1 0-15,55 0-1,-55-28 1,27 28-1,-55 28 1,-113 0 0,1 0-1,28 0 1,-28 0 0,28 28-1,-28 0 1,-28 0 15,0 0-15,28-28-16,-28 28 31,0 28-15,0 27-1,0 1 1,0-56-1,0 28 1,0-28-16,-28 28 16,28-28-1,0 0 1,0 0 0,0 0-1,-28-28 79,0 27-78,0 1 15,-28-28-16,0 0-15,1 28 16,-85 0 0,-27 0-1,-1-28 1,0 0 0,29 0-1,-29 0 1,29 0-1,111 0 1,0 0 31,0 0-31,-28 0-16,0 0 31</inkml:trace>
  <inkml:trace contextRef="#ctx0" brushRef="#br0" timeOffset="58499.981">7650 6536 0,'0'0'0,"28"0"16,-28-28 0,84 28-1,-56 0 1,83 0-1,85 0 1,-29 0 0,1 0-1,-84 0 1,-1 0 0,29 0-1,-28 0 1,27 0-1,-55 0 1,0 0 0,0 0-1,-28 0 17,28 0-17,-28 0 1,0 0-1,27 0 1,-27 0 0,28 0-1,-28 0 32,0 0-16,0 0-15,0 0 0,-28-28-16,28 28 15,28 0 17,-1 0-17,-27 0 1,28 0-1,28 0 1,-28 0 0,55 0-1,113 0 1,-168 0 0,27 0-1,29 0 1,0 0-1,-28 0 1,-57 0-16,85 0 16,-28 0-1,55 0 17,-111 0-17,0 0 1,0 0-1,0 0 1,0 0 15,28 0 251,0 0-267,-28 0 16,0 0-15,0 0 0,-1 0-16,85 0 15,0 0 1,-1 0 15,-27 0-15,-56 0-1,84 0 1,-1 0 0,29 0-1,-28 0 1,-1 0 0,1 0-1,-56 0 1,-28 0-1,56 0 1,-29 0 0,29 0-1,-28 0 17,0 0-17,28 0 1,55 0-1,-27 0 1,0 0 0,-84 0-1</inkml:trace>
  <inkml:trace contextRef="#ctx0" brushRef="#br0" timeOffset="63339.601">2904 7151 0,'28'0'46,"-1"0"-30,1 0-16,0 0 16,28 0-1,-28 0 17,0 0-32,0 0 15,28 0 1,-28 0-1,28 0 1,-1 28 0,-27-28-1,0 0 17,0 0-17,0 0 1,0 0-1,0 0 1,28 0 15,-28 0 16,0 0-31,-1 0-1,1 0 17,0 0-32,0 0 15,0 0 1,28 0 0,-28 0 15,0 0-16,0 0 1,0 0 0,28 0-1,-29 0 1,1 0 0,0 0-16,0 0 31,0 0 0,0 0-15,0 0-16,0 0 15,-28 28 1,56-28 15,-28 0 47,0 0-62,-1 0 0,1 0-1,0 0 1,0 0-1,0 0 1</inkml:trace>
  <inkml:trace contextRef="#ctx0" brushRef="#br0" timeOffset="65203.381">4048 7262 0,'-28'0'15,"1"0"1,-29 0-16,-28 0 15,0 0 1,-28 0 0,29 0-1,27 0 1,-28 0 0,-28 0-1,-55 0 1,27 0 15,1 0-15,111 0 15,28-28 125,0 1-156,28 27 16,28 0-1,-29-28 1,1 0-16,140 28 16,-1 0-1,113 0 1,-29 0 0,-56 0-1,29 0 1,-1-28-1,84 28 1,0 0 0,-223 0-1,84-28 1,-29-28 0,-83 56-16,28 0 15,111 0 16,112 0-15,0 0 0,-167 0-1,56 0 1,-113 0 0,-55 0 15,0 0 234,0 0-218,0 0-31,0 0-16,0 0 16,56 0-16,27 0 15,-55-56 1,-28 56 31</inkml:trace>
  <inkml:trace contextRef="#ctx0" brushRef="#br0" timeOffset="65835.668">7594 6480 0,'0'0'0,"-56"0"0,0 56 15,-83 84 1,-1-28 0,29-1-1,27 1 1,28-84 0,56 0-1,-28 28 16,0-28-15,0 28 0,28-29 15,-28-27-15,28 28-1</inkml:trace>
  <inkml:trace contextRef="#ctx0" brushRef="#br0" timeOffset="67362.899">7147 7123 0,'0'0'0,"56"0"16,-28 0-16,56 0 31,28 0-15,-29 0-1,1 0 1,-28 0 0,28 0-1,27 0 1,-27 0-1,-56 0 1,28 0 0,-28 0-1,28 0 1,-28 0 0,27 0-1,-27 0 1,28 0 15,-28 0-15,0 0-1,28 0 1,28 0 0,-28 0-1,-1 0 1,1 0-1,-28 0 1,0 0 0,28 0-1,28 0 1,27 0 0,29 0-1,-56 0-15,27 0 31,1 0-15,0 0 0,83 0-1,1 0 1,27 0 0,-28 0-1,1 0 1,-84 0-1,-1 0 1,29 0 0,27 0-1,85 0 1,-197 0 0,1 0-1,0 0 1,56 0 15,27 0-15,-83 0-1,28 0 1,-56 0 15,0 0-15,0 0-1,55 0 1,-55 0 0,0 0 31,0 0-16</inkml:trace>
  <inkml:trace contextRef="#ctx0" brushRef="#br0" timeOffset="67924.441">7845 8408 0,'84'0'63,"-28"0"-63,56 0 15</inkml:trace>
  <inkml:trace contextRef="#ctx0" brushRef="#br0" timeOffset="71611.534">5947 8156 0,'0'-28'16,"0"0"15,56 28-15,-28-28-1,0 28 1,55-28-1,1 28 1,28 0 0,-84 0-1,0 0 1,83 0 0,-55 0-1,0 0 1,-28 0-1,28 0 17,0 0-17,27 28 1,-55-28 0,28 0-1,-28 28 16,0-28 1,0 0-1,0 0 0,0 0-15,28 0 15</inkml:trace>
  <inkml:trace contextRef="#ctx0" brushRef="#br0" timeOffset="72315.756">7120 7681 0,'-28'28'15,"28"0"1,0 0 0,0 0-1,0 28 1,0-28-16,0 0 16,0 28-1,0 27 1,0 1-1,0-28 1,0-28 0,0 0 15,0 0-15,28-28 140,-1 0-156</inkml:trace>
  <inkml:trace contextRef="#ctx0" brushRef="#br0" timeOffset="73918.883">7985 7598 0,'0'27'141,"0"29"-110,28-28-31,-28 0 16,0 0 15,0 0-15,0 0-16,0 28 15,0 0 1,0-28 15,0 0-31,0 0 16,0-1-1,0 1 17,0 0-17,0 0 32,0 0 47,0 0-79,0 0 32,0 0-31</inkml:trace>
  <inkml:trace contextRef="#ctx0" brushRef="#br0" timeOffset="75359.181">5947 9804 0,'0'-56'63,"28"56"-32,28-28-31,-28 28 15,0-27-15,-1 27 16,29-28-16,56 28 16,28-28-1,-29 28 17,1 0-17,28 0 1,-1 0-1,-111 0 1,0 0 0,56 0-1,27 0 1,-55 0 0,56 0-1,-84 0 16</inkml:trace>
  <inkml:trace contextRef="#ctx0" brushRef="#br0" timeOffset="76451.438">7231 9665 0,'0'0'0,"-56"0"31,28 0 1,1 0-32,-29 0 15,0 0 1,28 0-1,-28 0 1,28 0 15,0 0-31,0-84 16,0 56 0,1 0-1,-1 0 1,28 0 15,0-28-15,0 28 15,0-56-15,0 29-1,0 27 1,55-28-1,29 0 1,-28 0 0,0 0-1,-28 56 1,0-56 0,0 56-1,0 0 1,27 0-1,-27 0 17,0 0-17,0 28-15,-28 84 32,28 0-17,0-1 1,-28-55-1,0 0 1,0 0 0,0 0-1,0-28 1,0 0 0,0 0-1</inkml:trace>
  <inkml:trace contextRef="#ctx0" brushRef="#br0" timeOffset="78587.789">5891 10475 0,'28'0'125,"56"0"-110,0 0-15,27 0 16,29 0-16,83 0 16,-27 0-1,-57 0 1,-27 0 15,-28 0-15,27 0-1,-55 0 1,0-28 0</inkml:trace>
  <inkml:trace contextRef="#ctx0" brushRef="#br0" timeOffset="79635.708">7845 10056 0,'28'-28'47,"0"28"-16,-28 56-15,0-29-16,0 1 16,0 28-16,0 84 15,0 0 1,0-85 15,0 57-15,0-56-1,-28 28 1,-27-28 0,-57-28-1,56 0 1,28-28 0,0 0 93</inkml:trace>
  <inkml:trace contextRef="#ctx0" brushRef="#br0" timeOffset="80265.762">7482 10698 0,'-27'0'15,"-1"0"1,28 56-16,-56-28 16,56 0-1,-56 0 1,0 28-1,56-28 1,-28-1 0,84-27 109,-28 0-125,56 0 15,-56 0 1,27 28-16,-27 0 31,0-28-15,28 56-1,-56-28 17,0 28-1</inkml:trace>
  <inkml:trace contextRef="#ctx0" brushRef="#br0" timeOffset="82342.804">5919 11257 0,'28'0'47,"28"0"-47,28 0 15,27 0-15,-27 0 16,111 0 0,57 0-1,27 0 1,-140 0-1,-83 0 1,-28 0 62,0 0-62,0 0 62,0 0-78,0 0 16,28 0-16,-28 0 15,27 0-15,1 0 16,-28 28-1,56-28 1,-28 28 0,0-28-1,55 0 1,1 0 15,-28 0-15,-28 0-1,-28 0 1,-1 0 15,1 0-15,0 0-16,28 0 62,-28 0 267,0 0-298,-28-28 109,28-28-124,-28 0 15,0 28-31,28-56 16,-28-28 0,0-83 15,0 83-16,0 56 1,0 28 47,0 0-32</inkml:trace>
  <inkml:trace contextRef="#ctx0" brushRef="#br0" timeOffset="84491.538">5863 12067 0,'56'0'125,"-28"0"-110,0 0-15,56 0 16,-29 0-16,1 0 16,140 0-1,-1 0 1,112 0-1,-195 0 1,167 0 0,-167 0-1</inkml:trace>
  <inkml:trace contextRef="#ctx0" brushRef="#br0" timeOffset="85339.954">7510 10894 0</inkml:trace>
  <inkml:trace contextRef="#ctx0" brushRef="#br0" timeOffset="86019.629">6952 9469 0,'0'-28'219</inkml:trace>
  <inkml:trace contextRef="#ctx0" brushRef="#br0" timeOffset="87539.148">6840 12067 0,'56'0'219,"-28"-28"-203,0 28 30,0 0-30,28-28-16,-28 28 16,28 0-16,-29 0 15,1 0 32,0 0-16</inkml:trace>
  <inkml:trace contextRef="#ctx0" brushRef="#br0" timeOffset="89043.124">7399 12765 0,'0'28'0,"-56"28"16,0 0-1,56-28 1,-56 28 0,28-29-1,-55 1 1,-29 28-1,0-28 1,28 0 0,-55-28-1,-1 0 1,-55 0 0,55 0-1,56-28 1,1-28-1,55 28 17,-28-27-17,56-1 32,0 0-31,0 28-1,0 0 1,0-112 0,0 112-1,0-55 1,0 55 0,84-56-1,-1 0 16,1 56-31,84 0 32,55-28-17,-55 56 1,83 0 0,-139 0-1,-57 0-15,29 0 16,0 0-1,0 28 1,-56 0 0,27 0-1,1 84 17,-56 0-17,28-1 1,-28-83-1,0 0 1,0 0 0,0 0-1,0 0 1</inkml:trace>
  <inkml:trace contextRef="#ctx0" brushRef="#br0" timeOffset="89610.979">7427 12765 0,'0'28'0,"0"0"15,55 0-15,-55 56 16,0-56-16,0 0 16,0 83-1,0-83 1,0 56 0,0-28-1,0-28 1,0 0-1,-27 28 1,-1-56 15,0 0 16,0 0-31,0 0 15,28-28-15</inkml:trace>
  <inkml:trace contextRef="#ctx0" brushRef="#br0" timeOffset="90427.455">7287 12989 0,'28'0'47,"0"27"-47,-28 57 31,0-28-31,28 0 16,-28-28-16,0 28 31,0 0-15,0 27 0,-28-27-1,0-56 1,28 28-1,-28-28 64,28-28-1,28 0-78,-28 0 15,56 1 1,-28 27-16,55-28 16,113-28-1,-29 56 1,-55 0-1,-112 28 48,0 28-47,-28-29-1</inkml:trace>
  <inkml:trace contextRef="#ctx0" brushRef="#br0" timeOffset="91667.96">6170 13519 0,'-28'28'47,"28"0"-32,0 0 48,56-28-63,-28 0 16,28 0-1,56 0-15,223 0 16,893 0-1,-949 0 1,-167 28 0,-84-28 46,0 0-46,-28-28 93,0 0-109,28 0 16,0 28-1,-28-28-15,28-28 16,-28 28-16,55-83 31,-27-57-15,56-27 0,-84-29-1,28 84 1,-28 85-1,0-57 1,0 84 15,0 0-15,0 0 265</inkml:trace>
  <inkml:trace contextRef="#ctx0" brushRef="#br0" timeOffset="93239.788">5835 14273 0,'84'28'78,"-56"-28"-78,84 0 15,27 0-15,-27 0 16,139 0 0,-83 0-1,-85 0 1,-55 0 0</inkml:trace>
  <inkml:trace contextRef="#ctx0" brushRef="#br0" timeOffset="94451.685">7566 13938 0,'0'0'0,"0"-28"16,28 0-1,28 28 1,0 0-1,56 0 1,-1 0 0,85 0-1,-113 0 1,-55 0 0,0 0 46,0 0-62,0 0 31,-28 28-15,28 0 0,-28 0-1,0 56 1,56 0-1,-56 0 1,0-29 0,0 1-1,0-28 1,0 28 0,0 0-16,0 28 15,0 0 1,0-29-1,0-27 1,0 0 0,0 28-1,0-28 17,0 0-17,0 0 110,-84-28-109,28-28-1</inkml:trace>
  <inkml:trace contextRef="#ctx0" brushRef="#br0" timeOffset="94940.914">6924 14273 0,'0'0'0,"0"56"31,0 0-31,0 28 16,0 0 0,0 55-1,0-55 1,0-28-1,-28-56 64,0 0-64,0 0 1</inkml:trace>
  <inkml:trace contextRef="#ctx0" brushRef="#br0" timeOffset="95241.959">6394 14609 0,'0'28'0,"0"27"16,28-27-16,55 56 16,29-28-1,-84-56 1,0 28 0,0-28-1,28 0 1,-1-84-1,-55 28 1,0-28 0</inkml:trace>
  <inkml:trace contextRef="#ctx0" brushRef="#br0" timeOffset="95511.431">7343 14692 0,'0'0'0,"56"0"16</inkml:trace>
  <inkml:trace contextRef="#ctx0" brushRef="#br0" timeOffset="95774.651">7092 14720 0,'0'0'0,"0"28"16,0 0-16,0 0 16,83 84-1,336-28 1,-168-28-1,-139-29 1,-56-27 0,-28 0 15,0 0-31</inkml:trace>
  <inkml:trace contextRef="#ctx0" brushRef="#br0" timeOffset="96714.989">7092 16648 0</inkml:trace>
  <inkml:trace contextRef="#ctx0" brushRef="#br0" timeOffset="98283.694">17869 3966 0,'111'0'31,"-27"0"-15,-28 0-16,139 28 15,112 0-15,29 0 16,-1-28-16,0 28 16,251 28-1,-307-28 1,-223 28-1</inkml:trace>
  <inkml:trace contextRef="#ctx0" brushRef="#br0" timeOffset="102763.93">7287 11285 0,'-28'0'93,"-28"0"-93,28 28 16,0-28-16,-27 0 16,27 0-16,-28 55 15,-84-27 16,29 0-15,-57-28 0,-83 0-1,195 0 1,-84 0 0,1 0-1,27 0 1,28 0-16,-27 0 15,-29-28 1,84 28 0,0-28-1,28 28 1,1 0 0,-1-27 15,0 27-16,28-28 32,0-28-31,-56 28 0,56-28-1,0 28 1,0-28-1,0-28 1,0 28 0,0 1-1,0-1 17,0 28-1,0 0-16,0 0 1,0-28 0,0 28 77,28 28 1,28 0-78,-1 0-1,29 0 1,56 0 0,55 0-1,84 0 1,-195 0 0,56 0-1,-1 0 1,-83 0-1,56 0 1,83 0 0,-111 0-16,112 0 15,-57 0 1,-83 0 0,-28 0 15,0 0 172,0 0-172,-28 28-31,0 28 16,0-28-1,0 0 1,0 0 0,0 28-1,0-1 48,0-27-48,-28 28-15,28-28 32,-28 0-32,28 0 31,-28 28-31,28-28 16,-28 0 62,0 0-47,0-28 0,28 28 16,-28 0 0,-28 0-31,1-28 15,27 55-16,0-55 1,-28 0 0,28 0-1,-28 0 1,28 0 0,-55 0-1,55 0 1,0 0-1,0 0 1,0 0 15</inkml:trace>
  <inkml:trace contextRef="#ctx0" brushRef="#br0" timeOffset="108331.169">18371 5028 0,'28'0'0,"0"0"15,56 0 1,-56 0 0,0 0-1,83 0 1,-55 28 0,56-28-1,0 0 1,-1 0-1,-55 0 1,0 0 0,28 0-1,-56 0 1,55 0 0,1 0-1,0 0 1,-56 0 15,0 0-31,0 0 16,55 0-1,-55 0 1,28 0 0,28 0-1,-28 0 1,27 0-1,-27 0 1,-28 0 0,0 0-1,0 0 1,0 0 0,0 0-16,28 0 31,-28 0 0,0 0 0,0 0 1,-1 0-32,1 0 15,28 0 32,-28 0-16,0 0-15,0 0 0,56 0-1,-56 0 32,0 0-31,-28-28-1,27 0 17,29 28-32,-28 0 31,0 0 0,0 0-15,0 0-1,0 0 1,28 0 0,-28-28-1,0 28 1,-1 0-1,1 0 1,0 0 0,28 0-1,0 0 1,28-56 0,-56 56-1,0 0 1,0 0-1,55 0 1,-27 0 0,-28 0-1,28-56 1,28 56 0,-56 0-1,-1 0 1,29 0-1,-28 0 17,0 0-17,0 0 1,0 0 0,28 0-1,0 0 1,0 0-1,-1 0 1,-27 0 0,28 0 15,-28 0 0,0 0-15,0 0-1,0 0 1,0 0 15,0 0 1,0 0-1,27 0 0,-27 0 32,0 0-48,0 0 32,0 0-31,0 0-1,28-28 1,-28 28 0,0 0-1,0 0 1,0 0-1,-1 0-15,1 0 16,0 0 15,0-28 16,0 28 94,0 0-110,0 0 0,0-28-15,0 28 0,0 0-1,28 0 48,-29 0-48,1 0 1,28 0 0,0 0-1,-28 0 1,28 0-1,0 0 1,0 0 0,-1 0-16,1 0 31,-28 0-15,28 0-1,-28 0 16,0 0 1,0 0-1,0 0 0,0 0 16,27 0-16,-27 0 16</inkml:trace>
  <inkml:trace contextRef="#ctx0" brushRef="#br0" timeOffset="113295.895">24179 4860 0,'27'0'47,"1"0"-31,28 0-1,0 0-15,28 0 16,55 0 15,1 56-15,0-56 0,-85 28-16,1-28 15,56 0 1,-56 28-1,28-28 1,-1 0 0,29 0-1,-56 0 1,0 0 0,-28 0-1,27 0 1,57 0 31,-84 0-32,0 0 1,28 28 0,28-28-1,-57 0-15,1 0 16,0 0-1,56 28 1,-56-28 0,28 0-1,-28 0 1,28 0 0,-29 28-1,29-28 1,-28 0-1,0 0 1,28 0 15,-28 0-15,0 0 0,0 0 15,0 28-16,0-28 1,0 0 0,55 0-1,1 0 1,-28 0 0,-28 0-1,56 0 1,27 0-1,1 0 1,-56 0 0,0 0 15,-1 0-15,29 0-1,-28 0 1,0 0-1,56 0 1,-57 0 0,57 0-1,-56 0 1,56 0 0,-57 0-1,57 0 1,-56 0-1,84 0 1,-57 0 0,29 56 15,-84-56-15,28 0-1,-28 0 1,28 0-1,55 0 1,1 0 0,-28 0-1,-29 0 1,-27 0 0,56 0-1,0 0 1,-28 0-1,-28 0 1,28 0 0,27 0 15,-27 0-15,0 0-1,-28 0 1,84 0-1,-29 0 1,-55 0 0,28 0-1,-28 0 1,0 0 0,0 0 15,0 0-16,0 0 1,27 0 0,-27 0 15,0 0-15,0 0-1,0 0 1,56 0-1,-56 0 1,0 0 0,0 0-1,0 0 1,27 0 0,1 0-1,-28 0 1,28 0-1,-28 0 1,0 0 0,0 0 46,0 0 1,28 0-32,-29-28-15,1 0-1,0 0 1,0 28-16,0-56 15,0 56 1,28-28 0,0-56-1,0 28 17,-56 28-17,0-28 16,28 29 1,-28-1-17,55 0 1,-55 0 0,0 0 15,0 0 0,0 0 0,0 0-15,0 0 0,0-28 15,0 28-16,-28 0 1,-167 28 0,0-83-1,-1 27 1,-83 56 0,56-28-1,-168-28 16,112 56-31,-671-56 16,504 56 0,278 0 15,-55 0-15,-84 0-1,55 0 1,57 0-1,-252 0 1,196 0 0,-252 0-1,308 0-15,-168 0 16,56 0 0,-112 0-1,0 0 1,-28 0-1,29 0 1,194 0 0,-27 0 15,0 0-15,-28 0-1,111 0 1,-474 0-1,391 0 1,-1 0 0,169 0-1,-113 0 1,112 0 0,-167 0-1,-84 0 1,140 0-1,27 0 1,1 0 0,-29 0 15,29 0-15,-1 0-1,84 0 1,56 0-1,-55 0 1,-85 0 0,-55 0-1,111 0 1,28 0 0,28 0-1,1 0 1,-1 0-1,28 28 1,0-28 93,-28 56-77,28-28-17,-28 28 1,56-28 0,0-1-1,-55 1-15,55 0 16,0 0-16,0 28 15,0 0 1,0 0 0,0 0-1,0 55 17,0-27-17,0-28 1,0 0-1,27-28 1,1 28 0,-28-28-1,56 28 1,-28-28 0,0-1-1,28-27 1,0 0-1,-28 0 1,55 0 0,29 0 15,-84 0-15,112 0-1,55-55 1,0 27-1,85-28 1,-1 56 0,-112 0-1,196-56 1,56 56 0,0 0-1,139 0 1,-334 0-1,27 0 1,-28 0 0,84 0-1,-111 0 17,27 0-17,-167 0 1,0 0-1,-28 0 17</inkml:trace>
  <inkml:trace contextRef="#ctx0" brushRef="#br0" timeOffset="117762.957">18120 5810 0,'0'-28'16,"0"0"-16,28 0 15,28 0 1,0 28 0,-1-56-16,1 56 15,0-28 17,56 28-17,27-28 1,-27 0-1,28 28 1,111 0 0,-28 0-1,-27 0 1,55 0 0,-111 0-1,-1 0 1,-55 0-1,139 0 1,-27 0 0,-140 0-1,139 0 17,-139 0-32,195 0 15,-111 0 1,-57 0-1,-27 0 1,0 0 0,0 0-1,0 0 1,55 0 0,-55 0 15,-28 0 31,0 0-46,0 0 15,28 0 47,-28 0-15,0 0-32,0 0 0,0 0-15,0 0-16,27 0 31,-27 0-15,0 0 31,0 0-47,0 0 15,56 0 1,-28 0 0,-28 28-1,-1-28 1,29 0-1,-28 0 1,56 28 0,28-28-1,-56 0-15,-1 0 32,57 0-17,0 0 1,-1 0-1,29 0 1,-84 0 0,28 0-1,-29 0 1,57 0 0,28 0-1,-84 0 1,55 0-1,-83 0-15,28 28 32,56-28-17,-84 0 1,55 0 15,1 0-15,0 28-1,-56-28 1,28 0 0,-1 0-1,-27 0 1,0 0 0,56 0-1,-28 0 1,84 0-1,-113 0 1,85 0 0,0 0-1,-1 0 1,1 0 15,-28 0-15,-28 0-1,0 56 1,-1-56 0,29 0-1,-28 0 1,0 0 0,-28 0-1,0 0 1,0 0-1,27 0 1,1 0 15,-28 0-15,84 0-16,-84 0 31,0 0-15,28 56-1,-29-56 1,1 0 0,0 0-1,28 0 1,-28 0 31,0 0-32,0 0-15,28 0 16,0 0 0,-1 0-1,-27 0 1,0 0 0,0 0 15,0 0-16,56 0 1,-56 0 0,0 0-1,0-28 1,0 28 31,-1-28-32,1 0 1,0 0 15,0 0-15,0 28-16,0-56 31,56-27-15,-56 27-1,28-28 1,-28 56 0,-28-28-1,27 56 1,-27-56 0,0 28 15,0 0-16,0 1 17,0-1-17,-83 28 1,-29 0 0,84 0 15,-84 0-16,57 0 1,-113 0 0,1 0-1,-57 0 1,-83 0 0,167 0-1,1 0 1,-29-56-1,29 28 1,-57 28 0,113-28-1,-85 0 1,-223-28 15,196 28-15,-168-28-1,223 28-15,-111 0 16,28 28 0,-1-28-1,-27 28 1,-56 0 0,83 0-1,1 0 1,0 0-1,-84 0 1,-1 0 0,1 0-1,28 0 1,-56 0 15,84 0-15,-56 0-1,28 0 1,55 0 0,112 0-1,1 0 1,55 0 0,-28 0-1,-27 28 1,55-28-1,-84 56 1,0-56 0,57 56-1,55-56 32,-28 0-31,-28 0-1,28 0 17,56 28-1,-28-28-15,1 0 15,27 56-16,-56-28 1,56 56 0,-56-1-1,56 1 1,0 28 0,0-28 15,0-56-16,0 0 1,0 27 0,0 1-1,0 0 1,0-28 62,0 0 63,56-28-110</inkml:trace>
  <inkml:trace contextRef="#ctx0" brushRef="#br0" timeOffset="120147.544">22168 1955 0,'0'56'31,"0"56"-15,0-56-16,0 0 15,56 27-15,-56-27 16,28 56 0,-28-56-1,0-28 1,0 0-1,0 0 1,0 0 0,28-1-1,-28 1 1,0 0 0,0 28-1,0-28 16</inkml:trace>
  <inkml:trace contextRef="#ctx0" brushRef="#br0" timeOffset="121807.676">22280 2458 0,'0'-56'16,"28"56"-1,0-56-15,0 56 31,0-56-15,27 56 0,-27 0-1,0 0 1,112 0 0,-56 0-1,-56 0-15,27 0 16,-27 0-1,0 28 1,0 28 0,-28 0-1,0 0 1,0-28 15,0 28-15,-28 55 15,0-111-15,0 28-16,-27 0 15,-85 28 1,84-56 0,-28 28-1,1-28 1,55 28-1,28 0 1,-56-28 0</inkml:trace>
  <inkml:trace contextRef="#ctx0" brushRef="#br0" timeOffset="124100.082">6170 11396 0</inkml:trace>
  <inkml:trace contextRef="#ctx0" brushRef="#br0" timeOffset="126851.291">7175 11173 0,'0'28'62,"-28"-28"-30,1 0-17</inkml:trace>
  <inkml:trace contextRef="#ctx0" brushRef="#br0" timeOffset="128243.788">5640 10922 0,'-28'-28'15,"56"-56"1,56 84-16,-29-28 16,29-28-16,28 56 15,195-56 1,-28 56 15,-167 0-31,-140 56 78,-56 0-62,28-28-16,0 28 15,-27 0-15,-1-1 16,-28 29 0,84-84-1,112-28 48,-28 0-48,0-55-15,0 83 16,55 0 0,141-84-1,-169 84 1,-83 28 46,-111 28-62,-1 27 16,0-27 0,-27 0-16,27-28 15,84 0-15,-28 28 16,112-56 62,56-56-62,55-28-16,-83 84 15,56-28 1,139-84 0,-251 112-1,-28 56 32,0 0-31,-56 28-16,-28 0 15,-83 0 1,83-29 0,140-55 77,0 0-93,83-83 16,1 27-16,-112 28 16,83 0-1,-83 28 79,-56 28-78,0 0 46</inkml:trace>
  <inkml:trace contextRef="#ctx0" brushRef="#br0" timeOffset="129659.574">7231 9385 0,'-56'56'79,"56"28"-64,0-28 1,0 0-16,-83 27 15,83 1 1,-56-28 0,28 28-1,-28 28 1,56-84 0,0-1-1,-28 1 1,0 0-1,28 0-15,-28 28 32,0-28-1,28 0 16,0 0-16</inkml:trace>
  <inkml:trace contextRef="#ctx0" brushRef="#br0" timeOffset="131544.845">7259 10251 0,'0'28'15,"0"0"1,0 0 0,-28 0-1,0 28 1,0 0-1,0-56 1,-27 28 0,27-1-1,-28 1 1,0 0 0,0 0-1,0 0 1,-27-28-1,27 0 1,-56 0 0,-83 0 15,83 0-15,56 0-1,0 0 1,28-56-1,-27 56 1,27-28-16,0 0 16,-112 1-1,84-1 1,-55-28 0,27-28-1,28 56 1,-28 0-1,0 0 1,57 28 0,-1-28 31,28 0-1,0 0-46,0 0 16,28 0 0,55-27-1,1-1-15,-28 28 16,139 28 0,-55 0-1,27 0 1,57 0-1,-113 0 1,141 0 0,-85 0 15,-55 28-15,55-28-1,-83 0 1,0 0-1,-28 0 1,0 0 0,-1 0-1,1 28 48,0-28-48,0 0-15,0 0 16,-28 0 0,0 28-1,-28 0 17,0 27-17,0 1 1,0 0-16,0-28 15,-28 56 1,-28-28 0,28 0-1,-56-1 1,0 1 0,1-56-1,-29 28 1,56-28-1,0 0 1,1 0 0,-57 0 15,28 0-15,0 0-1,56 0 1,-27 0 15,-1 0-15,-56 0-1,0 0 1,57 0 0,27 0-1,0 0 32,28-56 16,28 1-48</inkml:trace>
  <inkml:trace contextRef="#ctx0" brushRef="#br0" timeOffset="134027.019">7064 10391 0,'28'0'110,"27"0"-95,-27 0 1,0 0-1,0 0 1,0 0 15,0 0 1,0 28-17,0-28 1,-28 28-1,56 0 1,-28-28 15,0 28-15,-1-1-16,1 1 31,-28 28-15,56 0-1,-28-28 1,0 0 0,-28 0-1,28 0 1,0-28 0,-28 28-1,28-28 1,0 28-1,0 0 1,28 0 31,-56 0 62,0-1-62,27 1-16,-27 0 79,0 0-63,0 0-32,28-28 17,-28 28-1,0 0-16,0 0 17,0 0-17,28-28 1,0 28 46,-28 28 17,0-28-33,0 0-30,28 0 0,-28-1 15,0 1 0,0 28-15,0-28 15,28 0-31,-28 0 16,28 0-1,-28 0 1,0 0 0,0 0-1,28 0 1,-28 0-1,0 28 32,0-29-31,0 1 0,0 0-1,0 0 1,28-28-1,-28 28 1,0 28 0,0-28-1,0 0 1,0 0 15,0 0-15,28-28-1,-28 28 1,0 28 0,0-28 46</inkml:trace>
  <inkml:trace contextRef="#ctx0" brushRef="#br0" timeOffset="135412.078">8097 12179 0,'0'27'218,"0"1"-202,0 0-16,0 0 16,0 0-1,0 0 1,0 28 0,0-28-1,0 0 1,0 0-1,0 28 1,-28-28 15,28-1-15,-28 1 15,0 0-15,28 0-1,-28 0 1,0-28 0,0 0-1,0 0 1,-55 56 0,55-56-1,-28 0 1,28 0-16,0 0 15,-28 0 32,28 0-31,0 0 0,0 0-1,-28 0 1,29 0-1,-1 0 1,-28 0 0,28 0-1,0 0 1,0 0 125,0 0-16,0 0-125,28-28 15,0 0 1,0 0-1,0-28 1,0-27 0,0 55-1,0 0 1,0 0 46,0 0-46</inkml:trace>
  <inkml:trace contextRef="#ctx0" brushRef="#br0" timeOffset="137890.832">7399 12206 0,'0'56'47,"0"0"-31,0 28-16,-28-56 0,28 0 15,-84 84 1,28-57 15,56-27-15,-28-28-1,28 28 1,-28-28 15,28 56 219,0-28-250,28 0 16,0 0 0,28 28-1,0-56 1,-56 28-1,0 0-15,28 0 16,-28 0 15,0-1 32,28-27 62,-28-27-110,0-29-15,0-28 16,0-28 0,0-28-1,0 113-15,28-113 16,-28 112 15,28-56-15,-28 56 15,0 84 157,0-28-173,0 56-15,-28-28 16,28-28-1,-28 55 1,0 1 0,28-56-1,-28 28 1,28 0 46,0-84 142,0-28-189,0 0-15,0 28 16,0-83-1,-56 194 95,56-55-95,-28 0-15,0 56 16,28-112 78,0-28-94,0 0 15,28 0 1,0 29-16,-28-1 16,28 0-1,-28 84 79,0-1-78,0-27-1,0 0-15,0-56 110,0 0-110,0 0 31</inkml:trace>
  <inkml:trace contextRef="#ctx0" brushRef="#br0" timeOffset="141787.638">18092 6620 0,'28'-28'16,"28"28"-1,28 84 1,195-28-1,1145 0 1,446-56 0,-418 0-1,-642-84 1,-754 84 0</inkml:trace>
  <inkml:trace contextRef="#ctx0" brushRef="#br0" timeOffset="145411.546">18455 6899 0,'0'0'0,"112"0"15,-1 0-15,-55 0 32,0 0-17,56-84 1,27 57 0,29 27-1,111-28 1,-84 28-1,-55 0 1,-84 0 0,-28 0-1,28 0 1,-28 0 0,-1 0-1,29 0 1,56 0 15,-56 0-31,0 0 31,-28-28-15,27 0 0,-27 28 15,0 0-31</inkml:trace>
  <inkml:trace contextRef="#ctx0" brushRef="#br0" timeOffset="151243.52">17534 7765 0,'28'0'125,"27"0"-109,-27 0 15,0 0 0,28 0-31,28 0 16,27 0-1,57 0 17,0 28-32,-57-28 31,1 0-15,-84 0-1,0 0 1,28 0-1,-29 0 1,29 0 31,-28 0-16,0 0 0,0 0 1,0 0-17,0 0 1,0 0 15,0 0-15,28 0 46,-28-28-30,-1 28-1,1 0-16,0 0 1,0 0 0,28 0 15,-28 0-15,0 0-1,28 0 1,-28 0-1,27 0 17,-27 0-17,0 0-15,0 0 16,28 0 0,28 0-1,-56 0 1,28 0-1,-1 0 1,-27 0 0,28 0 15,0-28-15,0 28-1,0-28 1,0 28-1,27 0 1,1 0 0,0 0-1,-28 0 1,139 0 0,-111 0-1,0 0 1,-56 0-1,55 0 17,-55 0-32,0 0 31,0 0-15,0 0-1,0 0 16,28 0-15,-28 0 15,0 0 1,-1 0-17,1 0-15,-28 28 16,28-28-1,0 0 1,0 0 0,0 0 31,0 0-16,0 0-16,0 0 1,0 0 0,0 0-1,0 0 1,27 0 0,-27 0-1,56 0 1,-28 0-1,-28 0 17,28 0-17,-28 0 1,55 0 0,-27 56-1,28-56 1,0 0-1,-28 0 1,55 56 0,-83-56-1,84 0 1,-56 0 0,83 0-1,-83 0 1,28 56-1,56-56 1,-57 0 0,29 0 15,28 0-15,-29 0-1,-27 0 1,-28 0-1,28 0 1,-29 0 0,-27 0-1,28 0 1,28 0 0,-28 0-1,-28 0-15,83 0 16,-55 0-1,28 0 17,-28 0-1,-28 0-15,0 0-1,28 0 1,-29 0-1,1 0 1,0 0 0,0 0-1,0 0 1,28 0 0,0 0-1,55 0 1,1 0 15,-84 0-31,28 0 16,0 0-1,-28 0 17,0 0-17,27 0 1,1 0-1,-28 0 1,0 0 15,0 0 438,0 0-469,0 0 16,0 0-16,0 0 15,0 0 1,0 0 0,-1 0-1,1 0-15,28 0 16,28 0-1,0 0 1,-56 0 0,55 0 15,-27 0-15,0-28-1,0 28 1,-28 0-1,28 0 1,0-28 0,-29 28-1,1 0 1,28 0 0,-28 0-1,28 0 16,-28 0-15,0 0 0,28 0-16,-1 0 15,29 0 17,-28 0-17,0 0 1,-28 0-1,0 0 1,0 0 0,28-28-1,27 28 1,-55 0 0,56 0-1,-28 0 1,55 0-1,-27 0 1,0 0 0,-28 0-1,28 0 17,-29 0-17,1 0-15,56 0 16,0 0-1,-1 0 1,-27 0 0,0 0-1,-56 0 1,56 0 0,-29 0-1,1 0 1,56-28-1,-56 28 1,55 0 0,-55 0 15,0 0-15,0 0-1,-28 0 1,28 0-1,0 0 1,-1 0 0,-27 0-1,28 0 1,0 0 15</inkml:trace>
  <inkml:trace contextRef="#ctx0" brushRef="#br0" timeOffset="152819.786">26496 7765 0,'0'0'0,"-56"28"0,28-28 16,0 0-16,0 0 15,-28 56 1,1-56 0,-29 56-1,28-56 1,-28 0 15,0 0-15,1 0-1,55 0 1,-84 56 0,28-56-1,1 28 1,-1-28 0,56 0-1,-168 28 1,57-28-1,-57 0 1,57 0 0,83 0-1,28 0 17,0 0-17,0 0 1,-56-56-1,1 28 1,27 0 0,28-28-1,0 56 1,28-112 0,0 56-16,0-27 15,0-1 1,0 28-1,0-28 1,0 28 0,0-28-1,56 29 1,-56-29 15,0 56-15,56-28-1,-56 28 17,28 0 124,0 28-125,-1 0-15,1 0-1,0 0-15,0 0 16,0 0 0,0 0-1,0 0 1</inkml:trace>
  <inkml:trace contextRef="#ctx0" brushRef="#br0" timeOffset="154319.506">25212 7793 0,'0'56'62,"-56"-28"-46,28 0 0,0-28-16,-28 0 31,0 0 0,0-56-15,28 0-1,-27-139 1,55 55 0,-28 56-1,28 0-15,0 1 16,0 27 0,0-28-1,0 56 1,28-56-1,27 28 32,1 56-15,-28-56-17,0 56 1,28 0-1,28 0 1,-28 0 0,-29 0-16,113 0 15,-28 56 1,27 0 0,29-28-1,-56 0 1,-85-28-1,1 0 1,0 0 31,0 0 0,0 0 31,0 28-78,-28 0 16,0 28-1,0-28-15,0 28 16,-56 55-1,56 57 1,-84 83 0,1-27-1,55-141 1,28-27 0,-28 0 15</inkml:trace>
  <inkml:trace contextRef="#ctx0" brushRef="#br0" timeOffset="155556.32">26161 1369 0,'0'28'63,"56"83"-48,-56-55-15</inkml:trace>
  <inkml:trace contextRef="#ctx0" brushRef="#br0" timeOffset="155864.391">26245 2179 0,'0'28'0,"0"0"0,0 27 16,0-27 0,0 56-1,0-28 1,0 28 0,0 55-1,0-27 1,0-56-1,0-28 1</inkml:trace>
  <inkml:trace contextRef="#ctx0" brushRef="#br0" timeOffset="156531.707">26859 2039 0,'0'0'0,"0"-28"16,0 0-1,0-28 1,0 0 0,0 28-16,-140-83 31,-83-29-16,-1 56 1,169 56 0,27 28-1,0 0 63,28 56-78,0 28 16,0 0-16,0 28 16,0-1-16,0 57 15,0-1 1,56 1 0,-56-84 15,0-28-16,28-28 1</inkml:trace>
  <inkml:trace contextRef="#ctx0" brushRef="#br0" timeOffset="156922.78">26161 2402 0,'0'-28'16,"28"0"-16,0 28 15,27-28 1,85 28 0,0 0-1,-112 0 1,27 0 0,1 0-1,-28 0 1,28 0-1,28 0 1,27 0 0</inkml:trace>
  <inkml:trace contextRef="#ctx0" brushRef="#br0" timeOffset="157651.833">25686 1480 0,'-28'0'94</inkml:trace>
  <inkml:trace contextRef="#ctx0" brushRef="#br0" timeOffset="158026.907">25574 1899 0,'0'28'15,"0"0"-15,0 0 16,0 0-16,0 28 15,0 0 1,0 0 0,0 0-1,28-29 1,-28 1-16,28 56 31,-28-56 0,0 0-15,28 0 0</inkml:trace>
  <inkml:trace contextRef="#ctx0" brushRef="#br0" timeOffset="158579.428">24793 1089 0,'-28'0'15,"28"84"-15,0 0 16,0-28-16,0 195 16,0 140 15,0 308-16,0-644 1,28 85 0,-28-84-1,0-28 1</inkml:trace>
  <inkml:trace contextRef="#ctx0" brushRef="#br0" timeOffset="165619.615">24541 1089 0,'56'0'47,"84"0"-47,0 0 15,-57 0-15,29 0 16,55 0-16,29 0 16,279 0-1,-224 0 1,168 0-1,-168 0 1,-84 0 0,-111 0-1,-28 0 48,0 28-32,-28 28-15,28 0-16,28 167 15,-56-55 1,0 111 0,0 84-1,0 56 16,28-167-15,0-57 0,0-55-1,-28-84 1,28-56 93,-56 0-15,-28 0-94,-28 0 16,-28-28-16,-55 28 15,-1 0 1,-223 0 0,28 0-1,308 0-15,-113 0 16,56 28-1,-139 28 1,84 0 0,111-56-1,28 28 1,0-28 62,0 0-78,-28 55 31,0-55-15,1 0 0,27 56 46,28-84 188,0-28-234,0 29-16,0-29 15,0 0-15,0-28 16,0-167 0,0 27 15,0 57-16,0-1 1,0 0 0,0-83-1,0 167 1,0-83 0,0 55-1,0-28 1,0 28-1,0 85-15,0-57 16,0 28 0,0 28-1,0-28 17,0 28-1,0 0-16,0-28 298,28 56-297,27 0-16,1 0 15,28 0-15,-28 0 16,139-56-1,1 56 1,27 0 0,-83 0-1,27 0 1,1 0 0,-85 0-1,-27 0 16,28 0-15,-56 0-16,28 0 16,0 0 15,-1 0-15,1 0-1,-28 0 63,28 0 0,-28 0-62,56 0 0,-56 0-1,27 28 1,1 0 15,-28-28-15,0 28-16,0-28 15,-28 28 1,28-28 0,-28 28 31,0 0-16,0 0-16,0 0 1,0 28 0,0 0-1,28-28 1,-28 27 0,0-27-1,28 28 1,-28 0-1,0 0-15,0 56 16,0 55 0,0-27-1,0-28 1,0 55 0,0 29-1,0-1 1,0 29 15,0-57-15,0-55-1,0 0 1,0-84-16,0 0 16,0 0-1,-84 28 266,56-56-265,-56 0-16,1 0 16,-1 0-16,0 0 15,-167 0 1,-84 0 0,223 0-1,28 0-15,1 0 16,-1 0-1,-56 0 17,1 0-17,27 0 1,56 0 78,28 0-32,0 0-46,0 0-16,0 0 15,1 0 1,-29 0 140,28 0-93,-28-28-48,28 0 1,0 0 31,0 0-31,-28 0 15,56 0-31,0 0 15,0 0 1,-55-56 0,55 56-1,0 0 1,0 0 0,0-83-1,0-1 1,0-28 15,0-111-15,0 139-1,0 1 1,0 55 0,27-56-1,1-28 1,-28 56-1,56 1 1,-28-1 0,-28 28-1,0 0 1,0 28 0,0-28-1,28-27 1,-28 55 109,0-28-78,0 28-16,0 0-15,0 0-16,0 0 15,0 0 1,0 0-16,0 0 31,0 0 0,-28 28 126,28-28-142,28 0-15,56 0 16,55-27-16,85 27 15,-57 28 1,112 0 15,-27 0-15,27 0 0,-139 0-1,-113 0-15,29 0 31,0 0-15,56 0 0,-84 0 109,-28 28-110,28 0 1,-28-1 0,55 1-1,-55 0 1,0 28-1,56 28 1,-28-28 0,0-28-1,0 28 1,0 0 0,-28-1-1,0 1 1,28 28-1,-28 56 1,0-29 15,0 57-15,0 56 0,0-29-1,0 56 1,0 29-1,0-113 1,0-55 0,0 28-1,-28-112 1,28 0 0,-28-28 124,28 28-140,0-1 16,-56-27-1,28 56 1,0-56 0,-27 28-1,-85 0 1,-167 28 0,83-56-1,1 0 1,0 0-1,-56 0 1,27 0 15,-27 0-15,-28 0 0,28-28-1,223 0 1,28 0-1,28 0 95,0 0-16,0 0-63,0 1-16,28-1 1,0 28 0,0-56-1,-28 28 1,28 0-16,-28 0 16,28-28-1,27-84 1,1 1-1,28-85 1,-84 57 15,84-29-15,-28 29 0,-56 27-1,0 56 1,0 0-1,56 1 1,-56-1 0,0 0-1,0 0 1,0-28 0,0 84-16,0-55 15,0-1 1,0 28-1,0 28 1,0 0 31,0-28 0</inkml:trace>
  <inkml:trace contextRef="#ctx0" brushRef="#br0" timeOffset="166219.058">27501 1508 0,'56'0'15,"-28"28"1,0-28 0,111 56-1,140 0 1,56 28-1,-111 55 1,27 1 0,-139-28-1,-56-28 1,-28-1 0</inkml:trace>
  <inkml:trace contextRef="#ctx0" brushRef="#br0" timeOffset="166602.742">29064 1899 0,'0'28'31,"0"28"-31,0 28 16,0-28-16,0 0 15,0 27-15,0 1 16,-55 56 0,-29-56 15,-28 0-15,56-29-1</inkml:trace>
  <inkml:trace contextRef="#ctx0" brushRef="#br0" timeOffset="167725.946">29455 2430 0,'56'0'16,"0"0"-1,28 0-15,27 0 16,-27 0 0,167 0-1,-111 0 1,-112 0 15,0 0 0,0 0-31,-28-56 16,-28 0 0,-56-55-1,-111 55 1,111 0-16,-28 56 15,1 0 1,55 0 0,0 0 15,-56 56-15,29 139-1,27-111 1,56 84-1,0-57 1,0 1 0,0-56-1,139-28 1,-27-28 0,-28 0-1,-28-28 1,-1-28-1,57-56 1</inkml:trace>
  <inkml:trace contextRef="#ctx0" brushRef="#br0" timeOffset="168154.937">30544 1257 0,'0'56'16,"0"55"0,0 29-16,0 28 15,0-112 1,0 223 0,0 168-1,28-168 1,0-251-1,-28-56 48,28-28-63</inkml:trace>
  <inkml:trace contextRef="#ctx0" brushRef="#br0" timeOffset="168792.181">31103 1983 0,'0'0'0,"-112"0"0,56 0 16,-28 0 0,28 0-1,56 28 1,0 0-16,0 112 15,0-1 1,168 29 0,27-28 15,-55-85-15,-112-55-1,0 0 1,-28 28 31,-28 0-47,0-28 15,-112 0 1,29 28 0,27 28-16,-28-56 15,56 0 1,1 0-1,27 0 1,-56-28 0,84-28-1,0-83 17,0 83-32</inkml:trace>
  <inkml:trace contextRef="#ctx0" brushRef="#br0" timeOffset="169108.822">30935 2207 0,'0'0'0,"84"0"0,28 0 15,83 0 1,-83 0-1,-57 0-15,-27 0 16,-28-28 0,56 0 15,84-28-15,-56 0-1,27-28 1,-83 84-1,0-84 1,-28 56-16</inkml:trace>
  <inkml:trace contextRef="#ctx0" brushRef="#br0" timeOffset="169508.437">31466 1648 0,'0'0'15,"-56"28"-15,-28 56 0,84-28 16,-56 83 0,56 29 15,0-84-31,0 139 16,28-83-1,28-112 1,83 28-1,29-29 1,27 1 0,-27 0-1,-112-28 1,-28 0 0,0 0-1,0 0 1,-1-28-1,1-27 1</inkml:trace>
  <inkml:trace contextRef="#ctx0" brushRef="#br0" timeOffset="170354.992">31661 1927 0,'28'0'63,"28"0"-63,55 0 15,-27 0-15,28-28 16,0-28 0,-57 56-1,-27-55 1,0 27 15,0-28-15,-28 28-1,0-28 1,0 0 15,-28 28-15,-83 28-1,55 0-15,-56 0 16,-55 0 0,-1 84-1,-139 56 1,223-84 0,-83 27-1,111-27 1,56-28-1</inkml:trace>
  <inkml:trace contextRef="#ctx0" brushRef="#br0" timeOffset="171140.768">27920 3547 0,'84'0'16,"-1"-56"-1,29 29-15,-28 27 16,55-28-16,364 28 31,251 0-15,-56 0-1,-196 0 1,-250 0 0,27 0-1,56-56 1,-196 28 0,-83 0 46,0 0-46,-28 0-1,0 0 1,28-28 0,0 28-1,27-167 1,1 55-1,0-167 1,-28 28 0,0 55-1,-56 1 1</inkml:trace>
  <inkml:trace contextRef="#ctx0" brushRef="#br0" timeOffset="174362.755">32527 1201 0,'0'0'0,"-28"-28"16,-28 28-1,0 0 1,-28-28-1,-55 28 1,-1 0 0,28 0-1,56 0 1,29 0 0,-1 0-1,-56 0 1,-56 0-1,-27 0 1,27 0-16,-55 0 16,-1 0-1,1 0 17,-56 0-17,-280 0 1,168 0-1,196 0 1,139 0 0,-28 0-1,0 0 1,-56 28 0,1 0-1,83-28 1,-28 28 31,56 0-32,-56 0-15,-28 28 16,28 0 15,-27 111-15,55-27-1,-28 55 1,28 57 0,28-113-1,-56 225 1,0-85 0,56-56-1,0-111 1,0-56-1,0 0 1,0 0 0,0-28-1,0-1 1,0 1 15,0 0-15,28-28 93,0 0-46,0 0-48,28-28 1,0 28 0,28-28-1,55 28-15,84 0 16,-55 0-1,195 0 1,363 0 0,-112-55-1,-195-1 1,-224-28 0,-111 84-1,28-56 1,-28 0-1,-1 56 1,85-56 0,-112 28-1,-28 28 1,-1 0 15,-27-28-15,28 28-1,56-55 1,-56-1 15,0 56-15,28-56 0,-28 28-1,0 28 1,0-84-1,-28 56 1,55-28 15,-55 28-15,0 1-16,56-57 31,-28-56-15,28-55-1,-56 27 1,56 0 0,-56-83-1,0 195 1,0-28-16,-28-27 16,0 55-1,-28-28 1,28 56-1,0 0 1,-27-28 0,27 28-1,-84 28 1,0 0 15,1 0-15,-1 0-1,-195 0 1,0 0 0,-224 0-1,-55 0 1,55 0 0,85 0-1,222 0 1,113 0-1,83 0 1,0 0 47,0 28 62,28 0-125,-28 56 15,28-28-15,0 28 16,0 27-16,-28 57 15,-28 111 1,28-55 0,-83 83-1,27-167-15,0 195 16,0-224 0,84-83 15,0 0 0,0 0 125,-28 0-156,28 0 16,0 0 0,0 28 77,0-28-77,0 0 0,0 0-16,0 28 15,28-56 1,168 0-1,-1 0 1,29 0 0,27 0-1,84 0 1,-28 0 0,196 0 15,-85 0-16,-111 0 1,-27 0 0,222-56-1,-251 56 1,-195 0 0</inkml:trace>
  <inkml:trace contextRef="#ctx0" brushRef="#br0" timeOffset="176826.825">6449 8240 0,'56'-28'15,"-28"28"-15,84 0 16,139-56-1,0 56 1,140-56 0,140-27-1,-447 55 1,-29 28 0,-27 0 30,0 0-14,0-28 218,-28 0-219,0-28-15,0 28-1,0-28 1,0 28-1,0-28 1,0 28 15,-28 28-15,0 0 0,0 0-1,-55 0 1,-1 0-16,-56 0 15,29 28 1,27-28 0,56 0-1,-28 28 1,28-28 31,-28 56-32,-27-56 1,55 56 0,0-56 140,-28 0-140,28 56 15,0-56-16,0 28 17,0-28 61,0 0-93,0 28 16,-27 28 0,27-1-16,28 29 15,-28 28 1,28 0 0,0-84-16,0 27 31</inkml:trace>
  <inkml:trace contextRef="#ctx0" brushRef="#br0" timeOffset="178884.369">6254 9609 0,'-28'0'47,"0"0"-31,0 0 15,0 0-31,-27 0 31,27 0-15,-28-28-16,28 0 31,0 28-15,-28-28-1,56-28 63,-28 28-62,28 0 0,0 0-1,0 0 1,0 0 15,-28 28-31,-28 0 110,28 0 46,28 56-125,0 0-15,0 0-16,0 28 15,-55 28 1,-113 111 0,29 0-1,-1 1 1,84-1-1,28-83-15,28 56 16,0 111 0,28-56-1,-28-83 1,0-1 0,0 1-1,0-84 1,0 28 15,-28-1-15,28-27-1,0 28 1,-28 83 0,28-139-16,0 196 15,0-57 1,0-27-1,56 83 1,-28-167 0,-28 0-1,0 27 1,0 1 0,0 0-1,0-28 1,0-1 15,0 1-15,0 28-1,0 0 1,0-1 0,112 113-1,-84-112 1,55-1-1,-27-27 1,-56 0 0,28-28-1,-28 0 1,56 27 0,-56-27-1,56-28 16,-28 28-15,28 28 15,55-56-15,1 0 0,-28-28-1,-28 56 1,-29-56 31,1 28-32,-28 27 32,56-55 16,-56-27-48,0-1-15</inkml:trace>
  <inkml:trace contextRef="#ctx0" brushRef="#br0" timeOffset="181707.507">17534 8994 0,'-28'-28'46,"56"0"-46,55 28 16,29-56 0,0 29-1,251-1 1,391 28 0,111-28-1,84-28 1,-83 56-1,-57 0 1,-27 0 0,-84 0-1,-56 0 1,-139 0 0,-84 0-1,-84 0 1,-28 0-1,-195 0 1,83 0 0,84 0-1,-28 0 1,57 0 0,-85 0-1,56-28 1,-223 28 15,28 0-15,-28 0-1,27 0 1,-55 0 0,0 0-1,0 0 1,0-28-1,56 28 17,27 0-17,1 0 1,-84 0 0,28 0-1,0 0 1,28 0-1,-57 0 1,29 0-16,-28 0 16,0 0-16,0 0 31,56 0-15,27 0-1,1 0 1,-84 0-1,28 0 17,0 0-17,-28 0 1,0 0 0,27 0-1,1 0 1,-28 0 15,0 0-15,28 0-16,0 0 31,0 0-31,-1 0 16,-27 0 15,28 0 0,-28 0-15,84 0-1,-1 0 1,-55 0 0,-28 0 15</inkml:trace>
  <inkml:trace contextRef="#ctx0" brushRef="#br0" timeOffset="185090.933">18455 8827 0,'0'0'0,"56"0"0,-28 0 15,28 0-15,55 0 16,29-28 15,83-28-15,-83 56-16,111-56 16,-55 56-1,-57 0 1,-83 0-1,-28 0 1,0 0 47</inkml:trace>
  <inkml:trace contextRef="#ctx0" brushRef="#br0" timeOffset="185930.962">25435 7849 0</inkml:trace>
  <inkml:trace contextRef="#ctx0" brushRef="#br0" timeOffset="187811.573">17087 7877 0,'28'0'32,"28"0"-17,-1-28-15,1 28 16,28-28-16,0 28 16,223 0-1,0 0 1,279 0-1,-27 0 1,-29 0 0,-83-28 15,-112 28-15,-28 0-1,84 0 1,84 0-1,55 0 1,-27 0 0,111 0-1,-391 0 1,1 0 0,-1 0-1,56 0 1,28 0-1,-111 0 1,-112 0 0,-1 0-1,-27 0 17,28 0-17,28 0 1,-29 0-16,1 0 15,-28 0 1,0 0 0,0 0-1,27 0 1,57 0 0,27 0-1,-55 0 1,-84 0-1,0 0 1,28 0 15,0 0 1,-28 0-17</inkml:trace>
  <inkml:trace contextRef="#ctx0" brushRef="#br0" timeOffset="188627.61">26217 7653 0,'0'-28'31,"55"28"-15,-27 0 0,0 56-1,0-56-15,0 28 32,-28 0 30,0 0-15,0 0-31,0 28-16,0-28 15,0 0-15,-28 0 16,-28 0-1,28 0 1,1 0 0,-1-1 15</inkml:trace>
  <inkml:trace contextRef="#ctx0" brushRef="#br0" timeOffset="189315.729">26635 7207 0,'-27'27'16,"27"29"0,0 0-16,0 84 31,0-28-15,0-29-1,0-27 1,0 0-1,0-28 1</inkml:trace>
  <inkml:trace contextRef="#ctx0" brushRef="#br0" timeOffset="190618.733">26552 7262 0,'0'-28'47,"28"28"-47,27 0 15,29 0-15,56 0 16,-84 0-16,223 0 31,195 0-15,-166 0-1,-141 0 1,-27 0 0,-1 0-1,-55 0 1,56 0 0,-1 0-1,-83-27 1,-56 54 156,0 29-157,56 0-15,-56-28 16,0 0-16,0 0 16,0 84-1,0-84 1,0 0-1,0-1 1,28 1 0,-56 28 156,0-56-172,0 0 15,-28 0-15,28 0 16,-55 0-16,-113 56 15,-55-56 1,28 0 0,-57 0-1,-306 0 1,223 0 15,168 0-15,111-28-1,56 28 1,0 0 0,0 0-1,-28 0 1</inkml:trace>
  <inkml:trace contextRef="#ctx0" brushRef="#br0" timeOffset="192962.569">23201 8659 0,'56'0'16,"0"0"-1,0 0-15,83 0 16,-27 0 0,139 0-1,1 0 1,194 0-16,252 0 16,-251 0-1,-335 0 1,-56-28 15,-1 28 0,-27 0-15</inkml:trace>
  <inkml:trace contextRef="#ctx0" brushRef="#br0" timeOffset="193770.871">23341 8743 0,'0'0'0,"-112"0"0,1 0 16,-57 0-16,-139 0 16,56 0 15,111 0-16,-111 56 1,223-56 0,-84 0-1,0 0 1,29 0 0,55 0-1,0 0 48</inkml:trace>
  <inkml:trace contextRef="#ctx0" brushRef="#br0" timeOffset="194690.9">18874 8659 0,'0'-28'78,"28"0"-62,0 28 0,0 0-16,27-28 15,1 28-15,112-28 16,-29 28 0,113 0-1,138 0 16,-27 0-15,28 0 0,-251-28-1,-112 28 1,28-28 0</inkml:trace>
  <inkml:trace contextRef="#ctx0" brushRef="#br0" timeOffset="196019.698">25965 8687 0,'-28'0'63,"84"0"-63,84 0 15,-28 0-15,-57 0 16,253 0 0,250 0-1,-56 0 1,29 0 0,-168 0 15,-168 0-31,140 0 15,-223 0 1,-28 0 0,-56 0 140,0 0-140,28 0-16,-29 0 15,29 0 1,-28 0-1,0 0 1,0 0 15,28 0-15</inkml:trace>
  <inkml:trace contextRef="#ctx0" brushRef="#br0" timeOffset="196431.763">30740 8240 0,'-28'28'15,"-84"112"1,-28-57-16,-83 85 15,56-56 1,-1-1 0,112-83-1,28 0 1</inkml:trace>
  <inkml:trace contextRef="#ctx0" brushRef="#br0" timeOffset="196812.008">29958 8296 0,'28'56'16,"0"-28"-16,0 139 16,55-83-16,1 112 31,28-1-16,-28-83 1,-84-84-16,28 0 16,-1-28 15</inkml:trace>
  <inkml:trace contextRef="#ctx0" brushRef="#br0" timeOffset="198370.723">17785 9665 0,'28'0'15,"28"0"17,-1 0-32,1-28 15,112 0 1,55 28 0,56-28-1,391 28 1,-27-56-1,-85 56 1,-28 0 0,-278 0-16,55 0 15,586 0 1,-306 0 0,-1 0 15,-111 0-31,-112 0 31,-168 0-15,-55 0-1,27 0 1,-55 0 0</inkml:trace>
  <inkml:trace contextRef="#ctx0" brushRef="#br0" timeOffset="199427.75">8208 10391 0</inkml:trace>
  <inkml:trace contextRef="#ctx0" brushRef="#br0" timeOffset="201179.486">7873 16424 0,'0'0'0,"0"28"16,-28 0-1,28 0-15,-55 56 16,-1-28 15,-56 28-15,-28-29 0,1-27-1,-1 28 1,-27-56-1,-1 0 1,57 0-16,-169 0 16,85 0-1,0 0 1,27 0 0,28 0-1,1 0 1,27 0-1,0 0 17,85 0-17,-1 0 1,28-56 15,28 0-15,27 29-1,57-29 1,83 28 0,1 28-1,111 0 1,28 0 0,-28 0-1,-83 0 1,27 0-1,-167 0 17,-57 0 30,-27 28-46,0 0-1,0 0-15,0-1 16,-55 1 0,27 0-1</inkml:trace>
  <inkml:trace contextRef="#ctx0" brushRef="#br0" timeOffset="202361.108">7957 9274 0,'0'0'0,"-167"27"0,-1-27 15,-502 0 1,112 0 0,55 0-1,280 0 1,83 0-1,84 0 1,0 0 0,1 0-1,-1 0 1,56-27 0,0-29-1,0 0 1,84-28-1,83-28 1,140-55 0,-56 139-1,336 0 1,55 28 0,-335 28-1,-279-28 1,-28 28 15,0 28-15,0-29-1,0 1 1,0 28 0,0 28-1,-28-56 1,0 0-1,28 0 1</inkml:trace>
  <inkml:trace contextRef="#ctx0" brushRef="#br0" timeOffset="203410.418">8962 8994 0,'0'0'0,"307"56"15,-27-28-15,55 28 16,0-28-1,335 111 1,-196 29 0,-306-112-16,-56 0 15,-85-28 1,1 0 0,0 0-1,0 27 1,-28 57-1,0 167 1,0-223 15,0 252-15,0 139 0,-28 223-1,-111 391 1,55-474-1,28-84 1,0-56 0,56-112-1,-56-56 1,56-167 0,0-56-1,0 0 16,0-28 1,-55 27-17,27-27 1,28 0 0,0 56-1,0-28 1,0 0-1,0 83 1,0 29 0,0-28-1,0-29 1,0 1 0,0-28-1,0-56 1,0 0-1,0 0-15,-28 0 32,28 0-1,-56 0-15,28 0-1,-28-28 1,-139 55-1,-392-55 1,-641 0 0,307 0-1,474 0 1,391-28 0</inkml:trace>
  <inkml:trace contextRef="#ctx0" brushRef="#br0" timeOffset="206954.719">17980 10642 0,'0'0'0,"112"0"16,0 0-16,27 0 16,1 0-1,55 0 1,-55 0-1,0 0 1,55 0 0,0 0 15,-83 0-15,0 0-1,-56 0 1,-1 0-1,29 0 1,56 28 0,27 0-1,-83-28 1,28 0 0,-28 0-1,27 28 1,57-28-1,-29 28 1,1-28 0,-1 0-1,1 0 17,-112 0-17,56 0 1,27 0-1,29 0 1,-28 0 0,-1 0-1,-27 0 1,-28 0 0,84 0-1,-1 0 1,1 0-1,-29 0 1,-27 0 0,-56 0-1,0 0 17,0 0-17,28-56 1</inkml:trace>
  <inkml:trace contextRef="#ctx0" brushRef="#br0" timeOffset="207524.881">21275 10698 0,'-28'-28'62,"28"0"-46,28 0 0,56 28-16,27 0 15,-55 0-15,56 0 16</inkml:trace>
  <inkml:trace contextRef="#ctx0" brushRef="#br0" timeOffset="208027.104">23006 10614 0</inkml:trace>
  <inkml:trace contextRef="#ctx0" brushRef="#br0" timeOffset="209867.253">16836 11452 0,'0'0'0,"28"0"0,-1 0 16,1 0-16,168 0 15,27 0 1,224 28 15,223 28-15,168 0-1,223-56 1,-56 0 0,56 0-1,-838 0 1,28 0 0,-111 0-1,-84 0 1,-1 0-1,-27 0 1</inkml:trace>
  <inkml:trace contextRef="#ctx0" brushRef="#br0" timeOffset="211612.49">13429 10503 0</inkml:trace>
  <inkml:trace contextRef="#ctx0" brushRef="#br0" timeOffset="211883.701">13429 10838 0,'0'28'0,"0"0"15,0 0 1,0-1 15</inkml:trace>
  <inkml:trace contextRef="#ctx0" brushRef="#br0" timeOffset="212272.255">13262 10167 0,'0'28'16,"0"56"-16,0 84 15,28 27 1,-28 85 0,28 27-1,-28-223 1,0-29-1,0-27 17,56-111-1</inkml:trace>
  <inkml:trace contextRef="#ctx0" brushRef="#br0" timeOffset="213315.42">13290 10279 0,'167'0'62,"-27"0"-46,-84 0-16,55 0 15,699 0 1,167 0 0,-781 0 15,-168 0 63,-28 56-63,0 28-31,56 83 15,-56-111-15,0 140 16,0 27 0,27-55-1,29-56 1,-28-57 0,-28-27 46,-28 28-46,-55-28-1,-1-28 1,0 0 0,-167 0-1,83 0-15,29 0 16,-85 0-1,1 0 1,111 28 0,-27-28-1,-29 0 1,56 0 0,84 0 30,1 0-30,-1 0 0,-28 0-1,0 0 1,28 0 0,0 0-1,0 0 32,0 0-31,28 28-16,-28-28 47</inkml:trace>
  <inkml:trace contextRef="#ctx0" brushRef="#br0" timeOffset="213821.473">14546 8631 0,'0'-28'31,"0"-28"1,0 28-32,-56 0 15,56-27-15,0 27 16,0 0-16</inkml:trace>
  <inkml:trace contextRef="#ctx0" brushRef="#br0" timeOffset="214347.5">14462 8324 0,'0'-28'62,"0"0"-46,0 0 0,-27 0 15,-1 28-16,0 0 1,0 0 0,-28 0-1,56 84 1,0-28-16,0 83 16,0-27-1,0 84 1,56-57-1,0-55 1,-1 56 0,-27-140-1,-28 56 1,0-28 15,0 0 0</inkml:trace>
  <inkml:trace contextRef="#ctx0" brushRef="#br0" timeOffset="214642.768">14435 9134 0,'0'-28'0,"0"0"15,0-28 1,27 56-16,29-56 16,-28 56-1,0 0-15,0 0 31</inkml:trace>
  <inkml:trace contextRef="#ctx0" brushRef="#br0" timeOffset="-214492.343">13988 8240 0,'0'28'94,"0"28"-79,0 0-15</inkml:trace>
  <inkml:trace contextRef="#ctx0" brushRef="#br0" timeOffset="-214237.363">13988 8743 0,'0'28'15,"0"0"-15,0 0 16,0 0 0,0 27-16,56 29 15,-28 0 1,-28-56-1,27 0 1</inkml:trace>
  <inkml:trace contextRef="#ctx0" brushRef="#br0" timeOffset="-213592.616">12983 10949 0,'83'-83'31,"-27"83"-15,84 0-16,-56 0 16,55-56-16,1 28 15,-28 0 16,-29-56-15,-55 84 0,-28-28-1,0-56 1,-28 84-16</inkml:trace>
  <inkml:trace contextRef="#ctx0" brushRef="#br0" timeOffset="-213285.17">13262 10726 0,'0'0'0,"-168"196"16,140-29-1,28-27 1,0-1 0,28-55-1,56-56 16,56-28-15,-29 28 0,-55-28-1</inkml:trace>
  <inkml:trace contextRef="#ctx0" brushRef="#br0" timeOffset="-211808.992">13876 10949 0,'-56'0'16,"84"0"93,84 0-109,-28 0 16,27-55-16,-27 55 15,28-28 1,27-28 0,-55 0-1,-84 28 1,0-28 15,-28 56-31,-28 0 16,-55 0-1,-1 0 1,28 0 0,0 0-1,1 56 1,-1 112 0,84-140-1,0 83 1,0 1-1,0-84 17,56-28-17,83 0 1,85 0 0,-29 0-1,-111 0-15</inkml:trace>
  <inkml:trace contextRef="#ctx0" brushRef="#br0" timeOffset="-211512.9">14825 10754 0,'0'0'0,"-28"0"0,1 0 31,82 0 63,1 0-94</inkml:trace>
  <inkml:trace contextRef="#ctx0" brushRef="#br0" timeOffset="-211260.207">14881 10754 0,'-28'28'31,"28"0"-31,-56 0 32,56 28-17,28-28 32,112-28-31,-56 0-1,-56 0 1,0 0 0</inkml:trace>
  <inkml:trace contextRef="#ctx0" brushRef="#br0" timeOffset="-210868.775">15049 10223 0,'-28'0'47,"28"28"-47,0 84 16,0-84-16,56 139 15,0 29 1,27 55 0,-55-111-1,-28 0 1,28-29 0,-28-83-1</inkml:trace>
  <inkml:trace contextRef="#ctx0" brushRef="#br0" timeOffset="-210357.495">13290 11424 0,'84'0'31,"-1"0"-15,-27 0-1,223 0-15,84 0 16,475 0-1,83 0 1,-279 0 0,-586 0-1</inkml:trace>
  <inkml:trace contextRef="#ctx0" brushRef="#br0" timeOffset="-209765.54">12536 13044 0,'56'56'32,"-28"-56"-17,55 0-15,-27 0 16,56 0-16,530 0 31,-167 0-15,139 0-16,531 0 15,-252 0 1,-558 0 0,-307 0-1</inkml:trace>
  <inkml:trace contextRef="#ctx0" brushRef="#br0" timeOffset="-209125.846">12899 14637 0,'0'0'15,"84"0"-15,27-28 0,392 28 16,837-84 0,307 84-1,-418 0 1,-755 0 0,-390 0-1</inkml:trace>
  <inkml:trace contextRef="#ctx0" brushRef="#br0" timeOffset="-208462.044">13234 16927 0,'56'0'15,"55"0"-15,141 0 16,167-84-16,642 0 31,446-55-15,-306 139 0,-531 0-1,-642 0 1</inkml:trace>
  <inkml:trace contextRef="#ctx0" brushRef="#br0" timeOffset="-207341.245">6840 9720 0,'-28'-27'110</inkml:trace>
  <inkml:trace contextRef="#ctx0" brushRef="#br0" timeOffset="-206874.498">5891 9665 0,'56'0'62,"28"0"-62,-28 0 16,55 0-16,29 0 16,1312 0-1,-978 28 1,-111-28-1,84 0 17</inkml:trace>
  <inkml:trace contextRef="#ctx0" brushRef="#br0" timeOffset="-205779.714">5835 11089 0,'-28'0'141,"84"0"-110,56 0-16,27 0 1,-83 0-16,251 0 16,698 0 15,-27 112-15,-867-112-1,-111 28 1,28-28-1</inkml:trace>
  <inkml:trace contextRef="#ctx0" brushRef="#br0" timeOffset="-204695.883">5528 12514 0,'0'0'0,"84"0"16,28-84-16,-1 28 16,1 28-1,111 0 1,531-56-1,251 84 1,-307 0 0,-586 0-1,-84 0 17</inkml:trace>
  <inkml:trace contextRef="#ctx0" brushRef="#br0" timeOffset="-203977.767">5919 13463 0,'0'0'0,"335"0"0,56 0 16,111 0-1,57 0 1,669 28-1,-948 56 1,-225-56 0,-55 0-1,0 0-15</inkml:trace>
  <inkml:trace contextRef="#ctx0" brushRef="#br0" timeOffset="-199621.868">18092 11536 0,'0'0'16,"84"0"-16,27 0 16,29 0-16,0 0 15,-1 0 1,-27 0 15,28 0-15,-29 0-16,196 0 15,-111 0 1,139 0 0,112 0-1,-1 0 1,1 0 0,55 0-1,-111 0 1,0 0-1,140 0 1,-364-28 0,336 28-1,-336-28 1,-111 28 15,-28 0-15,0 0 15,0 0-15,0 0 15,-28-28 110,0-28-126,0 1 1,0-1-1,0 28 1,0-84 0,0 84-1,0-28 1,0 28 0,0-28-1,0 1 1,0 27-1,0 0 1,0 0 0,-28 0-1,-28 0 1,-28 28 15,28 0-15,-27 0-1,-85 0 1,-27 0 0,-1 0-1,85 0-15,-196 0 16,-224 0 0,308 0-1,-84 0 1,167 0-1,-335 0 1,-306 0 0,529-28-1,-194-28 1,166 0 15,113 28-15,-140 28-1,83 0 1,-55 0 0,84 0-1,55 0 1,-55 0 0,-29 0-1,85 0 1,-57 0-1,140 0 1,1 0 0,-1 0 77,28 0-77,-28 0 0,28 0-1,0 0 48,0 0-48,0 0-15,28 56 16,0 56 0,0 0-1,0 55 1,0-55 15,0-28-15,-28 0-16,28-29 31,0-27-15,0 0-1,0 28 17,0-28-17,0 0 1,0 0-1,0 0 126,56-28-141,28 0 16,-28 0-1,223-56 1,-28 56 0,1 0-1,529 0 1,-83 0-1,84 0 1,-56 0 0,-84-28-1,-167 0 1,-56 28 0,-140 0 15,-112 0-16,1 0 1,-84 0 0,-1 0-1,-55 0 1,0 0 0,0 0-1,0 0 1,0-28-1</inkml:trace>
  <inkml:trace contextRef="#ctx0" brushRef="#br0" timeOffset="-194599.157">18260 12318 0,'27'28'94,"113"-28"-94,-56 0 15,27 0-15,1 0 16,195 0 0,-167 0-1,-84 0 1,-28 0-1,27 0 1,-27 0 0,0 0-1,0 0 126,0 0-125,28 0-16,0 0 15,0 0-15,27 0 16,29 0-1,0 0 1,27 0 0,-27 0-1,-56 0 1,0 0 0,-28 0-16,28 0 46,-29 0-30,1 0 0,28 0-1,-28 0 1,28 0 15,-28 0 0,0 0-15,0 0 0,0 0 15,0 0 47,-1 0-62,1-28-1,0 28 32,0 0-47,0 0 16,56-56-1,-56 56 17,56 0-17,-29 0 1,1 0-16,0 0 31,-28 0-15,28 0-1,-28 0-15,0 0 16,83 0 0,-55 0 15,28 0-15,0 0-1,27 0 1,1 0-1,0 0 1,-1 0 0,1 0-1,0 0 1,-84 0 0,83 0 15,-83 0-31,84 0 15,0 0 1,-29 0 0,-27 0-1,56 0 1,-56 0 0,-28 0-1,28 0 1,-29 0-1,1 0 1,0 0 15,28-56-15,56 56 15,-56 0-15,55 0-1,-55 0 1,0 0-16,-28 0 31,28 0-15,55 0 0,-55 0-1,0 0 1,0 0-1,-28 0 1,28 0 0,0 0-1,-28 0-15,27 0 16,29 0 0,28 0 15,-28 28-16,-1-28 1,1 0 0,-28 0-1,28 0 1,-28 0 0,111 28-1,28 28 1,-139-56-1,0 0 1,0 0 0,0 0-1,-28 28 1,28-28 0,27 28 15,-27-28-16,0 0 1,0 0 0,0 28-1,27-28 1,1 0 0,-56 0-1,28 0 1,-28 0-1,0 0 1,0 0 0,28 0-1,-1 0 1,1 0 0,0 0 15,28 0 0,-28 28-15,27-28-1,-55 0 1,28 0 0,-28 0-1,56 0 1,-56 0-1,56 0 1,27 0 0,-27 0-1,0 0 1,27 0 15,-83 0-15,0 0-1,0 0 1,28 0 0,-28 0-1,0 0 1,0 0 15,0 0 47,0 0-62,27 0 0,-55 28-1,28-28-15,0 0 47,28 0-31,-28 0-1,28 0 1,-28-28 0,0 28-1,0 0 1,28-56 15,-29 56 16,1 0-31,0 0-1,0 0 16,0 0-15,0 0 0,0 0-1,0 0 1,28 0 15,-28 0-31,0 0 16,-1 0-1,29 0 1,56 0 0,-56 0-1,28 0 1,-56 0 0,27 0 15,-27 0-16,56 0 1,-56 0-16,0 0 16,-112 0 93,0 56-109,-111 28 16,-112-1-16,-112 29 15,-335 0-15,-56 28 16</inkml:trace>
  <inkml:trace contextRef="#ctx0" brushRef="#br0" timeOffset="-189650.103">11028 9218 0,'28'56'15,"-28"27"-15,0 29 16,0-56-16,-28 56 15,28-29-15,0-27 16,-28 56 15,28-28-15</inkml:trace>
  <inkml:trace contextRef="#ctx0" brushRef="#br0" timeOffset="-186017.635">10972 9190 0,'0'-28'47,"84"0"-47,28 28 15,-56 0-15,55 0 16,57 0-16,530 0 15,56 0 1,-196 0 0,-55-28 15,-280 28-15,-83 0-1,83 0 1,-83 0-1,-29-28 1,-27 28 0,-56 0 124,0 0-108,0 28-32,-28 28 15,28 0 1,-28 0-1,0 27 1,0 1 0,0-56-1,0 0 1,0 0 0,0 0-1,0 0 1,0 28 15,0-28-15,0 0 15,0-1-15,0 1 15,0 0-16,-28 0 17,0 0 15,28 0-32,-28-28 1,0 28-16,-28 0 15,-55 28 1,83-28 15,-28 0-15,0-28 0,28 0-16,-167 0 15,27 0 1,-83 0-1,-56 0 1,0 0 0,-84 0-1,167 0 1,-111 0 0,0 0-1,-28 0 1,140 0-1,55 0 1,113 0 15,-57 0-15,0 0 0,-27 0-1,111 0 1,-28 0-1,28 0 17,0-28 233,28 0-249,0 0-16,0 0 16,0 0-16,0-56 15,0 0 1,0 29-1,0-1 1,28-84 0,0 84 15,-28 28-15,28-56-1,-28 57 1,0-1-1,28-28 1,28 56 218,27 0-218,-27 0-16,0-56 16,28 56-16,55-28 15,29 28 1,111 0 0,224 0-1,111 0 1,-140 0-1,-111 28 1,-111 0 0,-113-28 15,1 0-15,27 0-1,-27 0 1,-56 0-1,27 0 1,-83 0 31,0 0-47,0 0 16,112 0-1,-1 0 1,-111 0 78,-28 28-48,0 0-30,0 0 0,0 0-16,0-1 15,-28 141 1,1 0 0,-29-1-1,28-55 1,28-56-1,0-28 1,-56 0 0,56 0 124,-28-28-140,-28 55 16,-28-55 0,1 56-16,27-56 15,-335 0 1,335 0-1,-251 0 1,-419 0 0,140 0-1,167 0 17,56 0-17,195 0 1,85 0-1,-1 28 1,0 0 0,56-28 77,0 0-93</inkml:trace>
  <inkml:trace contextRef="#ctx0" brushRef="#br0" timeOffset="-182245.93">16975 13380 0,'28'0'0,"112"0"16,-1 0-1,-27 0-15,111 0 16,-27 0 15,27 0-15,84 0-1,363 0 1,-167 0 0,-112 0-1,-168-28 1,-139 28 0,-56 0-1,0 0 1</inkml:trace>
  <inkml:trace contextRef="#ctx0" brushRef="#br0" timeOffset="-177677.376">18176 14413 0,'56'0'125,"-28"0"-109,27 0-16,-27 0 15,28 0 1,28 0-1,55 0 1,-83 0 0,56 0-1,-56 0 1,0 0 0,-28 0-1,27 0 1,-27 0-1,0 0 1,84 0 0,-56 0-1,-28 0 1,55 0 0,-27 0 15,-28 0-16,0 0 1,0 0 0,56 0-1,-28 0 1,0 0 0,-1 0-1,1 0 1,0 0-1,-28 0 1,28 0 0,-28 0-1,0 0 1,27 0 0,1 0-1,56 0 16,-28 0-15,-28 0 0,-1 0-1,1 0 1,-28 0 0,0 0-1,56 0 1,-28 0-1,-28 0 1,0 0 0,27 0-1,1 0 1,-28 0 0,0 0 15,0 0-16,28 0 48,-28 0-32,0 0-15,0 0-1,27 0 1,1 0 0,0 0-1,-28 0 1,0 0 0,28 0-1,-28 28 16,28-28-15,-1 0 0,-27 28-1,56-28 1,-56 0 0,0 0-1,28 0 16,-28 0-31,27 0 16,1 0 0,0 56-1,0-56 1,0 0 0,0 0 15,-28 0-16,0 0 1,-1 0 15,29 0-15,0 0 0,-28 0-1,0 0 16,0 0-15,0 0-16,0 0 16,28 0-1,-29 0 1,57 0 0,-28 0-1,-28 0 16,28 0-31,-28 0 16,28 0 0,27 0-1,1 0 1,0 0 0,28 0-1,-29 0 1,1 0-1,-28 0 1,0 0 0,-28 0-1,83 0 1,-83 0 0,112 0-1,-56 0 16,27 0-15,-27 0 0,-56 0-1,28 0 1,-28 0 0,56 0-1,-1 0 1,-27 0-1,28 0 1,-28 0 15,0 0-15,55 0 0,1 0-1,0 0 16,-84 0-15,-1 0 62,1 0-78,0 0 31,0 0 126,28 0-126,-28 0 0,0 0 16,0 0-31,0 0-1,0 0-15,0 0 16,-1 0 0,29 0-1,-28 0 16,0 0-15,0 0 0,0 0-1,28-28 1,-56 0 0,28 28-1,28 0 16,-29 0-15,1 0 15,0 0 1,0 0-17,0 0 1</inkml:trace>
  <inkml:trace contextRef="#ctx0" brushRef="#br0" timeOffset="-173689.985">18762 15167 0,'0'-28'109,"0"0"-77,56 0 15,-28 28-1,0 0-14,0 0 61,0 0-77,0 0 0,27 0-1,-27 0 1,0 0 0,28 0-1,28 0 1,0 0-1,-1 0 1,-27 0 0,0 0-1,56 0 1,-1 0 0,-55 0 15,-28 0-16,28 0 1,-28 28 0,0 0-16,28-28 15,-1 0 1,-27 0 15,0 0-15,0 0-1,0 0 1,0 0 0,28 28 15,0-28 31,-28 0-30,0 0-32,0 0 15,-1 0 1,1 0 0,28 0 15,-28 0 0,28 0-15,-28 0-1,0 0 1,28 0 0,-1 0-1,1 0 1,56 0 15,-56 0-15,55 0-1,-55 0 1,0 0 0,28 0-1,0 0 1,-1 0-1,29 0 1,-56 0 0,0 0-1,-28 0 1,0 0 0,55 0-1,-27 0 16,-28 0 1,0 0-17,0 0 1,0 0 0,28 0-1,-28 0-15,28 0 16,-1 0-1,-27 0 1,28 0 0,0 0-1,-28 0 1,0 0 0,28 0-1,55 0 1,-55 0 15,28 28-15,-28-28-1,0 0 1,-1 0 0,-27 0-1,0 0 1,28 0-1,28 0 1,-28 0 0,-28 28-1,0-28 1,27 0 0,1 0 15,0 0 0,0 0-15,-28 0-1,28 0 1,-28 0 0,0 0-1,27 0 1,-27 0-1,28 0 1,-28 0 0,0 0-1,28 0 1,-28 0-16,28 0 16,-1 0-1,-27 0 16,0 0-31,0 0 32,28 0-17,28 0 1,-56 0 15,0 0-15,0 0-1,-1 0 1,29 0 0,-28 0-1,0 0 1,28 0 0,0 0-1,-28 0 1,55 0-1,-27 0 17,28 0-17,-28 0 1,0 0 0,-28 0-1,28 0 1,-29 0-1,1 0 1,28 0 0,-28 0-1,0 0 1,0 0 0,0 0-1,0 0 16,0 0-15,0 0 0,27 0 265,-27 0-125</inkml:trace>
  <inkml:trace contextRef="#ctx0" brushRef="#br0" timeOffset="-171957.666">19320 15307 0,'0'0'0,"0"28"16,0 28 0,-27-56-1,-29 0 1,28 28-16,-56-28 15,0 0 17,1 0-17,-1 0 1,-28-84 0,84 56-1,-56-84 1,56 84-1,28-28 1,-27 1 0,27-85-1,0 56 1,0-28 0,55 56-1,29 1 1,-28-1-1,56-56 17,-84 112-17,83-28 1,-27 28 0,28 0-1,55 0 1,1 28-1,-140 0-15,55 84 16,1-1 0,28 1-1,-112-28 1,0-56 0,0 84 15,0-57 0,0-27-15,0 28-1,-28-28 1,0 28 0,0-56-1</inkml:trace>
  <inkml:trace contextRef="#ctx0" brushRef="#br0" timeOffset="-171213.233">19879 15251 0</inkml:trace>
  <inkml:trace contextRef="#ctx0" brushRef="#br0" timeOffset="-166825.665">19851 15083 0,'28'28'94,"0"-28"-94,83 56 16,-55-28-16,28 28 15,56-56 1,-57 28 0,1-28-1,0 0 1,0 0 0,83 0-1,-83 0 1,-140 0 140,0 0-125,28 0-31,-27 0 16,-29 0-16,-84 0 16,1 0-1,55 0 1,56-28-1,-28 0 1,29-28 15,-1 28-15,28 0 0,28-27-1,-56-1 1,56-56-1,0-28 1,0-55 0,0 167-1,0-28 1,0 28 0,56 0-1,28 0 1,-29 28-1,57 0 1,0 0 0,0 0 15,-57 0-15,-27 0-1,0 28-15,-28 56 16,0 28-1,0-29 1,0 29 0,28-56-1,-28-28 1,0 56 0,0-28-1,0-28 1,0 27-1,0-27 17,0 0-1,0 0-15,0 28 140,0-28-141,28-28 1,0 0-16,28 28 16,0 0 15,27 0-15,-27-28-1,56 0 1,-28 0-1,27 0 1,29 0 0,-28 0-1,-57 0 1,57 0 0,28-56-1,-57 56 1,1-28-1,28 28 1,28 0 0,-1 0 15,-83 0-31,84 0 16,-29 0-1,1 0 1,-56 0-1,-28 0 64,0 0-64,0-28 1,-1 28-16,1-28 15,0 0 1,0 28 0,0 0 46,0-28-46,0 28-1,0 0 48,0-28-32,-28 0-31,28 28 16,-28-28-1,0-27 1,0 27 15,0 0-15,0 0 0,0-28-1,28 0 1,-28 0-1,0 0 1,0 28 15,0 0-15,28 1-16,-28-1 47,55-28-32,-27 56 1,28 0 15,-28-56-15,56 56 0,-28 0-1,139 0 1,-139 0-16,111 0 15,-111 0 1,84 0 0,-56 0-1,-84 28 1,28 0 0,-28 0-1,0 0 1,0 0-1,0-1 1,0 1 0,0 0 31,0 28-1,0 0-30,0 0 15,0-28 1,0 0-17,0 0 16,0 0-15,0 0 0,0 27 15,28-27-15,-28 0-1,0 0 16,0 0 1,0 0-17,0 0 17,0 0-17,0 28 126,0-28-47,-28-28-63,0 28-16,28 0-15,-28-28 16,-56 0 0,28 28-1,0 0 17,-27-1-17,-85-27 1,-27 0-1,111 0 1,-56 0 0,-55 0-1,-56 0 1,83 0 0,28 0-1,-27 0 1,55 0-1,-27 0 1,-57 0 0,-27 0-1,-28 0 17,139 0-17,56 0 1,-28 0-1,0 0 1,-83 0 0,-1 0-1,113 0-15,-29 0 16,28 0 0,-28 0-1,1 0 1,-29 0-1,0 0 17,56 0-32,28 0 15,0 0 48,1 0 15,-1 0-47</inkml:trace>
  <inkml:trace contextRef="#ctx0" brushRef="#br0" timeOffset="-165777.303">20130 15111 0,'28'0'78,"0"0"-62,28 0-16,28 0 15,55 0 1,57 0 0,27 0-1,28 0 17,-111 0-17,111 0 1,56 0-1,-83 0 1,-1 0 0,28 0-1,-139 0 1,-56 0-16,83 0 16,1 0-1,27 0 1,57 0-1,-112 0 1,-57 0-16,1 0 16,28 0 15,-28 0-15,0 0-1,-1 0 32</inkml:trace>
  <inkml:trace contextRef="#ctx0" brushRef="#br0" timeOffset="-163997.501">19991 15167 0,'0'0'0,"-56"0"31,28 0 1,0 0-17,-84 0 1,84-28-1,0-28 17,28 1-17,28-57 1,56-28 0,56-27-1,-57 83 1,29 28-1,28 0 1,-84 56 0,-1 0-16,85 84 31,-28 56 0,-29-57-15,1 57-1,28-84 1,-56 0 0,27-28-1</inkml:trace>
  <inkml:trace contextRef="#ctx0" brushRef="#br0" timeOffset="-162501.29">21135 15139 0,'-28'0'15,"28"28"1,-28-28 0,0 0-16,1 28 15,-1-28 1,0 28 0,0-28-1,0 0 1,0 0-1,0 0 1,-28 0 0,28 0-1,28-28 17,0 0-17,0-28 1,0 1 15,0-1-15,28-28-1,84 28 1,0 28 0,55 0-1,196-28 1,-112 56-1,-55 0 1,-29 0-16,252 0 16,-279 0-1,83 0 1,-28 0 15,1 0-15,-168 0-1,84 28 1,-57 0 0,1-28-1,-28 28 1,-28 0 0,28 28-1,-28 0 16,0-28 1,0 28-17,-28-1 1,0-55 15,-28 56-15,-27-56-1,-57 28 1,-83 0 0,83-28-16,56 0 15,-223 28 1,112-28 0,83 0-1,-28 0 1,-55 0-1,-196 0 1,84 0 0,112-56-1,139 56 1,-56 0 15,28-84-15,56 84-1,-55-28 1,111 28 250,27 0-266,-27 0 15</inkml:trace>
  <inkml:trace contextRef="#ctx0" brushRef="#br0" timeOffset="-159905.432">24290 15195 0,'28'0'203,"0"0"-188,0 0 1,0 0-16,0 0 16,28 0 30,-28 0 17,-1 0-32,29 0-15,-28 0-1,0 0-15,0 0 16,28 0 47,0 0-63,-28 0 31,0 0-16,0 0 1,-1 28 0,29-28-1,-28 0 1,0 28 0,0-28 15,0 0-16,0 0 1,0 0 0,0 0 15,0 0-15,0 0 15,-1 0-16,29 0 1,0 0 0,-28 0-1,28 0 1,-28 0-16,0 0 16,0 0-1,0 0 1,27 0 15,29 0-15,-56 0 15,0 0-15,0 0-1,0 0 1,0 0-1,28 0 1,-1 0 0,29 0-1,-56 0 1,28 0 0,28 0-1,-28 0 1,27 0-1,-27 0 1,-28 0 0,28 0-1,0 0 17,-28 0-1,0 0-16,0 0 1,-1 0 0,1 0 15,28 0 0,-28 0 16,0 0-47,0 0 16,0 0-1,0 0-15,56 0 16,-1 0 15,-27 0-15,56 0-1,27 0 1,169 0 0,-113 0-1,0 0 1,-27 0 0,-1 0-1,57 28 1,-112-28-1,-1 28 1,1-28 0,-84 0-1,28 0 1,-28 0 15,-1 0-15,29 0-1,-28 0 1,0 0 0,28 0-1,-28 0 17,0 0 14,0 0-30</inkml:trace>
  <inkml:trace contextRef="#ctx0" brushRef="#br0" timeOffset="-159348.66">31382 14385 0,'-28'56'47,"0"-28"-47,-56 112 15,28-57-15,28-55 16,-83 112 0,55-84-1,-84 28 1,29-28-1,83-1-15,-56 1 16,0 0 0</inkml:trace>
  <inkml:trace contextRef="#ctx0" brushRef="#br0" timeOffset="-158965.22">31019 14748 0,'0'0'0,"223"84"0,84 0 16,0 28-16,336 55 16,-169 1 15,-222-56-16,-225-112 1,1 0 0</inkml:trace>
  <inkml:trace contextRef="#ctx0" brushRef="#br0" timeOffset="-157498.517">17254 15921 0,'0'0'0,"56"28"0,28-28 15,84 0 1,83 28 0,-84-28-1,1 0-15,83 0 16,615 0-1,-280 0 1,84 0 0,-307-56-1,391 29 1,195-1 0,-642 0 15,-28-28-31,168 0 15,-307 56 1,-29 0 0,1 0-1</inkml:trace>
  <inkml:trace contextRef="#ctx0" brushRef="#br0" timeOffset="-153482.108">21554 15949 0,'112'0'94,"-29"0"-94,1 56 16,0-56-16,56 0 15,-57 0-15,85 0 16,-29 0-1,1 0 17,56 0-17,-57 0 1,-27 0 0,-1 0-1,-27 0 1,0 0-1,0 0 1,-56 0 0,0 0-16,0 0 15,-1 0 1,1 0 31</inkml:trace>
  <inkml:trace contextRef="#ctx0" brushRef="#br0" timeOffset="-150840.931">19739 15810 0,'0'0'0,"-28"28"62,0-28-46,-27 56-16,27-56 16,0 0-16,0 0 15,-28 27 16,0-27 1,28 0-17,-28 0 1,1-27 0,-57-29-1,84 28 1,-28 0-1,56 0 1,-28 0 0,28 0 15,-28-28-15,28 28-1,0 0 1,0 0-1,0-28 1,0 1 0,0 27-1,0 0 1,0-28 0,56 0-1,28 0 1,-28 56-1,-28-28 1,0 0 31,27 56-31,29 0-1,84 28 1,-140-56-1,-28 28 48,28 28-1,-28 0-46,0-28 0,0 0-1,0 27 1,0 29 0,0-28-1,0 28 1,0-28-1,0-28-15,0 28 16,0-29 15,0 1-15,0 0 15,27-28 172,-27-28-187</inkml:trace>
  <inkml:trace contextRef="#ctx0" brushRef="#br0" timeOffset="-150029.213">18902 15391 0,'0'0'0,"-28"0"0,-28-28 16,-307 0 0,112 28 15,-196-56-15,-307-84-1,-28 29 1,1-1-1,138 56 1,420 28 0,56 0-1,139 28 48,-28-56-63</inkml:trace>
  <inkml:trace contextRef="#ctx0" brushRef="#br0" timeOffset="-149613.564">14183 14609 0,'-28'0'0,"0"0"16,-139 0-1,27 83 1,112-55 0,0 0-1,84-28 79,-28 0-78,56 0-16</inkml:trace>
  <inkml:trace contextRef="#ctx0" brushRef="#br0" timeOffset="-148888.011">14295 14357 0,'-56'56'32,"28"-28"-32,-28 0 31,0 0-31,-27 28 0,-29 28 15,56-29 1,84-55 109,28 0-109,84 0-16,-85 0 15,1 0 1,0 0 0,-28 0-16,84 28 15,-56 84 1,-1 0-1,1-56 1,-56-28 31,0 0-31,0 27 15,0-27 16</inkml:trace>
  <inkml:trace contextRef="#ctx0" brushRef="#br0" timeOffset="-148401.005">11810 15307 0</inkml:trace>
  <inkml:trace contextRef="#ctx0" brushRef="#br0" timeOffset="-147997.828">12257 15279 0,'0'28'62,"0"0"-62,0 0 16,0 28-16,0 0 15,0-1 1,0 29 0,0-28-1,0-28 1,0 0 0</inkml:trace>
  <inkml:trace contextRef="#ctx0" brushRef="#br0" timeOffset="-145054.072">17171 16033 0,'28'0'31,"-1"0"-15,1 0 0,28 0-1,-28 0 1,0 0 0,28-56-1,-28 56 1,0 0-1,0 0 189,28-28-189,-56 0-15,27 28 16,29 0 15,-28 0 0,0 0 1,0 0-17,84 0 1,27 0-1,-83 0-15,84 0 16,-29 0 0,1 0-1,84 0 1,-1 0 0,-27 0-1,-29 0 1,57 0-1,-29 0 1,-83 0 0,0 0-1,195-83 17,-56 55-17,-83 28 1,-56-28-1,55 28 1,-27-56 0,-1 56-1,169 0 1,-252 0 0,55 0-1,-27 0 1,28 0-1,-56 0-15,0 0 16,195 0 0,-111 0-1,27 0 17,-27 0-17,-84 0 1,28 0-1,83 0 1,-83 0 0,0 0-1,28 0 1,83 0 0,-111 0-1,112 0 1,-84 0-1,-29 0 1,1 0 0,28 0-1,0 0 17,-56 0-17,27 0 1,-27 0 15,0 0-15,0 0-1,56 0 1,0 0 0,0 0-1,-29 0 1,-27 0-1,28 0 1,0 0 0,28 0-1,-1 0 1,57 28 15,-28-28-15,-56 0-1,27 0 1,1 0 0,28 0-1,55 0 1,-55 0 0,-28 0-1,-28 0 1,-28 0-1,27 0 1,1 0 0,0 28-1,-28-28 1,28 0 15</inkml:trace>
  <inkml:trace contextRef="#ctx0" brushRef="#br0" timeOffset="-143406.867">23034 15866 0,'0'0'0,"-28"0"0,0 0 16,-28 0 31,-28 28-32,-27-28-15,-196 55 16,167-55 0,-55 0-1,111 0 1,-195 0 15,83 0-15,1 0-1,111 0 1,28 0 0,-28-28-1,56 1 1,-27-1 0,-29 0-1,28 0 1,0 28-1,56-28 17,0 0-1,28-28-31,140-56 31,-85 28-15,113 1-1,-29 55 1,1 0 0,83 0-1,56 0 1,0 28 0,196 0-1,-224 0 1,-139 0-1,111 0 1,-111 0 0,-113 0-16,1 56 15,0-56 1,0 28 15,0 0-15,0 0 46,-28 0-62,0-1 16,0 1 0,0 0-1,28 0 1,-28 28-1,0-28 17,0 0-32,0 0 15,-28 0 1,-56 28 0,28 0 15,29-28-16,-29-1 17,0-27-17,0 0 1,-28 0 0,1 0-1,-141 0 1,-83 0-1,-84-27 1,-28-57 0,-83 0-1,362 56-15,1 28 16,55 0 15,28 0-15,0 0-1</inkml:trace>
  <inkml:trace contextRef="#ctx0" brushRef="#br0" timeOffset="-139957.305">18483 16620 0,'0'-28'31,"56"28"-31,27 0 16,1 0-16,28 0 15,0 0-15,55 0 16,168 0 15,28 0-15,140 0-1,-280 0 1,-55 0 0,-85 0-1,1 0 1,-28 0 0,-28 0-1,0 0 1,0 0-1,0 0 17,-1 0 30,1 0-46,0 0 93,28 0-93,-28 0-1,0 0 1,28 0-16,0 0 16,27 0-1,1 0 1,84 0 0,-112 0 15,55 0-16,29 0 1,-56 0 0,-1 0-1,29 0 1,0 0 0,-1 0-1,-27 0 1,0 0-1,0 0 1,-1 0 0,-27 0-1,0 56 1,-28-56 0,28 0 15,-28 0-16,0 0 1,0 0 0,0 0-1,27 0 1,-27 0 0,28 0-1,-28 0 32,0 0-31,0 0-1,0 0 1,0 0 0,0 0-1,0 0-15,0 0 94,-1 0-94,1 0 16,0 0-16,0 0 15,0 0 16,0 0-15,0 0 0,0 0-1,28 0 1,-28 28 0,27-28 15,1 28-16,0-28 1,0 0 0,-28 0-1,28 28 1,0-28 0,-28 0-1,-1 0-15,29 0 16,0 0-1,28 0 17,-28 0-17,0 27 1,-1-27 0,-27 0 15,28 0-16,0 0 17,-28 0-32,0 0 15,0 0-15,28 28 16,-1-28 0,1 28-1,-28-28 1,56 0-1,-28 0 1,55 28 0,-83-28-1,0 0 1,28 28 0,-28-28 15,56 0 0,-56 0-15,0 0-1,0 0 17,-1 0-17,1 0 16,0 0-15,0 0 15,0 0-15,0 28-16,28-28 16,0 0-1,0 0 16,-28 0-15,27 0 0,1 0-1,28 0 1,-28 0 0,-28 0-1,28 0 1,-1 0-1,1 0 1,28 0 0,-56 0-1,56 0 1,-28 0 0,-1 0-1,57 0 16,-56 0-15,56 0 0,27 0-1,-55 0 1,-28 0 0,-56 28 30,0 0 1,-56-28-31,-84 28-16,-139 0 16,-56 0-16</inkml:trace>
  <inkml:trace contextRef="#ctx0" brushRef="#br0" timeOffset="-138781.321">18818 16508 0,'0'0'0,"28"-28"16,0 28 15,28-28-15,-28 28-1,27 0 1,29 0 0,28-56-1,-56 56 1,-1 0 0,29 0-1,0 0 1,56 0 15,-57 0-15,1 0-1,-56 0 1,0 0 0,0 0-1,0 0 1,28 0-1,-28 0-15,27 0 16,29 0 0,-56 0-1,28 0 1,-84 0 187</inkml:trace>
  <inkml:trace contextRef="#ctx0" brushRef="#br0" timeOffset="-138189.751">18622 16396 0</inkml:trace>
  <inkml:trace contextRef="#ctx0" brushRef="#br0" timeOffset="-137553.024">27082 10754 0,'-28'0'94</inkml:trace>
  <inkml:trace contextRef="#ctx0" brushRef="#br0" timeOffset="-137293.385">26552 11480 0,'0'0'0,"0"28"0,0 28 16,0-28-1,0 0 1,0 0 0,0 0-1,0 28 1,28-1-16</inkml:trace>
  <inkml:trace contextRef="#ctx0" brushRef="#br0" timeOffset="-136793.096">28897 10894 0,'0'-56'15,"0"28"17,0 0-1,0 0-31,-84-28 16,-55 0-1,-85-28 1,168 56-16</inkml:trace>
  <inkml:trace contextRef="#ctx0" brushRef="#br0" timeOffset="-136543.225">28283 10530 0,'0'0'0,"-56"0"16,56 28 0,0 28-16,0 56 15,0 0 1,0 27 15,0-55-15,0 56-1,0-112 1,0 28 0,0-28-1,0 55 1,0-55-1</inkml:trace>
  <inkml:trace contextRef="#ctx0" brushRef="#br0" timeOffset="-136193.333">28059 11452 0,'0'-28'31,"28"0"-15,28 28-16,-28 0 15,56 0-15,0 0 16,111 0 0,-139 0-1,28 0 1,-56 0 0</inkml:trace>
  <inkml:trace contextRef="#ctx0" brushRef="#br0" timeOffset="-135077.339">8990 10949 0</inkml:trace>
  <inkml:trace contextRef="#ctx0" brushRef="#br0" timeOffset="-133989.303">12033 11173 0</inkml:trace>
  <inkml:trace contextRef="#ctx0" brushRef="#br0" timeOffset="-133161.327">11643 12346 0,'0'0'0,"55"56"16,1 56-1,-56-29 1,28 29-1,-28-28 1,0 28 0,0-56-1,0-28 1,0-112 31,0 28-32,0 0-15</inkml:trace>
  <inkml:trace contextRef="#ctx0" brushRef="#br0" timeOffset="-131980.976">11782 12430 0,'0'-28'31,"0"0"-31,140-28 16,-29 56-16,1 0 15,84 0 1,166 0 0,476 0-1,-587 0 1,-167 0-1,-56 0 110,-28 56-125,0 0 16,0 28 0,0-1-1,0-55 1,0 28 0,0 0-1,-28-28 48,0-28-48,0 0 1,0 0 0,-139 0-1,27 0 1,-139 0-1,-112 0 1,28 0 0,56 28-1,223-28 1,56 28 0,0-28 468</inkml:trace>
  <inkml:trace contextRef="#ctx0" brushRef="#br0" timeOffset="-129715.872">19460 1983 0,'0'56'94,"0"0"-78</inkml:trace>
  <inkml:trace contextRef="#ctx0" brushRef="#br0" timeOffset="-129430.165">19404 2654 0,'0'27'31,"0"29"-15,0-28 0,0 0-1,0 0 1,28 0 0,0 0-1,0 0-15</inkml:trace>
  <inkml:trace contextRef="#ctx0" brushRef="#br0" timeOffset="-128705.222">20493 2290 0,'0'0'0,"0"-28"15,0 1 1,-28-57-1,28 56 32,-28 28 16,-28 0-48,1 28 1,27 0 0,0-28 15,28 28-31,-84 55 16,56-27-1,-28 84 1,28-112-1,0 84 1,28 55 15,-28-111-31,1 28 32,27-56-32,0 28 15,0-1 1,0-27-1,0 0 1,0 0 15,0 0-15</inkml:trace>
  <inkml:trace contextRef="#ctx0" brushRef="#br0" timeOffset="-128280.371">19823 3072 0,'28'-27'78,"28"27"-62,28 0-16,-57 0 15,113 0 1,-56 0 0,0 0-1,-56 0 17,27 0-17,1-28 1,-28 28-1,-28-28-15</inkml:trace>
  <inkml:trace contextRef="#ctx0" brushRef="#br0" timeOffset="-127314.025">21498 2235 0,'-28'0'94,"0"55"-78,-55 1-1,55 0-15,0-28 16,-28 56-1,0 56 1,-84 83 0,57 0-1,-57 1 1,56-140 0,84-56-1,-28 0 95,112-28 15,56 0-110,-1 55-15,-83-27 16,0 0-16,56 28 15,-1 0 1,-55-28 0,-28 0-1</inkml:trace>
  <inkml:trace contextRef="#ctx0" brushRef="#br0" timeOffset="-123870.027">24318 3491 0,'0'0'0,"-28"0"15,0 28-15,0 0 16,-27 0-1,-57 28 1,28 0 0,-56 0-1,-27 0 1,-140 28 0,111-29-1,113-55 1,-85 0-1,-55 0 1,55 0 0,29 0-1,55 0-15,-84 0 32,1 0-17,-84-83 1,-84-1 15,27 0-15,141 28-1,-1-28 1,113 28 0,27 29-1,28-29 1,-28-28-1,28 28 1,0-28 0,0 0-1,0 1 1,83-57 15,85-28-15,-28 57-1,-57 27 1,29 28 0,28-56-1,-1 112 1,57-84 0,27 29-1,0 27 1,29 28-1,-29-28 1,28 28 0,56 0-1,-167 28 1,167 0 0,-167 27 15,-29 1-16,29 0 1,0 0 0,-112-28-1,27 0 1,-55 0 0,28-28-1,0 28 1,-28 0-1,56 28 1,-56-1 0,0 1-1,0 28 1,0-56 15,0 56-15,0 0-1,0-1 1,0 57 0,0-112-1,0 56 1,0 28 0,0-57-1,0-27 1,0 0 124,0 0 64,-84 0-189,56 0 1,-55 0-1,27 0 1,-56 28 0,-55-28-1,-113 28 1,57-28 0,-56-28-1,167 0-15,-195 0 16,84 0-1,55 0 1,56 0 0,57 0-1,-57 0 1,56 0 15,-56 0-15,57 0-1,-1 0 1,28 0 15,0 0-31,-56 0 16,0 0 0,56 0-1,-27 0 48,27 0-48,0 0-15,0 0 32,0 0-17,0 0 16,0 0-15,28-28 0,0 0-1,-56-28 1,56-56 0,-28-83-1,28 83 1,0-56-1,0 29 1,0 55 0,0-56-1,0 28 1,0 29 0,28 27 15,0 0-16,-28 28 1,0 0 0,28 0-1,0 0 1,-28 0 15,28 0-15,-28 0 109,28-28-110,56 56-15,-29 0 16,169-27 0,55 27-1,-84 0 1,531 0 0,-167 0-1,-308 0 1,-223 0-16,28 27 15,0 1 17,-28 0-17,27 0 1,-27 0 0,-28 0-1,0 28 1,56 56-1,-28-56 1,0 27 0,0-55-1,-28 0 1,0 0 0,28 0 15,-28 0-16,0 0 17,0 0-17</inkml:trace>
  <inkml:trace contextRef="#ctx0" brushRef="#br0" timeOffset="-120041.534">18818 16815 0,'0'-28'31,"84"28"-15,-1 0-1,-27 0-15,28 0 16,139 0 0,57 0-1,-29 0 1,-28 0 0,29 0-1,-141 0-15,57 0 31,-57 0-15,1 0 0,111 0-1,-195 0 1,112 0 0,-28 0-1,-29 0 1,29 0-1,28 0 1,-1 0 0,-27 0-1,55 0 1,-55 0 0,-84 0 15,56 0-16,55 0 1,-83 0 0,28 0-1,84 0 1,-85 0 0,29 0-1,-28 0 1,83-28-1,-55 28 1,28-27 0,-57-29-1,1 56 1,28 0 0,-1 0 15,-55 0-16,56-56 1,-56 56 0,55 0-1,1 0 1,-56 0 0,28 0-1,27 0 1,1 0-1,0 0 1,111 0 0,-139 0-1,111 0 1,1 0 0,-29 0 15,1 0-16,-84 0 1,27 0 0,1 0-1,55 0 1,1 0 0,-56 0-1,-29 0 1,1 0-1,28 0 1,-28 0 0,-1 0-1,29 0 1,-28 0 15,0 0-15,-1 0-1,1 0 1,0 0 0,27 0-1,-27 0 1,28 0 0,0 0-1,-57 0 1,57 0-1,0 0 1,27 0 0,1 0-1,0 0 17,-85 0-32,85 0 31,-28 0-16,27 0 1,-27 0 0,0 0-1,27 0 1,1 56 0,27-56-1,-27 0 1,-28 0-1,-57 0 1,85 0 0,28 0-1,-29 0 1,29 0 0,-29 0 15,1 56-16,-56-56 1,27 0 0,1 0-1,111 0 1,-55 0 0,-112 0-1,55 0 1,-83 0-1,28 0 1,28 0 0,-28 0-1,0 0 1,-1 0 15,-27 0-15,0 0-1,56 0 1,0 27 0,-28-27-1,0 0 1,-1 0 15,-27 0-15,0 0-16,28 0 15,-28 0 1,28 0 47,-28 0-48,0 0 1</inkml:trace>
  <inkml:trace contextRef="#ctx0" brushRef="#br0" timeOffset="-118865.109">17059 16564 0,'0'0'0,"0"-28"0,-56-28 16,28 28-1,-167 0 1,83 28 0,-83-28-1,-140-28 1,-140 29-1,-307-1 1,-223 28 0,558 0-1,308 0 1,-29 0 0,-83 83-1,56 1 1,139-28-1,0-28 1,0 0 0,0-28-1</inkml:trace>
  <inkml:trace contextRef="#ctx0" brushRef="#br0" timeOffset="-118274.048">11894 16117 0,'-56'0'16,"28"28"-16,-84 56 15,-83 27 1,83-55 0,56-28-1,29 0 1,-1 0 0,0-28 15,0 28-16,28 28 1,0-28 0,0 0-1,28-28 1,55 56 0,225-28-1,-141 27 1,308 1-1,-168 0 1,-223 0 0,-29 0-1,1 0 1,28 0 0,-28-56-1</inkml:trace>
  <inkml:trace contextRef="#ctx0" brushRef="#br0" timeOffset="-117690.163">13904 17206 0,'0'0'0,"335"0"0,-84 0 15,280 0 1,-84 0 0,-1 0-1,113 0 1,306 0-1,-530 0 1,279 0 0,-55 28-1,-1-28 1,-55 0 0,-56 0-1,223 0 1,-419 0-1,-139 0 17,-29-28-17</inkml:trace>
  <inkml:trace contextRef="#ctx0" brushRef="#br0" timeOffset="-114915.322">8488 17067 0,'0'0'0,"-168"28"16,56-28-1,1 0-15,-29 0 16,-83 0 0,55 0-1,29 0-15,-364 0 16,56-140 0,196 56-1,-447-223 1,335 56-1,28-57 17,112-83-17,83-28 1,1-307 15,83 195-15,28 308-16,28-336 15,0 0 1,28 29 0,55-224-1,-55 335 1,-28 223 0,0-111-1,0 139 1,0-27 15,0 27-15,0-55 15,0 83-15,0-56-1,0 141-15,28-141 16,28-27-1,-56 27 1,28 1 0,0-169-1,0 197 1,-28 27 0,56 28-1,-56 1 1,0 55-1,0 0 17,28 56-17,0-28-15,0 0 16,111 28 0,-55 0-1,111-28 1,671 28-1,-56 0 1,27 0 0,-111 0-1,0 56 1,0 28 0,28 28-1,-419-85-15,251 57 16,-474-84 15,-84 0 47,0 28-15,-28 0-63,0 28 15,0 0-15,27 56 16,29 195 0,56 475-1,28 224 1,83 921-1,-167-391 1,-56-307 15,0-363-15,0-195 0,0-364-1,0-140 1,0-27-1,0-112 1,0 0 15,-56 28-15,56-28 0,-56 28-1,28-56 1,-28 55-16,-27 1 15,-141 0 17,29-28-17,-84 0 1,-699-28 0,-166 0-1,446 0-15,-531 0 16,447 0-1,336 0 1,306 0 0,28 0-1,29 0 1,-57 0 0,28 56-1,57-56 1,83 0 93,55 0-78,57 28-31</inkml:trace>
  <inkml:trace contextRef="#ctx0" brushRef="#br0" timeOffset="-112504.522">18762 17290 0,'28'0'47,"56"0"-47,0 0 16,27 0-16,29 56 15,390-28-15,475 167 16,0-111 0,-251 0-1,56-28 1,-642-56-1,111 0 1,-56 0 15,56 0-15,-223 0-16,56 0 16,-84 0-1,0 0 1,0 0-1,27 0 17,-27 0-17,0 0 1,28 0 0,-28 0 46,0 0-31,-28-28-15,0 0 78,28 0-79,0 28-15,-28-28 47,0-28-16,56 28-15,-56 0-16,-84 1 63,0 27-48,28 0-15,-55 0 16,-615 0-1,111 0 1,-83 0 0,-1647 0-1,865 0 1,838 0 0,251 0-1,112 27 1,56 29-1,139-56 1,84 28 15,140-28 63,-57-28-94,113 0 16,111-27-16,28 27 15,447 28 1,642 0 0,-503 0-1,-139 0 1,-84 0-1,-140 0 1,-111 0 0,-140 0 15,-251 0-15,-112 0 62,-28 0-63,-83 0-15,111 0 16,-223 0-16,-140 0 16,-558 0-1,446 0 16,-83 0-31,-1061 0 16,1284 0-16,84 28 31,223-28-15,56 0 0,140 0 46,-28 0-46,167 0-16,196 0 15,1311 0 1,364 0 0,-223 0-1,-1285 0-15,-195 0 16,-391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1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1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A863E-613B-4712-95D7-3BB125E53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세미나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49016-FFF6-4A48-BD0F-972BC61C4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24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8630-E233-46EF-8DA2-A1EC6D16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379089-610D-4BE1-B669-6CF705EB2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848" y="1676157"/>
            <a:ext cx="5320276" cy="3778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5E6DFB-699F-4AB6-93EF-C5777EB8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1676157"/>
            <a:ext cx="4698344" cy="36592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25DCAEC-27C7-4994-A85B-C3F95195C50A}"/>
                  </a:ext>
                </a:extLst>
              </p14:cNvPr>
              <p14:cNvContentPartPr/>
              <p14:nvPr/>
            </p14:nvContentPartPr>
            <p14:xfrm>
              <a:off x="673560" y="50400"/>
              <a:ext cx="10624320" cy="5420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25DCAEC-27C7-4994-A85B-C3F95195C5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200" y="41040"/>
                <a:ext cx="10643040" cy="54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68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D06FD-B99B-4697-AB06-23249AE3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switch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85F747D-B763-4F01-89D2-C1F12EC38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7" y="1345034"/>
            <a:ext cx="4941625" cy="49802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0D5126-5017-48F1-B528-C30D4821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1541"/>
            <a:ext cx="5883479" cy="5213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8E2CF13-E926-4509-BF72-C74282D07043}"/>
                  </a:ext>
                </a:extLst>
              </p14:cNvPr>
              <p14:cNvContentPartPr/>
              <p14:nvPr/>
            </p14:nvContentPartPr>
            <p14:xfrm>
              <a:off x="814320" y="20160"/>
              <a:ext cx="11166840" cy="63856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8E2CF13-E926-4509-BF72-C74282D07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960" y="10800"/>
                <a:ext cx="1118556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38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02605-E8A0-441C-8AFB-6E990B9B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</a:t>
            </a: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1818A8-1B9E-459C-A35F-758FCA977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927" y="1999376"/>
            <a:ext cx="6636239" cy="3778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AFFAE44-56D7-4D9F-B671-DCEDE72AEE37}"/>
                  </a:ext>
                </a:extLst>
              </p14:cNvPr>
              <p14:cNvContentPartPr/>
              <p14:nvPr/>
            </p14:nvContentPartPr>
            <p14:xfrm>
              <a:off x="944640" y="1166400"/>
              <a:ext cx="6724800" cy="4605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AFFAE44-56D7-4D9F-B671-DCEDE72AEE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280" y="1157040"/>
                <a:ext cx="6743520" cy="46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41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84943-B60E-4D88-AA3F-7DBC8850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Chapter7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7BFB6D-465A-4A21-9FF3-52641A968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499" y="3028893"/>
            <a:ext cx="8461283" cy="11656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1367621-45E4-491A-B737-470DC3E64D33}"/>
                  </a:ext>
                </a:extLst>
              </p14:cNvPr>
              <p14:cNvContentPartPr/>
              <p14:nvPr/>
            </p14:nvContentPartPr>
            <p14:xfrm>
              <a:off x="1548000" y="673560"/>
              <a:ext cx="7016040" cy="3389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1367621-45E4-491A-B737-470DC3E64D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8640" y="664200"/>
                <a:ext cx="7034760" cy="34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39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96723-2D87-4A54-B314-3CFED362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 err="1"/>
              <a:t>반복문이란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5C3349-C817-4AC2-81C6-AA767CBBD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486" y="1264555"/>
            <a:ext cx="6928277" cy="38129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DF0AC7-7E7D-4FFE-B6DC-032F9823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6" y="5117284"/>
            <a:ext cx="6928277" cy="15892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623FAEE-83A7-4C34-A69F-8E0908A2412D}"/>
                  </a:ext>
                </a:extLst>
              </p14:cNvPr>
              <p14:cNvContentPartPr/>
              <p14:nvPr/>
            </p14:nvContentPartPr>
            <p14:xfrm>
              <a:off x="854280" y="542880"/>
              <a:ext cx="11207520" cy="61948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623FAEE-83A7-4C34-A69F-8E0908A241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920" y="533520"/>
                <a:ext cx="11226240" cy="62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49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CE2CF-2791-4285-8849-21359B4F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while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FE285B0-F209-4750-A5A4-29325F5FA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0" y="1459976"/>
            <a:ext cx="5817710" cy="5267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FA3762-119C-47D6-BAF3-0756F03C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69" y="1459976"/>
            <a:ext cx="3903677" cy="5267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44465C5-69F2-4F46-82CC-39E70BA896BC}"/>
                  </a:ext>
                </a:extLst>
              </p14:cNvPr>
              <p14:cNvContentPartPr/>
              <p14:nvPr/>
            </p14:nvContentPartPr>
            <p14:xfrm>
              <a:off x="261360" y="432360"/>
              <a:ext cx="10162080" cy="6355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44465C5-69F2-4F46-82CC-39E70BA89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00" y="423000"/>
                <a:ext cx="1018080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66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EF361-1BDD-4083-8B66-300D08B5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while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6AB5212-7EED-467A-8D1B-989F5E926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12" y="1264555"/>
            <a:ext cx="2857460" cy="51110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BCDD9C-9D1B-4080-ACAB-F6B0DCCE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66" y="1264555"/>
            <a:ext cx="4387888" cy="47503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BC65F7-DF65-4CDF-B22C-B98F84AF8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266" y="5981173"/>
            <a:ext cx="4387888" cy="6741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5F16F90-9934-4664-8B0F-84B0DDFB6F4B}"/>
                  </a:ext>
                </a:extLst>
              </p14:cNvPr>
              <p14:cNvContentPartPr/>
              <p14:nvPr/>
            </p14:nvContentPartPr>
            <p14:xfrm>
              <a:off x="412200" y="1166400"/>
              <a:ext cx="9428040" cy="5500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5F16F90-9934-4664-8B0F-84B0DDFB6F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840" y="1157040"/>
                <a:ext cx="9446760" cy="55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23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F1AB-50C7-4F73-AB9A-6D18C2F2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en-US" altLang="ko-KR" dirty="0" err="1"/>
              <a:t>do..while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BC132D-EBBE-45C6-B7E0-A2D1617C9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389" y="1437313"/>
            <a:ext cx="7123319" cy="5151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B59798B-BF98-4F3E-BCCD-747D4258887B}"/>
                  </a:ext>
                </a:extLst>
              </p14:cNvPr>
              <p14:cNvContentPartPr/>
              <p14:nvPr/>
            </p14:nvContentPartPr>
            <p14:xfrm>
              <a:off x="774000" y="1186560"/>
              <a:ext cx="9488520" cy="5450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B59798B-BF98-4F3E-BCCD-747D425888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640" y="1177200"/>
                <a:ext cx="9507240" cy="54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98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C3F7-8930-409D-A6B4-9DAB4C1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for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BBBFDFD-8CBC-433C-9C59-981E22449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14" y="1304402"/>
            <a:ext cx="5019019" cy="5331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D56C28-73BD-4E4D-9604-714D3B20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52" y="1264555"/>
            <a:ext cx="5508340" cy="12808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F9D30A-564B-43C5-A3CC-F00E6B28C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52" y="2545444"/>
            <a:ext cx="5508340" cy="42244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431FA9F-1907-4FCA-BEB6-F940939507EB}"/>
                  </a:ext>
                </a:extLst>
              </p14:cNvPr>
              <p14:cNvContentPartPr/>
              <p14:nvPr/>
            </p14:nvContentPartPr>
            <p14:xfrm>
              <a:off x="402120" y="60480"/>
              <a:ext cx="11297880" cy="6687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431FA9F-1907-4FCA-BEB6-F940939507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760" y="51120"/>
                <a:ext cx="11316600" cy="67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09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C2D4B-0E13-4C82-93E3-E4FB492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E1A6DD-EFB8-4147-ACE1-83220C589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749" y="2342998"/>
            <a:ext cx="8306959" cy="2172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250BBC0-3AC9-4B6D-8EB9-E69C605B8223}"/>
                  </a:ext>
                </a:extLst>
              </p14:cNvPr>
              <p14:cNvContentPartPr/>
              <p14:nvPr/>
            </p14:nvContentPartPr>
            <p14:xfrm>
              <a:off x="1748880" y="241200"/>
              <a:ext cx="9016200" cy="43747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250BBC0-3AC9-4B6D-8EB9-E69C605B82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9520" y="231840"/>
                <a:ext cx="9034920" cy="43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97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C3FC9-AF05-48FC-8326-00C8275C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822E8-9EAD-4E15-8B5A-358EFA6F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8" y="2704640"/>
            <a:ext cx="3442472" cy="3777622"/>
          </a:xfrm>
        </p:spPr>
        <p:txBody>
          <a:bodyPr/>
          <a:lstStyle/>
          <a:p>
            <a:r>
              <a:rPr lang="en-US" altLang="ko-KR" dirty="0"/>
              <a:t>Chapter6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6.1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pPr lvl="1"/>
            <a:r>
              <a:rPr lang="en-US" altLang="ko-KR" dirty="0"/>
              <a:t>6.2 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6.3 if –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6.4 </a:t>
            </a:r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1E0512-06EF-4AFB-B854-F067D32DDB27}"/>
              </a:ext>
            </a:extLst>
          </p:cNvPr>
          <p:cNvSpPr txBox="1">
            <a:spLocks/>
          </p:cNvSpPr>
          <p:nvPr/>
        </p:nvSpPr>
        <p:spPr>
          <a:xfrm>
            <a:off x="6850820" y="2133600"/>
            <a:ext cx="34424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FDC7C23-09F9-42C4-B94D-37668F3CDA7B}"/>
              </a:ext>
            </a:extLst>
          </p:cNvPr>
          <p:cNvSpPr txBox="1">
            <a:spLocks/>
          </p:cNvSpPr>
          <p:nvPr/>
        </p:nvSpPr>
        <p:spPr>
          <a:xfrm>
            <a:off x="718467" y="2133600"/>
            <a:ext cx="34424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513B83-02BA-4F74-B0C4-8F978FC401D4}"/>
              </a:ext>
            </a:extLst>
          </p:cNvPr>
          <p:cNvSpPr txBox="1">
            <a:spLocks/>
          </p:cNvSpPr>
          <p:nvPr/>
        </p:nvSpPr>
        <p:spPr>
          <a:xfrm>
            <a:off x="595618" y="1540189"/>
            <a:ext cx="34424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Chapter4~5 </a:t>
            </a:r>
            <a:r>
              <a:rPr lang="ko-KR" altLang="en-US" dirty="0"/>
              <a:t>추가내용</a:t>
            </a:r>
            <a:endParaRPr lang="en-US" altLang="ko-KR" dirty="0"/>
          </a:p>
          <a:p>
            <a:pPr marL="457200" lvl="1" indent="0">
              <a:buFont typeface="Wingdings 3" charset="2"/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E709DC3-121D-4307-8297-2E05E4371E9F}"/>
              </a:ext>
            </a:extLst>
          </p:cNvPr>
          <p:cNvSpPr txBox="1">
            <a:spLocks/>
          </p:cNvSpPr>
          <p:nvPr/>
        </p:nvSpPr>
        <p:spPr>
          <a:xfrm>
            <a:off x="4328879" y="2704640"/>
            <a:ext cx="34424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Chapter7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7.1</a:t>
            </a:r>
            <a:r>
              <a:rPr lang="ko-KR" altLang="en-US" dirty="0"/>
              <a:t> </a:t>
            </a:r>
            <a:r>
              <a:rPr lang="ko-KR" altLang="en-US" dirty="0" err="1"/>
              <a:t>반복문이란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7.2 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7.3 </a:t>
            </a:r>
            <a:r>
              <a:rPr lang="en-US" altLang="ko-KR" dirty="0" err="1"/>
              <a:t>do..while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7.4 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7.5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7.6 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33849C-3CB0-41F0-A957-2A899C77181F}"/>
              </a:ext>
            </a:extLst>
          </p:cNvPr>
          <p:cNvSpPr txBox="1">
            <a:spLocks/>
          </p:cNvSpPr>
          <p:nvPr/>
        </p:nvSpPr>
        <p:spPr>
          <a:xfrm>
            <a:off x="8067383" y="2704640"/>
            <a:ext cx="34424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ask!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33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176-AC26-4D67-8C4D-FAE11FF7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D38B7-36ED-4581-BF75-591E4F45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0054F8-CF59-4624-8429-C7847230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0" y="1833243"/>
            <a:ext cx="9402487" cy="4153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D942365-18BC-4AB5-A4B6-2DB13C1DEF12}"/>
                  </a:ext>
                </a:extLst>
              </p14:cNvPr>
              <p14:cNvContentPartPr/>
              <p14:nvPr/>
            </p14:nvContentPartPr>
            <p14:xfrm>
              <a:off x="1115640" y="744120"/>
              <a:ext cx="10996200" cy="5661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D942365-18BC-4AB5-A4B6-2DB13C1DEF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6280" y="734760"/>
                <a:ext cx="11014920" cy="56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215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602-61E2-4DFF-B9E1-5150F27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ask1 Chapter7 </a:t>
            </a:r>
            <a:r>
              <a:rPr lang="en-US" altLang="ko-KR" dirty="0" err="1"/>
              <a:t>min.c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583AF-E79F-444B-9EB7-4A167D3AD31D}"/>
              </a:ext>
            </a:extLst>
          </p:cNvPr>
          <p:cNvSpPr txBox="1"/>
          <p:nvPr/>
        </p:nvSpPr>
        <p:spPr>
          <a:xfrm>
            <a:off x="5759330" y="2396679"/>
            <a:ext cx="4401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EOF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리눅스 환경에서 일시정지하는 명령어와 같아 실행 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종료하려면 </a:t>
            </a:r>
            <a:r>
              <a:rPr lang="en-US" altLang="ko-KR" dirty="0"/>
              <a:t>Ctrl + C</a:t>
            </a:r>
            <a:r>
              <a:rPr lang="ko-KR" altLang="en-US" dirty="0"/>
              <a:t>로 빠져나올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Ctrl + Z</a:t>
            </a:r>
            <a:r>
              <a:rPr lang="ko-KR" altLang="en-US" dirty="0"/>
              <a:t>를 한 경우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892A29-60A6-4A47-A5C2-2F2F896E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4" y="1264554"/>
            <a:ext cx="5463623" cy="5178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0216C5-1FE1-4A72-9D9E-135647F5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30" y="1264554"/>
            <a:ext cx="3391373" cy="1178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8440D0-E053-4072-B7A4-DE45C401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89" y="3823886"/>
            <a:ext cx="3460386" cy="1010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D42C73-9F02-4542-A773-F352F1571A74}"/>
              </a:ext>
            </a:extLst>
          </p:cNvPr>
          <p:cNvSpPr txBox="1"/>
          <p:nvPr/>
        </p:nvSpPr>
        <p:spPr>
          <a:xfrm>
            <a:off x="5759330" y="4862816"/>
            <a:ext cx="440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fg</a:t>
            </a:r>
            <a:r>
              <a:rPr lang="ko-KR" altLang="en-US" dirty="0"/>
              <a:t>를 통해 잠시 </a:t>
            </a:r>
            <a:r>
              <a:rPr lang="ko-KR" altLang="en-US" dirty="0" err="1"/>
              <a:t>멈춰두었던</a:t>
            </a:r>
            <a:r>
              <a:rPr lang="ko-KR" altLang="en-US" dirty="0"/>
              <a:t> 것을 다시 가져올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fg</a:t>
            </a:r>
            <a:r>
              <a:rPr lang="ko-KR" altLang="en-US" dirty="0"/>
              <a:t>없이 더 </a:t>
            </a:r>
            <a:r>
              <a:rPr lang="ko-KR" altLang="en-US" dirty="0" err="1"/>
              <a:t>실행하다보면</a:t>
            </a:r>
            <a:r>
              <a:rPr lang="ko-KR" altLang="en-US" dirty="0"/>
              <a:t> 이미 </a:t>
            </a:r>
            <a:r>
              <a:rPr lang="ko-KR" altLang="en-US" dirty="0" err="1"/>
              <a:t>열려있는</a:t>
            </a:r>
            <a:r>
              <a:rPr lang="ko-KR" altLang="en-US" dirty="0"/>
              <a:t> 파일이라면서 경고가 뜨기도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621C42-83B2-445A-A561-68991868D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461" y="6059778"/>
            <a:ext cx="3288813" cy="7659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12FB358-B444-43F1-AC6C-939EE6C7B587}"/>
                  </a:ext>
                </a:extLst>
              </p14:cNvPr>
              <p14:cNvContentPartPr/>
              <p14:nvPr/>
            </p14:nvContentPartPr>
            <p14:xfrm>
              <a:off x="-301680" y="301680"/>
              <a:ext cx="11599560" cy="6486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12FB358-B444-43F1-AC6C-939EE6C7B5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11040" y="292320"/>
                <a:ext cx="11618280" cy="65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54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34EFB-ACFD-4037-9E13-30E656B0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ask2 Chapter7 </a:t>
            </a:r>
            <a:r>
              <a:rPr lang="en-US" altLang="ko-KR" dirty="0" err="1"/>
              <a:t>goto.c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62D1CB-4870-4D8B-A307-E8586A91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4" y="1339955"/>
            <a:ext cx="4896533" cy="8859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A36B50-B407-4D8C-BA87-46EEB3CA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" y="1317133"/>
            <a:ext cx="5117139" cy="5410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F2311-14A7-4A57-A7D0-9602174A788D}"/>
              </a:ext>
            </a:extLst>
          </p:cNvPr>
          <p:cNvSpPr txBox="1"/>
          <p:nvPr/>
        </p:nvSpPr>
        <p:spPr>
          <a:xfrm>
            <a:off x="5771626" y="2474752"/>
            <a:ext cx="45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불가능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헤더파일이 존재하지 않음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gcc</a:t>
            </a:r>
            <a:r>
              <a:rPr lang="ko-KR" altLang="en-US" dirty="0"/>
              <a:t>컴파일러는 해당 헤더 파일을 가지고 있지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32FBB0A-9B68-4BB8-8E71-8201CE7621F8}"/>
                  </a:ext>
                </a:extLst>
              </p14:cNvPr>
              <p14:cNvContentPartPr/>
              <p14:nvPr/>
            </p14:nvContentPartPr>
            <p14:xfrm>
              <a:off x="210960" y="633600"/>
              <a:ext cx="10453680" cy="5219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32FBB0A-9B68-4BB8-8E71-8201CE7621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600" y="624240"/>
                <a:ext cx="10472400" cy="52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666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AE35-8700-4A5A-91AC-72691F30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ask3 Chapter7 pro13.c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B3C42D-4872-484E-9551-6C28D746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871" y="1285987"/>
            <a:ext cx="1703933" cy="8803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D2F70B-52A5-42A1-AC0C-6707FBFD6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2" y="1264555"/>
            <a:ext cx="4473033" cy="5211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A4609-B8D9-4250-9F2A-20147C8950F2}"/>
              </a:ext>
            </a:extLst>
          </p:cNvPr>
          <p:cNvSpPr txBox="1"/>
          <p:nvPr/>
        </p:nvSpPr>
        <p:spPr>
          <a:xfrm>
            <a:off x="4976502" y="2396435"/>
            <a:ext cx="354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순열은 </a:t>
            </a:r>
            <a:r>
              <a:rPr lang="en-US" altLang="ko-KR" dirty="0"/>
              <a:t>10 * 9 * 8 = 720</a:t>
            </a:r>
          </a:p>
          <a:p>
            <a:r>
              <a:rPr lang="ko-KR" altLang="en-US" dirty="0"/>
              <a:t>정답과 일치하지만 책은 다르게 나와있음 </a:t>
            </a:r>
            <a:r>
              <a:rPr lang="en-US" altLang="ko-KR" dirty="0"/>
              <a:t>( 30240 )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B548D4C-D9FE-4816-8DE6-3327C1377376}"/>
                  </a:ext>
                </a:extLst>
              </p14:cNvPr>
              <p14:cNvContentPartPr/>
              <p14:nvPr/>
            </p14:nvContentPartPr>
            <p14:xfrm>
              <a:off x="140760" y="784440"/>
              <a:ext cx="8262360" cy="5902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B548D4C-D9FE-4816-8DE6-3327C1377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00" y="775080"/>
                <a:ext cx="8281080" cy="59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15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7EAB-F5B2-4059-8A6D-F9419A3E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Chapter4~5 </a:t>
            </a:r>
            <a:r>
              <a:rPr lang="ko-KR" altLang="en-US" dirty="0"/>
              <a:t>추가내용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8572D-7539-4D20-A574-8B234ABE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378591"/>
            <a:ext cx="8915400" cy="3777622"/>
          </a:xfrm>
        </p:spPr>
        <p:txBody>
          <a:bodyPr/>
          <a:lstStyle/>
          <a:p>
            <a:r>
              <a:rPr lang="en-US" altLang="ko-KR" dirty="0" err="1"/>
              <a:t>pow.c</a:t>
            </a:r>
            <a:r>
              <a:rPr lang="ko-KR" altLang="en-US" dirty="0"/>
              <a:t>를 반복문으로 쓰기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713F8-08BC-4A16-AD33-764276AA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47" y="1813509"/>
            <a:ext cx="4771344" cy="45942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B3B34-1515-469D-ADDE-0D73C14B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09" y="1813509"/>
            <a:ext cx="3233816" cy="4420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D8EC348-06DD-4D67-BF36-BD4E0FEA907E}"/>
                  </a:ext>
                </a:extLst>
              </p14:cNvPr>
              <p14:cNvContentPartPr/>
              <p14:nvPr/>
            </p14:nvContentPartPr>
            <p14:xfrm>
              <a:off x="784080" y="1840320"/>
              <a:ext cx="8915760" cy="46962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D8EC348-06DD-4D67-BF36-BD4E0FEA90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20" y="1830960"/>
                <a:ext cx="8934480" cy="47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12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4067-D3AB-4561-8409-8A4F05C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Chapter4~5 </a:t>
            </a:r>
            <a:r>
              <a:rPr lang="ko-KR" altLang="en-US" dirty="0"/>
              <a:t>추가내용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68FF1-F539-4602-83C7-036C393A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84" y="1378590"/>
            <a:ext cx="8915400" cy="3777622"/>
          </a:xfrm>
        </p:spPr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ko-KR" altLang="en-US" dirty="0" err="1"/>
              <a:t>엔터</a:t>
            </a:r>
            <a:r>
              <a:rPr lang="ko-KR" altLang="en-US" dirty="0"/>
              <a:t> 버퍼 무시하기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AC0DF-B114-421A-93FB-9EE73139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5" y="1777289"/>
            <a:ext cx="5058481" cy="4793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642174-B747-4BD0-88B2-F4672853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46" y="2935541"/>
            <a:ext cx="3843712" cy="23432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3F5288-D6F4-4660-AB08-6530E46D69E0}"/>
                  </a:ext>
                </a:extLst>
              </p14:cNvPr>
              <p14:cNvContentPartPr/>
              <p14:nvPr/>
            </p14:nvContentPartPr>
            <p14:xfrm>
              <a:off x="609480" y="1390680"/>
              <a:ext cx="10668600" cy="48844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3F5288-D6F4-4660-AB08-6530E46D69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120" y="1381320"/>
                <a:ext cx="10687320" cy="49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42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4B5EA-51C7-438D-9923-415CC0C8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Chapter4~5 </a:t>
            </a:r>
            <a:r>
              <a:rPr lang="ko-KR" altLang="en-US" dirty="0"/>
              <a:t>추가내용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611AE-5855-4850-B69C-3560966F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                                                                                      </a:t>
            </a:r>
          </a:p>
          <a:p>
            <a:r>
              <a:rPr lang="en-US" altLang="ko-KR" b="1" dirty="0"/>
              <a:t>#define A 10                                                                                            </a:t>
            </a:r>
          </a:p>
          <a:p>
            <a:r>
              <a:rPr lang="en-US" altLang="ko-KR" b="1" dirty="0"/>
              <a:t>#define B 20                                                                                            </a:t>
            </a:r>
          </a:p>
          <a:p>
            <a:r>
              <a:rPr lang="en-US" altLang="ko-KR" b="1" dirty="0"/>
              <a:t>                                                                                                        </a:t>
            </a:r>
          </a:p>
          <a:p>
            <a:r>
              <a:rPr lang="en-US" altLang="ko-KR" b="1" dirty="0"/>
              <a:t>                                                                                                        </a:t>
            </a:r>
          </a:p>
          <a:p>
            <a:r>
              <a:rPr lang="en-US" altLang="ko-KR" b="1" dirty="0"/>
              <a:t>int main()                                                                                              </a:t>
            </a:r>
          </a:p>
          <a:p>
            <a:r>
              <a:rPr lang="en-US" altLang="ko-KR" b="1" dirty="0"/>
              <a:t>{                                                                                                       </a:t>
            </a:r>
          </a:p>
          <a:p>
            <a:r>
              <a:rPr lang="en-US" altLang="ko-KR" b="1" dirty="0"/>
              <a:t>    int a = A;                                                                                          </a:t>
            </a:r>
          </a:p>
          <a:p>
            <a:r>
              <a:rPr lang="en-US" altLang="ko-KR" b="1" dirty="0"/>
              <a:t>    int b = B;                                                                                          </a:t>
            </a:r>
          </a:p>
          <a:p>
            <a:r>
              <a:rPr lang="en-US" altLang="ko-KR" b="1" dirty="0"/>
              <a:t>    int c = </a:t>
            </a:r>
            <a:r>
              <a:rPr lang="en-US" altLang="ko-KR" b="1" dirty="0" err="1"/>
              <a:t>a+b</a:t>
            </a:r>
            <a:r>
              <a:rPr lang="en-US" altLang="ko-KR" b="1" dirty="0"/>
              <a:t>;                                                                                        </a:t>
            </a:r>
          </a:p>
          <a:p>
            <a:r>
              <a:rPr lang="en-US" altLang="ko-KR" b="1" dirty="0"/>
              <a:t>                                                                                                      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("%d + %d = %d\n", a, b, c);                                                                  </a:t>
            </a:r>
          </a:p>
          <a:p>
            <a:r>
              <a:rPr lang="en-US" altLang="ko-KR" b="1" dirty="0"/>
              <a:t>}</a:t>
            </a:r>
          </a:p>
          <a:p>
            <a:endParaRPr lang="en-US" altLang="ko-KR" b="1" dirty="0"/>
          </a:p>
          <a:p>
            <a:r>
              <a:rPr lang="en-US" altLang="ko-KR" b="1" dirty="0" err="1"/>
              <a:t>gcc</a:t>
            </a:r>
            <a:r>
              <a:rPr lang="en-US" altLang="ko-KR" b="1" dirty="0"/>
              <a:t> -E </a:t>
            </a:r>
            <a:r>
              <a:rPr lang="en-US" altLang="ko-KR" b="1" dirty="0" err="1"/>
              <a:t>test.c</a:t>
            </a:r>
            <a:r>
              <a:rPr lang="en-US" altLang="ko-KR" b="1" dirty="0"/>
              <a:t> -o </a:t>
            </a:r>
            <a:r>
              <a:rPr lang="en-US" altLang="ko-KR" b="1" dirty="0" err="1"/>
              <a:t>test.i</a:t>
            </a:r>
            <a:endParaRPr lang="en-US" altLang="ko-KR" b="1" dirty="0"/>
          </a:p>
          <a:p>
            <a:r>
              <a:rPr lang="en-US" altLang="ko-KR" b="1" dirty="0" err="1"/>
              <a:t>gcc</a:t>
            </a:r>
            <a:r>
              <a:rPr lang="en-US" altLang="ko-KR" b="1" dirty="0"/>
              <a:t> -S </a:t>
            </a:r>
            <a:r>
              <a:rPr lang="en-US" altLang="ko-KR" b="1" dirty="0" err="1"/>
              <a:t>test.i</a:t>
            </a:r>
            <a:r>
              <a:rPr lang="en-US" altLang="ko-KR" b="1" dirty="0"/>
              <a:t> -o </a:t>
            </a:r>
            <a:r>
              <a:rPr lang="en-US" altLang="ko-KR" b="1" dirty="0" err="1"/>
              <a:t>test.s</a:t>
            </a:r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AC2520E-3444-43A7-B766-B4AF73E68612}"/>
                  </a:ext>
                </a:extLst>
              </p14:cNvPr>
              <p14:cNvContentPartPr/>
              <p14:nvPr/>
            </p14:nvContentPartPr>
            <p14:xfrm>
              <a:off x="2311920" y="774360"/>
              <a:ext cx="6875280" cy="5420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AC2520E-3444-43A7-B766-B4AF73E68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560" y="765000"/>
                <a:ext cx="6894000" cy="54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04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0880-0E04-4D99-B551-A72699B5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Chapter6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D0C2D4-2F37-4FD6-B570-F206B0551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743" y="2260596"/>
            <a:ext cx="9882514" cy="216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가능한 여러 가지 동작 중에서 하나를 선택하는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..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else문의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사용법을 학습한다.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관계 연산자와 논리 연산자를 학습한다.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선택할 수 있는 동작이 많은 경우에 사용되는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swich문의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사용법을 학습한다.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반복문의 흐름을 제어하는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break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continue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goto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등의 사용법을 학습한다.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7055DB4-3B1F-4E07-9219-6313AF63B7B4}"/>
                  </a:ext>
                </a:extLst>
              </p14:cNvPr>
              <p14:cNvContentPartPr/>
              <p14:nvPr/>
            </p14:nvContentPartPr>
            <p14:xfrm>
              <a:off x="864360" y="1236960"/>
              <a:ext cx="10383120" cy="31276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7055DB4-3B1F-4E07-9219-6313AF63B7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000" y="1227600"/>
                <a:ext cx="10401840" cy="31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23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1C9AF-ADC4-43D9-9D0B-9C473F7F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E9062A-90B6-453F-B412-A92950E54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870" y="1905000"/>
            <a:ext cx="5226154" cy="43109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83BD403-2C89-4A41-A8E6-2A685BEB9778}"/>
                  </a:ext>
                </a:extLst>
              </p14:cNvPr>
              <p14:cNvContentPartPr/>
              <p14:nvPr/>
            </p14:nvContentPartPr>
            <p14:xfrm>
              <a:off x="1145880" y="1337400"/>
              <a:ext cx="4865040" cy="4968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83BD403-2C89-4A41-A8E6-2A685BEB97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520" y="1328040"/>
                <a:ext cx="4883760" cy="49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7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9956-ED7D-4967-9AAE-E2EE4DB6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if</a:t>
            </a:r>
            <a:r>
              <a:rPr lang="ko-KR" altLang="en-US" dirty="0"/>
              <a:t> 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46E50C-07AD-456E-8367-0DE4996C1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18" y="1539874"/>
            <a:ext cx="5125451" cy="4894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6C1B7F-CD20-431A-BA56-5B4648AF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50"/>
            <a:ext cx="5777543" cy="4959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65FF75-611A-4576-94A8-050A88E4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34730"/>
            <a:ext cx="5777543" cy="1251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3B84AD4-4670-4479-9658-7DEB886EE3C4}"/>
                  </a:ext>
                </a:extLst>
              </p14:cNvPr>
              <p14:cNvContentPartPr/>
              <p14:nvPr/>
            </p14:nvContentPartPr>
            <p14:xfrm>
              <a:off x="563040" y="60480"/>
              <a:ext cx="10976040" cy="6415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3B84AD4-4670-4479-9658-7DEB886EE3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680" y="51120"/>
                <a:ext cx="10994760" cy="64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76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68DFB-D068-4EC3-B7E2-19868F98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if-else</a:t>
            </a:r>
            <a:r>
              <a:rPr lang="ko-KR" altLang="en-US" dirty="0"/>
              <a:t> 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BE8AB6-6F3B-40B6-A03B-ED1F34317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869" y="1565042"/>
            <a:ext cx="5673216" cy="49654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BA72D9B-3293-442A-A2DF-E3402FEA7BC8}"/>
                  </a:ext>
                </a:extLst>
              </p14:cNvPr>
              <p14:cNvContentPartPr/>
              <p14:nvPr/>
            </p14:nvContentPartPr>
            <p14:xfrm>
              <a:off x="1306800" y="452520"/>
              <a:ext cx="10573920" cy="6073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BA72D9B-3293-442A-A2DF-E3402FEA7B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440" y="443160"/>
                <a:ext cx="10592640" cy="60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90032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346</Words>
  <Application>Microsoft Office PowerPoint</Application>
  <PresentationFormat>와이드스크린</PresentationFormat>
  <Paragraphs>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줄기</vt:lpstr>
      <vt:lpstr>C세미나 #3</vt:lpstr>
      <vt:lpstr>목차</vt:lpstr>
      <vt:lpstr>Chapter4~5 추가내용</vt:lpstr>
      <vt:lpstr>Chapter4~5 추가내용</vt:lpstr>
      <vt:lpstr>Chapter4~5 추가내용</vt:lpstr>
      <vt:lpstr>Chapter6 조건문</vt:lpstr>
      <vt:lpstr>6.1 제어문</vt:lpstr>
      <vt:lpstr>6.2 if 문</vt:lpstr>
      <vt:lpstr>6.3 if-else 문</vt:lpstr>
      <vt:lpstr>6.4 다중 if 문</vt:lpstr>
      <vt:lpstr>6.5 switch 문</vt:lpstr>
      <vt:lpstr>6.6 goto 문</vt:lpstr>
      <vt:lpstr>Chapter7 반복문</vt:lpstr>
      <vt:lpstr>7.1 반복문이란?</vt:lpstr>
      <vt:lpstr>7.2 while 문</vt:lpstr>
      <vt:lpstr>7.2 while 문</vt:lpstr>
      <vt:lpstr>7.3 do..while 문</vt:lpstr>
      <vt:lpstr>7.4 for 문</vt:lpstr>
      <vt:lpstr>7.5 중첩 반복문</vt:lpstr>
      <vt:lpstr>7.6 break와 continue</vt:lpstr>
      <vt:lpstr>ask1 Chapter7 min.c</vt:lpstr>
      <vt:lpstr>ask2 Chapter7 goto.c</vt:lpstr>
      <vt:lpstr>ask3 Chapter7 pro13.c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C세미나 #3</dc:title>
  <dc:creator>이국준</dc:creator>
  <cp:lastModifiedBy>이국준</cp:lastModifiedBy>
  <cp:revision>11</cp:revision>
  <dcterms:created xsi:type="dcterms:W3CDTF">2020-04-16T16:32:08Z</dcterms:created>
  <dcterms:modified xsi:type="dcterms:W3CDTF">2020-04-17T02:39:41Z</dcterms:modified>
</cp:coreProperties>
</file>