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A863E-613B-4712-95D7-3BB125E53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세미나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49016-FFF6-4A48-BD0F-972BC61C4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424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41C1F-95C0-4A82-B4E9-3E9B6E75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8.6 </a:t>
            </a:r>
            <a:r>
              <a:rPr lang="ko-KR" altLang="en-US" dirty="0"/>
              <a:t>함수를 사용하는 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B0AC7-E1F9-400F-B6AD-5F96E3FE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30" y="1260262"/>
            <a:ext cx="8101005" cy="554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970A-1185-41F9-A187-10205D52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Chpater09. </a:t>
            </a:r>
            <a:r>
              <a:rPr lang="ko-KR" altLang="en-US" dirty="0"/>
              <a:t>함수와 변수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CA2A92-4F69-46C8-B120-FF141EBA7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868" y="2077784"/>
            <a:ext cx="686848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7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96D9B-43BB-4C12-8763-7E01F151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변수의 속성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DBAA4-8247-4B3F-8F3B-011366AB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A0CE9F-A98F-4B73-833D-95518ABD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83" y="1365306"/>
            <a:ext cx="6212322" cy="54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4570-0038-4CA9-8CAB-6472D726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/>
              <a:t>범위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3954C85-38FC-458A-A3F9-CE3221FDE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45" y="1905000"/>
            <a:ext cx="559195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84862-1C7C-48C4-987D-158999E4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9.3 </a:t>
            </a:r>
            <a:r>
              <a:rPr lang="ko-KR" altLang="en-US" dirty="0"/>
              <a:t>지역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BACEC-0499-40E1-9E37-649A6D7D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E04FE9-62BA-45D0-B41F-CED109EA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9" y="1246909"/>
            <a:ext cx="6094880" cy="56110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E5E44B-E47C-4C87-AC0D-621EFEE2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98" y="2133600"/>
            <a:ext cx="5773463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0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AED3-41EB-4BCD-9992-BC281407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B3005-B99A-411B-B079-39CA4961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4EA61-1795-4026-8A50-35A88A49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92" y="94784"/>
            <a:ext cx="6639852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B3DE6-77C6-42FC-9218-6EBC41E7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9.4 </a:t>
            </a:r>
            <a:r>
              <a:rPr lang="ko-KR" altLang="en-US" dirty="0"/>
              <a:t>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36AE6-D75F-493D-B9F5-098154FE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8B04E-8E30-45FB-92C4-ACFE516E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3" y="1318161"/>
            <a:ext cx="5825441" cy="5539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74A3C9-E653-4BC8-9273-22A2958EF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4611"/>
            <a:ext cx="564218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80633-0259-48EC-87EA-8CAB01F4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FCF6E-D7F9-433B-A746-853187AE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EF273-B258-452F-A652-42CC9C4D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2" y="415636"/>
            <a:ext cx="5644386" cy="6442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40C6B-FD4C-4D61-9475-457B02164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5581"/>
            <a:ext cx="564438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36777-C692-45AF-A20D-1CC77AE9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9.5 </a:t>
            </a:r>
            <a:r>
              <a:rPr lang="ko-KR" altLang="en-US" dirty="0"/>
              <a:t>생존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BCDC6-5481-4D52-B561-7BDB35C2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C06E7C-7C8B-4179-BE15-F0CD1ECB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8" y="1163782"/>
            <a:ext cx="5525881" cy="5694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CD7B3A-FCDA-4CB6-9EC1-77D0BA92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87" y="1163781"/>
            <a:ext cx="5147356" cy="56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6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6C12D-74A5-4C43-A722-0A069FB0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59736"/>
            <a:ext cx="8911687" cy="128089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71002-47BE-4E8A-92D5-5067A559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AD091-B85A-4BE0-9C5F-C906CB5D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19" y="659736"/>
            <a:ext cx="7068536" cy="41058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A4C54F-C473-4DEB-9739-982CB283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19" y="5119212"/>
            <a:ext cx="396295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4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57BD6-707A-4C7F-AC54-A7130BCB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421" y="588484"/>
            <a:ext cx="8911687" cy="128089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E36C5-3742-4550-B040-52FB4085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54" y="1540188"/>
            <a:ext cx="3823463" cy="4860611"/>
          </a:xfrm>
        </p:spPr>
        <p:txBody>
          <a:bodyPr/>
          <a:lstStyle/>
          <a:p>
            <a:r>
              <a:rPr lang="en-US" altLang="ko-KR" dirty="0"/>
              <a:t>Chapter08.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8.1 </a:t>
            </a:r>
            <a:r>
              <a:rPr lang="ko-KR" altLang="en-US" dirty="0"/>
              <a:t>함수란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8.2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pPr lvl="1"/>
            <a:r>
              <a:rPr lang="en-US" altLang="ko-KR" dirty="0"/>
              <a:t>8.3 </a:t>
            </a:r>
            <a:r>
              <a:rPr lang="ko-KR" altLang="en-US" dirty="0"/>
              <a:t>함수의 호출과 반환</a:t>
            </a:r>
            <a:endParaRPr lang="en-US" altLang="ko-KR" dirty="0"/>
          </a:p>
          <a:p>
            <a:pPr lvl="1"/>
            <a:r>
              <a:rPr lang="en-US" altLang="ko-KR" dirty="0"/>
              <a:t>8.4</a:t>
            </a:r>
            <a:r>
              <a:rPr lang="ko-KR" altLang="en-US" dirty="0"/>
              <a:t> 함수 원형</a:t>
            </a:r>
            <a:endParaRPr lang="en-US" altLang="ko-KR" dirty="0"/>
          </a:p>
          <a:p>
            <a:pPr lvl="1"/>
            <a:r>
              <a:rPr lang="en-US" altLang="ko-KR" dirty="0"/>
              <a:t>8.5 </a:t>
            </a:r>
            <a:r>
              <a:rPr lang="ko-KR" altLang="en-US" dirty="0"/>
              <a:t>라이브러리 함수</a:t>
            </a:r>
            <a:endParaRPr lang="en-US" altLang="ko-KR" dirty="0"/>
          </a:p>
          <a:p>
            <a:pPr lvl="1"/>
            <a:r>
              <a:rPr lang="en-US" altLang="ko-KR" dirty="0"/>
              <a:t>8.6 </a:t>
            </a:r>
            <a:r>
              <a:rPr lang="ko-KR" altLang="en-US" dirty="0"/>
              <a:t>함수를 사용하는 이유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4B5BF8-C419-40CD-8C57-C216404FF989}"/>
              </a:ext>
            </a:extLst>
          </p:cNvPr>
          <p:cNvSpPr txBox="1">
            <a:spLocks/>
          </p:cNvSpPr>
          <p:nvPr/>
        </p:nvSpPr>
        <p:spPr>
          <a:xfrm>
            <a:off x="4504656" y="1540188"/>
            <a:ext cx="3823463" cy="486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Chapter09. </a:t>
            </a:r>
            <a:r>
              <a:rPr lang="ko-KR" altLang="en-US" dirty="0"/>
              <a:t>함수와 변수</a:t>
            </a:r>
            <a:endParaRPr lang="en-US" altLang="ko-KR" dirty="0"/>
          </a:p>
          <a:p>
            <a:pPr lvl="1"/>
            <a:r>
              <a:rPr lang="en-US" altLang="ko-KR" dirty="0"/>
              <a:t>9.1 </a:t>
            </a:r>
            <a:r>
              <a:rPr lang="ko-KR" altLang="en-US" dirty="0"/>
              <a:t>변수의 속성</a:t>
            </a:r>
            <a:endParaRPr lang="en-US" altLang="ko-KR" dirty="0"/>
          </a:p>
          <a:p>
            <a:pPr lvl="1"/>
            <a:r>
              <a:rPr lang="en-US" altLang="ko-KR" dirty="0"/>
              <a:t>9.2</a:t>
            </a:r>
            <a:r>
              <a:rPr lang="ko-KR" altLang="en-US" dirty="0"/>
              <a:t> 범위</a:t>
            </a:r>
            <a:endParaRPr lang="en-US" altLang="ko-KR" dirty="0"/>
          </a:p>
          <a:p>
            <a:pPr lvl="1"/>
            <a:r>
              <a:rPr lang="en-US" altLang="ko-KR" dirty="0"/>
              <a:t>9.3 </a:t>
            </a:r>
            <a:r>
              <a:rPr lang="ko-KR" altLang="en-US" dirty="0"/>
              <a:t>지역 변수</a:t>
            </a:r>
            <a:endParaRPr lang="en-US" altLang="ko-KR" dirty="0"/>
          </a:p>
          <a:p>
            <a:pPr lvl="1"/>
            <a:r>
              <a:rPr lang="en-US" altLang="ko-KR" dirty="0"/>
              <a:t>9.4 </a:t>
            </a:r>
            <a:r>
              <a:rPr lang="ko-KR" altLang="en-US" dirty="0"/>
              <a:t>전역 변수</a:t>
            </a:r>
            <a:endParaRPr lang="en-US" altLang="ko-KR" dirty="0"/>
          </a:p>
          <a:p>
            <a:pPr lvl="1"/>
            <a:r>
              <a:rPr lang="en-US" altLang="ko-KR" dirty="0"/>
              <a:t>9.5</a:t>
            </a:r>
            <a:r>
              <a:rPr lang="ko-KR" altLang="en-US" dirty="0"/>
              <a:t> 생존 시간</a:t>
            </a:r>
            <a:endParaRPr lang="en-US" altLang="ko-KR" dirty="0"/>
          </a:p>
          <a:p>
            <a:pPr lvl="1"/>
            <a:r>
              <a:rPr lang="en-US" altLang="ko-KR" dirty="0"/>
              <a:t>9.6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9.7 </a:t>
            </a:r>
            <a:r>
              <a:rPr lang="ko-KR" altLang="en-US" dirty="0"/>
              <a:t>저장유형 사용법</a:t>
            </a:r>
            <a:endParaRPr lang="en-US" altLang="ko-KR" dirty="0"/>
          </a:p>
          <a:p>
            <a:pPr lvl="1"/>
            <a:r>
              <a:rPr lang="en-US" altLang="ko-KR" dirty="0"/>
              <a:t>9.8 </a:t>
            </a:r>
            <a:r>
              <a:rPr lang="ko-KR" altLang="en-US" dirty="0"/>
              <a:t>가변 매개 변수</a:t>
            </a:r>
            <a:endParaRPr lang="en-US" altLang="ko-KR" dirty="0"/>
          </a:p>
          <a:p>
            <a:pPr lvl="1"/>
            <a:r>
              <a:rPr lang="en-US" altLang="ko-KR" dirty="0"/>
              <a:t>9.9 </a:t>
            </a:r>
            <a:r>
              <a:rPr lang="ko-KR" altLang="en-US" dirty="0"/>
              <a:t>순환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EEF140F-485A-4038-A969-30E60173B8A4}"/>
              </a:ext>
            </a:extLst>
          </p:cNvPr>
          <p:cNvSpPr txBox="1">
            <a:spLocks/>
          </p:cNvSpPr>
          <p:nvPr/>
        </p:nvSpPr>
        <p:spPr>
          <a:xfrm>
            <a:off x="7681149" y="1540188"/>
            <a:ext cx="3823463" cy="486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more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293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A389-675F-4CD7-9055-C358FC77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9.6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E214B-7098-4B44-9D16-F2D79CB1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CEC21-AD50-49B4-AF5C-4BAC8E80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4" y="1193115"/>
            <a:ext cx="5698448" cy="56585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39CD3A-F882-40FF-ACE2-6F55831B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28" y="2133600"/>
            <a:ext cx="5698448" cy="36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7FF79-7675-423F-B329-247C695C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9623"/>
            <a:ext cx="8911687" cy="1280890"/>
          </a:xfrm>
        </p:spPr>
        <p:txBody>
          <a:bodyPr/>
          <a:lstStyle/>
          <a:p>
            <a:r>
              <a:rPr lang="en-US" altLang="ko-KR" dirty="0"/>
              <a:t>9.7 </a:t>
            </a:r>
            <a:r>
              <a:rPr lang="ko-KR" altLang="en-US" dirty="0"/>
              <a:t>저장유형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79E34-65F7-4586-9365-C1FF973B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2AB3A-27E8-4A61-B34B-A86DC886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5" y="641268"/>
            <a:ext cx="7211431" cy="61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5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45C50-0B81-48DF-8186-0ACFCDB8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9.8 </a:t>
            </a:r>
            <a:r>
              <a:rPr lang="ko-KR" altLang="en-US" dirty="0"/>
              <a:t>가변 매개 변수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023BC-22CE-43A6-9729-84B50D0D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2AE7D-7239-4DDE-8B00-4E264E5B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90" y="1905000"/>
            <a:ext cx="648743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7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AAA2-F865-4973-A316-C0D93FD3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/>
          <a:lstStyle/>
          <a:p>
            <a:r>
              <a:rPr lang="en-US" altLang="ko-KR" dirty="0"/>
              <a:t>9.9 </a:t>
            </a:r>
            <a:r>
              <a:rPr lang="ko-KR" altLang="en-US" dirty="0"/>
              <a:t>순환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5A95A-FDA6-4F7A-A5D0-3722D0D9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8492E-5B2E-4D12-8230-EDC50BB6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6" y="629393"/>
            <a:ext cx="5763146" cy="6228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88DC89-243A-4FF8-9040-3E40ECC8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9391"/>
            <a:ext cx="5856865" cy="62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2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8FD7A-5A24-4406-B892-6233DB51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10625-5593-4609-8819-76561B55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208D8-1EAF-4ED2-97E3-F2C7679F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1" y="199096"/>
            <a:ext cx="4486901" cy="66589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5A7ACF-81B5-4141-AE72-5EC213CE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74" y="199096"/>
            <a:ext cx="7069160" cy="63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8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3FB06-B6E8-4C8B-9B9F-2B4FF488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A3137-D82E-4BEE-B723-5441882C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pro15.c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장 </a:t>
            </a:r>
            <a:r>
              <a:rPr lang="en-US" altLang="ko-KR" dirty="0"/>
              <a:t>346p.c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장 소스코드 합치기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장 </a:t>
            </a:r>
            <a:r>
              <a:rPr lang="en-US" altLang="ko-KR" dirty="0"/>
              <a:t>pro1.c</a:t>
            </a:r>
          </a:p>
        </p:txBody>
      </p:sp>
    </p:spTree>
    <p:extLst>
      <p:ext uri="{BB962C8B-B14F-4D97-AF65-F5344CB8AC3E}">
        <p14:creationId xmlns:p14="http://schemas.microsoft.com/office/powerpoint/2010/main" val="4294287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DD3DE-80CD-4B7E-B722-916D964C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pro15.c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F1A5A6-9083-45A5-A904-49807791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280" y="2120626"/>
            <a:ext cx="5760720" cy="4721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0E1BCB-AEA3-4E95-93D6-0920670E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6" y="2120626"/>
            <a:ext cx="5458572" cy="472140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524FF0-B667-48E3-84F6-4416B02723C0}"/>
              </a:ext>
            </a:extLst>
          </p:cNvPr>
          <p:cNvCxnSpPr/>
          <p:nvPr/>
        </p:nvCxnSpPr>
        <p:spPr>
          <a:xfrm flipV="1">
            <a:off x="499856" y="1905000"/>
            <a:ext cx="5458572" cy="49370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154E2-A30B-4CAD-9E4B-3CB339A314DA}"/>
              </a:ext>
            </a:extLst>
          </p:cNvPr>
          <p:cNvCxnSpPr/>
          <p:nvPr/>
        </p:nvCxnSpPr>
        <p:spPr>
          <a:xfrm>
            <a:off x="499856" y="1905000"/>
            <a:ext cx="5458572" cy="50658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4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EA694-CB74-4D7E-99A9-66269329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</a:t>
            </a:r>
            <a:r>
              <a:rPr lang="en-US" altLang="ko-KR" dirty="0"/>
              <a:t>346p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825BE5-A266-47D9-91C0-474522DD3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05" y="2256541"/>
            <a:ext cx="3877216" cy="3562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5BE98-57F5-40FE-A48C-2AB1CF7D50B1}"/>
              </a:ext>
            </a:extLst>
          </p:cNvPr>
          <p:cNvSpPr txBox="1"/>
          <p:nvPr/>
        </p:nvSpPr>
        <p:spPr>
          <a:xfrm>
            <a:off x="5427023" y="1905000"/>
            <a:ext cx="4785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/>
              <a:t>sub </a:t>
            </a:r>
            <a:r>
              <a:rPr lang="ko-KR" altLang="en-US" dirty="0"/>
              <a:t>안에서 </a:t>
            </a:r>
            <a:r>
              <a:rPr lang="en-US" altLang="ko-KR" dirty="0" err="1"/>
              <a:t>static_count</a:t>
            </a:r>
            <a:r>
              <a:rPr lang="ko-KR" altLang="en-US" dirty="0"/>
              <a:t>의 동작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불러와도 </a:t>
            </a:r>
            <a:r>
              <a:rPr lang="en-US" altLang="ko-KR" dirty="0"/>
              <a:t>static int</a:t>
            </a:r>
            <a:r>
              <a:rPr lang="ko-KR" altLang="en-US" dirty="0"/>
              <a:t>는 </a:t>
            </a:r>
            <a:r>
              <a:rPr lang="ko-KR" altLang="en-US" dirty="0" err="1"/>
              <a:t>선언된거</a:t>
            </a:r>
            <a:r>
              <a:rPr lang="ko-KR" altLang="en-US" dirty="0"/>
              <a:t> 한번 더 선언하므로 </a:t>
            </a:r>
            <a:r>
              <a:rPr lang="en-US" altLang="ko-KR" dirty="0"/>
              <a:t>0?, </a:t>
            </a:r>
            <a:r>
              <a:rPr lang="en-US" altLang="ko-KR" dirty="0" err="1"/>
              <a:t>static_count</a:t>
            </a:r>
            <a:r>
              <a:rPr lang="en-US" altLang="ko-KR" dirty="0"/>
              <a:t> = 0</a:t>
            </a:r>
            <a:r>
              <a:rPr lang="ko-KR" altLang="en-US" dirty="0"/>
              <a:t>으로 초기화 한 것을 읽지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2869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32F76-0381-45FE-9337-71FFD4BD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소스코드 합치기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3DBB0-FCA0-4C21-AF95-21C6F6ED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두개 이상의 소스코드를 하나의 프로그램으로 동작하게 하기 위함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gcc</a:t>
            </a:r>
            <a:r>
              <a:rPr lang="en-US" altLang="ko-KR" dirty="0"/>
              <a:t> -c </a:t>
            </a:r>
            <a:r>
              <a:rPr lang="ko-KR" altLang="en-US" dirty="0"/>
              <a:t>옵션으로 소스코드를 컴파일함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gcc</a:t>
            </a:r>
            <a:r>
              <a:rPr lang="en-US" altLang="ko-KR" dirty="0"/>
              <a:t> (</a:t>
            </a:r>
            <a:r>
              <a:rPr lang="ko-KR" altLang="en-US" dirty="0"/>
              <a:t>오브젝트 파일</a:t>
            </a:r>
            <a:r>
              <a:rPr lang="en-US" altLang="ko-KR" dirty="0"/>
              <a:t>1, 2 ...) –o (</a:t>
            </a:r>
            <a:r>
              <a:rPr lang="ko-KR" altLang="en-US" dirty="0"/>
              <a:t>실행파일 이름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38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C8F42-06AB-4BDF-8D67-2E60A5DC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</a:t>
            </a:r>
            <a:r>
              <a:rPr lang="en-US" altLang="ko-KR" dirty="0"/>
              <a:t>pro01.c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983B67B-995D-41D8-B558-CA9C516D6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74" y="1539875"/>
            <a:ext cx="3578559" cy="5186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8E8AFC-9634-4ECE-8FF8-47F45231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93" y="1539875"/>
            <a:ext cx="3419952" cy="50798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9BCA5C-1F07-4804-A19B-E1A38AFFB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505" y="1539875"/>
            <a:ext cx="3419952" cy="51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1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942EB-908F-45C0-AF29-6E31BE2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Chapter8.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26CEB-8DEF-40F3-9B7D-F52AC825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개념</a:t>
            </a:r>
            <a:r>
              <a:rPr lang="en-US" altLang="ko-KR" dirty="0"/>
              <a:t>, </a:t>
            </a:r>
            <a:r>
              <a:rPr lang="ko-KR" altLang="en-US" dirty="0"/>
              <a:t>함수의 장점을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작성할 수 있고 함수를 호출할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함수 사이에서 정보를 전달하고 받는 메커니즘을 이해한다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54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83D01-B57A-4714-8830-C12AC177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6231A4E-0C82-49EE-8CE0-3FFDA34DD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17" y="1276429"/>
            <a:ext cx="6292359" cy="53856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11254C-7D73-49E1-9EAA-7F8A386E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475" y="1264555"/>
            <a:ext cx="5553313" cy="53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6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14A14-9D2E-4313-B236-8FB6892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/>
              <a:t>함수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A9773-D045-4EF9-864D-BEAE1596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7" y="1349440"/>
            <a:ext cx="5297774" cy="5508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638800-36A3-430B-9F04-FB359DE4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67" y="1264555"/>
            <a:ext cx="5954876" cy="55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0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2714-1643-4464-80D0-B5E4329C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</a:t>
            </a:r>
            <a:r>
              <a:rPr lang="ko-KR" altLang="en-US" dirty="0"/>
              <a:t>함수 호출과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9D7B7-7C83-4EA7-B315-EE81805A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4" y="1356570"/>
            <a:ext cx="5663810" cy="55014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64D65D-E8E5-4374-9D25-19FBC1D2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8068"/>
            <a:ext cx="5455953" cy="25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8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7B23-3BED-42F0-A747-D8BC240A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 </a:t>
            </a:r>
            <a:r>
              <a:rPr lang="ko-KR" altLang="en-US" dirty="0"/>
              <a:t>함수 원형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92911F-0218-4632-8E26-25B369BA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442" y="1278636"/>
            <a:ext cx="6276784" cy="55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1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2E80E-8F14-477A-BA21-153649F6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 </a:t>
            </a:r>
            <a:r>
              <a:rPr lang="ko-KR" altLang="en-US" dirty="0"/>
              <a:t>라이브러리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1BE0F3-632E-47EB-8A29-38DB690D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1" y="1272636"/>
            <a:ext cx="5803233" cy="5585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F8C84-E184-4F61-BD79-A30AC354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12" y="1336973"/>
            <a:ext cx="6221188" cy="2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1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2111A2-8C87-4410-AF5E-6F60471F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" y="267195"/>
            <a:ext cx="5903663" cy="63236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5ACCDE-742C-44F7-A9AB-AEAAB192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2496"/>
            <a:ext cx="590366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5016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237</Words>
  <Application>Microsoft Office PowerPoint</Application>
  <PresentationFormat>와이드스크린</PresentationFormat>
  <Paragraphs>55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줄기</vt:lpstr>
      <vt:lpstr>C세미나 #4</vt:lpstr>
      <vt:lpstr>목차</vt:lpstr>
      <vt:lpstr>Chapter8. 함수</vt:lpstr>
      <vt:lpstr>8.1 함수란?</vt:lpstr>
      <vt:lpstr>8.2 함수 정의</vt:lpstr>
      <vt:lpstr>8.3 함수 호출과 반환</vt:lpstr>
      <vt:lpstr>8.4 함수 원형</vt:lpstr>
      <vt:lpstr>8.5 라이브러리 함수</vt:lpstr>
      <vt:lpstr>PowerPoint 프레젠테이션</vt:lpstr>
      <vt:lpstr>8.6 함수를 사용하는 이유</vt:lpstr>
      <vt:lpstr>Chpater09. 함수와 변수</vt:lpstr>
      <vt:lpstr>9.1 변수의 속성</vt:lpstr>
      <vt:lpstr>9.2 범위</vt:lpstr>
      <vt:lpstr>9.3 지역 변수</vt:lpstr>
      <vt:lpstr>PowerPoint 프레젠테이션</vt:lpstr>
      <vt:lpstr>9.4 전역 변수</vt:lpstr>
      <vt:lpstr>PowerPoint 프레젠테이션</vt:lpstr>
      <vt:lpstr>9.5 생존 시간</vt:lpstr>
      <vt:lpstr>PowerPoint 프레젠테이션</vt:lpstr>
      <vt:lpstr>9.6 연결</vt:lpstr>
      <vt:lpstr>9.7 저장유형 사용법</vt:lpstr>
      <vt:lpstr>9.8 가변 매개 변수 함수</vt:lpstr>
      <vt:lpstr>9.9 순환</vt:lpstr>
      <vt:lpstr>PowerPoint 프레젠테이션</vt:lpstr>
      <vt:lpstr>문제</vt:lpstr>
      <vt:lpstr>8장 pro15.c</vt:lpstr>
      <vt:lpstr>9장 346p</vt:lpstr>
      <vt:lpstr>9장 소스코드 합치기.</vt:lpstr>
      <vt:lpstr>9장 pro01.c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C세미나 #3</dc:title>
  <dc:creator>이국준</dc:creator>
  <cp:lastModifiedBy>국준</cp:lastModifiedBy>
  <cp:revision>19</cp:revision>
  <dcterms:created xsi:type="dcterms:W3CDTF">2020-04-16T16:32:08Z</dcterms:created>
  <dcterms:modified xsi:type="dcterms:W3CDTF">2020-04-23T01:02:33Z</dcterms:modified>
</cp:coreProperties>
</file>