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9" r:id="rId4"/>
    <p:sldId id="28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F8ADA2-5670-4000-8319-2E77A6F9CCE2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6월 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5-06T10:16:19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3210 7056 0,'36'0'78,"34"0"-62,18 0-16,-35 0 15,124 0 1,246 0 0,-194 0-1,-158 0 1,17 17-1,106-17 1,-88 0 0,35 0-1,-18 0 1,-52 0 15,-36 0-15,18 0-1,-18 0 1,-17 0 0,0 0 46,-1 0-31,19 0-31,-19 0 16,19 0-16,-1-17 16,-17 17 15,-1 0-15</inkml:trace>
  <inkml:trace contextRef="#ctx0" brushRef="#br0" timeOffset="655.093">2170 5997 0,'-36'18'31,"36"35"-15,0 106 0,-17 70-1,-1-123 1,0-71 0</inkml:trace>
  <inkml:trace contextRef="#ctx0" brushRef="#br0" timeOffset="2097.013">2593 6544 0,'18'0'62,"-18"18"-62,0 17 0,-36 0 16,1-17 0,0 35-1,-1-53 17,19 0-17,-54 35 1,18-35-1,0 0-15,-35 0 16,-18 0 0,18 0-1,18 0 1,-1 0 0,36-53-1,-18 0 1,0 18-1,18-36 17,17 36-17,18-53 1,0-53 0,0 70-1,0-17 1,0 35-1,35-53 1,1 71 0,34-36-1,18 19 1,18-1 0,-18 17-1,1 1 16,-54 35-15,35-35 0,-34 35-1,34 0 1,18 0 0,1 35-1,-54 0 1,-35-17-1,18 0 1,-18 52 0,0-52-1,17 35 32,-17 70-31,0-17-1,0-53 1,0-18 0,18 1-1,-18 16 1,0-34 0,0 53-1,0-54 1,0 19-1,0-19 1,0 18 15,0-17-31,0 0 16,0-1 15,0 19 0,0-19 1,0 1-32,-18 35 15,-17-35 1</inkml:trace>
  <inkml:trace contextRef="#ctx0" brushRef="#br0" timeOffset="4442.047">6015 6685 0,'35'-17'16,"0"-1"-1,107 18 1,-1 0-1,-53 0 1,-53 0 0,-17 0 15,-1 0-15,54 0-1,-36 0 1,-17 0-1,17 0 17,-17 0-1,-18 18-31,0 70 16,0-35-1,0 17 1,0 71-1,0-70-15,0 17 32,0-17-32,0 123 15,0-106 17,0 212-17,0 0 1,0-36-1,0-70 1,0 124 0,0-89-1,17 53 1,-17-70 0,0-36-1,0-35 1,0 0-1,0-17 1,0-18 0,0-36 15,0-52 0,-35-18 110,-18 0-141,-35 0 31,-35 0-15,-336 0-1,-141 0 1,177 0 0,123 0-1,106 0 1,53 0-1,53 0 1,17 0 0,1 18-1,52-1 1</inkml:trace>
  <inkml:trace contextRef="#ctx0" brushRef="#br0" timeOffset="5221.254">4339 9966 0,'0'18'31,"0"35"-15,-53 35 0,0-35-16,-35 70 15,35-52 1,-17-18 0,70-36-1,0 1 110,17-18-109,1 0-1,0 18 1,35-1 0,-18 1-1,0-1 1,-35 1 15,18-18-15,-1 0-1,-17 18 1,36-1 0,-19-17-1</inkml:trace>
  <inkml:trace contextRef="#ctx0" brushRef="#br0" timeOffset="12271.842">10971 8220 0,'36'0'47,"52"0"-15,53 0-17,-18 0-15,1 0 16,-106 0-1</inkml:trace>
  <inkml:trace contextRef="#ctx0" brushRef="#br0" timeOffset="12885.025">10918 8237 0,'-17'36'47,"17"17"-47,0-18 16,0 124-1,-18-18 16,1-35-15,-1-71 0,18-18-1,35-17 63,18 0-62,18 0-16,34 0 16,-34 0-1,-36 0 1,18 0 0,-35 0 77</inkml:trace>
  <inkml:trace contextRef="#ctx0" brushRef="#br0" timeOffset="13215.051">11289 8625 0,'0'0'0,"35"-35"0,-17 35 31,52-35-16,19 35-15,34 0 32,1 0-32,-107 0 62,1 0-46</inkml:trace>
  <inkml:trace contextRef="#ctx0" brushRef="#br0" timeOffset="13553.202">11783 8537 0,'0'53'47,"0"-18"-32,0 1-15,0 34 16,0-17 0,0-35 15</inkml:trace>
  <inkml:trace contextRef="#ctx0" brushRef="#br0" timeOffset="13972.375">11889 8590 0,'0'35'62,"0"1"-30,0-1-17,0 36-15,0 34 16,0-69-1,0-1 1,35-35 93,-35-18-93</inkml:trace>
  <inkml:trace contextRef="#ctx0" brushRef="#br0" timeOffset="14625.605">12382 8555 0,'0'-18'16,"-35"18"-1,18 0 1,-19 35-1,1 1 1,17 17 0,-17 70-1,35-70 1,-18 18 0,18-54 46,18-17-62,70 0 16,-17 0 15,17-35-15,-70 0-1,-1-1 1,-17-16-1,0 16 1,0-17 0,-88 0-1,35 36 1,18-1 0,17 18 15</inkml:trace>
  <inkml:trace contextRef="#ctx0" brushRef="#br0" timeOffset="15129.479">12682 7990 0,'0'36'47,"0"-1"-31,0 36-16,0 52 15,0 124 1,0 141 0,0-265-1,0-105 1,0 35 0,18-53 62,-18-18-63,0-17-15</inkml:trace>
  <inkml:trace contextRef="#ctx0" brushRef="#br0" timeOffset="15550.685">12982 8343 0,'0'-35'32,"18"17"-32,70-17 15,-35 35 1,70 0-1,-105 0 1,0 0 15</inkml:trace>
  <inkml:trace contextRef="#ctx0" brushRef="#br0" timeOffset="16083.119">13053 8202 0,'0'0'0,"-35"35"0,-1 1 16,19 34 0,-19 1-1,-17 35 1,0-1 0,53-52-1,0-17 1,0-19-1,0 1 1,0 0 0,106-18 31,18 0-32,-54 0 1,-17 0-1,-35 0 1,-124 0 93</inkml:trace>
  <inkml:trace contextRef="#ctx0" brushRef="#br0" timeOffset="16431.269">12700 8625 0,'0'-17'63,"35"17"-63,18 0 16,106 0-1,-53 0 1,-53 0-1,-36 0 1,1-18 47</inkml:trace>
  <inkml:trace contextRef="#ctx0" brushRef="#br0" timeOffset="16820.995">13194 8555 0,'18'-18'15,"-1"1"1,18-1-1,1 0-15,-1 18 16,-17 0 0,-1-35-1,1 35 17,0-18-17</inkml:trace>
  <inkml:trace contextRef="#ctx0" brushRef="#br0" timeOffset="17343.288">13441 8361 0,'17'0'79,"-17"35"-64,0 18-15,0 70 16,0 89-1,0-124 1,18-35 15,-18 0-15,0 0 0,0-35-1,18-1 1,-18 1-1,17-18 110,1 0-125</inkml:trace>
  <inkml:trace contextRef="#ctx0" brushRef="#br0" timeOffset="18196.436">13952 8361 0,'0'0'0,"-17"0"16,-71 35 0,52 71-1,36-53 1,0 0-1,0 53 1,36-106 0,-19 0-1,54 0 1,-36 0 15,0 0-31,-35-36 31,36 1-15,-36-53 0,0 35-1,0 35 1,0-35 0,-18 18-1,0 35 16,1 0 48,34-18-64,19 18-15,52 0 16,18 0-1,-71 0 1</inkml:trace>
  <inkml:trace contextRef="#ctx0" brushRef="#br0" timeOffset="18529.54">14093 8484 0,'18'0'63,"35"0"-63,0 0 16,0 0-1,-35 0-15,17 0 16,-18 0-1</inkml:trace>
  <inkml:trace contextRef="#ctx0" brushRef="#br0" timeOffset="18992.53">14340 8255 0,'0'35'63,"0"53"-63,0 18 16,0 0-1,0-35 1,0-18-1,0 35 1,0-71 15</inkml:trace>
  <inkml:trace contextRef="#ctx0" brushRef="#br0" timeOffset="19807.249">13899 8890 0,'0'0'16,"-17"18"-16,-1 17 16,18 0-1,0 53 1,0 18 0,0-35-1,35-36 1,-17-17 15,0-18 0,52 0-15,-34 0-16,52 0 16,-71-36-1,19 19 1,34-89 15,-70 53-15,0 35-16,0-35 15,0 1 1,0 34 0,0-17-1,0 17 16,0 0-31,-53 1 32,18 17-32,17 0 31,-35 0-15,-52 0-1,52 35 1,17-17-1,36-1 17,-17 1 15</inkml:trace>
  <inkml:trace contextRef="#ctx0" brushRef="#br0" timeOffset="20797.584">14499 8414 0,'0'-18'31,"-17"18"-15,-19 18 0,36-1-1,0 54 1,0-18-1,0 35 1,36-88 0,-19 0-1,1 0 1,17 0 0,-17 0-1,-1 0 1,1 0 15,-18-18-31,0-52 16,-106 17-1,71 18 17,-18 17-17,88 0 63,-17 18-62,0 0-16,17 0 16,35 0-1,-17 0 1,-17 0-1,-1-17 1,0 17 0,-17 0-1,52-18 1,-52 0 0,35 18-1,-71 0 110</inkml:trace>
  <inkml:trace contextRef="#ctx0" brushRef="#br0" timeOffset="21219.937">14570 8590 0,'17'0'62,"1"0"-46,17 0-16,53-18 31,-70 18 0,0-17-15,-1 17-16,1-18 31</inkml:trace>
  <inkml:trace contextRef="#ctx0" brushRef="#br0" timeOffset="21822.571">14887 8132 0,'0'35'62,"0"18"-62,0 17 16,0 1-16,0 70 31,0-106-15,0 0-1,0 18 1,0 0-1,0-17 1,0 17 0,0-18-1,0-18 17,0 1-17,0 0 1</inkml:trace>
  <inkml:trace contextRef="#ctx0" brushRef="#br0" timeOffset="22634.031">14570 8996 0,'17'17'78,"72"-34"-62,-1-1 0,-18-17-1,18 0 1,-70 35 171,-18 35-187,0 0 16,0 18 0,0 71-1,-18 52 1,1-53-1,17-70 1,0-17 0,-18-19-16</inkml:trace>
  <inkml:trace contextRef="#ctx0" brushRef="#br0" timeOffset="24923.991">10425 7849 0,'-18'0'47,"18"18"-31,0 35-1,0 0-15,-18 17 31,18 89-15,0-71 0,0 18-1,0-35 1,0 34 0,0-69-1,0 34 1,0 89-1,0-18 1,0-53 0,0-35-1,0 36 17,0-37-17,0 1 1,0 18-1,0-18 1,0-18 0,0-17-1,0 17 1,0-17 0,0-1-1,0 1 1,18 17-1,-18 0 1,35 18 0,-35-35-1,0 35 1,36-35 0,-36-1 15,17 1-16,1-1 1,70 19 0,18-19-1,0 1 1,70-18 0,-123 0-16,70 0 15,-17 0 16,0 0-15,70 0 0,19 0-1,-107 0-15,247 0 32,-88-35-17,-141 17 1,-18-17-1,88 0 1,36 17 0,-36 18-1,18 0 1,-88 0 0,141 0-1,53 0 1,-71 0-1,1-18 17,-142 18-17,-18-17 1,-34 17 0,87-18-1,-70 0 1,35 18-1,-35 0 1,-35 0 0,-1 0 15,-34 0 110,-72 0-141,19 0 15</inkml:trace>
  <inkml:trace contextRef="#ctx0" brushRef="#br0" timeOffset="27363.909">10160 7761 0,'18'0'47,"17"0"-47,18 0 0,0 0 31,88 0-15,141 0 0,53 18-1,0 17 1,-176-35-16,159 0 15,-36 0 1,0 0 0,18 0-1,17 0 1,1 0 0,158 0-1,-352 0 1,52 0-1,-105 0 1,87 0 0,-105 0-1,106 0 17,-124 0-17,1 0 1,-1 0 31,0 0 15,-17 0-46,-1 0-16,36 0 15,-35 0 1,0 0 31,-1 0-31,1 0-1,17 0-15,0 18 31,-17-18-31,35 53 32,-35-36-17,105 89 63,-105-88-62,-1-1 0,1 54-1,0-18 1,-18 0 0,17-18 15,-17 18-16,18-18 1,-18 36 0,0-54-16,0 54 15,0 17 1,0-53 0,0 54-1,0-1 1,0 35-1,0-17 1,0 18 0,0-19-1,0 1 1,0 0 0,0 0-1,0-53 1,0-18 15,0-17-15,0 17-1,0 18 17,0-35-17,-35 17 235,17-35-250,-17 0 31,-1 0-31,-16 0 16,-72 0 0,18 0-1,18 0 1,0 0 0,-36 0-1,107 0 1,-71 0-1,17 0 1,18 0 0,-17 17-1,52 1 1,-17-18 62,17 35-78,0 1 16</inkml:trace>
  <inkml:trace contextRef="#ctx0" brushRef="#br0" timeOffset="43186.05">2999 13123 0,'35'0'140,"-17"0"1,-1 0-94,1 0-16,-1 0-15,1 0-1,0 0 1,-1 0 46,19 0-46,-19 0 0,1 0-1,17 0 1,0 0-1,1 18 1,-19-18 0,-17 18-1,36-18 1,-1 17 0,-17-17-1,17 0 1,18 0-1,0 0 1,35 18 15,-18 17-15,1-35 0,0 0-1,-54 0-15,1 0 16,-1 0 15,1 0-15,0 0-16,35 0 15,17 0 1,-17 0 0,0 0-1,-35 0 16,-1 0-15,19 0 15,-19 0-15</inkml:trace>
  <inkml:trace contextRef="#ctx0" brushRef="#br0" timeOffset="49810.414">10125 8255 0,'0'18'62,"17"17"-62,19 18 16,-19 0 0,107 123-1,-36-70 1,-53 0 0,-17-71-16,-18 0 15,18-17 1,-18 0 156,0-1-157,-18 36 1,-35-18 0,0 54-1,-18-1 16,1 0-15,52-53-16,-17 18 16,17 0-1,1-35 1,17 17 15,-18-17-15,18-1-16,0 1 15</inkml:trace>
  <inkml:trace contextRef="#ctx0" brushRef="#br0" timeOffset="56010.259">12012 10425 0,'18'0'203,"17"-18"-187,-35 0-16,18 18 15,-18-17 16,-18 17 16,-17 0-31,-1 0 0,19 0-16,-1 0 15,36 0 95,-1 0-110,1 0 15,0 0 1</inkml:trace>
  <inkml:trace contextRef="#ctx0" brushRef="#br0" timeOffset="56365.191">12100 10442 0</inkml:trace>
  <inkml:trace contextRef="#ctx0" brushRef="#br0" timeOffset="57887.962">12206 10918 0,'-18'36'109,"18"-1"-109,0 18 16,0-18-16,0 53 16,0-17-1,0-53 1,0-1 0,0-34 77</inkml:trace>
  <inkml:trace contextRef="#ctx0" brushRef="#br0" timeOffset="58271.643">12577 10601 0,'17'0'31,"1"0"-15,17 0-16,0-18 15,54 1 1,-54 17-16,35 0 15,-52-18 1</inkml:trace>
  <inkml:trace contextRef="#ctx0" brushRef="#br0" timeOffset="58614.706">12629 10760 0,'36'0'47,"17"0"-47,-18-36 15,-17 36 1,17-17 0</inkml:trace>
  <inkml:trace contextRef="#ctx0" brushRef="#br0" timeOffset="59158.017">13423 10442 0,'0'36'31,"0"-1"-15,0 71-1,0 35 1,0 0 0,0-71-1,0-52 1</inkml:trace>
  <inkml:trace contextRef="#ctx0" brushRef="#br0" timeOffset="59783.276">13564 10548 0,'0'18'47,"36"17"-47,-36 36 15,0 17 1,0 106 0,0-71-1,0-70 1,0-35 0</inkml:trace>
  <inkml:trace contextRef="#ctx0" brushRef="#br1" timeOffset="71822.309">2081 7285 0,'0'-35'15,"36"35"16,17-18-15,-18 18 0,35 0-1,1 0 1,-36 0 0,1 0 15,-36 18-31,35 34 15,-35 19 1,0-36 0,0 18-1,0 35 1,0-17 0,0-18 15,-18 17-16,-35-17 1,-88 18 0,106-53-1,0-18 1,35-36 78,0 1-79,35 17 1,0-17 0,89-53-1,-71 70 1,-36 18-1,1-17 1,17 17 0</inkml:trace>
  <inkml:trace contextRef="#ctx0" brushRef="#br1" timeOffset="73175.313">2663 7726 0,'0'17'47,"0"1"-31,0 17-1,0 1-15,0 17 16,-35 17 0,-35-17-1,52-18 1,-35 18 0,-17-17-1,34-19 1,-52 18 15,35-35-15,-17 0-1,17 0 1,-53 0 0,35 0-1,18 0 16,-17-35-15,70-18-16,-53-70 31,35 88-15,1-36 0,17-17-1,0 52 1,0-52-16,17 0 31,19 0-15,-1 0-1,0 35 1,71-53 0,-36 53-1,19-18 1,16 1-1,19 17 1,-1 18 0,-52 35-1,-18-36 1,0 36 0,53 0-1,-53 0 1,-36 0-1,1 0 1,0 0 15,-1 18-15,-17 35 0,35 0-16,-35-18 15,0 71 1,0-18-1,0-17 1,0-18 15,0 35-15,-17 53 0,-1-106-1,1 18 1,-19 0-1,19 0 1,-19 0 0,19 0-1,-19-35 32,1 52-16,0-70 1,17 0-17,-35 0 1,36 0 0,-1 0-16</inkml:trace>
  <inkml:trace contextRef="#ctx0" brushRef="#br1" timeOffset="73679.325">2399 7761 0,'0'-18'0,"0"-17"16,0 18 15,18-19 0,17 1-15,35 17-16,-17-35 15,18 36 1,-54-1 0,19 1-1</inkml:trace>
  <inkml:trace contextRef="#ctx0" brushRef="#br1" timeOffset="74691.563">3298 7691 0,'53'0'78,"0"0"-62,0 0-16,0 0 15,53-36 1,53 36 0,-71 0-16,124 0 15,70 0 16,-18 0-15,-175 0 0,-1 0-1,35 0 1,54 0 0,-36 0-1,-71 0 1,-34 0-1,-19 0 17,1 0-32,35 0 15,0 0 1</inkml:trace>
  <inkml:trace contextRef="#ctx0" brushRef="#br1" timeOffset="77115.141">5821 7426 0,'0'-18'15,"0"1"17,53 17-32,-18 0 15,141 0 1,-34 0-1,-72 0 1,-17 0 0,-35 0-1,35 0 1,-18 0 0,18 0-1,-53 35 110,0 18-125,0-35 16,0 17-1,0 71 1,0-18 0,0 71-1,0-54 1,-18-16 0,18 16-1,-18 54 1,-17 18-1,0-19 1,35 1 0,0 35-1,0-53 1,0 71 0,0 52-1,0-52 16,0 0-15,0-18 0,0-71-1,0-17 1,0-18 0,0-52-1,0-1 1,0 0-1,0-17 1,0 17 0,-35-17 249,-18-18-249,17 0 0,-140 0-1,-71 0 1,141 0-16,-317 0 15,176 0 1,88 0 0,-35 0-1,53 0 1,35 0 0,53 0 15,-17 0 0,-1 0-15,36 0-1,17 0 1</inkml:trace>
  <inkml:trace contextRef="#ctx0" brushRef="#br1" timeOffset="78298.921">4533 10460 0,'0'18'16,"0"-1"0,-35 18-16,0 18 31,-71 53-15,53-53-1,-18 0 1,36-35-1,17-1 17,1 1-17,-1-18 1,36 0 281,17 0-282,0 0-15,1 0 16,17 70 0,17-34-1,18 34 1,71-17 0,-124-53-1,-17 0 48,-18 18 109,0-1-157</inkml:trace>
  <inkml:trace contextRef="#ctx0" brushRef="#br1" timeOffset="110876.405">3034 13406 0,'0'0'0,"53"-18"0,0 18 15,17 0-15,283 0 16,0 0-1,-177 0 1,-158 0 0,-71 0 77,0 0-77,-53 0 0,-494 0-1,265 0 1,159 0 0,176-18 46,35 1-62,36-1 16,52 0 15,371 1-15,-106 17-1,-106 0 1,-264 0-1,-36 0 64,1 0-64,-18 0-15,-36 0 16,-264 0 15,88 0-31,-124 0 16,195 0-1,176-18 17,0 0-17,53 1 1,106-36-1,-36 53 1,371 0 0,-265 0-1,177 0 1,-282 0 0,-107 0 15,-34 0-16,-72 18 1,54-18-16</inkml:trace>
  <inkml:trace contextRef="#ctx0" brushRef="#br1" timeOffset="112586.127">3316 13899 0,'35'0'0,"18"0"16,88 0-16,406-17 15,459 17 1,-424 0 0,0 0-1,-18 0 1,883 0 0,-565-35-1,-530-18 1,-228 35-1,-18 0 1,-89 18 62,-52 0-78,-53 18 31,-89-18-15,-563 0-16,-654 0 16,248 0-1,669 0 1,125 0 0,-195 0-1,370 0 16,72 0-15,69 0 0,72 0 31,16-18-47,-16 18 15,369 0 1,266 0-1,334 0 1,142 0 0,-36 0-1,-106 0 17,-334 0-17,-283 0 1,-406 0 46,-53 0-62,-175 0 16,-478 0-16,-440-35 31,-176 35-15,193 0-1,142 0 17,140 0-17,36 0 1,159 0 0,247 0-1,229 0 1,158 0-16,125 0 140,-36 0-140,70 0 16,336 0 0,334 0-1,-175 0-15,722 0 16,107 0 0,-72 0-1,-404 0 1,-583 0-1</inkml:trace>
  <inkml:trace contextRef="#ctx0" brushRef="#br0" timeOffset="146361.725">3492 12382 0,'18'-17'78,"35"17"-62,-18 0-16,142 0 16,-36 0-1,18 0 1,-54 0-1,19 0 1,-18 0 0,-53 0-16,0 0 31,35 0-31,35 0 16,-70 0-1,0 0 1,-18 0-1,71 0 1,0 0 0,106 0-1,-89 0 1,-35 0 0,106 0-1,-17 0 1,34 0-1,72 0 17,52 0-17,0 0 1,-53 0 0,-53 0-1,-87 0 1,-19 0-1,89-18 1,-89 18 0,-17 0-1,70 0 1,-105 0 0,-53 0 77,-1-17-93,36 17 235,-35 0-235,35 0 15,0 0 1,35 0 0,-71 0-16,-52 0 140,0 0-124,-71 17-16,0 1 31,-17-1-31</inkml:trace>
  <inkml:trace contextRef="#ctx0" brushRef="#br0" timeOffset="147848.152">2999 12435 0,'0'-17'0,"0"-1"16,17-17 0,71-18-1,-17 35 1,70-17-1,-70 35-15,123-18 16,53-17 15,70 35-15,18 0 0,106 0-1,-317 0 1,158 0-1,-106 0 1,-17 0 0,-18 0-1,-35 0 1,70 35 0,-34-35-1,16 0 16,19 0-15,-54 18 0,-35-18-1,18 0 1,53 18 0,0-1-1,-36-17 1,124 0-1,-35 0 17,193 18-17,-140-18 1,-71 0 0,-176 0 46,17 0-46,0 0-1,36-18 1,-1 1 0,-34 17-1,34-36-15,18 1 16,-17 35-1,-36 0 1,1-35 0</inkml:trace>
  <inkml:trace contextRef="#ctx0" brushRef="#br0" timeOffset="149562.982">8167 11659 0,'-18'0'15,"18"-35"1,0 17 0,0-70-1,0-18 16,0 1-31,0-72 16,0 71 0,0-17 15,0-54-15,-17 89-1,17 0-15,-18 18 16,0-36-1,18 70 17,0-34-17,0-71 1,0 0 0,0 52-1,0 36 1,0 1 15,0 34-31,0-35 31,0-18-31,0 36 16,0 18 0,0-72-1,0 54 1,0-35-1,0-1 17,0 36-17,0-1 1,0-16 0,0 16-1,0 19 1,0-1-1,0 0 1,0 1 0,0-19-1,0 19 17,0-1-32,18-17 31,17 0-16,-17 17 1,52-35 0,-34 18-16,-19 17 15,89-35 1,-53 53 0,0-35 15,0-18-16,106 53 1,-36-18 0,1 1 15,17 17-15,229 0-1,-70 0 1,-159 0-16,124 0 15,-160 0 1,-69 0 0</inkml:trace>
  <inkml:trace contextRef="#ctx0" brushRef="#br0" timeOffset="150427.198">10142 8361 0,'18'70'94,"0"-34"-78,52 34-1,107 142 1,-124-142-16,-18 72 16,0-90-1,-17 1 1,-18-35-1,-36 0 157,1-18-156,0-18 0,17 18 15,1 0-16,-1 0 1,0 0 0,-88 35-16,-35 106 31,-17 36-31,87-107 31,53-52 0</inkml:trace>
  <inkml:trace contextRef="#ctx0" brushRef="#br1" timeOffset="203406.995">3563 13159 0,'0'0'0,"-18"0"0,1 17 16,-36 19 0,0-36-16,-18 35 15,36-35 1,-35 0-1,-1 53 1,124-53 109,88-36-125,88 1 0,18 18 16,212-72-1,-265 54 1,-141 35 0,-106-18 124,0 18-124,35 0-16,-70 0 15,-53 18 1,35-18 15,36 18-15,17-18 0,0 17-1,-88-17 1,0 0-1,88 0 17,35 0 218,-17 18-219,17-18-15,0 0 30,1 18 33,-1-18-1,-17 0-31,17 0-16,1 0-16,-1 17 17</inkml:trace>
  <inkml:trace contextRef="#ctx0" brushRef="#br1" timeOffset="208787.295">3193 13899 0,'70'0'63,"-35"0"-48,54 0-15,16 0 16,248 0 0,-212 0-16,1 0 15,-37 0 1,160 0-1,-142 0 17,-52 0-17,105 0 1,-70 0 0,18 0-1,-1 0 1,-17 0-1,0 0 1,17 0 0,71 0-1,-35 0 1,-18 0 0,71-17-1,-1 17 1,1 0-1,-35 0 1,-1 0 0,0 0-1,1 0 17,17 0-17,88 0 1,-70 0-1,-18 0 1,-18-18 0,-35-17-1,-17 17 1,-19 1 0,37-1-1,-19-17 1,-35 17-1,0 18 17,89 0-17,-36-35 1,18 35 0,-106 0-1,-36 0 1,1 0-1,52 0 1,19 0 0,-36 0-1,-18 0 1,0 0 46,0 0-62,71 0 16,-18 0 0,-141 0 140,18 17-140,-18-17-16,-35 0 15,-71 71 16,-17-36-15,-18-35 0,70 18-16,-87 0 31,-54 17-15,89-18-1,-1 19 1,54-1-1,-36-17-15,-35-1 16,71 1 0,-54-18-1,19 0 1,-36 18 0,-1-18 15,19 17-31,35 1 15,0-18 1,-18 0 0,53 0 15,53 0-15,-70 0-16,-1 0 15,-70 0 1,-670 0 78,723 0-79,53 0 1,35 0-1,35 0 17,-52 0-32,-54 0 31,-87 0-15,17 0-1,88 0 1,18 0-1,-36 0 1,36 0 0,-18 0-1,18 0 1,-36 0 0,18 0-1,1 0 1,-36 0 15,105 0-15,36-18 265,0-35-281,88 18 16,-17 0-1,123-1 1,353-16-1,-124-19 1,-70 71 0,-212 0-16,159 0 15,-18 0 1,53 0 0,0 0-1,1 0 32,-142 0-47,105 0 16,1 0-1,177 0 1,-72 0 0,230 0 15,-211 0-16,-354 0 1,-17 0 0,159 0-1,-89 0 1,1 0 0,-18 0-1,-18 0 1,-18 0-1,-34 0 17,-19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ABCA5A-66F6-4CE4-B848-78A5AF3A1DD9}" type="datetime4">
              <a:rPr lang="ko-KR" altLang="en-US" smtClean="0"/>
              <a:pPr/>
              <a:t>2020년 6월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4F3E57-140F-42E5-ACA7-3B197A5F54F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1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085ACB-E80B-4185-9F0C-4FE48BFF03BD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81BBB3-0637-4EA5-B508-25AAB306F0D6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914402"/>
            <a:ext cx="6121400" cy="5211763"/>
          </a:xfrm>
        </p:spPr>
        <p:txBody>
          <a:bodyPr vert="eaVert"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E9C15A-E412-4297-A13F-036DA237DAC8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E110B79-324A-4B4D-9ECC-7EED420B89C5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2704664"/>
            <a:ext cx="90678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8B05EB-91B5-496E-A833-F15CCD713E8C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22546" y="1920085"/>
            <a:ext cx="4389120" cy="4434840"/>
          </a:xfrm>
        </p:spPr>
        <p:txBody>
          <a:bodyPr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783580" y="1920085"/>
            <a:ext cx="4389120" cy="4434840"/>
          </a:xfrm>
        </p:spPr>
        <p:txBody>
          <a:bodyPr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03285F1-809A-49E4-BBD2-5E62F9918520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rtlCol="0" anchor="b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4848" y="1855248"/>
            <a:ext cx="4389120" cy="903994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1144848" y="2767402"/>
            <a:ext cx="4389120" cy="3592918"/>
          </a:xfrm>
        </p:spPr>
        <p:txBody>
          <a:bodyPr tIns="0"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5769260" y="1859758"/>
            <a:ext cx="4389120" cy="897812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769260" y="2767402"/>
            <a:ext cx="4389120" cy="3592918"/>
          </a:xfrm>
        </p:spPr>
        <p:txBody>
          <a:bodyPr tIns="0" rtlCol="0"/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6B8D69-F8AC-40D3-95D2-7CDC0A96B2BD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EA8BFA3-7749-4F95-AC18-CA9A6D23DEAE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01BE63-3931-4653-8507-5C0C742E8FFC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 hasCustomPrompt="1"/>
          </p:nvPr>
        </p:nvSpPr>
        <p:spPr>
          <a:xfrm>
            <a:off x="5084956" y="1676400"/>
            <a:ext cx="5087744" cy="4572000"/>
          </a:xfrm>
        </p:spPr>
        <p:txBody>
          <a:bodyPr tIns="0" rtlCol="0">
            <a:normAutofit/>
          </a:bodyPr>
          <a:lstStyle>
            <a:lvl1pPr rtl="0" eaLnBrk="1" latinLnBrk="0" hangingPunct="1">
              <a:buClr>
                <a:schemeClr val="accent3">
                  <a:lumMod val="50000"/>
                </a:schemeClr>
              </a:buCl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1">
                  <a:lumMod val="50000"/>
                </a:schemeClr>
              </a:buCl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accent3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4">
                  <a:lumMod val="50000"/>
                </a:schemeClr>
              </a:buCl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137420" y="1676400"/>
            <a:ext cx="3657600" cy="4572000"/>
          </a:xfrm>
        </p:spPr>
        <p:txBody>
          <a:bodyPr lIns="18288" rIns="18288" rtlCol="0">
            <a:normAutofit/>
          </a:bodyPr>
          <a:lstStyle>
            <a:lvl1pPr marL="0" indent="0" algn="l" rtl="0" eaLnBrk="1" latinLnBrk="0" hangingPunct="1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5D8A4F-7886-4E42-ABF5-5DCB5558E014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rtlCol="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kumimoji="0" lang="ko-KR" altLang="en-US" noProof="0" dirty="0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rtlCol="0" anchor="t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F283F7-3B71-4BD8-93E5-C17A93801E19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8E25A7-68AA-461E-9509-C461D8034B3A}" type="datetime4">
              <a:rPr lang="ko-KR" altLang="en-US" smtClean="0"/>
              <a:pPr/>
              <a:t>2020년 6월 4일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세미나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20171655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이국준</a:t>
            </a:r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0FBA88E-EDBB-4810-AEB2-2AB6DEC5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배열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483EFF-FA42-4AC6-A1C3-FBF9514BF5F5}"/>
              </a:ext>
            </a:extLst>
          </p:cNvPr>
          <p:cNvSpPr txBox="1">
            <a:spLocks/>
          </p:cNvSpPr>
          <p:nvPr/>
        </p:nvSpPr>
        <p:spPr>
          <a:xfrm>
            <a:off x="3588041" y="1183491"/>
            <a:ext cx="2946982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배열과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462C7-3BDC-4605-8146-4D17BD4295C1}"/>
              </a:ext>
            </a:extLst>
          </p:cNvPr>
          <p:cNvSpPr txBox="1"/>
          <p:nvPr/>
        </p:nvSpPr>
        <p:spPr>
          <a:xfrm>
            <a:off x="1174458" y="1865376"/>
            <a:ext cx="6887362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배열은 반복문을 통해서 배열원소를 간편하게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22883A-7C8E-4ABA-B8BD-2AF4EC18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26491"/>
            <a:ext cx="5564636" cy="4277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BC3C7C-F980-4B25-BAAB-C8A73B1A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84" y="2326491"/>
            <a:ext cx="3307913" cy="42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BCA89C6-8A5F-4381-81CE-799D419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배열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983436-AC62-4823-A63E-B87F6366CE2A}"/>
              </a:ext>
            </a:extLst>
          </p:cNvPr>
          <p:cNvSpPr txBox="1">
            <a:spLocks/>
          </p:cNvSpPr>
          <p:nvPr/>
        </p:nvSpPr>
        <p:spPr>
          <a:xfrm>
            <a:off x="3588041" y="1183491"/>
            <a:ext cx="2946982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5. index</a:t>
            </a:r>
            <a:r>
              <a:rPr lang="ko-KR" altLang="en-US" dirty="0"/>
              <a:t>의 범위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12725-9BD1-4472-AC51-D25D22B2C76B}"/>
              </a:ext>
            </a:extLst>
          </p:cNvPr>
          <p:cNvSpPr txBox="1"/>
          <p:nvPr/>
        </p:nvSpPr>
        <p:spPr>
          <a:xfrm>
            <a:off x="1104900" y="1904168"/>
            <a:ext cx="3171039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인덱스가 배열의 크기를 벗어나는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3911D-AC52-4477-89D9-CD564E4DF1A7}"/>
              </a:ext>
            </a:extLst>
          </p:cNvPr>
          <p:cNvSpPr txBox="1"/>
          <p:nvPr/>
        </p:nvSpPr>
        <p:spPr>
          <a:xfrm>
            <a:off x="5299395" y="2981901"/>
            <a:ext cx="3171039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쓰레기 값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3BD1F-DE2B-43A2-97F8-29D87702BF6C}"/>
              </a:ext>
            </a:extLst>
          </p:cNvPr>
          <p:cNvSpPr txBox="1"/>
          <p:nvPr/>
        </p:nvSpPr>
        <p:spPr>
          <a:xfrm>
            <a:off x="5299394" y="4493907"/>
            <a:ext cx="317103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프로그램이나 컴퓨터 시스템 중단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8A96B-44C0-48C2-AD8D-00044FE23AB9}"/>
              </a:ext>
            </a:extLst>
          </p:cNvPr>
          <p:cNvSpPr txBox="1"/>
          <p:nvPr/>
        </p:nvSpPr>
        <p:spPr>
          <a:xfrm>
            <a:off x="1104900" y="3790586"/>
            <a:ext cx="317103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자신이 원치 않는 변수의 값을 변경하게 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9FB10E-9B56-4BBB-96AC-1B4B79ADCC6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690420" y="2827498"/>
            <a:ext cx="0" cy="963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68CB63-9340-48AE-9CFA-CFCFFE34079A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4275939" y="3166567"/>
            <a:ext cx="1023456" cy="947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EAF60E-A057-44AA-B1E8-09F335AB384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4275939" y="4113752"/>
            <a:ext cx="1023455" cy="703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A81020-4C36-403D-9AAA-1943B217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배열의 초기화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C3632-3C46-4CFB-991A-FA9A8CF424F0}"/>
              </a:ext>
            </a:extLst>
          </p:cNvPr>
          <p:cNvSpPr txBox="1"/>
          <p:nvPr/>
        </p:nvSpPr>
        <p:spPr>
          <a:xfrm>
            <a:off x="1392572" y="1941862"/>
            <a:ext cx="765076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배열을 초기화 하려면 값들을 콤마로 분리하여 중괄호</a:t>
            </a:r>
            <a:r>
              <a:rPr lang="en-US" altLang="ko-KR" dirty="0"/>
              <a:t>{}</a:t>
            </a:r>
            <a:r>
              <a:rPr lang="ko-KR" altLang="en-US" dirty="0"/>
              <a:t>로 감싼 후 배열을 </a:t>
            </a:r>
            <a:r>
              <a:rPr lang="ko-KR" altLang="en-US" dirty="0" err="1"/>
              <a:t>선언할때</a:t>
            </a:r>
            <a:r>
              <a:rPr lang="ko-KR" altLang="en-US" dirty="0"/>
              <a:t> 대입한다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351F8F-C77E-49C5-8D12-8A825F98A6E8}"/>
              </a:ext>
            </a:extLst>
          </p:cNvPr>
          <p:cNvSpPr/>
          <p:nvPr/>
        </p:nvSpPr>
        <p:spPr>
          <a:xfrm>
            <a:off x="1610686" y="2684477"/>
            <a:ext cx="3405931" cy="5117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grade[5]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10,</a:t>
            </a:r>
            <a:r>
              <a:rPr lang="ko-KR" altLang="en-US"/>
              <a:t> </a:t>
            </a:r>
            <a:r>
              <a:rPr lang="en-US" altLang="ko-KR"/>
              <a:t>20,</a:t>
            </a:r>
            <a:r>
              <a:rPr lang="ko-KR" altLang="en-US"/>
              <a:t> </a:t>
            </a:r>
            <a:r>
              <a:rPr lang="en-US" altLang="ko-KR"/>
              <a:t>30,</a:t>
            </a:r>
            <a:r>
              <a:rPr lang="ko-KR" altLang="en-US"/>
              <a:t> </a:t>
            </a:r>
            <a:r>
              <a:rPr lang="en-US" altLang="ko-KR"/>
              <a:t>40,</a:t>
            </a:r>
            <a:r>
              <a:rPr lang="ko-KR" altLang="en-US"/>
              <a:t> </a:t>
            </a:r>
            <a:r>
              <a:rPr lang="en-US" altLang="ko-KR"/>
              <a:t>50};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ECCB9-B5FC-4C15-A571-23F2FCA34B34}"/>
              </a:ext>
            </a:extLst>
          </p:cNvPr>
          <p:cNvSpPr txBox="1"/>
          <p:nvPr/>
        </p:nvSpPr>
        <p:spPr>
          <a:xfrm>
            <a:off x="1610686" y="3304885"/>
            <a:ext cx="2726422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초기값의 개수가 배열원소보다 많은 경우 </a:t>
            </a:r>
            <a:r>
              <a:rPr lang="ko-KR" altLang="en-US" sz="1200" dirty="0">
                <a:solidFill>
                  <a:srgbClr val="FF0000"/>
                </a:solidFill>
              </a:rPr>
              <a:t>컴파일 오류가 발생한다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70536-BA32-40EC-AC86-06CB01386AD6}"/>
              </a:ext>
            </a:extLst>
          </p:cNvPr>
          <p:cNvSpPr txBox="1"/>
          <p:nvPr/>
        </p:nvSpPr>
        <p:spPr>
          <a:xfrm>
            <a:off x="1610686" y="3942232"/>
            <a:ext cx="2726422" cy="83099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초기값의 개수가 배열원소보다 적은 경우 </a:t>
            </a:r>
            <a:r>
              <a:rPr lang="ko-KR" altLang="en-US" sz="1200" dirty="0">
                <a:solidFill>
                  <a:srgbClr val="FF0000"/>
                </a:solidFill>
              </a:rPr>
              <a:t>앞 배열 원소는 초기 값으로 초기화 되고 나머지는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으로 초기화된다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08B4194-249D-4F7A-88DE-FD52A85DE1AC}"/>
              </a:ext>
            </a:extLst>
          </p:cNvPr>
          <p:cNvSpPr/>
          <p:nvPr/>
        </p:nvSpPr>
        <p:spPr>
          <a:xfrm>
            <a:off x="1610686" y="4948911"/>
            <a:ext cx="3405931" cy="511729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grade[5] = { 0 } //  </a:t>
            </a:r>
            <a:r>
              <a:rPr lang="ko-KR" altLang="en-US" dirty="0"/>
              <a:t>모든 원소 </a:t>
            </a:r>
            <a:r>
              <a:rPr lang="en-US" altLang="ko-KR" dirty="0"/>
              <a:t>0 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830EE96-75A2-4912-A637-7F6EC4057BB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4337108" y="4357731"/>
            <a:ext cx="679509" cy="847045"/>
          </a:xfrm>
          <a:prstGeom prst="bentConnector3">
            <a:avLst>
              <a:gd name="adj1" fmla="val 1336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9406D7-817C-4E81-9680-E4D9F8E0758C}"/>
              </a:ext>
            </a:extLst>
          </p:cNvPr>
          <p:cNvSpPr txBox="1"/>
          <p:nvPr/>
        </p:nvSpPr>
        <p:spPr>
          <a:xfrm>
            <a:off x="6715387" y="2940341"/>
            <a:ext cx="1853966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초기화 하지 않으면 쓰레기 값을 가지게 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07714-3EA1-4826-BBBA-A20141E9BB7E}"/>
              </a:ext>
            </a:extLst>
          </p:cNvPr>
          <p:cNvSpPr txBox="1"/>
          <p:nvPr/>
        </p:nvSpPr>
        <p:spPr>
          <a:xfrm>
            <a:off x="6715387" y="3531225"/>
            <a:ext cx="1853966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선언 후 초기화 할 때를 제외하고는 중괄호로 묶어 값을 대입할 수 없다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7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2B8125B-E973-4E37-B352-FC03C93C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-33754"/>
            <a:ext cx="9067800" cy="1143000"/>
          </a:xfrm>
        </p:spPr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배열의 초기화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390BB7F-D164-44E0-8333-89BDBB254B24}"/>
              </a:ext>
            </a:extLst>
          </p:cNvPr>
          <p:cNvSpPr txBox="1">
            <a:spLocks/>
          </p:cNvSpPr>
          <p:nvPr/>
        </p:nvSpPr>
        <p:spPr>
          <a:xfrm>
            <a:off x="1533817" y="1200268"/>
            <a:ext cx="4244131" cy="681885"/>
          </a:xfrm>
          <a:prstGeom prst="rect">
            <a:avLst/>
          </a:prstGeom>
        </p:spPr>
        <p:txBody>
          <a:bodyPr vert="horz" rtlCol="0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배열 요소의 개수 계산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8D41E-F8EA-49D6-9438-A09D8DC100F1}"/>
              </a:ext>
            </a:extLst>
          </p:cNvPr>
          <p:cNvSpPr txBox="1"/>
          <p:nvPr/>
        </p:nvSpPr>
        <p:spPr>
          <a:xfrm>
            <a:off x="1104900" y="1882153"/>
            <a:ext cx="4673048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 사용</a:t>
            </a:r>
            <a:endParaRPr lang="en-US" altLang="ko-KR" dirty="0"/>
          </a:p>
          <a:p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 err="1"/>
              <a:t>배열의크기</a:t>
            </a:r>
            <a:r>
              <a:rPr lang="en-US" altLang="ko-KR" dirty="0"/>
              <a:t>) /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/>
              <a:t>배열원소의 크기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5AB0E1-E840-458D-80E1-F07CEDFD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06316"/>
            <a:ext cx="5875529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5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F8AD928-B744-40F0-837B-EE9DD7D4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배열의 초기화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0AE6B7-2F00-4D7F-9EDB-C8DCFD121FBE}"/>
              </a:ext>
            </a:extLst>
          </p:cNvPr>
          <p:cNvSpPr txBox="1">
            <a:spLocks/>
          </p:cNvSpPr>
          <p:nvPr/>
        </p:nvSpPr>
        <p:spPr>
          <a:xfrm>
            <a:off x="6096000" y="3267913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배열의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6E54F-7C47-4FCC-9C8B-14C53DEDF20C}"/>
              </a:ext>
            </a:extLst>
          </p:cNvPr>
          <p:cNvSpPr txBox="1"/>
          <p:nvPr/>
        </p:nvSpPr>
        <p:spPr>
          <a:xfrm>
            <a:off x="851770" y="1957159"/>
            <a:ext cx="6638794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배열을 복사하기 위해서는 각각의 원소를 복사해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9495F1-5D6F-4D31-BFAA-04D0F0E6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64" y="1957159"/>
            <a:ext cx="2906038" cy="131075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D80C790-10CB-4470-B4DB-38E206F461EC}"/>
              </a:ext>
            </a:extLst>
          </p:cNvPr>
          <p:cNvSpPr txBox="1">
            <a:spLocks/>
          </p:cNvSpPr>
          <p:nvPr/>
        </p:nvSpPr>
        <p:spPr>
          <a:xfrm>
            <a:off x="6096000" y="1220238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배열의 복사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0FD72-02DA-4265-8D6B-8312615A2C52}"/>
              </a:ext>
            </a:extLst>
          </p:cNvPr>
          <p:cNvSpPr txBox="1"/>
          <p:nvPr/>
        </p:nvSpPr>
        <p:spPr>
          <a:xfrm>
            <a:off x="851770" y="3896344"/>
            <a:ext cx="6638794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배열을 비교하기 위해서는 각각의 원소를 비교해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2984E-1BC9-48C4-94B6-FB998AA1D9C7}"/>
              </a:ext>
            </a:extLst>
          </p:cNvPr>
          <p:cNvSpPr txBox="1"/>
          <p:nvPr/>
        </p:nvSpPr>
        <p:spPr>
          <a:xfrm>
            <a:off x="3338186" y="2475519"/>
            <a:ext cx="1665962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반복법 사용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741AE-1929-4276-B4B7-579B5265C8A6}"/>
              </a:ext>
            </a:extLst>
          </p:cNvPr>
          <p:cNvSpPr txBox="1"/>
          <p:nvPr/>
        </p:nvSpPr>
        <p:spPr>
          <a:xfrm>
            <a:off x="3338186" y="4414704"/>
            <a:ext cx="1665962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반복법 사용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E6A664-2D45-412D-B8DD-1A09931C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404" y="3896344"/>
            <a:ext cx="261388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69E75A-5B60-4AC1-BA3E-8CDB1803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/>
              <a:t>배열의 응용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9D4876-323E-4E65-917D-6902F6B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2" y="1889588"/>
            <a:ext cx="4170595" cy="4786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746FF-F203-4E61-AD8C-31D36B5458F1}"/>
              </a:ext>
            </a:extLst>
          </p:cNvPr>
          <p:cNvSpPr txBox="1"/>
          <p:nvPr/>
        </p:nvSpPr>
        <p:spPr>
          <a:xfrm>
            <a:off x="5536503" y="1889588"/>
            <a:ext cx="400832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데이터의 크기만큼 배열을 입력하고 역순을 </a:t>
            </a:r>
            <a:r>
              <a:rPr lang="ko-KR" altLang="en-US"/>
              <a:t>출력하는 프로그램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62E38-0475-4419-AB76-2D31D2BE5C00}"/>
              </a:ext>
            </a:extLst>
          </p:cNvPr>
          <p:cNvSpPr txBox="1"/>
          <p:nvPr/>
        </p:nvSpPr>
        <p:spPr>
          <a:xfrm>
            <a:off x="5536503" y="2966827"/>
            <a:ext cx="400832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반복문을 이용한 역순보다 훨씬 간편하다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6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37A0D99-45E9-4121-9E8C-D6A18F32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/>
              <a:t>배열과 함수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F30565-FFF7-42DB-927F-000CC5D1A14F}"/>
              </a:ext>
            </a:extLst>
          </p:cNvPr>
          <p:cNvSpPr txBox="1">
            <a:spLocks/>
          </p:cNvSpPr>
          <p:nvPr/>
        </p:nvSpPr>
        <p:spPr>
          <a:xfrm>
            <a:off x="5457173" y="1275588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원본 배열의 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5B671-5F2B-47A0-98C5-63D338135D1A}"/>
              </a:ext>
            </a:extLst>
          </p:cNvPr>
          <p:cNvSpPr txBox="1"/>
          <p:nvPr/>
        </p:nvSpPr>
        <p:spPr>
          <a:xfrm>
            <a:off x="1104900" y="1912263"/>
            <a:ext cx="4105927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배열을 함수의 인수로 사용할 수 있지만 </a:t>
            </a:r>
            <a:r>
              <a:rPr lang="ko-KR" altLang="en-US" b="1" dirty="0"/>
              <a:t>변수와는 그 의미가 다르다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08C902-B68A-4AF5-B026-007ABFE8E166}"/>
              </a:ext>
            </a:extLst>
          </p:cNvPr>
          <p:cNvSpPr/>
          <p:nvPr/>
        </p:nvSpPr>
        <p:spPr>
          <a:xfrm>
            <a:off x="2956061" y="2790158"/>
            <a:ext cx="799644" cy="6356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820B8-E45E-4498-AA17-C16169EAE579}"/>
              </a:ext>
            </a:extLst>
          </p:cNvPr>
          <p:cNvSpPr/>
          <p:nvPr/>
        </p:nvSpPr>
        <p:spPr>
          <a:xfrm>
            <a:off x="2897066" y="5518216"/>
            <a:ext cx="858639" cy="6356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3D3777-98BB-4E69-8708-669705C44698}"/>
              </a:ext>
            </a:extLst>
          </p:cNvPr>
          <p:cNvSpPr/>
          <p:nvPr/>
        </p:nvSpPr>
        <p:spPr>
          <a:xfrm>
            <a:off x="5638800" y="3111152"/>
            <a:ext cx="1958322" cy="129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함수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BF6B71A-8EEA-474B-BE28-C59F9DAB6444}"/>
              </a:ext>
            </a:extLst>
          </p:cNvPr>
          <p:cNvSpPr/>
          <p:nvPr/>
        </p:nvSpPr>
        <p:spPr>
          <a:xfrm rot="14372300">
            <a:off x="4663274" y="4152298"/>
            <a:ext cx="646331" cy="2190841"/>
          </a:xfrm>
          <a:prstGeom prst="downArrow">
            <a:avLst>
              <a:gd name="adj1" fmla="val 50000"/>
              <a:gd name="adj2" fmla="val 104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F5E483-AD06-45DC-80C6-5CE25A6EFFA2}"/>
              </a:ext>
            </a:extLst>
          </p:cNvPr>
          <p:cNvSpPr/>
          <p:nvPr/>
        </p:nvSpPr>
        <p:spPr>
          <a:xfrm rot="16952677">
            <a:off x="4374086" y="2581670"/>
            <a:ext cx="646331" cy="1519842"/>
          </a:xfrm>
          <a:prstGeom prst="downArrow">
            <a:avLst>
              <a:gd name="adj1" fmla="val 50000"/>
              <a:gd name="adj2" fmla="val 76436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26FDC-EADD-41F1-8BF9-5BD3A9A054F0}"/>
              </a:ext>
            </a:extLst>
          </p:cNvPr>
          <p:cNvSpPr txBox="1"/>
          <p:nvPr/>
        </p:nvSpPr>
        <p:spPr>
          <a:xfrm>
            <a:off x="4158167" y="2733329"/>
            <a:ext cx="799644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Copy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C5688-27DA-410B-B6E4-222CD664B082}"/>
              </a:ext>
            </a:extLst>
          </p:cNvPr>
          <p:cNvSpPr txBox="1"/>
          <p:nvPr/>
        </p:nvSpPr>
        <p:spPr>
          <a:xfrm>
            <a:off x="2430015" y="3800950"/>
            <a:ext cx="2831690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변수는 값에 의한 호출이 일어난다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2B73F-F717-45EC-903B-AB2E7E6E1F3F}"/>
              </a:ext>
            </a:extLst>
          </p:cNvPr>
          <p:cNvSpPr txBox="1"/>
          <p:nvPr/>
        </p:nvSpPr>
        <p:spPr>
          <a:xfrm>
            <a:off x="5694669" y="2733329"/>
            <a:ext cx="1088096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7030A0"/>
                </a:solidFill>
              </a:rPr>
              <a:t>변수복사본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FA825-2FF2-482A-A76C-4AE9D22A492E}"/>
              </a:ext>
            </a:extLst>
          </p:cNvPr>
          <p:cNvSpPr txBox="1"/>
          <p:nvPr/>
        </p:nvSpPr>
        <p:spPr>
          <a:xfrm>
            <a:off x="4657529" y="5518216"/>
            <a:ext cx="799644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원본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0A79F-19B8-4AB6-802A-7A4F4D4486B2}"/>
              </a:ext>
            </a:extLst>
          </p:cNvPr>
          <p:cNvSpPr txBox="1"/>
          <p:nvPr/>
        </p:nvSpPr>
        <p:spPr>
          <a:xfrm>
            <a:off x="5787266" y="4462026"/>
            <a:ext cx="1088096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원본 배열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5C4B0-70AF-4E71-90D2-26705E68ECEB}"/>
              </a:ext>
            </a:extLst>
          </p:cNvPr>
          <p:cNvSpPr txBox="1"/>
          <p:nvPr/>
        </p:nvSpPr>
        <p:spPr>
          <a:xfrm>
            <a:off x="2430015" y="6158343"/>
            <a:ext cx="2998512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배열은 함수의 원본이 매개 변수를 통하여 전달된다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F545D-0151-4FA7-A1FA-31DA02327833}"/>
              </a:ext>
            </a:extLst>
          </p:cNvPr>
          <p:cNvSpPr txBox="1"/>
          <p:nvPr/>
        </p:nvSpPr>
        <p:spPr>
          <a:xfrm>
            <a:off x="6236313" y="4735868"/>
            <a:ext cx="3525672" cy="147732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b="1" dirty="0"/>
              <a:t>배열은 매개 변수를 통해 원본을 참조하므로 함수 안에서 매개변수를 통해 값은 변경한다면 원본 배열도 변경시킨다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179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74EA09-B2E7-439F-A596-E6EE3AE9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/>
              <a:t>배열과 함수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B2E1AE-0E08-44C8-BCE7-2B676EF017B4}"/>
              </a:ext>
            </a:extLst>
          </p:cNvPr>
          <p:cNvSpPr txBox="1">
            <a:spLocks/>
          </p:cNvSpPr>
          <p:nvPr/>
        </p:nvSpPr>
        <p:spPr>
          <a:xfrm>
            <a:off x="5457173" y="1275588"/>
            <a:ext cx="4244131" cy="681885"/>
          </a:xfrm>
          <a:prstGeom prst="rect">
            <a:avLst/>
          </a:prstGeom>
        </p:spPr>
        <p:txBody>
          <a:bodyPr vert="horz" rtlCol="0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원본 배열의 변경 금지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26D1F-5F90-4BC6-9D25-BFBD02D83604}"/>
              </a:ext>
            </a:extLst>
          </p:cNvPr>
          <p:cNvSpPr txBox="1"/>
          <p:nvPr/>
        </p:nvSpPr>
        <p:spPr>
          <a:xfrm>
            <a:off x="1104900" y="3361164"/>
            <a:ext cx="499110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/>
              <a:t>지정자를</a:t>
            </a:r>
            <a:r>
              <a:rPr lang="en-US" altLang="ko-KR" dirty="0"/>
              <a:t> </a:t>
            </a:r>
            <a:r>
              <a:rPr lang="ko-KR" altLang="en-US" dirty="0"/>
              <a:t>배열 매개변수 앞에 붙이면 그 배열 원소는 변경이 </a:t>
            </a:r>
            <a:r>
              <a:rPr lang="ko-KR" altLang="en-US" dirty="0" err="1"/>
              <a:t>불가능해진다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BEE25-CE4F-4E77-BCF3-4F3DC0F5B802}"/>
              </a:ext>
            </a:extLst>
          </p:cNvPr>
          <p:cNvSpPr txBox="1"/>
          <p:nvPr/>
        </p:nvSpPr>
        <p:spPr>
          <a:xfrm>
            <a:off x="1012302" y="2251801"/>
            <a:ext cx="499110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배열의 원소를 인수로 하여 함수를 호출하면 복사본이 전달된다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B8FE38-4B04-45C7-9CA4-589F892AED60}"/>
              </a:ext>
            </a:extLst>
          </p:cNvPr>
          <p:cNvSpPr/>
          <p:nvPr/>
        </p:nvSpPr>
        <p:spPr>
          <a:xfrm>
            <a:off x="1343386" y="4147361"/>
            <a:ext cx="4328931" cy="64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function(const int a[], const int b[]);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2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E3D7889-56F0-4295-AC95-D05034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94802"/>
            <a:ext cx="9067800" cy="1143000"/>
          </a:xfrm>
        </p:spPr>
        <p:txBody>
          <a:bodyPr/>
          <a:lstStyle/>
          <a:p>
            <a:r>
              <a:rPr lang="en-US" altLang="ko-KR" dirty="0"/>
              <a:t>10.5 </a:t>
            </a:r>
            <a:r>
              <a:rPr lang="ko-KR" altLang="en-US" dirty="0"/>
              <a:t>정렬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FC14E2-E62A-4F64-BF45-5F3A8F1565C5}"/>
              </a:ext>
            </a:extLst>
          </p:cNvPr>
          <p:cNvSpPr txBox="1">
            <a:spLocks/>
          </p:cNvSpPr>
          <p:nvPr/>
        </p:nvSpPr>
        <p:spPr>
          <a:xfrm>
            <a:off x="5457173" y="766302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선택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49A97-2019-4C1B-8C17-C24E1417FF46}"/>
              </a:ext>
            </a:extLst>
          </p:cNvPr>
          <p:cNvSpPr txBox="1"/>
          <p:nvPr/>
        </p:nvSpPr>
        <p:spPr>
          <a:xfrm>
            <a:off x="1238492" y="1448187"/>
            <a:ext cx="5694744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배열이 두개 있다고 생각하고 오른쪽 배열에서 가장 작은 숫자를 선택하여 왼쪽 배열로 이동하는 작업을 되풀이한다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87E3A6-CB00-4BDF-B051-1D99F8F5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38" y="2019687"/>
            <a:ext cx="6225000" cy="4556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1C101-D03D-451E-BDC0-BBF13800D562}"/>
              </a:ext>
            </a:extLst>
          </p:cNvPr>
          <p:cNvSpPr txBox="1"/>
          <p:nvPr/>
        </p:nvSpPr>
        <p:spPr>
          <a:xfrm>
            <a:off x="7814281" y="2413337"/>
            <a:ext cx="1911376" cy="83099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공간을 아끼기 위해서 배열을 하나만 사용하고 변수를 사용해서 값을 정렬하는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1753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D25CFC7-62AB-4447-914C-3EB46B8073D9}"/>
              </a:ext>
            </a:extLst>
          </p:cNvPr>
          <p:cNvSpPr txBox="1">
            <a:spLocks/>
          </p:cNvSpPr>
          <p:nvPr/>
        </p:nvSpPr>
        <p:spPr>
          <a:xfrm>
            <a:off x="1104900" y="194802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10.6 </a:t>
            </a:r>
            <a:r>
              <a:rPr lang="ko-KR" altLang="en-US" dirty="0"/>
              <a:t>탐색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9879995-9F04-4C8C-A64E-A27346DF2A32}"/>
              </a:ext>
            </a:extLst>
          </p:cNvPr>
          <p:cNvSpPr txBox="1">
            <a:spLocks/>
          </p:cNvSpPr>
          <p:nvPr/>
        </p:nvSpPr>
        <p:spPr>
          <a:xfrm>
            <a:off x="5457173" y="766302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순차탐색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D7DD4-294F-4B31-AC17-AC11D1A64118}"/>
              </a:ext>
            </a:extLst>
          </p:cNvPr>
          <p:cNvSpPr txBox="1"/>
          <p:nvPr/>
        </p:nvSpPr>
        <p:spPr>
          <a:xfrm>
            <a:off x="1104900" y="1719344"/>
            <a:ext cx="5157004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 err="1"/>
              <a:t>탐색중에</a:t>
            </a:r>
            <a:r>
              <a:rPr lang="ko-KR" altLang="en-US" dirty="0"/>
              <a:t> 가장 간단하고 직접적인 탐색 방법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BD60C0-C8F9-448A-9F65-A700679FCA78}"/>
              </a:ext>
            </a:extLst>
          </p:cNvPr>
          <p:cNvSpPr/>
          <p:nvPr/>
        </p:nvSpPr>
        <p:spPr>
          <a:xfrm>
            <a:off x="1480457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539BC2-8C25-4EA8-A4D6-802BBAE424AE}"/>
              </a:ext>
            </a:extLst>
          </p:cNvPr>
          <p:cNvSpPr/>
          <p:nvPr/>
        </p:nvSpPr>
        <p:spPr>
          <a:xfrm>
            <a:off x="1712686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872977-9EA3-4D65-9846-38179B3B42D2}"/>
              </a:ext>
            </a:extLst>
          </p:cNvPr>
          <p:cNvSpPr/>
          <p:nvPr/>
        </p:nvSpPr>
        <p:spPr>
          <a:xfrm>
            <a:off x="1988458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919C45-83E4-47B5-A532-D5AB0B25FACC}"/>
              </a:ext>
            </a:extLst>
          </p:cNvPr>
          <p:cNvSpPr/>
          <p:nvPr/>
        </p:nvSpPr>
        <p:spPr>
          <a:xfrm>
            <a:off x="2220687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8594C0-06DD-4B2C-9613-A81BD4667420}"/>
              </a:ext>
            </a:extLst>
          </p:cNvPr>
          <p:cNvSpPr/>
          <p:nvPr/>
        </p:nvSpPr>
        <p:spPr>
          <a:xfrm>
            <a:off x="2481945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FA0C14-8C61-408F-8194-CE082D7C380E}"/>
              </a:ext>
            </a:extLst>
          </p:cNvPr>
          <p:cNvSpPr/>
          <p:nvPr/>
        </p:nvSpPr>
        <p:spPr>
          <a:xfrm>
            <a:off x="2714174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1499491-1340-4C77-8B17-9CC8F9ABE6F6}"/>
              </a:ext>
            </a:extLst>
          </p:cNvPr>
          <p:cNvSpPr/>
          <p:nvPr/>
        </p:nvSpPr>
        <p:spPr>
          <a:xfrm>
            <a:off x="2946403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FD0AD5-16A7-4A9F-8C55-A949BA57AC68}"/>
              </a:ext>
            </a:extLst>
          </p:cNvPr>
          <p:cNvSpPr/>
          <p:nvPr/>
        </p:nvSpPr>
        <p:spPr>
          <a:xfrm>
            <a:off x="3178632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8B61B5-8ACD-4EFB-918F-AC7E4A655358}"/>
              </a:ext>
            </a:extLst>
          </p:cNvPr>
          <p:cNvSpPr/>
          <p:nvPr/>
        </p:nvSpPr>
        <p:spPr>
          <a:xfrm>
            <a:off x="3454404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FEDF89-A661-4502-8E36-00F5C56D79BC}"/>
              </a:ext>
            </a:extLst>
          </p:cNvPr>
          <p:cNvSpPr/>
          <p:nvPr/>
        </p:nvSpPr>
        <p:spPr>
          <a:xfrm>
            <a:off x="3686633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FE73A3-4BFA-42C8-8D4D-661F9D257EBA}"/>
              </a:ext>
            </a:extLst>
          </p:cNvPr>
          <p:cNvSpPr/>
          <p:nvPr/>
        </p:nvSpPr>
        <p:spPr>
          <a:xfrm>
            <a:off x="3947891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C8D37D-CBC0-4EDC-9A95-B9A52CB62E43}"/>
              </a:ext>
            </a:extLst>
          </p:cNvPr>
          <p:cNvSpPr/>
          <p:nvPr/>
        </p:nvSpPr>
        <p:spPr>
          <a:xfrm>
            <a:off x="4141566" y="2365829"/>
            <a:ext cx="1045029" cy="7402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B8B99B-3F28-44B7-995C-A5FFB8D2990D}"/>
              </a:ext>
            </a:extLst>
          </p:cNvPr>
          <p:cNvCxnSpPr/>
          <p:nvPr/>
        </p:nvCxnSpPr>
        <p:spPr>
          <a:xfrm>
            <a:off x="5572125" y="276225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71AC5D-B7DE-48C8-A38F-78FEC3A3B9EC}"/>
              </a:ext>
            </a:extLst>
          </p:cNvPr>
          <p:cNvSpPr/>
          <p:nvPr/>
        </p:nvSpPr>
        <p:spPr>
          <a:xfrm>
            <a:off x="7305675" y="1914525"/>
            <a:ext cx="2486025" cy="143827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순차적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탐색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4A9214AA-8E04-4A8C-9B6E-3627BA07FD02}"/>
              </a:ext>
            </a:extLst>
          </p:cNvPr>
          <p:cNvSpPr/>
          <p:nvPr/>
        </p:nvSpPr>
        <p:spPr>
          <a:xfrm flipH="1">
            <a:off x="4470405" y="3429000"/>
            <a:ext cx="2935962" cy="1123564"/>
          </a:xfrm>
          <a:prstGeom prst="curvedUpArrow">
            <a:avLst>
              <a:gd name="adj1" fmla="val 27132"/>
              <a:gd name="adj2" fmla="val 50000"/>
              <a:gd name="adj3" fmla="val 3420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984E46-A679-45AD-88E6-975E42D46A86}"/>
              </a:ext>
            </a:extLst>
          </p:cNvPr>
          <p:cNvSpPr txBox="1"/>
          <p:nvPr/>
        </p:nvSpPr>
        <p:spPr>
          <a:xfrm>
            <a:off x="1369389" y="4903827"/>
            <a:ext cx="5157004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순차적으로 파일 탐색을 반복 </a:t>
            </a:r>
            <a:r>
              <a:rPr lang="en-US" altLang="ko-KR" sz="1200" dirty="0"/>
              <a:t>1</a:t>
            </a:r>
            <a:r>
              <a:rPr lang="ko-KR" altLang="en-US" sz="1200" dirty="0"/>
              <a:t>부터 배열의 끝까지</a:t>
            </a:r>
          </a:p>
        </p:txBody>
      </p:sp>
    </p:spTree>
    <p:extLst>
      <p:ext uri="{BB962C8B-B14F-4D97-AF65-F5344CB8AC3E}">
        <p14:creationId xmlns:p14="http://schemas.microsoft.com/office/powerpoint/2010/main" val="378207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296873" y="1935480"/>
            <a:ext cx="3372375" cy="4389120"/>
          </a:xfrm>
        </p:spPr>
        <p:txBody>
          <a:bodyPr rtlCol="0"/>
          <a:lstStyle/>
          <a:p>
            <a:pPr lvl="0"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10.2 </a:t>
            </a:r>
            <a:r>
              <a:rPr lang="ko-KR" altLang="en-US" dirty="0"/>
              <a:t>배열의 초기화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10.3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응용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함수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10.6 </a:t>
            </a:r>
            <a:r>
              <a:rPr lang="ko-KR" altLang="en-US" dirty="0"/>
              <a:t>탐색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 배열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FE39F859-EC20-409A-9564-C67052F924CD}"/>
              </a:ext>
            </a:extLst>
          </p:cNvPr>
          <p:cNvSpPr txBox="1">
            <a:spLocks/>
          </p:cNvSpPr>
          <p:nvPr/>
        </p:nvSpPr>
        <p:spPr>
          <a:xfrm>
            <a:off x="1031846" y="1935480"/>
            <a:ext cx="2038524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지난 과제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3669D1AA-0DA1-48E6-8D18-8FB1888BCB7F}"/>
              </a:ext>
            </a:extLst>
          </p:cNvPr>
          <p:cNvSpPr txBox="1">
            <a:spLocks/>
          </p:cNvSpPr>
          <p:nvPr/>
        </p:nvSpPr>
        <p:spPr>
          <a:xfrm>
            <a:off x="7273255" y="1935480"/>
            <a:ext cx="2407641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B381E65-9045-4953-8763-3155EA1C1B6A}"/>
              </a:ext>
            </a:extLst>
          </p:cNvPr>
          <p:cNvSpPr txBox="1">
            <a:spLocks/>
          </p:cNvSpPr>
          <p:nvPr/>
        </p:nvSpPr>
        <p:spPr>
          <a:xfrm>
            <a:off x="1104900" y="194802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10.6 </a:t>
            </a:r>
            <a:r>
              <a:rPr lang="ko-KR" altLang="en-US" dirty="0"/>
              <a:t>탐색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251E24-DEC5-48A0-AA89-00DC18C68691}"/>
              </a:ext>
            </a:extLst>
          </p:cNvPr>
          <p:cNvSpPr txBox="1">
            <a:spLocks/>
          </p:cNvSpPr>
          <p:nvPr/>
        </p:nvSpPr>
        <p:spPr>
          <a:xfrm>
            <a:off x="5457173" y="766302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이진탐색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242DF-7522-4E30-BC68-5E77811F4062}"/>
              </a:ext>
            </a:extLst>
          </p:cNvPr>
          <p:cNvSpPr txBox="1"/>
          <p:nvPr/>
        </p:nvSpPr>
        <p:spPr>
          <a:xfrm>
            <a:off x="1478802" y="1448187"/>
            <a:ext cx="563880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이진탐색은 아주 속도가 빠른 탐색 기법이다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b="1" dirty="0"/>
              <a:t>탐색하려는 배열이 정렬되어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813FBD-AE5F-4356-BAA5-ACA2E3063818}"/>
              </a:ext>
            </a:extLst>
          </p:cNvPr>
          <p:cNvSpPr/>
          <p:nvPr/>
        </p:nvSpPr>
        <p:spPr>
          <a:xfrm>
            <a:off x="1712686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A20C42-959C-4FA1-8DF9-E247AE037F74}"/>
              </a:ext>
            </a:extLst>
          </p:cNvPr>
          <p:cNvSpPr/>
          <p:nvPr/>
        </p:nvSpPr>
        <p:spPr>
          <a:xfrm>
            <a:off x="1988458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9DC867-2E10-4BED-9A1F-9CFC057D98AE}"/>
              </a:ext>
            </a:extLst>
          </p:cNvPr>
          <p:cNvSpPr/>
          <p:nvPr/>
        </p:nvSpPr>
        <p:spPr>
          <a:xfrm>
            <a:off x="2220687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5F5AE9D-7FE3-485A-B452-A229A36F0718}"/>
              </a:ext>
            </a:extLst>
          </p:cNvPr>
          <p:cNvSpPr/>
          <p:nvPr/>
        </p:nvSpPr>
        <p:spPr>
          <a:xfrm>
            <a:off x="2481945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115D54C-3893-40E7-9661-A47D1124C98C}"/>
              </a:ext>
            </a:extLst>
          </p:cNvPr>
          <p:cNvSpPr/>
          <p:nvPr/>
        </p:nvSpPr>
        <p:spPr>
          <a:xfrm>
            <a:off x="2714174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6B5BBD-170B-4E64-8C0B-6E4BC78102D5}"/>
              </a:ext>
            </a:extLst>
          </p:cNvPr>
          <p:cNvSpPr/>
          <p:nvPr/>
        </p:nvSpPr>
        <p:spPr>
          <a:xfrm>
            <a:off x="2989944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15C74FC-7A5A-47DA-AF18-D8F2F35A4105}"/>
              </a:ext>
            </a:extLst>
          </p:cNvPr>
          <p:cNvSpPr/>
          <p:nvPr/>
        </p:nvSpPr>
        <p:spPr>
          <a:xfrm>
            <a:off x="3247574" y="286663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중간값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36874C1-B7D3-4D7E-A601-80B1AB284CD3}"/>
              </a:ext>
            </a:extLst>
          </p:cNvPr>
          <p:cNvSpPr/>
          <p:nvPr/>
        </p:nvSpPr>
        <p:spPr>
          <a:xfrm>
            <a:off x="3497945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0F1519C-66B9-4BAA-A123-03BA949A1F69}"/>
              </a:ext>
            </a:extLst>
          </p:cNvPr>
          <p:cNvSpPr/>
          <p:nvPr/>
        </p:nvSpPr>
        <p:spPr>
          <a:xfrm>
            <a:off x="3759203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BE29F8-4992-46EF-973B-0F460FA89950}"/>
              </a:ext>
            </a:extLst>
          </p:cNvPr>
          <p:cNvSpPr/>
          <p:nvPr/>
        </p:nvSpPr>
        <p:spPr>
          <a:xfrm>
            <a:off x="3991432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DB8063A-8065-43C2-97BB-B36FAFCE64F4}"/>
              </a:ext>
            </a:extLst>
          </p:cNvPr>
          <p:cNvSpPr/>
          <p:nvPr/>
        </p:nvSpPr>
        <p:spPr>
          <a:xfrm>
            <a:off x="4267202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25734F-0A3B-4B48-978D-7E7230A34107}"/>
              </a:ext>
            </a:extLst>
          </p:cNvPr>
          <p:cNvSpPr/>
          <p:nvPr/>
        </p:nvSpPr>
        <p:spPr>
          <a:xfrm>
            <a:off x="4542974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66C3CF-B579-4686-93EC-D0EA770A5106}"/>
              </a:ext>
            </a:extLst>
          </p:cNvPr>
          <p:cNvSpPr/>
          <p:nvPr/>
        </p:nvSpPr>
        <p:spPr>
          <a:xfrm>
            <a:off x="4775203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A63E493-738D-4A03-93B9-9AF06FCDB086}"/>
              </a:ext>
            </a:extLst>
          </p:cNvPr>
          <p:cNvSpPr/>
          <p:nvPr/>
        </p:nvSpPr>
        <p:spPr>
          <a:xfrm>
            <a:off x="5036461" y="236582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DFB976-9600-40F5-8685-13B31F2AC2D9}"/>
              </a:ext>
            </a:extLst>
          </p:cNvPr>
          <p:cNvCxnSpPr>
            <a:cxnSpLocks/>
          </p:cNvCxnSpPr>
          <p:nvPr/>
        </p:nvCxnSpPr>
        <p:spPr>
          <a:xfrm>
            <a:off x="6181727" y="2657475"/>
            <a:ext cx="935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E087E-EBB9-422F-83F1-42246C1236F3}"/>
              </a:ext>
            </a:extLst>
          </p:cNvPr>
          <p:cNvSpPr/>
          <p:nvPr/>
        </p:nvSpPr>
        <p:spPr>
          <a:xfrm>
            <a:off x="7305675" y="2169179"/>
            <a:ext cx="1662797" cy="9765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이진적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탐색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화살표: 위로 구부러짐 31">
            <a:extLst>
              <a:ext uri="{FF2B5EF4-FFF2-40B4-BE49-F238E27FC236}">
                <a16:creationId xmlns:a16="http://schemas.microsoft.com/office/drawing/2014/main" id="{EDF09D29-DEDC-4E74-8CF0-06579BE5CA3F}"/>
              </a:ext>
            </a:extLst>
          </p:cNvPr>
          <p:cNvSpPr/>
          <p:nvPr/>
        </p:nvSpPr>
        <p:spPr>
          <a:xfrm flipH="1">
            <a:off x="3525352" y="3333246"/>
            <a:ext cx="4244131" cy="646326"/>
          </a:xfrm>
          <a:prstGeom prst="curvedUpArrow">
            <a:avLst>
              <a:gd name="adj1" fmla="val 27132"/>
              <a:gd name="adj2" fmla="val 50000"/>
              <a:gd name="adj3" fmla="val 3420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9073715-3535-4D00-999F-CE11CB24FDE7}"/>
              </a:ext>
            </a:extLst>
          </p:cNvPr>
          <p:cNvSpPr/>
          <p:nvPr/>
        </p:nvSpPr>
        <p:spPr>
          <a:xfrm>
            <a:off x="1551828" y="448037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749095-D8A3-486C-A6B9-44121FBE8CA4}"/>
              </a:ext>
            </a:extLst>
          </p:cNvPr>
          <p:cNvSpPr/>
          <p:nvPr/>
        </p:nvSpPr>
        <p:spPr>
          <a:xfrm>
            <a:off x="1827600" y="448037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6F5F15-7E45-4B05-A8E4-82396A6437E9}"/>
              </a:ext>
            </a:extLst>
          </p:cNvPr>
          <p:cNvSpPr/>
          <p:nvPr/>
        </p:nvSpPr>
        <p:spPr>
          <a:xfrm>
            <a:off x="2059829" y="448037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3987CB0-3148-429F-9935-6F48598D1D66}"/>
              </a:ext>
            </a:extLst>
          </p:cNvPr>
          <p:cNvSpPr/>
          <p:nvPr/>
        </p:nvSpPr>
        <p:spPr>
          <a:xfrm>
            <a:off x="2247902" y="4884524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중간값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9341758-3BDF-4805-8A95-6A8E76282EA0}"/>
              </a:ext>
            </a:extLst>
          </p:cNvPr>
          <p:cNvSpPr/>
          <p:nvPr/>
        </p:nvSpPr>
        <p:spPr>
          <a:xfrm>
            <a:off x="2553316" y="448037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0B2D13F-2CCB-46C7-A781-D4251C694249}"/>
              </a:ext>
            </a:extLst>
          </p:cNvPr>
          <p:cNvSpPr/>
          <p:nvPr/>
        </p:nvSpPr>
        <p:spPr>
          <a:xfrm>
            <a:off x="2829086" y="448037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AE4B8E-9CCA-4B88-9FD3-A13012883DE3}"/>
              </a:ext>
            </a:extLst>
          </p:cNvPr>
          <p:cNvCxnSpPr>
            <a:cxnSpLocks/>
          </p:cNvCxnSpPr>
          <p:nvPr/>
        </p:nvCxnSpPr>
        <p:spPr>
          <a:xfrm>
            <a:off x="3989159" y="4730004"/>
            <a:ext cx="31284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72B1BB-6B95-4ADA-8200-7092DF59EE9E}"/>
              </a:ext>
            </a:extLst>
          </p:cNvPr>
          <p:cNvSpPr/>
          <p:nvPr/>
        </p:nvSpPr>
        <p:spPr>
          <a:xfrm>
            <a:off x="7305675" y="4241708"/>
            <a:ext cx="1662797" cy="9765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이진적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탐색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화살표: 위로 구부러짐 41">
            <a:extLst>
              <a:ext uri="{FF2B5EF4-FFF2-40B4-BE49-F238E27FC236}">
                <a16:creationId xmlns:a16="http://schemas.microsoft.com/office/drawing/2014/main" id="{97EBDC22-7AF5-48E7-9C0C-03B0105AF928}"/>
              </a:ext>
            </a:extLst>
          </p:cNvPr>
          <p:cNvSpPr/>
          <p:nvPr/>
        </p:nvSpPr>
        <p:spPr>
          <a:xfrm flipH="1">
            <a:off x="2371725" y="5443441"/>
            <a:ext cx="5397758" cy="719231"/>
          </a:xfrm>
          <a:prstGeom prst="curvedUpArrow">
            <a:avLst>
              <a:gd name="adj1" fmla="val 27132"/>
              <a:gd name="adj2" fmla="val 50000"/>
              <a:gd name="adj3" fmla="val 3420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A7143B5-3406-4507-9665-B410E6CA1293}"/>
              </a:ext>
            </a:extLst>
          </p:cNvPr>
          <p:cNvSpPr/>
          <p:nvPr/>
        </p:nvSpPr>
        <p:spPr>
          <a:xfrm>
            <a:off x="3052924" y="4480379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3B5EA317-DFF9-4220-8FDF-B01FCCC0E7A5}"/>
              </a:ext>
            </a:extLst>
          </p:cNvPr>
          <p:cNvSpPr/>
          <p:nvPr/>
        </p:nvSpPr>
        <p:spPr>
          <a:xfrm>
            <a:off x="2712970" y="2129114"/>
            <a:ext cx="3835464" cy="976589"/>
          </a:xfrm>
          <a:prstGeom prst="mathMultiply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곱하기 기호 45">
            <a:extLst>
              <a:ext uri="{FF2B5EF4-FFF2-40B4-BE49-F238E27FC236}">
                <a16:creationId xmlns:a16="http://schemas.microsoft.com/office/drawing/2014/main" id="{0B93087F-98E2-42F5-8C86-F94192EFDC18}"/>
              </a:ext>
            </a:extLst>
          </p:cNvPr>
          <p:cNvSpPr/>
          <p:nvPr/>
        </p:nvSpPr>
        <p:spPr>
          <a:xfrm>
            <a:off x="839261" y="4168827"/>
            <a:ext cx="2323491" cy="976589"/>
          </a:xfrm>
          <a:prstGeom prst="mathMultiply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4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696071-89AF-4A78-8BA2-D55EB7B477F6}"/>
              </a:ext>
            </a:extLst>
          </p:cNvPr>
          <p:cNvSpPr txBox="1">
            <a:spLocks/>
          </p:cNvSpPr>
          <p:nvPr/>
        </p:nvSpPr>
        <p:spPr>
          <a:xfrm>
            <a:off x="1104900" y="194802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10.7 </a:t>
            </a:r>
            <a:r>
              <a:rPr lang="ko-KR" altLang="en-US" dirty="0"/>
              <a:t>다차원 배열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04E9B06-F65D-4E89-B7CF-3C3466E26641}"/>
              </a:ext>
            </a:extLst>
          </p:cNvPr>
          <p:cNvSpPr txBox="1">
            <a:spLocks/>
          </p:cNvSpPr>
          <p:nvPr/>
        </p:nvSpPr>
        <p:spPr>
          <a:xfrm>
            <a:off x="5457173" y="2799963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1. 2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6169F-75E3-46FD-9554-CB722EA42C63}"/>
              </a:ext>
            </a:extLst>
          </p:cNvPr>
          <p:cNvSpPr txBox="1"/>
          <p:nvPr/>
        </p:nvSpPr>
        <p:spPr>
          <a:xfrm>
            <a:off x="1238250" y="2967907"/>
            <a:ext cx="4400550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차원 배열의 경우 행과 열을 나타내는 인덱스가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하지만 실제적으로는 행과 열이 아닌 일렬로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526C-93DC-452E-A12C-5CE57D33E5ED}"/>
              </a:ext>
            </a:extLst>
          </p:cNvPr>
          <p:cNvSpPr txBox="1"/>
          <p:nvPr/>
        </p:nvSpPr>
        <p:spPr>
          <a:xfrm>
            <a:off x="1238250" y="1843773"/>
            <a:ext cx="710565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배열은 원소를 다차원적으로 만들 수 있으나 다차원이 되면 필요한 </a:t>
            </a:r>
            <a:r>
              <a:rPr lang="ko-KR" altLang="en-US" dirty="0">
                <a:solidFill>
                  <a:srgbClr val="FF0000"/>
                </a:solidFill>
              </a:rPr>
              <a:t>메모리의 양이 급격하게 늘어나게 되므로 주의해야한다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487DE9-4353-4B9E-A9FB-449A311D95E7}"/>
              </a:ext>
            </a:extLst>
          </p:cNvPr>
          <p:cNvSpPr/>
          <p:nvPr/>
        </p:nvSpPr>
        <p:spPr>
          <a:xfrm>
            <a:off x="4265182" y="354341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s[0][0]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CE0419C-C584-497E-A86B-DAE213FCD24E}"/>
              </a:ext>
            </a:extLst>
          </p:cNvPr>
          <p:cNvSpPr/>
          <p:nvPr/>
        </p:nvSpPr>
        <p:spPr>
          <a:xfrm>
            <a:off x="5006767" y="354341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s[0][1]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08CCD4-58D1-4E26-8C77-D1879978DB3E}"/>
              </a:ext>
            </a:extLst>
          </p:cNvPr>
          <p:cNvSpPr/>
          <p:nvPr/>
        </p:nvSpPr>
        <p:spPr>
          <a:xfrm>
            <a:off x="5748352" y="354341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s[0][2]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85667-AF29-4C0B-86E2-BD128561C47D}"/>
              </a:ext>
            </a:extLst>
          </p:cNvPr>
          <p:cNvSpPr/>
          <p:nvPr/>
        </p:nvSpPr>
        <p:spPr>
          <a:xfrm>
            <a:off x="6489937" y="354341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s[1][0]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490600-B138-462C-93AF-EC2A78A2C3B2}"/>
              </a:ext>
            </a:extLst>
          </p:cNvPr>
          <p:cNvSpPr/>
          <p:nvPr/>
        </p:nvSpPr>
        <p:spPr>
          <a:xfrm>
            <a:off x="7231522" y="354341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s[1][1]</a:t>
            </a:r>
            <a:endParaRPr lang="ko-KR" altLang="en-US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6EE61D-BBA1-48AC-814B-C635F501B7A8}"/>
              </a:ext>
            </a:extLst>
          </p:cNvPr>
          <p:cNvSpPr/>
          <p:nvPr/>
        </p:nvSpPr>
        <p:spPr>
          <a:xfrm>
            <a:off x="7973107" y="3543416"/>
            <a:ext cx="741585" cy="525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s[1][2]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77506F-B12E-4E67-915F-C94F16E4D78F}"/>
              </a:ext>
            </a:extLst>
          </p:cNvPr>
          <p:cNvSpPr/>
          <p:nvPr/>
        </p:nvSpPr>
        <p:spPr>
          <a:xfrm>
            <a:off x="1238250" y="3429000"/>
            <a:ext cx="1038658" cy="81115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S[2][3]</a:t>
            </a:r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C79D2F-6AF4-497A-8A50-720FB88771B6}"/>
              </a:ext>
            </a:extLst>
          </p:cNvPr>
          <p:cNvCxnSpPr>
            <a:stCxn id="18" idx="3"/>
          </p:cNvCxnSpPr>
          <p:nvPr/>
        </p:nvCxnSpPr>
        <p:spPr>
          <a:xfrm flipV="1">
            <a:off x="2276908" y="3834577"/>
            <a:ext cx="1895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136814-C758-4CAD-ADA8-E430CF48AAAD}"/>
              </a:ext>
            </a:extLst>
          </p:cNvPr>
          <p:cNvSpPr/>
          <p:nvPr/>
        </p:nvSpPr>
        <p:spPr>
          <a:xfrm rot="900000">
            <a:off x="2540215" y="3579257"/>
            <a:ext cx="12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행우선방식</a:t>
            </a:r>
            <a:endParaRPr lang="en-US" altLang="ko-KR" sz="1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DC8967-2E1E-4071-82CE-5B173F9207CF}"/>
              </a:ext>
            </a:extLst>
          </p:cNvPr>
          <p:cNvSpPr/>
          <p:nvPr/>
        </p:nvSpPr>
        <p:spPr>
          <a:xfrm>
            <a:off x="4178092" y="4160691"/>
            <a:ext cx="47756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 배열의 경우 </a:t>
            </a:r>
            <a:r>
              <a:rPr lang="en-US" altLang="ko-KR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중루프</a:t>
            </a:r>
            <a:r>
              <a:rPr lang="ko-KR" altLang="en-US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사용해서 데이터를 처리</a:t>
            </a:r>
            <a:endParaRPr lang="en-US" altLang="ko-KR" sz="1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4D07B156-9DE6-4186-A246-12B120DEA3F3}"/>
              </a:ext>
            </a:extLst>
          </p:cNvPr>
          <p:cNvSpPr txBox="1">
            <a:spLocks/>
          </p:cNvSpPr>
          <p:nvPr/>
        </p:nvSpPr>
        <p:spPr>
          <a:xfrm>
            <a:off x="5457173" y="4603066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2. 2</a:t>
            </a:r>
            <a:r>
              <a:rPr lang="ko-KR" altLang="en-US" dirty="0"/>
              <a:t>차원 배열의 초기화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A4299-DE3D-494E-81BC-0B61C4DFEE28}"/>
              </a:ext>
            </a:extLst>
          </p:cNvPr>
          <p:cNvSpPr txBox="1"/>
          <p:nvPr/>
        </p:nvSpPr>
        <p:spPr>
          <a:xfrm>
            <a:off x="1238250" y="4926356"/>
            <a:ext cx="400050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 err="1"/>
              <a:t>선언시</a:t>
            </a:r>
            <a:r>
              <a:rPr lang="ko-KR" altLang="en-US" dirty="0"/>
              <a:t> 괄호를 </a:t>
            </a:r>
            <a:r>
              <a:rPr lang="en-US" altLang="ko-KR" dirty="0"/>
              <a:t>2</a:t>
            </a:r>
            <a:r>
              <a:rPr lang="ko-KR" altLang="en-US" dirty="0"/>
              <a:t>중으로 묶어준다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int s[2][3] = { {1, 2, 3}, {4, 5, 6} };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497A709-D639-4E61-910E-312ED0CCD30E}"/>
              </a:ext>
            </a:extLst>
          </p:cNvPr>
          <p:cNvSpPr/>
          <p:nvPr/>
        </p:nvSpPr>
        <p:spPr>
          <a:xfrm>
            <a:off x="918524" y="5551995"/>
            <a:ext cx="760635" cy="5387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s[0][0]=1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935C43-9265-41A5-8274-F8B23B09542C}"/>
              </a:ext>
            </a:extLst>
          </p:cNvPr>
          <p:cNvSpPr/>
          <p:nvPr/>
        </p:nvSpPr>
        <p:spPr>
          <a:xfrm>
            <a:off x="1660109" y="5551995"/>
            <a:ext cx="760635" cy="5387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s[0][1]=2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24C8E5-3950-4132-9D3E-EDCBCCD7F4C8}"/>
              </a:ext>
            </a:extLst>
          </p:cNvPr>
          <p:cNvSpPr/>
          <p:nvPr/>
        </p:nvSpPr>
        <p:spPr>
          <a:xfrm>
            <a:off x="2401694" y="5551995"/>
            <a:ext cx="760635" cy="5387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s[0][2]=3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8D45868-B4B8-42B7-ABF5-2322CEAEAE99}"/>
              </a:ext>
            </a:extLst>
          </p:cNvPr>
          <p:cNvSpPr/>
          <p:nvPr/>
        </p:nvSpPr>
        <p:spPr>
          <a:xfrm>
            <a:off x="3143279" y="5551995"/>
            <a:ext cx="760635" cy="5387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s[1][0]=4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A98BD4-15B8-4B6E-A063-F5F211D17C49}"/>
              </a:ext>
            </a:extLst>
          </p:cNvPr>
          <p:cNvSpPr/>
          <p:nvPr/>
        </p:nvSpPr>
        <p:spPr>
          <a:xfrm>
            <a:off x="3884864" y="5551995"/>
            <a:ext cx="760635" cy="5387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s[1][1]=5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952CA3-CD98-459D-B9B0-18D259405E92}"/>
              </a:ext>
            </a:extLst>
          </p:cNvPr>
          <p:cNvSpPr/>
          <p:nvPr/>
        </p:nvSpPr>
        <p:spPr>
          <a:xfrm>
            <a:off x="4626449" y="5551995"/>
            <a:ext cx="760635" cy="5387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s[1][2]=6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BD513-E27F-4383-9AF5-C2D87C7ADCAE}"/>
              </a:ext>
            </a:extLst>
          </p:cNvPr>
          <p:cNvSpPr txBox="1"/>
          <p:nvPr/>
        </p:nvSpPr>
        <p:spPr>
          <a:xfrm>
            <a:off x="5609541" y="5250272"/>
            <a:ext cx="3105151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200" dirty="0"/>
              <a:t>int s[2][3] = { 0 }</a:t>
            </a:r>
            <a:r>
              <a:rPr lang="ko-KR" altLang="en-US" sz="1200" dirty="0"/>
              <a:t>으로 하면 전부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1022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2D504EC-54B1-4712-9272-C6E55EC4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94802"/>
            <a:ext cx="9067800" cy="1143000"/>
          </a:xfrm>
        </p:spPr>
        <p:txBody>
          <a:bodyPr/>
          <a:lstStyle/>
          <a:p>
            <a:r>
              <a:rPr lang="en-US" altLang="ko-KR" dirty="0"/>
              <a:t>10.7 </a:t>
            </a:r>
            <a:r>
              <a:rPr lang="ko-KR" altLang="en-US" dirty="0"/>
              <a:t>다차원 배열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3E4063-7130-4E83-A959-14EEE52B10F2}"/>
              </a:ext>
            </a:extLst>
          </p:cNvPr>
          <p:cNvSpPr txBox="1">
            <a:spLocks/>
          </p:cNvSpPr>
          <p:nvPr/>
        </p:nvSpPr>
        <p:spPr>
          <a:xfrm>
            <a:off x="5457173" y="766302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3. 3</a:t>
            </a:r>
            <a:r>
              <a:rPr lang="ko-KR" altLang="en-US" dirty="0"/>
              <a:t>차원 배열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094241-698F-4560-B391-39CDD348BB37}"/>
              </a:ext>
            </a:extLst>
          </p:cNvPr>
          <p:cNvSpPr/>
          <p:nvPr/>
        </p:nvSpPr>
        <p:spPr>
          <a:xfrm>
            <a:off x="5367832" y="1556171"/>
            <a:ext cx="47756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 배열의 경우 </a:t>
            </a:r>
            <a:r>
              <a:rPr lang="en-US" altLang="ko-KR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중루프</a:t>
            </a:r>
            <a:r>
              <a:rPr lang="ko-KR" altLang="en-US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사용해서 데이터를 처리</a:t>
            </a:r>
            <a:endParaRPr lang="en-US" altLang="ko-KR" sz="1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64EE1-5805-4644-8AA7-DB7FC8601787}"/>
              </a:ext>
            </a:extLst>
          </p:cNvPr>
          <p:cNvSpPr/>
          <p:nvPr/>
        </p:nvSpPr>
        <p:spPr>
          <a:xfrm>
            <a:off x="1935957" y="1433060"/>
            <a:ext cx="26901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인덱스의 종류가 </a:t>
            </a:r>
            <a:r>
              <a:rPr lang="en-US" altLang="ko-KR" sz="1600" b="0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600" b="0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종류이다</a:t>
            </a:r>
            <a:r>
              <a:rPr lang="en-US" altLang="ko-KR" sz="1600" b="0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1600" b="0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a[3][2][4];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7854D6C-44A0-41A0-AF79-E5FA96798100}"/>
              </a:ext>
            </a:extLst>
          </p:cNvPr>
          <p:cNvSpPr txBox="1">
            <a:spLocks/>
          </p:cNvSpPr>
          <p:nvPr/>
        </p:nvSpPr>
        <p:spPr>
          <a:xfrm>
            <a:off x="5457173" y="2045273"/>
            <a:ext cx="4244131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다차원 배열 인수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C603F-775A-4B2F-A649-D85F173E2158}"/>
              </a:ext>
            </a:extLst>
          </p:cNvPr>
          <p:cNvSpPr txBox="1"/>
          <p:nvPr/>
        </p:nvSpPr>
        <p:spPr>
          <a:xfrm>
            <a:off x="268101" y="2808054"/>
            <a:ext cx="3861034" cy="83099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600" dirty="0"/>
              <a:t>다차원 배열도 함수로 사용할 수 있으나 </a:t>
            </a:r>
            <a:r>
              <a:rPr lang="ko-KR" altLang="en-US" sz="1600" b="1" dirty="0"/>
              <a:t>첫번째 인덱스의 크기를 제외한 나머지 인덱스의 크기는 반드시 적어주어야 한다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F634A-41F7-4080-9DC2-53C46F4D82D0}"/>
              </a:ext>
            </a:extLst>
          </p:cNvPr>
          <p:cNvSpPr txBox="1"/>
          <p:nvPr/>
        </p:nvSpPr>
        <p:spPr>
          <a:xfrm>
            <a:off x="906279" y="3634447"/>
            <a:ext cx="2374758" cy="33855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600" dirty="0"/>
              <a:t>ex)</a:t>
            </a:r>
            <a:r>
              <a:rPr lang="en-US" altLang="ko-KR" sz="1600" b="1" dirty="0"/>
              <a:t> int function(int a[3][]);</a:t>
            </a:r>
            <a:endParaRPr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F1FDD9-8A9A-4347-81B1-BD833BF0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85" y="2474751"/>
            <a:ext cx="5872115" cy="42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D06B-62AC-4AD2-9B05-DD63D3F7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-1"/>
            <a:ext cx="9067800" cy="980313"/>
          </a:xfrm>
        </p:spPr>
        <p:txBody>
          <a:bodyPr/>
          <a:lstStyle/>
          <a:p>
            <a:r>
              <a:rPr lang="en-US" altLang="ko-KR" dirty="0"/>
              <a:t>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ECBD2-2CA5-4B1A-9823-86A73EF8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pro09.c Code</a:t>
            </a:r>
          </a:p>
        </p:txBody>
      </p:sp>
    </p:spTree>
    <p:extLst>
      <p:ext uri="{BB962C8B-B14F-4D97-AF65-F5344CB8AC3E}">
        <p14:creationId xmlns:p14="http://schemas.microsoft.com/office/powerpoint/2010/main" val="427769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8E15-56C0-4E4C-8276-E69A243F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0"/>
            <a:ext cx="9067800" cy="751713"/>
          </a:xfrm>
        </p:spPr>
        <p:txBody>
          <a:bodyPr>
            <a:normAutofit/>
          </a:bodyPr>
          <a:lstStyle/>
          <a:p>
            <a:r>
              <a:rPr lang="en-US" altLang="ko-KR" dirty="0"/>
              <a:t>pro09.c Code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7F184BA-1ABD-46D4-A9B3-820A1DF2C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71" y="751713"/>
            <a:ext cx="6748532" cy="6106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8BDA2A-C1DA-4A89-9061-53A2708D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29" y="751713"/>
            <a:ext cx="3886742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4B2E-1288-4441-88DE-B76A5CC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A71A1-BF3C-4D59-A6A2-20674595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</a:p>
          <a:p>
            <a:pPr lvl="1"/>
            <a:r>
              <a:rPr lang="ko-KR" altLang="en-US" dirty="0"/>
              <a:t>함수에서 </a:t>
            </a:r>
            <a:r>
              <a:rPr lang="en-US" altLang="ko-KR" dirty="0"/>
              <a:t>static int = 0</a:t>
            </a:r>
            <a:r>
              <a:rPr lang="ko-KR" altLang="en-US" dirty="0"/>
              <a:t>으로 초기화 하고</a:t>
            </a:r>
            <a:r>
              <a:rPr lang="en-US" altLang="ko-KR" dirty="0"/>
              <a:t>, </a:t>
            </a:r>
            <a:r>
              <a:rPr lang="ko-KR" altLang="en-US" dirty="0"/>
              <a:t>함수가 반복되는 경우</a:t>
            </a:r>
            <a:r>
              <a:rPr lang="en-US" altLang="ko-KR" dirty="0"/>
              <a:t> </a:t>
            </a:r>
            <a:r>
              <a:rPr lang="ko-KR" altLang="en-US" dirty="0"/>
              <a:t>여러 번 선언되면 오류가 발생해야 하는데 발생하지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1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7D3941-4B43-47EE-AC52-62BB34B1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80" y="504348"/>
            <a:ext cx="5381625" cy="5544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3AEBC47-F177-46EE-A35E-E6FDA621CBE2}"/>
                  </a:ext>
                </a:extLst>
              </p14:cNvPr>
              <p14:cNvContentPartPr/>
              <p14:nvPr/>
            </p14:nvContentPartPr>
            <p14:xfrm>
              <a:off x="1069545" y="2511495"/>
              <a:ext cx="4908960" cy="30420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3AEBC47-F177-46EE-A35E-E6FDA621C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185" y="2502135"/>
                <a:ext cx="4927680" cy="30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12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ECDE1-72EE-4FC5-A5E1-894788E6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515104-048A-40E7-95A3-1DD087F2211F}"/>
              </a:ext>
            </a:extLst>
          </p:cNvPr>
          <p:cNvSpPr/>
          <p:nvPr/>
        </p:nvSpPr>
        <p:spPr>
          <a:xfrm>
            <a:off x="1191238" y="1847088"/>
            <a:ext cx="2265027" cy="904501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Code(text)</a:t>
            </a:r>
            <a:r>
              <a:rPr lang="ko-KR" altLang="en-US" dirty="0"/>
              <a:t> 영역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024156-96F8-4DAD-B349-765227873BAE}"/>
              </a:ext>
            </a:extLst>
          </p:cNvPr>
          <p:cNvSpPr/>
          <p:nvPr/>
        </p:nvSpPr>
        <p:spPr>
          <a:xfrm>
            <a:off x="1191238" y="3034717"/>
            <a:ext cx="2265027" cy="904501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영역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38B46E-2A66-4011-B60A-16813376BE12}"/>
              </a:ext>
            </a:extLst>
          </p:cNvPr>
          <p:cNvSpPr/>
          <p:nvPr/>
        </p:nvSpPr>
        <p:spPr>
          <a:xfrm>
            <a:off x="1191238" y="4222346"/>
            <a:ext cx="2265027" cy="904501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5DAD57-F10A-45F9-BECF-9CDD6F0F2A22}"/>
              </a:ext>
            </a:extLst>
          </p:cNvPr>
          <p:cNvSpPr/>
          <p:nvPr/>
        </p:nvSpPr>
        <p:spPr>
          <a:xfrm>
            <a:off x="1191238" y="5409975"/>
            <a:ext cx="2265027" cy="904501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r>
              <a:rPr lang="ko-KR" altLang="en-US" dirty="0"/>
              <a:t> 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39D1F-3A03-40BC-A986-F36826939DA2}"/>
              </a:ext>
            </a:extLst>
          </p:cNvPr>
          <p:cNvSpPr txBox="1"/>
          <p:nvPr/>
        </p:nvSpPr>
        <p:spPr>
          <a:xfrm>
            <a:off x="3456265" y="1976173"/>
            <a:ext cx="258380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200" dirty="0"/>
              <a:t>Code</a:t>
            </a:r>
            <a:r>
              <a:rPr lang="ko-KR" altLang="en-US" sz="1200" dirty="0"/>
              <a:t> 자체를 구성하는 명령이나 기계여 명령이 존재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read only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763DE-4F3C-4716-81F3-BDFD0331D122}"/>
              </a:ext>
            </a:extLst>
          </p:cNvPr>
          <p:cNvSpPr txBox="1"/>
          <p:nvPr/>
        </p:nvSpPr>
        <p:spPr>
          <a:xfrm>
            <a:off x="3456265" y="3256134"/>
            <a:ext cx="2583809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전역변수</a:t>
            </a:r>
            <a:r>
              <a:rPr lang="en-US" altLang="ko-KR" sz="1200" dirty="0"/>
              <a:t>, </a:t>
            </a:r>
            <a:r>
              <a:rPr lang="ko-KR" altLang="en-US" sz="1200" dirty="0"/>
              <a:t>정적변수</a:t>
            </a:r>
            <a:r>
              <a:rPr lang="en-US" altLang="ko-KR" sz="1200" dirty="0"/>
              <a:t>, </a:t>
            </a:r>
            <a:r>
              <a:rPr lang="ko-KR" altLang="en-US" sz="1200" dirty="0"/>
              <a:t>초기화된 배열과 그 구조들이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EE8A2-5646-4B82-B668-90D28C55F796}"/>
              </a:ext>
            </a:extLst>
          </p:cNvPr>
          <p:cNvSpPr txBox="1"/>
          <p:nvPr/>
        </p:nvSpPr>
        <p:spPr>
          <a:xfrm>
            <a:off x="3456265" y="4351429"/>
            <a:ext cx="2583809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프로그래머 필요에 의해 </a:t>
            </a:r>
            <a:r>
              <a:rPr lang="ko-KR" altLang="en-US" sz="1200" dirty="0" err="1"/>
              <a:t>동적할당되는</a:t>
            </a:r>
            <a:r>
              <a:rPr lang="ko-KR" altLang="en-US" sz="1200" dirty="0"/>
              <a:t> 메모리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2B4FD-3279-40CD-B73B-EEDAEADDFB53}"/>
              </a:ext>
            </a:extLst>
          </p:cNvPr>
          <p:cNvSpPr txBox="1"/>
          <p:nvPr/>
        </p:nvSpPr>
        <p:spPr>
          <a:xfrm>
            <a:off x="3456265" y="5539059"/>
            <a:ext cx="258380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지역변수 및 매개변수</a:t>
            </a:r>
            <a:r>
              <a:rPr lang="en-US" altLang="ko-KR" sz="1200" dirty="0"/>
              <a:t>, </a:t>
            </a:r>
            <a:r>
              <a:rPr lang="ko-KR" altLang="en-US" sz="1200" dirty="0"/>
              <a:t>복귀 번지 등이 저장되어 있는 공간</a:t>
            </a:r>
            <a:endParaRPr lang="en-US" altLang="ko-KR" sz="1200" dirty="0"/>
          </a:p>
          <a:p>
            <a:r>
              <a:rPr lang="ko-KR" altLang="en-US" sz="1200" dirty="0"/>
              <a:t>함수 호출</a:t>
            </a:r>
            <a:r>
              <a:rPr lang="en-US" altLang="ko-KR" sz="1200" dirty="0"/>
              <a:t>, </a:t>
            </a:r>
            <a:r>
              <a:rPr lang="ko-KR" altLang="en-US" sz="1200" dirty="0"/>
              <a:t>반환시에도 사용됨</a:t>
            </a:r>
          </a:p>
        </p:txBody>
      </p:sp>
    </p:spTree>
    <p:extLst>
      <p:ext uri="{BB962C8B-B14F-4D97-AF65-F5344CB8AC3E}">
        <p14:creationId xmlns:p14="http://schemas.microsoft.com/office/powerpoint/2010/main" val="246886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99FC-F69D-4C32-B892-E2D01D10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Chpater</a:t>
            </a:r>
            <a:r>
              <a:rPr lang="en-US" altLang="ko-KR" dirty="0"/>
              <a:t> 10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7904D-DA59-48FB-9526-07B46D71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선언하고 초기화하며 각 원소들을 참조하는 방법을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 구조를 이용하여서 배열 원소들에 대하여 동일한 처리를 반복 적용하는 방법을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정렬과 탐색 알고리즘을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7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D745-7BC2-480A-906E-E92D917C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3838-E934-4870-9350-19D5D05E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41" y="1183491"/>
            <a:ext cx="2946982" cy="68188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필요성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EC1D1398-7C50-4504-B123-B8E22C7F664D}"/>
              </a:ext>
            </a:extLst>
          </p:cNvPr>
          <p:cNvSpPr/>
          <p:nvPr/>
        </p:nvSpPr>
        <p:spPr>
          <a:xfrm>
            <a:off x="1434518" y="2147582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77561326-EAD3-474F-8FCB-B5007A545924}"/>
              </a:ext>
            </a:extLst>
          </p:cNvPr>
          <p:cNvSpPr/>
          <p:nvPr/>
        </p:nvSpPr>
        <p:spPr>
          <a:xfrm>
            <a:off x="2491531" y="1783952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79CB5C0-2015-4CE0-951B-4F1986564F02}"/>
              </a:ext>
            </a:extLst>
          </p:cNvPr>
          <p:cNvSpPr/>
          <p:nvPr/>
        </p:nvSpPr>
        <p:spPr>
          <a:xfrm>
            <a:off x="3548544" y="2147582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c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BD91BDEB-87A6-44C1-A53E-BB892E535AEA}"/>
              </a:ext>
            </a:extLst>
          </p:cNvPr>
          <p:cNvSpPr/>
          <p:nvPr/>
        </p:nvSpPr>
        <p:spPr>
          <a:xfrm>
            <a:off x="4605557" y="1978827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d</a:t>
            </a:r>
            <a:endParaRPr lang="ko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4B01FCE5-7C35-4EB5-881A-49B647B67893}"/>
              </a:ext>
            </a:extLst>
          </p:cNvPr>
          <p:cNvSpPr/>
          <p:nvPr/>
        </p:nvSpPr>
        <p:spPr>
          <a:xfrm>
            <a:off x="5662570" y="1562804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e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8445AF80-5EDD-4E7A-8C7C-7FB1DB18883A}"/>
              </a:ext>
            </a:extLst>
          </p:cNvPr>
          <p:cNvSpPr/>
          <p:nvPr/>
        </p:nvSpPr>
        <p:spPr>
          <a:xfrm>
            <a:off x="6719583" y="1836648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3E42D-9F8A-4B41-BCDC-6364A20D2E4C}"/>
              </a:ext>
            </a:extLst>
          </p:cNvPr>
          <p:cNvSpPr txBox="1"/>
          <p:nvPr/>
        </p:nvSpPr>
        <p:spPr>
          <a:xfrm>
            <a:off x="3787629" y="3096916"/>
            <a:ext cx="2692868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변수가</a:t>
            </a:r>
            <a:r>
              <a:rPr lang="en-US" altLang="ko-KR" sz="1200" dirty="0"/>
              <a:t> </a:t>
            </a:r>
            <a:r>
              <a:rPr lang="ko-KR" altLang="en-US" sz="1200" dirty="0"/>
              <a:t>아주 많을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손쉽게 대량의 데이터를 저장할 수 있는 공간을 만들고 처리할 필요성이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64CFD320-A9AA-4A7E-8DFB-574196A62ECE}"/>
              </a:ext>
            </a:extLst>
          </p:cNvPr>
          <p:cNvSpPr/>
          <p:nvPr/>
        </p:nvSpPr>
        <p:spPr>
          <a:xfrm>
            <a:off x="4605557" y="4087816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a[3]</a:t>
            </a:r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331624C0-ECA2-4391-BA22-449D96F16A94}"/>
              </a:ext>
            </a:extLst>
          </p:cNvPr>
          <p:cNvSpPr/>
          <p:nvPr/>
        </p:nvSpPr>
        <p:spPr>
          <a:xfrm>
            <a:off x="5662570" y="4087816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a[4]</a:t>
            </a:r>
            <a:endParaRPr lang="ko-KR" altLang="en-US" dirty="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6299A0AA-4404-458D-A2D2-249B9B376B24}"/>
              </a:ext>
            </a:extLst>
          </p:cNvPr>
          <p:cNvSpPr/>
          <p:nvPr/>
        </p:nvSpPr>
        <p:spPr>
          <a:xfrm>
            <a:off x="6719583" y="4087816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a[5]</a:t>
            </a:r>
            <a:endParaRPr lang="ko-KR" altLang="en-US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1EE4FED-C2FF-46E4-908E-F54CE7CDB97B}"/>
              </a:ext>
            </a:extLst>
          </p:cNvPr>
          <p:cNvSpPr/>
          <p:nvPr/>
        </p:nvSpPr>
        <p:spPr>
          <a:xfrm>
            <a:off x="1434518" y="4087816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9335F604-16CE-4107-8667-90BA09FB51E5}"/>
              </a:ext>
            </a:extLst>
          </p:cNvPr>
          <p:cNvSpPr/>
          <p:nvPr/>
        </p:nvSpPr>
        <p:spPr>
          <a:xfrm>
            <a:off x="2491531" y="4087816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6730EC66-FE2C-4B20-8438-3A7E1351F78E}"/>
              </a:ext>
            </a:extLst>
          </p:cNvPr>
          <p:cNvSpPr/>
          <p:nvPr/>
        </p:nvSpPr>
        <p:spPr>
          <a:xfrm>
            <a:off x="3548544" y="4087816"/>
            <a:ext cx="1057013" cy="681885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a[2]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4FA14262-7DD1-485D-A3C6-AF0C88CA1202}"/>
              </a:ext>
            </a:extLst>
          </p:cNvPr>
          <p:cNvSpPr/>
          <p:nvPr/>
        </p:nvSpPr>
        <p:spPr>
          <a:xfrm>
            <a:off x="3162650" y="2986481"/>
            <a:ext cx="425391" cy="880844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8C227-8A60-46D1-A122-6D2FA5CC431D}"/>
              </a:ext>
            </a:extLst>
          </p:cNvPr>
          <p:cNvSpPr txBox="1"/>
          <p:nvPr/>
        </p:nvSpPr>
        <p:spPr>
          <a:xfrm>
            <a:off x="1811148" y="3273975"/>
            <a:ext cx="1057013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int a[6];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D8CC0-CFAB-4506-8491-4ADED2E7CCE5}"/>
              </a:ext>
            </a:extLst>
          </p:cNvPr>
          <p:cNvSpPr txBox="1"/>
          <p:nvPr/>
        </p:nvSpPr>
        <p:spPr>
          <a:xfrm>
            <a:off x="1467201" y="5009010"/>
            <a:ext cx="2601461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배열에 저장된 데이터들은 배열원소 또는 배열 요소라고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00F86-8913-44C6-9BAC-DEEE49330A1B}"/>
              </a:ext>
            </a:extLst>
          </p:cNvPr>
          <p:cNvSpPr txBox="1"/>
          <p:nvPr/>
        </p:nvSpPr>
        <p:spPr>
          <a:xfrm>
            <a:off x="4227179" y="5013536"/>
            <a:ext cx="2601461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배열은 메모리의 연속적인 공간에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061C8-102F-46FF-9250-D48DF797C6BA}"/>
              </a:ext>
            </a:extLst>
          </p:cNvPr>
          <p:cNvSpPr txBox="1"/>
          <p:nvPr/>
        </p:nvSpPr>
        <p:spPr>
          <a:xfrm>
            <a:off x="1467201" y="5542271"/>
            <a:ext cx="2601461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배열원소에 붙어있는 숫자는 인덱스</a:t>
            </a:r>
            <a:r>
              <a:rPr lang="en-US" altLang="ko-KR" sz="1200" dirty="0"/>
              <a:t>, </a:t>
            </a:r>
            <a:r>
              <a:rPr lang="ko-KR" altLang="en-US" sz="1200" dirty="0"/>
              <a:t>첨자라고 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8F44B9-3A01-4D47-A19C-F50A3FA77E99}"/>
              </a:ext>
            </a:extLst>
          </p:cNvPr>
          <p:cNvSpPr txBox="1"/>
          <p:nvPr/>
        </p:nvSpPr>
        <p:spPr>
          <a:xfrm>
            <a:off x="6518246" y="3281582"/>
            <a:ext cx="2692868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이름을 공유해서 조직관리 편리함</a:t>
            </a:r>
          </a:p>
        </p:txBody>
      </p:sp>
    </p:spTree>
    <p:extLst>
      <p:ext uri="{BB962C8B-B14F-4D97-AF65-F5344CB8AC3E}">
        <p14:creationId xmlns:p14="http://schemas.microsoft.com/office/powerpoint/2010/main" val="5434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377525-9CF0-4445-95F6-C276BB31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배열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76C705D-913E-488C-BD08-6F8E494B0057}"/>
              </a:ext>
            </a:extLst>
          </p:cNvPr>
          <p:cNvSpPr txBox="1">
            <a:spLocks/>
          </p:cNvSpPr>
          <p:nvPr/>
        </p:nvSpPr>
        <p:spPr>
          <a:xfrm>
            <a:off x="3588041" y="1183491"/>
            <a:ext cx="2946982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배열의 선언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EAD8426-9E3D-4D4B-8A3C-F19240DB4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35916"/>
              </p:ext>
            </p:extLst>
          </p:nvPr>
        </p:nvGraphicFramePr>
        <p:xfrm>
          <a:off x="1302158" y="2087072"/>
          <a:ext cx="8128000" cy="138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5148">
                  <a:extLst>
                    <a:ext uri="{9D8B030D-6E8A-4147-A177-3AD203B41FA5}">
                      <a16:colId xmlns:a16="http://schemas.microsoft.com/office/drawing/2014/main" val="4051479964"/>
                    </a:ext>
                  </a:extLst>
                </a:gridCol>
                <a:gridCol w="7072852">
                  <a:extLst>
                    <a:ext uri="{9D8B030D-6E8A-4147-A177-3AD203B41FA5}">
                      <a16:colId xmlns:a16="http://schemas.microsoft.com/office/drawing/2014/main" val="184488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자료형    배열이름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배열크기</a:t>
                      </a:r>
                      <a:r>
                        <a:rPr lang="en-US" altLang="ko-KR" dirty="0"/>
                        <a:t>];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1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지정된 타입과 크기를 가지는 배열을 생성한다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7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grade[10];</a:t>
                      </a:r>
                    </a:p>
                    <a:p>
                      <a:pPr latinLnBrk="1"/>
                      <a:r>
                        <a:rPr lang="en-US" altLang="ko-KR" dirty="0"/>
                        <a:t>Float values[36];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176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499FDC-85F0-4247-84A4-BA891A629CDB}"/>
              </a:ext>
            </a:extLst>
          </p:cNvPr>
          <p:cNvSpPr txBox="1"/>
          <p:nvPr/>
        </p:nvSpPr>
        <p:spPr>
          <a:xfrm>
            <a:off x="1392572" y="3708816"/>
            <a:ext cx="3397542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 grade[10];</a:t>
            </a:r>
            <a:r>
              <a:rPr lang="ko-KR" altLang="en-US" sz="1200" dirty="0">
                <a:solidFill>
                  <a:srgbClr val="FF0000"/>
                </a:solidFill>
              </a:rPr>
              <a:t>의 경우 배열원소는 </a:t>
            </a:r>
            <a:r>
              <a:rPr lang="en-US" altLang="ko-KR" sz="1200" dirty="0">
                <a:solidFill>
                  <a:srgbClr val="FF0000"/>
                </a:solidFill>
              </a:rPr>
              <a:t>0 ~ 9</a:t>
            </a:r>
            <a:r>
              <a:rPr lang="ko-KR" altLang="en-US" sz="1200" dirty="0" err="1">
                <a:solidFill>
                  <a:srgbClr val="FF0000"/>
                </a:solidFill>
              </a:rPr>
              <a:t>까지이다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37F1C-1D35-44A2-A8EA-8F23AEF3CFDB}"/>
              </a:ext>
            </a:extLst>
          </p:cNvPr>
          <p:cNvSpPr txBox="1"/>
          <p:nvPr/>
        </p:nvSpPr>
        <p:spPr>
          <a:xfrm>
            <a:off x="1392571" y="4133466"/>
            <a:ext cx="5301843" cy="46166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배열 선언의 경우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배열의 크기를 나타낼 때 항상 상수를 사용하여야 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음수</a:t>
            </a:r>
            <a:r>
              <a:rPr lang="en-US" altLang="ko-KR" sz="1200" dirty="0">
                <a:solidFill>
                  <a:srgbClr val="FF0000"/>
                </a:solidFill>
              </a:rPr>
              <a:t>, 0, </a:t>
            </a:r>
            <a:r>
              <a:rPr lang="ko-KR" altLang="en-US" sz="1200" dirty="0">
                <a:solidFill>
                  <a:srgbClr val="FF0000"/>
                </a:solidFill>
              </a:rPr>
              <a:t>실수를 사용하면 컴파일 오류 발생</a:t>
            </a:r>
          </a:p>
        </p:txBody>
      </p:sp>
    </p:spTree>
    <p:extLst>
      <p:ext uri="{BB962C8B-B14F-4D97-AF65-F5344CB8AC3E}">
        <p14:creationId xmlns:p14="http://schemas.microsoft.com/office/powerpoint/2010/main" val="41927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706AAD-0C59-4A33-8614-13072C3C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배열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F24CDDA-990F-4B12-BF60-A8174515619E}"/>
              </a:ext>
            </a:extLst>
          </p:cNvPr>
          <p:cNvSpPr txBox="1">
            <a:spLocks/>
          </p:cNvSpPr>
          <p:nvPr/>
        </p:nvSpPr>
        <p:spPr>
          <a:xfrm>
            <a:off x="3588041" y="1183491"/>
            <a:ext cx="2946982" cy="68188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배열 원소 접근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B171-47EE-41DE-A8F6-92AA2F707F42}"/>
              </a:ext>
            </a:extLst>
          </p:cNvPr>
          <p:cNvSpPr txBox="1"/>
          <p:nvPr/>
        </p:nvSpPr>
        <p:spPr>
          <a:xfrm>
            <a:off x="1543574" y="2000505"/>
            <a:ext cx="4924338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배열의 접근하려면 </a:t>
            </a:r>
            <a:r>
              <a:rPr lang="en-US" altLang="ko-KR" dirty="0"/>
              <a:t>index</a:t>
            </a:r>
            <a:r>
              <a:rPr lang="ko-KR" altLang="en-US" dirty="0"/>
              <a:t>를 통해서 접근 가능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A97A963D-BF24-4F9E-8B8D-2EFD4024604C}"/>
              </a:ext>
            </a:extLst>
          </p:cNvPr>
          <p:cNvSpPr/>
          <p:nvPr/>
        </p:nvSpPr>
        <p:spPr>
          <a:xfrm>
            <a:off x="1744911" y="2504966"/>
            <a:ext cx="1266737" cy="710967"/>
          </a:xfrm>
          <a:prstGeom prst="cub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grade[5]=80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94DA-1267-4159-A1B6-B51BB116C4C9}"/>
              </a:ext>
            </a:extLst>
          </p:cNvPr>
          <p:cNvSpPr txBox="1"/>
          <p:nvPr/>
        </p:nvSpPr>
        <p:spPr>
          <a:xfrm>
            <a:off x="3129094" y="2860449"/>
            <a:ext cx="3338818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유효한</a:t>
            </a:r>
            <a:r>
              <a:rPr lang="en-US" altLang="ko-KR" sz="1200" dirty="0"/>
              <a:t> index</a:t>
            </a:r>
            <a:r>
              <a:rPr lang="ko-KR" altLang="en-US" sz="1200" dirty="0"/>
              <a:t>의 범위는 </a:t>
            </a:r>
            <a:r>
              <a:rPr lang="en-US" altLang="ko-KR" sz="1200" dirty="0"/>
              <a:t>0 ~ ( </a:t>
            </a:r>
            <a:r>
              <a:rPr lang="ko-KR" altLang="en-US" sz="1200" dirty="0"/>
              <a:t>배열크기 </a:t>
            </a:r>
            <a:r>
              <a:rPr lang="en-US" altLang="ko-KR" sz="1200" dirty="0"/>
              <a:t>– 1 )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633A1-2C58-4BF6-869F-6172D9D21882}"/>
              </a:ext>
            </a:extLst>
          </p:cNvPr>
          <p:cNvSpPr txBox="1"/>
          <p:nvPr/>
        </p:nvSpPr>
        <p:spPr>
          <a:xfrm>
            <a:off x="3129094" y="2583450"/>
            <a:ext cx="3338818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200" dirty="0"/>
              <a:t>index = 5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423500-3F7B-472D-AE88-25AC78BBF592}"/>
              </a:ext>
            </a:extLst>
          </p:cNvPr>
          <p:cNvSpPr/>
          <p:nvPr/>
        </p:nvSpPr>
        <p:spPr>
          <a:xfrm>
            <a:off x="1589714" y="3775046"/>
            <a:ext cx="1421934" cy="4906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6B336-2B0F-4ECD-9C7E-0C8F23B3052E}"/>
              </a:ext>
            </a:extLst>
          </p:cNvPr>
          <p:cNvSpPr txBox="1"/>
          <p:nvPr/>
        </p:nvSpPr>
        <p:spPr>
          <a:xfrm>
            <a:off x="3330428" y="3859052"/>
            <a:ext cx="3405931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정수 상수</a:t>
            </a:r>
            <a:r>
              <a:rPr lang="en-US" altLang="ko-KR" sz="1200" dirty="0"/>
              <a:t>, </a:t>
            </a:r>
            <a:r>
              <a:rPr lang="ko-KR" altLang="en-US" sz="1200" dirty="0"/>
              <a:t>변수</a:t>
            </a:r>
            <a:r>
              <a:rPr lang="en-US" altLang="ko-KR" sz="1200" dirty="0"/>
              <a:t>, </a:t>
            </a:r>
            <a:r>
              <a:rPr lang="ko-KR" altLang="en-US" sz="1200" dirty="0"/>
              <a:t>수식도 </a:t>
            </a:r>
            <a:r>
              <a:rPr lang="en-US" altLang="ko-KR" sz="1200" dirty="0"/>
              <a:t>index</a:t>
            </a:r>
            <a:r>
              <a:rPr lang="ko-KR" altLang="en-US" sz="1200" dirty="0"/>
              <a:t>로 사용가능</a:t>
            </a:r>
          </a:p>
        </p:txBody>
      </p:sp>
    </p:spTree>
    <p:extLst>
      <p:ext uri="{BB962C8B-B14F-4D97-AF65-F5344CB8AC3E}">
        <p14:creationId xmlns:p14="http://schemas.microsoft.com/office/powerpoint/2010/main" val="43978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rylishious 디자인 템플릿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463_TF03460632.potx" id="{335E13E5-C75C-4A4E-98D7-0F9CA5E41EBB}" vid="{F258C8CA-5B1C-49A4-B086-03FF688E0201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Berrylishious 디자인 슬라이드</Template>
  <TotalTime>493</TotalTime>
  <Words>996</Words>
  <Application>Microsoft Office PowerPoint</Application>
  <PresentationFormat>와이드스크린</PresentationFormat>
  <Paragraphs>178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Calibri</vt:lpstr>
      <vt:lpstr>Wingdings 2</vt:lpstr>
      <vt:lpstr>맑은 고딕</vt:lpstr>
      <vt:lpstr>Berrylishious 디자인 템플릿</vt:lpstr>
      <vt:lpstr>C세미나 #5</vt:lpstr>
      <vt:lpstr>목차</vt:lpstr>
      <vt:lpstr>지난 과제</vt:lpstr>
      <vt:lpstr>PowerPoint 프레젠테이션</vt:lpstr>
      <vt:lpstr>1.</vt:lpstr>
      <vt:lpstr>Chpater 10 배열</vt:lpstr>
      <vt:lpstr>10.1 배열</vt:lpstr>
      <vt:lpstr>10.1 배열</vt:lpstr>
      <vt:lpstr>10.1 배열</vt:lpstr>
      <vt:lpstr>10.1 배열</vt:lpstr>
      <vt:lpstr>10.1 배열</vt:lpstr>
      <vt:lpstr>10.2 배열의 초기화</vt:lpstr>
      <vt:lpstr>10.2 배열의 초기화</vt:lpstr>
      <vt:lpstr>10.2 배열의 초기화</vt:lpstr>
      <vt:lpstr>10.3 배열의 응용</vt:lpstr>
      <vt:lpstr>10.4 배열과 함수</vt:lpstr>
      <vt:lpstr>10.4 배열과 함수</vt:lpstr>
      <vt:lpstr>10.5 정렬</vt:lpstr>
      <vt:lpstr>PowerPoint 프레젠테이션</vt:lpstr>
      <vt:lpstr>PowerPoint 프레젠테이션</vt:lpstr>
      <vt:lpstr>PowerPoint 프레젠테이션</vt:lpstr>
      <vt:lpstr>10.7 다차원 배열</vt:lpstr>
      <vt:lpstr>Ask</vt:lpstr>
      <vt:lpstr>pro09.c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C세미나 #5</dc:title>
  <dc:creator>Lee kukjun</dc:creator>
  <cp:lastModifiedBy>Lee kukjun</cp:lastModifiedBy>
  <cp:revision>33</cp:revision>
  <dcterms:created xsi:type="dcterms:W3CDTF">2020-05-06T03:11:18Z</dcterms:created>
  <dcterms:modified xsi:type="dcterms:W3CDTF">2020-06-04T13:57:50Z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