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25"/>
  </p:handoutMasterIdLst>
  <p:sldIdLst>
    <p:sldId id="266" r:id="rId2"/>
    <p:sldId id="299" r:id="rId3"/>
    <p:sldId id="272" r:id="rId4"/>
    <p:sldId id="301" r:id="rId5"/>
    <p:sldId id="313" r:id="rId6"/>
    <p:sldId id="314" r:id="rId7"/>
    <p:sldId id="302" r:id="rId8"/>
    <p:sldId id="315" r:id="rId9"/>
    <p:sldId id="304" r:id="rId10"/>
    <p:sldId id="316" r:id="rId11"/>
    <p:sldId id="305" r:id="rId12"/>
    <p:sldId id="317" r:id="rId13"/>
    <p:sldId id="318" r:id="rId14"/>
    <p:sldId id="307" r:id="rId15"/>
    <p:sldId id="319" r:id="rId16"/>
    <p:sldId id="320" r:id="rId17"/>
    <p:sldId id="310" r:id="rId18"/>
    <p:sldId id="311" r:id="rId19"/>
    <p:sldId id="312" r:id="rId20"/>
    <p:sldId id="321" r:id="rId21"/>
    <p:sldId id="322" r:id="rId22"/>
    <p:sldId id="298" r:id="rId23"/>
    <p:sldId id="297" r:id="rId24"/>
  </p:sldIdLst>
  <p:sldSz cx="9144000" cy="6858000" type="screen4x3"/>
  <p:notesSz cx="6858000" cy="9144000"/>
  <p:embeddedFontLst>
    <p:embeddedFont>
      <p:font typeface="나눔바른고딕" panose="020B0600000101010101" charset="-127"/>
      <p:regular r:id="rId26"/>
      <p:bold r:id="rId27"/>
    </p:embeddedFont>
    <p:embeddedFont>
      <p:font typeface="나눔바른펜" panose="020B0600000101010101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Y중고딕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ukjun" initials="Lk" lastIdx="1" clrIdx="0">
    <p:extLst>
      <p:ext uri="{19B8F6BF-5375-455C-9EA6-DF929625EA0E}">
        <p15:presenceInfo xmlns:p15="http://schemas.microsoft.com/office/powerpoint/2012/main" userId="f69985910c4e46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2020-07-09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-1780"/>
            <a:ext cx="9146373" cy="6859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3708" y="2829725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</a:t>
            </a:r>
            <a:r>
              <a:rPr lang="ko-KR" altLang="en-US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spc="-15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Ceminar</a:t>
            </a:r>
            <a:r>
              <a:rPr lang="ko-KR" altLang="en-US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#9</a:t>
            </a:r>
            <a:endParaRPr lang="ko-KR" altLang="en-US" sz="3600" spc="-15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3500" y="4030054"/>
            <a:ext cx="1371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20171655</a:t>
            </a:r>
            <a:r>
              <a:rPr lang="ko-KR" altLang="en-US" sz="11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이국준</a:t>
            </a:r>
            <a:endParaRPr lang="en-US" altLang="ko-KR" sz="11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4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00E0D6-8B17-46BF-B6CD-ED22A6124099}"/>
              </a:ext>
            </a:extLst>
          </p:cNvPr>
          <p:cNvSpPr/>
          <p:nvPr/>
        </p:nvSpPr>
        <p:spPr>
          <a:xfrm>
            <a:off x="461044" y="402579"/>
            <a:ext cx="29202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예제 </a:t>
            </a:r>
            <a:r>
              <a:rPr lang="en-US" altLang="ko-KR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arraypointer.c</a:t>
            </a:r>
            <a:endParaRPr lang="en-US" altLang="ko-K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160618-C6F2-4B77-8CC0-07992650F79B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CC6FA7-75BC-4412-A430-1738F51E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4" y="1018132"/>
            <a:ext cx="4768022" cy="3486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3ADD18-749D-4ADD-8DD4-81EDA821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26" y="4658187"/>
            <a:ext cx="28579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0F99A-9DA8-4A51-A44F-2FBEDCB37129}"/>
              </a:ext>
            </a:extLst>
          </p:cNvPr>
          <p:cNvSpPr txBox="1"/>
          <p:nvPr/>
        </p:nvSpPr>
        <p:spPr>
          <a:xfrm>
            <a:off x="381001" y="249734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14.4 </a:t>
            </a:r>
            <a:r>
              <a:rPr lang="ko-KR" altLang="en-US" sz="3200" spc="-150" dirty="0">
                <a:solidFill>
                  <a:srgbClr val="525252"/>
                </a:solidFill>
              </a:rPr>
              <a:t>함수 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2884D-67F2-4744-904C-87C015D83519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B2822F-B8F2-43E3-8352-2F41AC66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4" y="1018133"/>
            <a:ext cx="7803472" cy="498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6175DF-6D87-4822-B73E-515E9123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4" y="1700503"/>
            <a:ext cx="7428449" cy="3054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F49BFD-5D00-4EE4-B002-5D9CD0BFBEAA}"/>
              </a:ext>
            </a:extLst>
          </p:cNvPr>
          <p:cNvSpPr/>
          <p:nvPr/>
        </p:nvSpPr>
        <p:spPr>
          <a:xfrm>
            <a:off x="447783" y="2322791"/>
            <a:ext cx="25571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함수 포인터 선언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9CFAC0-0949-4E88-979D-406B2582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0" y="2784456"/>
            <a:ext cx="7710256" cy="1219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05E1E-6384-4D0F-A6B0-3B8B88C851EA}"/>
              </a:ext>
            </a:extLst>
          </p:cNvPr>
          <p:cNvSpPr/>
          <p:nvPr/>
        </p:nvSpPr>
        <p:spPr>
          <a:xfrm>
            <a:off x="931793" y="4272738"/>
            <a:ext cx="5061001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선언된 함수 포인터는</a:t>
            </a:r>
            <a:endParaRPr lang="en-US" altLang="ko-KR" sz="2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매개변수</a:t>
            </a:r>
            <a:r>
              <a:rPr lang="en-US" altLang="ko-KR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반환형이 정확하게</a:t>
            </a:r>
            <a:endParaRPr lang="en-US" altLang="ko-KR" sz="2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일치하는 함수만 가리킬 수 있다</a:t>
            </a:r>
            <a:r>
              <a:rPr lang="en-US" altLang="ko-KR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ko-KR" altLang="en-US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18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C345CB-2240-4BCC-8A29-97213936AFEA}"/>
              </a:ext>
            </a:extLst>
          </p:cNvPr>
          <p:cNvSpPr/>
          <p:nvPr/>
        </p:nvSpPr>
        <p:spPr>
          <a:xfrm>
            <a:off x="447783" y="360825"/>
            <a:ext cx="25571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함수 포인터 사용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53C60-70C8-4C8D-9DAA-AC7BC959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53" y="822490"/>
            <a:ext cx="4334480" cy="12098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4745ED-6A33-43F6-B84E-5ED66FBA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3" y="2032334"/>
            <a:ext cx="4391638" cy="390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988A59-C4DC-4F87-9BDD-A70AC172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41" y="2501498"/>
            <a:ext cx="7439718" cy="740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19A4E9-E3FF-4A9C-BA98-B01440888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3" y="4036008"/>
            <a:ext cx="3947411" cy="7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318926-79DD-4273-BD21-6B78B69A8B35}"/>
              </a:ext>
            </a:extLst>
          </p:cNvPr>
          <p:cNvSpPr/>
          <p:nvPr/>
        </p:nvSpPr>
        <p:spPr>
          <a:xfrm>
            <a:off x="461044" y="402579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함수 포인터의 배열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3398C-6BF4-4A36-BCEA-6B632958FE20}"/>
              </a:ext>
            </a:extLst>
          </p:cNvPr>
          <p:cNvSpPr/>
          <p:nvPr/>
        </p:nvSpPr>
        <p:spPr>
          <a:xfrm>
            <a:off x="746471" y="1875721"/>
            <a:ext cx="3018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함수 포인터의 배열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5ED16-3A6A-4431-8D9E-C0C1D72A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2" y="1017985"/>
            <a:ext cx="8112695" cy="7039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CE4544-6477-4CBF-AFA0-F1E701BC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2275831"/>
            <a:ext cx="5087060" cy="11717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155E7F-4D8F-4C96-8685-CE55EEB12DC7}"/>
              </a:ext>
            </a:extLst>
          </p:cNvPr>
          <p:cNvSpPr/>
          <p:nvPr/>
        </p:nvSpPr>
        <p:spPr>
          <a:xfrm>
            <a:off x="461044" y="3887253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함수 인수로서의 함수 포인터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CB4408-CB38-4474-B5B7-7403FE26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2" y="4348918"/>
            <a:ext cx="7244179" cy="5424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373383-713C-4273-8751-10A01E853AB9}"/>
              </a:ext>
            </a:extLst>
          </p:cNvPr>
          <p:cNvSpPr/>
          <p:nvPr/>
        </p:nvSpPr>
        <p:spPr>
          <a:xfrm>
            <a:off x="740137" y="5036284"/>
            <a:ext cx="46474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함수 인수로서의 함수 포인터 사용방법</a:t>
            </a:r>
            <a:endParaRPr lang="ko-KR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50A3B5-6696-49AD-80F1-B988A1285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8" y="5559357"/>
            <a:ext cx="7102798" cy="7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475DA-838A-4F68-95E8-31E92D82F6AD}"/>
              </a:ext>
            </a:extLst>
          </p:cNvPr>
          <p:cNvSpPr txBox="1"/>
          <p:nvPr/>
        </p:nvSpPr>
        <p:spPr>
          <a:xfrm>
            <a:off x="381001" y="249734"/>
            <a:ext cx="4770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14.5 </a:t>
            </a:r>
            <a:r>
              <a:rPr lang="ko-KR" altLang="en-US" sz="3200" spc="-150" dirty="0">
                <a:solidFill>
                  <a:srgbClr val="525252"/>
                </a:solidFill>
              </a:rPr>
              <a:t>다차원 배열과 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1D0C9-BB17-4EAF-A003-BFF996EF9BC6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6499E-0CB7-4A8D-81C1-BABF536F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5" y="1018132"/>
            <a:ext cx="8246378" cy="24108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53E75E-2BD6-4217-B09D-2609766AB141}"/>
              </a:ext>
            </a:extLst>
          </p:cNvPr>
          <p:cNvSpPr/>
          <p:nvPr/>
        </p:nvSpPr>
        <p:spPr>
          <a:xfrm>
            <a:off x="585585" y="3918719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>
                <a:ln/>
                <a:solidFill>
                  <a:schemeClr val="accent4"/>
                </a:solidFill>
                <a:effectLst/>
              </a:rPr>
              <a:t>행우선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/>
              </a:rPr>
              <a:t> 방법</a:t>
            </a:r>
            <a:r>
              <a:rPr lang="en-US" altLang="ko-KR" sz="5400" b="1" cap="none" spc="0" dirty="0">
                <a:ln/>
                <a:solidFill>
                  <a:schemeClr val="accent4"/>
                </a:solidFill>
                <a:effectLst/>
              </a:rPr>
              <a:t>(row-major)</a:t>
            </a:r>
          </a:p>
        </p:txBody>
      </p:sp>
    </p:spTree>
    <p:extLst>
      <p:ext uri="{BB962C8B-B14F-4D97-AF65-F5344CB8AC3E}">
        <p14:creationId xmlns:p14="http://schemas.microsoft.com/office/powerpoint/2010/main" val="335529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B1F8B-5DEF-4C99-B9C6-9B380B305E91}"/>
              </a:ext>
            </a:extLst>
          </p:cNvPr>
          <p:cNvSpPr/>
          <p:nvPr/>
        </p:nvSpPr>
        <p:spPr>
          <a:xfrm>
            <a:off x="461044" y="402579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다차원 배열의 이해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9BB4B0-8D78-4B84-A524-88805B0D35BF}"/>
              </a:ext>
            </a:extLst>
          </p:cNvPr>
          <p:cNvSpPr/>
          <p:nvPr/>
        </p:nvSpPr>
        <p:spPr>
          <a:xfrm>
            <a:off x="834139" y="864244"/>
            <a:ext cx="3159839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배열의 배열로 이해</a:t>
            </a:r>
            <a:endParaRPr lang="ko-KR" altLang="en-US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D7E52-4664-46DF-8ADD-5DAE1496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9" y="1356687"/>
            <a:ext cx="6401693" cy="10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76D3F6-9CD6-4FD3-BDF1-34B0441E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8" y="2592183"/>
            <a:ext cx="5134692" cy="3334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06350A-F537-45EC-92E0-0DF8BEA8F56E}"/>
              </a:ext>
            </a:extLst>
          </p:cNvPr>
          <p:cNvSpPr/>
          <p:nvPr/>
        </p:nvSpPr>
        <p:spPr>
          <a:xfrm>
            <a:off x="461044" y="3198167"/>
            <a:ext cx="4512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다차원 배열에서의 포인터 연산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B5F704-5FAF-4412-8739-2F9F7975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9" y="3853257"/>
            <a:ext cx="717332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881CC2-7755-4D23-AE0B-DB7F3C4E960A}"/>
              </a:ext>
            </a:extLst>
          </p:cNvPr>
          <p:cNvSpPr/>
          <p:nvPr/>
        </p:nvSpPr>
        <p:spPr>
          <a:xfrm>
            <a:off x="461044" y="402579"/>
            <a:ext cx="4929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포인터를 이용한 다차원 배열 운행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5D8EFE-D758-4488-BE44-8DD04D175B84}"/>
              </a:ext>
            </a:extLst>
          </p:cNvPr>
          <p:cNvSpPr/>
          <p:nvPr/>
        </p:nvSpPr>
        <p:spPr>
          <a:xfrm>
            <a:off x="932902" y="1018133"/>
            <a:ext cx="24160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원소 참조하는 방법</a:t>
            </a:r>
            <a:endParaRPr lang="ko-KR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038EA-6406-40B3-B35D-FB3266F1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0" y="1418243"/>
            <a:ext cx="7031114" cy="469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A705A6-1AA5-4239-9D17-4E9E48C6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40" y="2051650"/>
            <a:ext cx="6887153" cy="957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57AA3-824D-47DF-83EF-0B44F215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40" y="3279148"/>
            <a:ext cx="6887154" cy="3118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6C4967-FDFD-4015-BA83-C37F9D18E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040" y="3285253"/>
            <a:ext cx="6938362" cy="32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39758-730B-4BB1-8536-DEA2AAB858DD}"/>
              </a:ext>
            </a:extLst>
          </p:cNvPr>
          <p:cNvSpPr txBox="1"/>
          <p:nvPr/>
        </p:nvSpPr>
        <p:spPr>
          <a:xfrm>
            <a:off x="381001" y="249734"/>
            <a:ext cx="6178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14.6 const </a:t>
            </a:r>
            <a:r>
              <a:rPr lang="ko-KR" altLang="en-US" sz="3200" spc="-150" dirty="0">
                <a:solidFill>
                  <a:srgbClr val="525252"/>
                </a:solidFill>
              </a:rPr>
              <a:t>포인터와 </a:t>
            </a:r>
            <a:r>
              <a:rPr lang="en-US" altLang="ko-KR" sz="3200" spc="-150" dirty="0">
                <a:solidFill>
                  <a:srgbClr val="525252"/>
                </a:solidFill>
              </a:rPr>
              <a:t>volatile </a:t>
            </a:r>
            <a:r>
              <a:rPr lang="ko-KR" altLang="en-US" sz="3200" spc="-150" dirty="0">
                <a:solidFill>
                  <a:srgbClr val="525252"/>
                </a:solidFill>
              </a:rPr>
              <a:t>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E6F7-0A6D-4647-ADB8-066618608282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D2E2D-9471-412B-94B5-340AF6452935}"/>
              </a:ext>
            </a:extLst>
          </p:cNvPr>
          <p:cNvSpPr/>
          <p:nvPr/>
        </p:nvSpPr>
        <p:spPr>
          <a:xfrm>
            <a:off x="469922" y="955997"/>
            <a:ext cx="20072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const </a:t>
            </a:r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키워드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0C2F0-2C0F-47C4-BE64-20186D9B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5" y="1417662"/>
            <a:ext cx="6268325" cy="1752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84A1-EA7B-46BD-B02C-72515D06CCEE}"/>
              </a:ext>
            </a:extLst>
          </p:cNvPr>
          <p:cNvSpPr/>
          <p:nvPr/>
        </p:nvSpPr>
        <p:spPr>
          <a:xfrm>
            <a:off x="469922" y="3429000"/>
            <a:ext cx="2279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volatile </a:t>
            </a:r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키워드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C504B-0219-4940-B8BA-9D279960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5" y="3890665"/>
            <a:ext cx="8123068" cy="15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65AB7-F512-4540-A67B-1BBA36B4663F}"/>
              </a:ext>
            </a:extLst>
          </p:cNvPr>
          <p:cNvSpPr txBox="1"/>
          <p:nvPr/>
        </p:nvSpPr>
        <p:spPr>
          <a:xfrm>
            <a:off x="381001" y="249734"/>
            <a:ext cx="3012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14.7 void </a:t>
            </a:r>
            <a:r>
              <a:rPr lang="ko-KR" altLang="en-US" sz="3200" spc="-150" dirty="0">
                <a:solidFill>
                  <a:srgbClr val="525252"/>
                </a:solidFill>
              </a:rPr>
              <a:t>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8B7B4B-BF96-41F6-8938-36BA77BBEDA4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A6F40-203F-4701-8457-42AFDD2D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5" y="1018133"/>
            <a:ext cx="5943176" cy="382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548B74-297B-4ADB-8DAB-E56B093D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1584626"/>
            <a:ext cx="8522563" cy="49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5841E-BE50-46E9-AD47-DBBBA80FCF62}"/>
              </a:ext>
            </a:extLst>
          </p:cNvPr>
          <p:cNvSpPr txBox="1"/>
          <p:nvPr/>
        </p:nvSpPr>
        <p:spPr>
          <a:xfrm>
            <a:off x="381001" y="249734"/>
            <a:ext cx="404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14.8 main </a:t>
            </a:r>
            <a:r>
              <a:rPr lang="ko-KR" altLang="en-US" sz="3200" spc="-150" dirty="0">
                <a:solidFill>
                  <a:srgbClr val="525252"/>
                </a:solidFill>
              </a:rPr>
              <a:t>함수의 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99A4A1-D87F-4A80-94D0-607F1E8DD566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BD04D9-A7D8-4A95-A795-56795BE1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2" y="1018133"/>
            <a:ext cx="4915586" cy="333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F1C18-48F5-47D2-9915-7FD109A7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12" y="1722415"/>
            <a:ext cx="5468113" cy="1771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5942B8-DBDF-419B-BDA5-949AE7F8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12" y="1743192"/>
            <a:ext cx="7230484" cy="1838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629E72-D696-401C-9538-6E8DD9A06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2" y="3734548"/>
            <a:ext cx="4460918" cy="6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0BB86-06F8-43BD-B234-598B34F5300C}"/>
              </a:ext>
            </a:extLst>
          </p:cNvPr>
          <p:cNvSpPr txBox="1"/>
          <p:nvPr/>
        </p:nvSpPr>
        <p:spPr>
          <a:xfrm>
            <a:off x="2284026" y="2043663"/>
            <a:ext cx="4578895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14</a:t>
            </a:r>
            <a:r>
              <a:rPr lang="ko-KR" altLang="en-US" sz="60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장 포인터 활용</a:t>
            </a:r>
          </a:p>
        </p:txBody>
      </p:sp>
    </p:spTree>
    <p:extLst>
      <p:ext uri="{BB962C8B-B14F-4D97-AF65-F5344CB8AC3E}">
        <p14:creationId xmlns:p14="http://schemas.microsoft.com/office/powerpoint/2010/main" val="366978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20BE98-314B-4EC0-A5F1-F3C3BF2CED3D}"/>
              </a:ext>
            </a:extLst>
          </p:cNvPr>
          <p:cNvSpPr/>
          <p:nvPr/>
        </p:nvSpPr>
        <p:spPr>
          <a:xfrm>
            <a:off x="469922" y="375081"/>
            <a:ext cx="2755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프로그램 실행형태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18FBF-571B-4046-9764-086C93FE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1" y="836746"/>
            <a:ext cx="6520390" cy="6495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7807F7-BBD5-4A16-AE70-91B3195B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1" y="1726811"/>
            <a:ext cx="7856738" cy="42944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0E6B4A-61D2-4F8B-8D4E-B6B348793E7D}"/>
              </a:ext>
            </a:extLst>
          </p:cNvPr>
          <p:cNvSpPr/>
          <p:nvPr/>
        </p:nvSpPr>
        <p:spPr>
          <a:xfrm>
            <a:off x="632345" y="2345898"/>
            <a:ext cx="761298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터미널 창에서 실행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compile, </a:t>
            </a:r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실행을 시켜야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실행됨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ko-KR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B81F6-CB53-4121-A477-A1ED3E7AB5E9}"/>
              </a:ext>
            </a:extLst>
          </p:cNvPr>
          <p:cNvSpPr/>
          <p:nvPr/>
        </p:nvSpPr>
        <p:spPr>
          <a:xfrm>
            <a:off x="461044" y="402579"/>
            <a:ext cx="24738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예제 </a:t>
            </a:r>
            <a:r>
              <a:rPr lang="en-US" altLang="ko-KR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main_arg.c</a:t>
            </a:r>
            <a:endParaRPr lang="en-US" altLang="ko-K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EDCF50-99DD-4103-95FF-36B9174ED1F7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0FAC5-F105-4535-AE7A-D5A4EE92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" y="1018133"/>
            <a:ext cx="5772956" cy="2219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DD85C-94AE-43CA-8F3F-681437E7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7" y="3424016"/>
            <a:ext cx="2038635" cy="257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729A4-AC90-4BBC-9F6B-F4D2A7F4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94" y="4196493"/>
            <a:ext cx="1295581" cy="190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056DA3-EC97-41C0-A080-4D92A7DB3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94" y="5079008"/>
            <a:ext cx="248637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1"/>
            <a:ext cx="4972354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2FB2B-DB26-41B2-B667-D3D9A965A743}"/>
              </a:ext>
            </a:extLst>
          </p:cNvPr>
          <p:cNvSpPr txBox="1"/>
          <p:nvPr/>
        </p:nvSpPr>
        <p:spPr>
          <a:xfrm>
            <a:off x="544542" y="3121701"/>
            <a:ext cx="2743540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kern="1200" spc="-1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1DF478-3270-4E72-9D7B-FC5AEF56142B}"/>
              </a:ext>
            </a:extLst>
          </p:cNvPr>
          <p:cNvSpPr txBox="1"/>
          <p:nvPr/>
        </p:nvSpPr>
        <p:spPr>
          <a:xfrm>
            <a:off x="4105748" y="3339468"/>
            <a:ext cx="360449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kern="1200" spc="-1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D8AFEF-88E9-463E-84F5-72D993D1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05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52A1F-5CDF-416E-AC8E-16876AAEA056}"/>
              </a:ext>
            </a:extLst>
          </p:cNvPr>
          <p:cNvSpPr txBox="1"/>
          <p:nvPr/>
        </p:nvSpPr>
        <p:spPr>
          <a:xfrm>
            <a:off x="381001" y="249734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</a:t>
            </a:r>
            <a:r>
              <a:rPr lang="ko-KR" altLang="en-US" sz="3200" spc="-150" dirty="0">
                <a:solidFill>
                  <a:srgbClr val="525252"/>
                </a:solidFill>
              </a:rPr>
              <a:t>장 포인터 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251123-4AB9-4BBB-B6F3-C6E7EB447184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D40FA-25DF-40FE-87AA-F819073F6769}"/>
              </a:ext>
            </a:extLst>
          </p:cNvPr>
          <p:cNvSpPr txBox="1"/>
          <p:nvPr/>
        </p:nvSpPr>
        <p:spPr>
          <a:xfrm>
            <a:off x="402592" y="766048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8B7B2-30BD-487F-8A38-DBE4A2C46154}"/>
              </a:ext>
            </a:extLst>
          </p:cNvPr>
          <p:cNvSpPr txBox="1"/>
          <p:nvPr/>
        </p:nvSpPr>
        <p:spPr>
          <a:xfrm>
            <a:off x="381001" y="1389790"/>
            <a:ext cx="2111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14.1 </a:t>
            </a:r>
            <a:r>
              <a:rPr lang="ko-KR" altLang="en-US" sz="2200" spc="-150" dirty="0">
                <a:solidFill>
                  <a:srgbClr val="525252"/>
                </a:solidFill>
              </a:rPr>
              <a:t>이중 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830E1-3EBD-4E9C-96BB-D09A538698B9}"/>
              </a:ext>
            </a:extLst>
          </p:cNvPr>
          <p:cNvSpPr txBox="1"/>
          <p:nvPr/>
        </p:nvSpPr>
        <p:spPr>
          <a:xfrm>
            <a:off x="381001" y="1908733"/>
            <a:ext cx="2111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14.2 </a:t>
            </a:r>
            <a:r>
              <a:rPr lang="ko-KR" altLang="en-US" sz="2200" spc="-150" dirty="0">
                <a:solidFill>
                  <a:srgbClr val="525252"/>
                </a:solidFill>
              </a:rPr>
              <a:t>포인터 배열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D96BE-B9CB-4B10-B292-EE7EE078FF3F}"/>
              </a:ext>
            </a:extLst>
          </p:cNvPr>
          <p:cNvSpPr txBox="1"/>
          <p:nvPr/>
        </p:nvSpPr>
        <p:spPr>
          <a:xfrm>
            <a:off x="381001" y="2427676"/>
            <a:ext cx="2111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14.3 </a:t>
            </a:r>
            <a:r>
              <a:rPr lang="ko-KR" altLang="en-US" sz="2200" spc="-150" dirty="0">
                <a:solidFill>
                  <a:srgbClr val="525252"/>
                </a:solidFill>
              </a:rPr>
              <a:t>배열 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F55BF-A86E-44E8-9627-FF72596CD2AF}"/>
              </a:ext>
            </a:extLst>
          </p:cNvPr>
          <p:cNvSpPr txBox="1"/>
          <p:nvPr/>
        </p:nvSpPr>
        <p:spPr>
          <a:xfrm>
            <a:off x="381001" y="2946619"/>
            <a:ext cx="2111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14.4 </a:t>
            </a:r>
            <a:r>
              <a:rPr lang="ko-KR" altLang="en-US" sz="2200" spc="-150" dirty="0">
                <a:solidFill>
                  <a:srgbClr val="525252"/>
                </a:solidFill>
              </a:rPr>
              <a:t>함수 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AD221-8B34-4612-9842-86CE2A46F167}"/>
              </a:ext>
            </a:extLst>
          </p:cNvPr>
          <p:cNvSpPr txBox="1"/>
          <p:nvPr/>
        </p:nvSpPr>
        <p:spPr>
          <a:xfrm>
            <a:off x="381001" y="3465562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14.5 </a:t>
            </a:r>
            <a:r>
              <a:rPr lang="ko-KR" altLang="en-US" sz="2200" spc="-150" dirty="0">
                <a:solidFill>
                  <a:srgbClr val="525252"/>
                </a:solidFill>
              </a:rPr>
              <a:t>다차원 배열과 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A9747-C644-44B0-9790-CC512D76D1F0}"/>
              </a:ext>
            </a:extLst>
          </p:cNvPr>
          <p:cNvSpPr txBox="1"/>
          <p:nvPr/>
        </p:nvSpPr>
        <p:spPr>
          <a:xfrm>
            <a:off x="381001" y="3984505"/>
            <a:ext cx="4139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14.6 const </a:t>
            </a:r>
            <a:r>
              <a:rPr lang="ko-KR" altLang="en-US" sz="2200" spc="-150" dirty="0">
                <a:solidFill>
                  <a:srgbClr val="525252"/>
                </a:solidFill>
              </a:rPr>
              <a:t>포인터와 </a:t>
            </a:r>
            <a:r>
              <a:rPr lang="en-US" altLang="ko-KR" sz="2200" spc="-150" dirty="0">
                <a:solidFill>
                  <a:srgbClr val="525252"/>
                </a:solidFill>
              </a:rPr>
              <a:t>volatile </a:t>
            </a:r>
            <a:r>
              <a:rPr lang="ko-KR" altLang="en-US" sz="2200" spc="-150" dirty="0">
                <a:solidFill>
                  <a:srgbClr val="525252"/>
                </a:solidFill>
              </a:rPr>
              <a:t>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6B6CF-A866-4B4E-829D-2625393BE666}"/>
              </a:ext>
            </a:extLst>
          </p:cNvPr>
          <p:cNvSpPr txBox="1"/>
          <p:nvPr/>
        </p:nvSpPr>
        <p:spPr>
          <a:xfrm>
            <a:off x="381001" y="4503448"/>
            <a:ext cx="205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14.7 void </a:t>
            </a:r>
            <a:r>
              <a:rPr lang="ko-KR" altLang="en-US" sz="2200" spc="-150" dirty="0">
                <a:solidFill>
                  <a:srgbClr val="525252"/>
                </a:solidFill>
              </a:rPr>
              <a:t>포인터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7350D-D6E2-48FE-A666-BD7EDD8F66CD}"/>
              </a:ext>
            </a:extLst>
          </p:cNvPr>
          <p:cNvSpPr txBox="1"/>
          <p:nvPr/>
        </p:nvSpPr>
        <p:spPr>
          <a:xfrm>
            <a:off x="381001" y="5020951"/>
            <a:ext cx="2743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14.8 main </a:t>
            </a:r>
            <a:r>
              <a:rPr lang="ko-KR" altLang="en-US" sz="2200" spc="-150" dirty="0">
                <a:solidFill>
                  <a:srgbClr val="525252"/>
                </a:solidFill>
              </a:rPr>
              <a:t>함수의 인수</a:t>
            </a:r>
            <a:endParaRPr lang="en-US" altLang="ko-KR" sz="2200" spc="-150" dirty="0">
              <a:solidFill>
                <a:srgbClr val="52525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FF823-7B89-4BAF-9DB3-DBACF7A77C87}"/>
              </a:ext>
            </a:extLst>
          </p:cNvPr>
          <p:cNvSpPr txBox="1"/>
          <p:nvPr/>
        </p:nvSpPr>
        <p:spPr>
          <a:xfrm>
            <a:off x="5309491" y="1389790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4071-4FBB-4D88-B85F-116717E423C0}"/>
              </a:ext>
            </a:extLst>
          </p:cNvPr>
          <p:cNvSpPr txBox="1"/>
          <p:nvPr/>
        </p:nvSpPr>
        <p:spPr>
          <a:xfrm>
            <a:off x="5249378" y="251573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rgbClr val="52525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763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24CF8-A683-496E-BD88-29BF4897F433}"/>
              </a:ext>
            </a:extLst>
          </p:cNvPr>
          <p:cNvSpPr txBox="1"/>
          <p:nvPr/>
        </p:nvSpPr>
        <p:spPr>
          <a:xfrm>
            <a:off x="381001" y="249734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14.1 </a:t>
            </a:r>
            <a:r>
              <a:rPr lang="ko-KR" altLang="en-US" sz="3200" spc="-150" dirty="0">
                <a:solidFill>
                  <a:srgbClr val="525252"/>
                </a:solidFill>
              </a:rPr>
              <a:t>이중 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565726-F64F-411C-9E5E-C7D9EF9DA731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58E61-4FD5-47F7-842E-58327B44A3BF}"/>
              </a:ext>
            </a:extLst>
          </p:cNvPr>
          <p:cNvSpPr/>
          <p:nvPr/>
        </p:nvSpPr>
        <p:spPr>
          <a:xfrm>
            <a:off x="727429" y="1018133"/>
            <a:ext cx="2521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dirty="0">
                <a:ln/>
                <a:solidFill>
                  <a:schemeClr val="accent4"/>
                </a:solidFill>
              </a:rPr>
              <a:t>int **q;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EDC631-BFD9-48F5-9978-EF18B29E870F}"/>
              </a:ext>
            </a:extLst>
          </p:cNvPr>
          <p:cNvSpPr/>
          <p:nvPr/>
        </p:nvSpPr>
        <p:spPr>
          <a:xfrm>
            <a:off x="727429" y="3334624"/>
            <a:ext cx="1801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 </a:t>
            </a:r>
            <a:r>
              <a:rPr lang="en-US" altLang="ko-KR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r>
              <a:rPr lang="en-US" altLang="ko-K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100;</a:t>
            </a:r>
          </a:p>
          <a:p>
            <a:r>
              <a:rPr lang="en-US" altLang="ko-K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 *p = &amp;</a:t>
            </a:r>
            <a:r>
              <a:rPr lang="en-US" altLang="ko-KR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</a:t>
            </a:r>
            <a:r>
              <a:rPr lang="en-US" altLang="ko-K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;</a:t>
            </a:r>
          </a:p>
          <a:p>
            <a:r>
              <a:rPr lang="en-US" altLang="ko-K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 **q = &amp;p</a:t>
            </a:r>
            <a:endParaRPr lang="en-US" altLang="ko-KR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AD62D-B3A7-43BB-BFBB-AAEFD73156CD}"/>
              </a:ext>
            </a:extLst>
          </p:cNvPr>
          <p:cNvSpPr txBox="1"/>
          <p:nvPr/>
        </p:nvSpPr>
        <p:spPr>
          <a:xfrm>
            <a:off x="923789" y="2276607"/>
            <a:ext cx="91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정수형을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76C8D-5ADC-4412-A8AA-5BA88D2FF1DE}"/>
              </a:ext>
            </a:extLst>
          </p:cNvPr>
          <p:cNvSpPr txBox="1"/>
          <p:nvPr/>
        </p:nvSpPr>
        <p:spPr>
          <a:xfrm>
            <a:off x="1502929" y="2506274"/>
            <a:ext cx="154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가리키는 포인터를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FBC11-53E2-4E81-BD67-56EC75D64E63}"/>
              </a:ext>
            </a:extLst>
          </p:cNvPr>
          <p:cNvSpPr txBox="1"/>
          <p:nvPr/>
        </p:nvSpPr>
        <p:spPr>
          <a:xfrm>
            <a:off x="2744756" y="2783273"/>
            <a:ext cx="154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가리키는 포인터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EC927B-D841-4981-A363-83431015F2F2}"/>
              </a:ext>
            </a:extLst>
          </p:cNvPr>
          <p:cNvCxnSpPr>
            <a:cxnSpLocks/>
          </p:cNvCxnSpPr>
          <p:nvPr/>
        </p:nvCxnSpPr>
        <p:spPr>
          <a:xfrm>
            <a:off x="1221314" y="1737099"/>
            <a:ext cx="148548" cy="55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7B60E4-0A7F-48BD-B4F7-AE0AE966A5F6}"/>
              </a:ext>
            </a:extLst>
          </p:cNvPr>
          <p:cNvCxnSpPr>
            <a:endCxn id="7" idx="0"/>
          </p:cNvCxnSpPr>
          <p:nvPr/>
        </p:nvCxnSpPr>
        <p:spPr>
          <a:xfrm>
            <a:off x="2081201" y="1356793"/>
            <a:ext cx="192052" cy="114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0C7F87-5D85-46F4-884B-742968EEA91D}"/>
              </a:ext>
            </a:extLst>
          </p:cNvPr>
          <p:cNvCxnSpPr>
            <a:endCxn id="8" idx="0"/>
          </p:cNvCxnSpPr>
          <p:nvPr/>
        </p:nvCxnSpPr>
        <p:spPr>
          <a:xfrm>
            <a:off x="2452037" y="1356793"/>
            <a:ext cx="1063043" cy="142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0662B4-9C60-4A65-8122-93591BDE36E1}"/>
              </a:ext>
            </a:extLst>
          </p:cNvPr>
          <p:cNvSpPr/>
          <p:nvPr/>
        </p:nvSpPr>
        <p:spPr>
          <a:xfrm>
            <a:off x="2489759" y="4524704"/>
            <a:ext cx="2107193" cy="420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주소 </a:t>
            </a:r>
            <a:r>
              <a:rPr lang="en-US" altLang="ko-KR" dirty="0"/>
              <a:t>= 4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6B534-E350-4637-A628-4A67049C3782}"/>
              </a:ext>
            </a:extLst>
          </p:cNvPr>
          <p:cNvSpPr/>
          <p:nvPr/>
        </p:nvSpPr>
        <p:spPr>
          <a:xfrm>
            <a:off x="4640199" y="3679739"/>
            <a:ext cx="2560270" cy="420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</a:t>
            </a:r>
            <a:r>
              <a:rPr lang="en-US" altLang="ko-KR" dirty="0"/>
              <a:t> p</a:t>
            </a:r>
            <a:r>
              <a:rPr lang="ko-KR" altLang="en-US" dirty="0"/>
              <a:t>의 주소 </a:t>
            </a:r>
            <a:r>
              <a:rPr lang="en-US" altLang="ko-KR" dirty="0"/>
              <a:t>= 12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24353-979E-482C-A48D-E43207D7B6E2}"/>
              </a:ext>
            </a:extLst>
          </p:cNvPr>
          <p:cNvSpPr/>
          <p:nvPr/>
        </p:nvSpPr>
        <p:spPr>
          <a:xfrm>
            <a:off x="6112842" y="4589456"/>
            <a:ext cx="2979720" cy="420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이중포인터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의 주소 </a:t>
            </a:r>
            <a:r>
              <a:rPr lang="en-US" altLang="ko-KR" dirty="0"/>
              <a:t>= 16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E42CE6-B81A-4718-96B6-DC33E5FE6A7B}"/>
              </a:ext>
            </a:extLst>
          </p:cNvPr>
          <p:cNvSpPr/>
          <p:nvPr/>
        </p:nvSpPr>
        <p:spPr>
          <a:xfrm>
            <a:off x="2775985" y="4035566"/>
            <a:ext cx="1605544" cy="5938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7AF373-B0CF-419E-8E96-99CAE6C20479}"/>
              </a:ext>
            </a:extLst>
          </p:cNvPr>
          <p:cNvSpPr/>
          <p:nvPr/>
        </p:nvSpPr>
        <p:spPr>
          <a:xfrm>
            <a:off x="5208607" y="3187721"/>
            <a:ext cx="1605544" cy="5938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E42B3E-EC75-4CA1-9074-8D10D05AB011}"/>
              </a:ext>
            </a:extLst>
          </p:cNvPr>
          <p:cNvSpPr/>
          <p:nvPr/>
        </p:nvSpPr>
        <p:spPr>
          <a:xfrm>
            <a:off x="6799930" y="4100318"/>
            <a:ext cx="1605544" cy="5938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6B8FDA-2E78-48DD-98F6-8100EF6F229C}"/>
              </a:ext>
            </a:extLst>
          </p:cNvPr>
          <p:cNvSpPr/>
          <p:nvPr/>
        </p:nvSpPr>
        <p:spPr>
          <a:xfrm>
            <a:off x="6161861" y="2890783"/>
            <a:ext cx="934352" cy="5938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56052A4-24A8-4F47-AD0E-08DDBDC00AAD}"/>
              </a:ext>
            </a:extLst>
          </p:cNvPr>
          <p:cNvSpPr/>
          <p:nvPr/>
        </p:nvSpPr>
        <p:spPr>
          <a:xfrm>
            <a:off x="3693864" y="3698260"/>
            <a:ext cx="934352" cy="5938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E1E1FB-DC69-4B32-A7DE-3608DE4A0FA7}"/>
              </a:ext>
            </a:extLst>
          </p:cNvPr>
          <p:cNvSpPr/>
          <p:nvPr/>
        </p:nvSpPr>
        <p:spPr>
          <a:xfrm>
            <a:off x="2500842" y="3698260"/>
            <a:ext cx="934352" cy="5938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48265-908D-4C8C-B2CA-D8AF3297ABFE}"/>
              </a:ext>
            </a:extLst>
          </p:cNvPr>
          <p:cNvSpPr txBox="1"/>
          <p:nvPr/>
        </p:nvSpPr>
        <p:spPr>
          <a:xfrm>
            <a:off x="697453" y="5224208"/>
            <a:ext cx="411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포인터와 </a:t>
            </a:r>
            <a:r>
              <a:rPr lang="ko-KR" altLang="en-US" sz="1200" dirty="0" err="1"/>
              <a:t>이중포인터를</a:t>
            </a:r>
            <a:r>
              <a:rPr lang="ko-KR" altLang="en-US" sz="1200" dirty="0"/>
              <a:t> 이용하여 변수를 변경할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9E8D-3BC1-4ECD-A734-B2C6E62021A9}"/>
              </a:ext>
            </a:extLst>
          </p:cNvPr>
          <p:cNvSpPr txBox="1"/>
          <p:nvPr/>
        </p:nvSpPr>
        <p:spPr>
          <a:xfrm>
            <a:off x="697452" y="5641632"/>
            <a:ext cx="812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이중포인터가</a:t>
            </a:r>
            <a:r>
              <a:rPr lang="ko-KR" altLang="en-US" sz="1200" b="1" dirty="0"/>
              <a:t> 가장 많이 사용되는 상황은 외부에서 정의된 포인터 값을 함수의 인수로 받아서 변경하려는 경우이다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985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77EE3B-11C0-44EB-803F-6FBD24C372F1}"/>
              </a:ext>
            </a:extLst>
          </p:cNvPr>
          <p:cNvSpPr/>
          <p:nvPr/>
        </p:nvSpPr>
        <p:spPr>
          <a:xfrm>
            <a:off x="643092" y="1018133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</a:t>
            </a:r>
            <a:r>
              <a:rPr lang="ko-KR" altLang="en-US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중 포인터 선언과 연결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036B33-3664-4ABF-B005-47639FE9787C}"/>
              </a:ext>
            </a:extLst>
          </p:cNvPr>
          <p:cNvSpPr/>
          <p:nvPr/>
        </p:nvSpPr>
        <p:spPr>
          <a:xfrm>
            <a:off x="643092" y="3912252"/>
            <a:ext cx="43140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</a:t>
            </a:r>
            <a:r>
              <a:rPr lang="ko-KR" altLang="en-US" sz="2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중 포인터를 통한 변수 변경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07B8F-70E8-4C11-A3E7-D00B8413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4" y="4481143"/>
            <a:ext cx="4429743" cy="647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E89ACB-CDCE-4E10-B164-8EC3385F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4" y="1476116"/>
            <a:ext cx="498227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1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A8396D-DD38-4225-ACC4-6D8EED6EA139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4F775-CD8E-4E1C-B2C0-6F139CB75C6D}"/>
              </a:ext>
            </a:extLst>
          </p:cNvPr>
          <p:cNvSpPr/>
          <p:nvPr/>
        </p:nvSpPr>
        <p:spPr>
          <a:xfrm>
            <a:off x="461044" y="402579"/>
            <a:ext cx="17027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예제 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dp2.c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709A7-6CE3-48F2-9509-53BB9056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2" y="1018133"/>
            <a:ext cx="6043312" cy="37506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0ECEF0-9193-4137-8B69-DD0070D0D3F8}"/>
              </a:ext>
            </a:extLst>
          </p:cNvPr>
          <p:cNvSpPr/>
          <p:nvPr/>
        </p:nvSpPr>
        <p:spPr>
          <a:xfrm>
            <a:off x="2530135" y="402579"/>
            <a:ext cx="545089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000" b="1" dirty="0">
                <a:ln/>
                <a:solidFill>
                  <a:schemeClr val="accent4"/>
                </a:solidFill>
              </a:rPr>
              <a:t>외부에서 정의된 포인터 값을</a:t>
            </a:r>
            <a:endParaRPr lang="en-US" altLang="ko-KR" sz="30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ko-KR" altLang="en-US" sz="3000" b="1" dirty="0">
                <a:ln/>
                <a:solidFill>
                  <a:schemeClr val="accent4"/>
                </a:solidFill>
              </a:rPr>
              <a:t>함수의 인수로 받아서</a:t>
            </a:r>
            <a:endParaRPr lang="en-US" altLang="ko-KR" sz="30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ko-KR" altLang="en-US" sz="3000" b="1" dirty="0">
                <a:ln/>
                <a:solidFill>
                  <a:schemeClr val="accent4"/>
                </a:solidFill>
              </a:rPr>
              <a:t>변경하려는 경우</a:t>
            </a:r>
            <a:endParaRPr lang="ko-KR" altLang="en-US" sz="3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5BB65-2B3B-4DBE-A755-493A1673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07" y="4924877"/>
            <a:ext cx="3205380" cy="3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0D9E1-05ED-46EB-85E1-DD79C8233969}"/>
              </a:ext>
            </a:extLst>
          </p:cNvPr>
          <p:cNvSpPr txBox="1"/>
          <p:nvPr/>
        </p:nvSpPr>
        <p:spPr>
          <a:xfrm>
            <a:off x="381001" y="249734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14.2 </a:t>
            </a:r>
            <a:r>
              <a:rPr lang="ko-KR" altLang="en-US" sz="3200" spc="-150" dirty="0">
                <a:solidFill>
                  <a:srgbClr val="525252"/>
                </a:solidFill>
              </a:rPr>
              <a:t>포인터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31E9FE-0673-433C-856E-3C7930C1A866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164B0-3BEC-454D-8253-C91AE68F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9" y="1018133"/>
            <a:ext cx="7192379" cy="342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98B594-58E1-495F-A81C-01AE84F95F9F}"/>
              </a:ext>
            </a:extLst>
          </p:cNvPr>
          <p:cNvSpPr/>
          <p:nvPr/>
        </p:nvSpPr>
        <p:spPr>
          <a:xfrm>
            <a:off x="540943" y="154470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연산순서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17F934-3C24-4617-9C84-3E07F18C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2" y="2006370"/>
            <a:ext cx="7516274" cy="6382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060841-4152-4A91-AC64-09CD370429EA}"/>
              </a:ext>
            </a:extLst>
          </p:cNvPr>
          <p:cNvSpPr/>
          <p:nvPr/>
        </p:nvSpPr>
        <p:spPr>
          <a:xfrm>
            <a:off x="540943" y="3106299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문자형 포인터 배열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F6BB22-3337-414F-940C-723399966B9F}"/>
              </a:ext>
            </a:extLst>
          </p:cNvPr>
          <p:cNvSpPr/>
          <p:nvPr/>
        </p:nvSpPr>
        <p:spPr>
          <a:xfrm>
            <a:off x="4305728" y="3106299"/>
            <a:ext cx="21659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래그드</a:t>
            </a:r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배열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(ragged array)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1AF069-FA82-424E-BAE8-7B3564CCF51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405830" y="3337132"/>
            <a:ext cx="89989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BA2C6A0-9949-497C-ADFC-231C527FF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9" y="4189011"/>
            <a:ext cx="3402919" cy="15970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99326-810A-43A7-8F64-648D68794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82" y="4189011"/>
            <a:ext cx="2790396" cy="15980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FC421F-CA2B-4F24-AB63-51F6A712B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653" y="4587424"/>
            <a:ext cx="672558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C8067A-E3BC-4C59-95C3-34301082308A}"/>
              </a:ext>
            </a:extLst>
          </p:cNvPr>
          <p:cNvSpPr/>
          <p:nvPr/>
        </p:nvSpPr>
        <p:spPr>
          <a:xfrm>
            <a:off x="461044" y="402579"/>
            <a:ext cx="184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4C06-D450-456E-B968-F23EEDA31DE4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5E7A7-F40A-4652-989A-14A13A9D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4" y="1018133"/>
            <a:ext cx="4764068" cy="3891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CBD1BB-E6B3-406E-A73C-DB453A47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69" y="5063240"/>
            <a:ext cx="1209016" cy="10017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78E028-E199-4EDA-85C7-0D2A76EA3FFE}"/>
              </a:ext>
            </a:extLst>
          </p:cNvPr>
          <p:cNvSpPr/>
          <p:nvPr/>
        </p:nvSpPr>
        <p:spPr>
          <a:xfrm>
            <a:off x="461044" y="402579"/>
            <a:ext cx="27124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예제 </a:t>
            </a:r>
            <a:r>
              <a:rPr lang="en-US" altLang="ko-KR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stringarray.c</a:t>
            </a:r>
            <a:endParaRPr lang="en-US" altLang="ko-K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7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FAF34-2038-4D40-AD4E-716AD9178973}"/>
              </a:ext>
            </a:extLst>
          </p:cNvPr>
          <p:cNvSpPr txBox="1"/>
          <p:nvPr/>
        </p:nvSpPr>
        <p:spPr>
          <a:xfrm>
            <a:off x="381001" y="249734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14.3 </a:t>
            </a:r>
            <a:r>
              <a:rPr lang="ko-KR" altLang="en-US" sz="3200" spc="-150" dirty="0">
                <a:solidFill>
                  <a:srgbClr val="525252"/>
                </a:solidFill>
              </a:rPr>
              <a:t>배열 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451A82-1726-4258-AC9E-301C9C5582D2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FADE2-AE5B-48A5-9371-AEAB8A31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7" y="1018133"/>
            <a:ext cx="5126821" cy="7694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65B4AA-59D0-418F-8347-319BBA8C53A1}"/>
              </a:ext>
            </a:extLst>
          </p:cNvPr>
          <p:cNvSpPr/>
          <p:nvPr/>
        </p:nvSpPr>
        <p:spPr>
          <a:xfrm>
            <a:off x="540943" y="306501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연산순서</a:t>
            </a:r>
            <a:endParaRPr lang="en-US" altLang="ko-KR" sz="2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4CAAFF-0D02-4B01-907C-B4A105F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27" y="3526680"/>
            <a:ext cx="4510462" cy="3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277</Words>
  <Application>Microsoft Office PowerPoint</Application>
  <PresentationFormat>화면 슬라이드 쇼(4:3)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HY중고딕</vt:lpstr>
      <vt:lpstr>나눔바른펜</vt:lpstr>
      <vt:lpstr>Calibri</vt:lpstr>
      <vt:lpstr>맑은 고딕</vt:lpstr>
      <vt:lpstr>Arial</vt:lpstr>
      <vt:lpstr>나눔바른고딕 UltraLight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이국준</dc:creator>
  <cp:lastModifiedBy>이국준</cp:lastModifiedBy>
  <cp:revision>15</cp:revision>
  <dcterms:created xsi:type="dcterms:W3CDTF">2020-07-08T12:45:40Z</dcterms:created>
  <dcterms:modified xsi:type="dcterms:W3CDTF">2020-07-09T02:26:23Z</dcterms:modified>
</cp:coreProperties>
</file>