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979" r:id="rId2"/>
    <p:sldId id="1273" r:id="rId3"/>
    <p:sldId id="428" r:id="rId4"/>
    <p:sldId id="430" r:id="rId5"/>
    <p:sldId id="431" r:id="rId6"/>
    <p:sldId id="429" r:id="rId7"/>
    <p:sldId id="432" r:id="rId8"/>
    <p:sldId id="433" r:id="rId9"/>
    <p:sldId id="980" r:id="rId10"/>
    <p:sldId id="981" r:id="rId11"/>
    <p:sldId id="43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14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khita kukkadapu" userId="11b8c346525802b6" providerId="LiveId" clId="{CCA1F0F8-8A4F-4A41-9E39-6AA91A518287}"/>
    <pc:docChg chg="undo custSel addSld delSld modSld sldOrd">
      <pc:chgData name="likhita kukkadapu" userId="11b8c346525802b6" providerId="LiveId" clId="{CCA1F0F8-8A4F-4A41-9E39-6AA91A518287}" dt="2021-12-22T05:06:26.589" v="1423" actId="47"/>
      <pc:docMkLst>
        <pc:docMk/>
      </pc:docMkLst>
      <pc:sldChg chg="modSp mod">
        <pc:chgData name="likhita kukkadapu" userId="11b8c346525802b6" providerId="LiveId" clId="{CCA1F0F8-8A4F-4A41-9E39-6AA91A518287}" dt="2021-12-22T05:05:30.670" v="1411" actId="123"/>
        <pc:sldMkLst>
          <pc:docMk/>
          <pc:sldMk cId="0" sldId="428"/>
        </pc:sldMkLst>
        <pc:graphicFrameChg chg="modGraphic">
          <ac:chgData name="likhita kukkadapu" userId="11b8c346525802b6" providerId="LiveId" clId="{CCA1F0F8-8A4F-4A41-9E39-6AA91A518287}" dt="2021-12-22T05:05:30.670" v="1411" actId="123"/>
          <ac:graphicFrameMkLst>
            <pc:docMk/>
            <pc:sldMk cId="0" sldId="428"/>
            <ac:graphicFrameMk id="6" creationId="{95AABC5A-5EB0-4945-B188-D02A773C9DC3}"/>
          </ac:graphicFrameMkLst>
        </pc:graphicFrameChg>
      </pc:sldChg>
      <pc:sldChg chg="addSp delSp modSp mod">
        <pc:chgData name="likhita kukkadapu" userId="11b8c346525802b6" providerId="LiveId" clId="{CCA1F0F8-8A4F-4A41-9E39-6AA91A518287}" dt="2021-12-22T05:04:30.561" v="1402" actId="1076"/>
        <pc:sldMkLst>
          <pc:docMk/>
          <pc:sldMk cId="3943241418" sldId="429"/>
        </pc:sldMkLst>
        <pc:spChg chg="mod">
          <ac:chgData name="likhita kukkadapu" userId="11b8c346525802b6" providerId="LiveId" clId="{CCA1F0F8-8A4F-4A41-9E39-6AA91A518287}" dt="2021-12-21T16:14:57.352" v="758" actId="113"/>
          <ac:spMkLst>
            <pc:docMk/>
            <pc:sldMk cId="3943241418" sldId="429"/>
            <ac:spMk id="5" creationId="{00000000-0000-0000-0000-000000000000}"/>
          </ac:spMkLst>
        </pc:spChg>
        <pc:spChg chg="add mod">
          <ac:chgData name="likhita kukkadapu" userId="11b8c346525802b6" providerId="LiveId" clId="{CCA1F0F8-8A4F-4A41-9E39-6AA91A518287}" dt="2021-12-22T05:04:30.561" v="1402" actId="1076"/>
          <ac:spMkLst>
            <pc:docMk/>
            <pc:sldMk cId="3943241418" sldId="429"/>
            <ac:spMk id="6" creationId="{D6C79B79-B487-4E94-9D0D-8DE5EE5D0C98}"/>
          </ac:spMkLst>
        </pc:spChg>
        <pc:spChg chg="add del">
          <ac:chgData name="likhita kukkadapu" userId="11b8c346525802b6" providerId="LiveId" clId="{CCA1F0F8-8A4F-4A41-9E39-6AA91A518287}" dt="2021-12-21T16:53:28.002" v="976" actId="22"/>
          <ac:spMkLst>
            <pc:docMk/>
            <pc:sldMk cId="3943241418" sldId="429"/>
            <ac:spMk id="8" creationId="{C446DF3E-C24B-46BE-B131-6DE5CEDAEEA3}"/>
          </ac:spMkLst>
        </pc:spChg>
        <pc:spChg chg="add mod">
          <ac:chgData name="likhita kukkadapu" userId="11b8c346525802b6" providerId="LiveId" clId="{CCA1F0F8-8A4F-4A41-9E39-6AA91A518287}" dt="2021-12-22T05:04:26.999" v="1401" actId="1076"/>
          <ac:spMkLst>
            <pc:docMk/>
            <pc:sldMk cId="3943241418" sldId="429"/>
            <ac:spMk id="10" creationId="{2552409A-FBBC-4D9F-AC7E-8944E27CC59E}"/>
          </ac:spMkLst>
        </pc:spChg>
      </pc:sldChg>
      <pc:sldChg chg="addSp delSp modSp mod ord">
        <pc:chgData name="likhita kukkadapu" userId="11b8c346525802b6" providerId="LiveId" clId="{CCA1F0F8-8A4F-4A41-9E39-6AA91A518287}" dt="2021-12-22T05:05:06.772" v="1409" actId="123"/>
        <pc:sldMkLst>
          <pc:docMk/>
          <pc:sldMk cId="3193100060" sldId="430"/>
        </pc:sldMkLst>
        <pc:spChg chg="mod">
          <ac:chgData name="likhita kukkadapu" userId="11b8c346525802b6" providerId="LiveId" clId="{CCA1F0F8-8A4F-4A41-9E39-6AA91A518287}" dt="2021-12-21T16:21:53.489" v="776" actId="113"/>
          <ac:spMkLst>
            <pc:docMk/>
            <pc:sldMk cId="3193100060" sldId="430"/>
            <ac:spMk id="5" creationId="{00000000-0000-0000-0000-000000000000}"/>
          </ac:spMkLst>
        </pc:spChg>
        <pc:spChg chg="add del mod">
          <ac:chgData name="likhita kukkadapu" userId="11b8c346525802b6" providerId="LiveId" clId="{CCA1F0F8-8A4F-4A41-9E39-6AA91A518287}" dt="2021-12-21T16:24:17.003" v="801"/>
          <ac:spMkLst>
            <pc:docMk/>
            <pc:sldMk cId="3193100060" sldId="430"/>
            <ac:spMk id="6" creationId="{1C7902C5-BF61-4048-B26E-8BD9A607A411}"/>
          </ac:spMkLst>
        </pc:spChg>
        <pc:spChg chg="add mod">
          <ac:chgData name="likhita kukkadapu" userId="11b8c346525802b6" providerId="LiveId" clId="{CCA1F0F8-8A4F-4A41-9E39-6AA91A518287}" dt="2021-12-22T05:04:59.379" v="1407" actId="123"/>
          <ac:spMkLst>
            <pc:docMk/>
            <pc:sldMk cId="3193100060" sldId="430"/>
            <ac:spMk id="8" creationId="{51FB51C4-E0DD-49E8-8B96-1412BCE4E6ED}"/>
          </ac:spMkLst>
        </pc:spChg>
        <pc:spChg chg="add del mod">
          <ac:chgData name="likhita kukkadapu" userId="11b8c346525802b6" providerId="LiveId" clId="{CCA1F0F8-8A4F-4A41-9E39-6AA91A518287}" dt="2021-12-21T16:32:01.501" v="882"/>
          <ac:spMkLst>
            <pc:docMk/>
            <pc:sldMk cId="3193100060" sldId="430"/>
            <ac:spMk id="10" creationId="{CCB1702C-9303-405C-A9CE-0455E263CFF1}"/>
          </ac:spMkLst>
        </pc:spChg>
        <pc:spChg chg="add mod">
          <ac:chgData name="likhita kukkadapu" userId="11b8c346525802b6" providerId="LiveId" clId="{CCA1F0F8-8A4F-4A41-9E39-6AA91A518287}" dt="2021-12-22T05:05:03.267" v="1408" actId="123"/>
          <ac:spMkLst>
            <pc:docMk/>
            <pc:sldMk cId="3193100060" sldId="430"/>
            <ac:spMk id="12" creationId="{0294D890-679D-4AFA-9A32-35B506274B44}"/>
          </ac:spMkLst>
        </pc:spChg>
        <pc:spChg chg="add mod">
          <ac:chgData name="likhita kukkadapu" userId="11b8c346525802b6" providerId="LiveId" clId="{CCA1F0F8-8A4F-4A41-9E39-6AA91A518287}" dt="2021-12-22T05:05:06.772" v="1409" actId="123"/>
          <ac:spMkLst>
            <pc:docMk/>
            <pc:sldMk cId="3193100060" sldId="430"/>
            <ac:spMk id="14" creationId="{4D65E9F6-8F9C-40C7-BE04-5B152AEDC509}"/>
          </ac:spMkLst>
        </pc:spChg>
      </pc:sldChg>
      <pc:sldChg chg="addSp delSp modSp mod ord">
        <pc:chgData name="likhita kukkadapu" userId="11b8c346525802b6" providerId="LiveId" clId="{CCA1F0F8-8A4F-4A41-9E39-6AA91A518287}" dt="2021-12-22T05:04:39.644" v="1403" actId="123"/>
        <pc:sldMkLst>
          <pc:docMk/>
          <pc:sldMk cId="806082412" sldId="431"/>
        </pc:sldMkLst>
        <pc:spChg chg="mod">
          <ac:chgData name="likhita kukkadapu" userId="11b8c346525802b6" providerId="LiveId" clId="{CCA1F0F8-8A4F-4A41-9E39-6AA91A518287}" dt="2021-12-21T16:35:14.790" v="937" actId="20577"/>
          <ac:spMkLst>
            <pc:docMk/>
            <pc:sldMk cId="806082412" sldId="431"/>
            <ac:spMk id="5" creationId="{00000000-0000-0000-0000-000000000000}"/>
          </ac:spMkLst>
        </pc:spChg>
        <pc:spChg chg="add mod">
          <ac:chgData name="likhita kukkadapu" userId="11b8c346525802b6" providerId="LiveId" clId="{CCA1F0F8-8A4F-4A41-9E39-6AA91A518287}" dt="2021-12-22T05:04:39.644" v="1403" actId="123"/>
          <ac:spMkLst>
            <pc:docMk/>
            <pc:sldMk cId="806082412" sldId="431"/>
            <ac:spMk id="6" creationId="{0EF8BDA4-7D23-4511-A40B-31D203DCBC32}"/>
          </ac:spMkLst>
        </pc:spChg>
        <pc:spChg chg="add del mod">
          <ac:chgData name="likhita kukkadapu" userId="11b8c346525802b6" providerId="LiveId" clId="{CCA1F0F8-8A4F-4A41-9E39-6AA91A518287}" dt="2021-12-21T16:56:02.158" v="1000"/>
          <ac:spMkLst>
            <pc:docMk/>
            <pc:sldMk cId="806082412" sldId="431"/>
            <ac:spMk id="8" creationId="{194DB54F-3CC8-4D0C-A485-0435F9129AA1}"/>
          </ac:spMkLst>
        </pc:spChg>
        <pc:spChg chg="add del mod">
          <ac:chgData name="likhita kukkadapu" userId="11b8c346525802b6" providerId="LiveId" clId="{CCA1F0F8-8A4F-4A41-9E39-6AA91A518287}" dt="2021-12-21T16:59:23.941" v="1005"/>
          <ac:spMkLst>
            <pc:docMk/>
            <pc:sldMk cId="806082412" sldId="431"/>
            <ac:spMk id="10" creationId="{AB812B52-DD65-4489-9CE3-E07768BA5E6D}"/>
          </ac:spMkLst>
        </pc:spChg>
      </pc:sldChg>
      <pc:sldChg chg="addSp delSp modSp mod">
        <pc:chgData name="likhita kukkadapu" userId="11b8c346525802b6" providerId="LiveId" clId="{CCA1F0F8-8A4F-4A41-9E39-6AA91A518287}" dt="2021-12-22T05:04:07.577" v="1398" actId="123"/>
        <pc:sldMkLst>
          <pc:docMk/>
          <pc:sldMk cId="3358221024" sldId="432"/>
        </pc:sldMkLst>
        <pc:spChg chg="mod">
          <ac:chgData name="likhita kukkadapu" userId="11b8c346525802b6" providerId="LiveId" clId="{CCA1F0F8-8A4F-4A41-9E39-6AA91A518287}" dt="2021-12-21T16:49:57.276" v="972" actId="255"/>
          <ac:spMkLst>
            <pc:docMk/>
            <pc:sldMk cId="3358221024" sldId="432"/>
            <ac:spMk id="5" creationId="{00000000-0000-0000-0000-000000000000}"/>
          </ac:spMkLst>
        </pc:spChg>
        <pc:spChg chg="add del mod">
          <ac:chgData name="likhita kukkadapu" userId="11b8c346525802b6" providerId="LiveId" clId="{CCA1F0F8-8A4F-4A41-9E39-6AA91A518287}" dt="2021-12-21T16:55:04.124" v="991"/>
          <ac:spMkLst>
            <pc:docMk/>
            <pc:sldMk cId="3358221024" sldId="432"/>
            <ac:spMk id="6" creationId="{93D3680A-BAB7-4286-8107-CC446AAA5529}"/>
          </ac:spMkLst>
        </pc:spChg>
        <pc:spChg chg="add mod">
          <ac:chgData name="likhita kukkadapu" userId="11b8c346525802b6" providerId="LiveId" clId="{CCA1F0F8-8A4F-4A41-9E39-6AA91A518287}" dt="2021-12-22T05:04:07.577" v="1398" actId="123"/>
          <ac:spMkLst>
            <pc:docMk/>
            <pc:sldMk cId="3358221024" sldId="432"/>
            <ac:spMk id="8" creationId="{2C282361-D7E2-4636-8134-C2D614EED404}"/>
          </ac:spMkLst>
        </pc:spChg>
      </pc:sldChg>
      <pc:sldChg chg="addSp modSp mod">
        <pc:chgData name="likhita kukkadapu" userId="11b8c346525802b6" providerId="LiveId" clId="{CCA1F0F8-8A4F-4A41-9E39-6AA91A518287}" dt="2021-12-21T17:18:51.012" v="1108" actId="14100"/>
        <pc:sldMkLst>
          <pc:docMk/>
          <pc:sldMk cId="2324228103" sldId="433"/>
        </pc:sldMkLst>
        <pc:spChg chg="mod">
          <ac:chgData name="likhita kukkadapu" userId="11b8c346525802b6" providerId="LiveId" clId="{CCA1F0F8-8A4F-4A41-9E39-6AA91A518287}" dt="2021-12-21T17:15:01.230" v="1090" actId="255"/>
          <ac:spMkLst>
            <pc:docMk/>
            <pc:sldMk cId="2324228103" sldId="433"/>
            <ac:spMk id="5" creationId="{00000000-0000-0000-0000-000000000000}"/>
          </ac:spMkLst>
        </pc:spChg>
        <pc:picChg chg="add mod">
          <ac:chgData name="likhita kukkadapu" userId="11b8c346525802b6" providerId="LiveId" clId="{CCA1F0F8-8A4F-4A41-9E39-6AA91A518287}" dt="2021-12-21T17:18:30.077" v="1103" actId="1076"/>
          <ac:picMkLst>
            <pc:docMk/>
            <pc:sldMk cId="2324228103" sldId="433"/>
            <ac:picMk id="4" creationId="{6455B2D3-7793-4C1C-9DD1-9A6868D708CC}"/>
          </ac:picMkLst>
        </pc:picChg>
        <pc:picChg chg="add mod">
          <ac:chgData name="likhita kukkadapu" userId="11b8c346525802b6" providerId="LiveId" clId="{CCA1F0F8-8A4F-4A41-9E39-6AA91A518287}" dt="2021-12-21T17:18:24.706" v="1101" actId="14100"/>
          <ac:picMkLst>
            <pc:docMk/>
            <pc:sldMk cId="2324228103" sldId="433"/>
            <ac:picMk id="7" creationId="{9E67EA14-5EB6-4C00-90C5-8A64F573F10F}"/>
          </ac:picMkLst>
        </pc:picChg>
        <pc:picChg chg="add mod">
          <ac:chgData name="likhita kukkadapu" userId="11b8c346525802b6" providerId="LiveId" clId="{CCA1F0F8-8A4F-4A41-9E39-6AA91A518287}" dt="2021-12-21T17:18:34.067" v="1104" actId="1076"/>
          <ac:picMkLst>
            <pc:docMk/>
            <pc:sldMk cId="2324228103" sldId="433"/>
            <ac:picMk id="9" creationId="{2CA8800F-BB1A-420A-8704-2052B5548C56}"/>
          </ac:picMkLst>
        </pc:picChg>
        <pc:picChg chg="add mod">
          <ac:chgData name="likhita kukkadapu" userId="11b8c346525802b6" providerId="LiveId" clId="{CCA1F0F8-8A4F-4A41-9E39-6AA91A518287}" dt="2021-12-21T17:18:51.012" v="1108" actId="14100"/>
          <ac:picMkLst>
            <pc:docMk/>
            <pc:sldMk cId="2324228103" sldId="433"/>
            <ac:picMk id="11" creationId="{D54E4556-E673-4A12-8147-7439A79B94EE}"/>
          </ac:picMkLst>
        </pc:picChg>
      </pc:sldChg>
      <pc:sldChg chg="modSp mod">
        <pc:chgData name="likhita kukkadapu" userId="11b8c346525802b6" providerId="LiveId" clId="{CCA1F0F8-8A4F-4A41-9E39-6AA91A518287}" dt="2021-12-22T04:44:58.065" v="1328" actId="1076"/>
        <pc:sldMkLst>
          <pc:docMk/>
          <pc:sldMk cId="0" sldId="979"/>
        </pc:sldMkLst>
        <pc:spChg chg="mod">
          <ac:chgData name="likhita kukkadapu" userId="11b8c346525802b6" providerId="LiveId" clId="{CCA1F0F8-8A4F-4A41-9E39-6AA91A518287}" dt="2021-12-22T04:44:58.065" v="1328" actId="1076"/>
          <ac:spMkLst>
            <pc:docMk/>
            <pc:sldMk cId="0" sldId="979"/>
            <ac:spMk id="2" creationId="{00000000-0000-0000-0000-000000000000}"/>
          </ac:spMkLst>
        </pc:spChg>
        <pc:spChg chg="mod">
          <ac:chgData name="likhita kukkadapu" userId="11b8c346525802b6" providerId="LiveId" clId="{CCA1F0F8-8A4F-4A41-9E39-6AA91A518287}" dt="2021-12-21T17:37:38.158" v="1265" actId="2"/>
          <ac:spMkLst>
            <pc:docMk/>
            <pc:sldMk cId="0" sldId="979"/>
            <ac:spMk id="10" creationId="{935A8861-3744-4984-9386-4B6C6442DF29}"/>
          </ac:spMkLst>
        </pc:spChg>
      </pc:sldChg>
      <pc:sldChg chg="addSp modSp mod">
        <pc:chgData name="likhita kukkadapu" userId="11b8c346525802b6" providerId="LiveId" clId="{CCA1F0F8-8A4F-4A41-9E39-6AA91A518287}" dt="2021-12-21T17:22:05.099" v="1155" actId="1076"/>
        <pc:sldMkLst>
          <pc:docMk/>
          <pc:sldMk cId="3663176230" sldId="980"/>
        </pc:sldMkLst>
        <pc:spChg chg="mod">
          <ac:chgData name="likhita kukkadapu" userId="11b8c346525802b6" providerId="LiveId" clId="{CCA1F0F8-8A4F-4A41-9E39-6AA91A518287}" dt="2021-12-21T17:19:10.836" v="1127" actId="255"/>
          <ac:spMkLst>
            <pc:docMk/>
            <pc:sldMk cId="3663176230" sldId="980"/>
            <ac:spMk id="5" creationId="{00000000-0000-0000-0000-000000000000}"/>
          </ac:spMkLst>
        </pc:spChg>
        <pc:picChg chg="add mod">
          <ac:chgData name="likhita kukkadapu" userId="11b8c346525802b6" providerId="LiveId" clId="{CCA1F0F8-8A4F-4A41-9E39-6AA91A518287}" dt="2021-12-21T17:22:05.099" v="1155" actId="1076"/>
          <ac:picMkLst>
            <pc:docMk/>
            <pc:sldMk cId="3663176230" sldId="980"/>
            <ac:picMk id="4" creationId="{400A62E5-3ECD-4453-B2DB-A7F6B717F9DC}"/>
          </ac:picMkLst>
        </pc:picChg>
        <pc:picChg chg="add mod">
          <ac:chgData name="likhita kukkadapu" userId="11b8c346525802b6" providerId="LiveId" clId="{CCA1F0F8-8A4F-4A41-9E39-6AA91A518287}" dt="2021-12-21T17:21:51.032" v="1152" actId="1076"/>
          <ac:picMkLst>
            <pc:docMk/>
            <pc:sldMk cId="3663176230" sldId="980"/>
            <ac:picMk id="7" creationId="{A46EFE18-B5F2-4A5B-8E72-6E29B41E0FFA}"/>
          </ac:picMkLst>
        </pc:picChg>
        <pc:picChg chg="add mod">
          <ac:chgData name="likhita kukkadapu" userId="11b8c346525802b6" providerId="LiveId" clId="{CCA1F0F8-8A4F-4A41-9E39-6AA91A518287}" dt="2021-12-21T17:21:57.293" v="1153" actId="14100"/>
          <ac:picMkLst>
            <pc:docMk/>
            <pc:sldMk cId="3663176230" sldId="980"/>
            <ac:picMk id="9" creationId="{467E8E8C-37FF-4485-88B9-B0D5FB884BE2}"/>
          </ac:picMkLst>
        </pc:picChg>
        <pc:picChg chg="add mod">
          <ac:chgData name="likhita kukkadapu" userId="11b8c346525802b6" providerId="LiveId" clId="{CCA1F0F8-8A4F-4A41-9E39-6AA91A518287}" dt="2021-12-21T17:21:49.001" v="1151" actId="1076"/>
          <ac:picMkLst>
            <pc:docMk/>
            <pc:sldMk cId="3663176230" sldId="980"/>
            <ac:picMk id="11" creationId="{197DCCC3-C8B1-4617-B472-DA4839B205D1}"/>
          </ac:picMkLst>
        </pc:picChg>
      </pc:sldChg>
      <pc:sldChg chg="addSp modSp mod">
        <pc:chgData name="likhita kukkadapu" userId="11b8c346525802b6" providerId="LiveId" clId="{CCA1F0F8-8A4F-4A41-9E39-6AA91A518287}" dt="2021-12-22T05:03:17.586" v="1397" actId="123"/>
        <pc:sldMkLst>
          <pc:docMk/>
          <pc:sldMk cId="2662955158" sldId="981"/>
        </pc:sldMkLst>
        <pc:spChg chg="mod">
          <ac:chgData name="likhita kukkadapu" userId="11b8c346525802b6" providerId="LiveId" clId="{CCA1F0F8-8A4F-4A41-9E39-6AA91A518287}" dt="2021-12-21T17:22:29.908" v="1167" actId="255"/>
          <ac:spMkLst>
            <pc:docMk/>
            <pc:sldMk cId="2662955158" sldId="981"/>
            <ac:spMk id="5" creationId="{00000000-0000-0000-0000-000000000000}"/>
          </ac:spMkLst>
        </pc:spChg>
        <pc:spChg chg="add mod">
          <ac:chgData name="likhita kukkadapu" userId="11b8c346525802b6" providerId="LiveId" clId="{CCA1F0F8-8A4F-4A41-9E39-6AA91A518287}" dt="2021-12-22T05:03:17.586" v="1397" actId="123"/>
          <ac:spMkLst>
            <pc:docMk/>
            <pc:sldMk cId="2662955158" sldId="981"/>
            <ac:spMk id="6" creationId="{EC9F0FF8-AA3E-4C8E-A4E4-65711E714645}"/>
          </ac:spMkLst>
        </pc:spChg>
      </pc:sldChg>
      <pc:sldChg chg="modSp mod">
        <pc:chgData name="likhita kukkadapu" userId="11b8c346525802b6" providerId="LiveId" clId="{CCA1F0F8-8A4F-4A41-9E39-6AA91A518287}" dt="2021-12-22T05:05:52.181" v="1421" actId="20577"/>
        <pc:sldMkLst>
          <pc:docMk/>
          <pc:sldMk cId="1192624275" sldId="1273"/>
        </pc:sldMkLst>
        <pc:spChg chg="mod">
          <ac:chgData name="likhita kukkadapu" userId="11b8c346525802b6" providerId="LiveId" clId="{CCA1F0F8-8A4F-4A41-9E39-6AA91A518287}" dt="2021-12-22T05:05:52.181" v="1421" actId="20577"/>
          <ac:spMkLst>
            <pc:docMk/>
            <pc:sldMk cId="1192624275" sldId="1273"/>
            <ac:spMk id="2" creationId="{5D0DF5A4-DB25-4FE6-87FB-2716E5A66E93}"/>
          </ac:spMkLst>
        </pc:spChg>
      </pc:sldChg>
      <pc:sldChg chg="add del">
        <pc:chgData name="likhita kukkadapu" userId="11b8c346525802b6" providerId="LiveId" clId="{CCA1F0F8-8A4F-4A41-9E39-6AA91A518287}" dt="2021-12-22T05:06:26.589" v="1423" actId="47"/>
        <pc:sldMkLst>
          <pc:docMk/>
          <pc:sldMk cId="3889226820" sldId="1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351310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196342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3729001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dirty="0">
              <a:solidFill>
                <a:srgbClr val="000000"/>
              </a:solidFill>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dirty="0">
              <a:solidFill>
                <a:srgbClr val="000000"/>
              </a:solidFill>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dirty="0">
              <a:solidFill>
                <a:srgbClr val="000000"/>
              </a:solidFill>
            </a:endParaRPr>
          </a:p>
        </p:txBody>
      </p:sp>
      <p:sp>
        <p:nvSpPr>
          <p:cNvPr id="5" name="Text Box 7"/>
          <p:cNvSpPr txBox="1">
            <a:spLocks noChangeArrowheads="1"/>
          </p:cNvSpPr>
          <p:nvPr/>
        </p:nvSpPr>
        <p:spPr bwMode="auto">
          <a:xfrm>
            <a:off x="1431925" y="265113"/>
            <a:ext cx="184150" cy="36671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dirty="0">
              <a:solidFill>
                <a:srgbClr val="000000"/>
              </a:solidFill>
            </a:endParaRPr>
          </a:p>
        </p:txBody>
      </p:sp>
    </p:spTree>
    <p:extLst>
      <p:ext uri="{BB962C8B-B14F-4D97-AF65-F5344CB8AC3E}">
        <p14:creationId xmlns:p14="http://schemas.microsoft.com/office/powerpoint/2010/main" val="333211977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Freeform 2"/>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dirty="0">
              <a:latin typeface="+mn-lt"/>
              <a:cs typeface="+mn-cs"/>
            </a:endParaRPr>
          </a:p>
        </p:txBody>
      </p:sp>
      <p:sp>
        <p:nvSpPr>
          <p:cNvPr id="4" name="Freeform 3"/>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dirty="0">
              <a:latin typeface="+mn-lt"/>
              <a:cs typeface="+mn-cs"/>
            </a:endParaRPr>
          </a:p>
        </p:txBody>
      </p:sp>
      <p:sp>
        <p:nvSpPr>
          <p:cNvPr id="9" name="Title 8"/>
          <p:cNvSpPr>
            <a:spLocks noGrp="1"/>
          </p:cNvSpPr>
          <p:nvPr>
            <p:ph type="ctrTitle"/>
          </p:nvPr>
        </p:nvSpPr>
        <p:spPr>
          <a:xfrm>
            <a:off x="457200" y="1752600"/>
            <a:ext cx="6629400" cy="25908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r>
              <a:rPr lang="en-US" dirty="0"/>
              <a:t>8/5/2020</a:t>
            </a:r>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endParaRPr lang="en-US" dirty="0"/>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dirty="0"/>
          </a:p>
        </p:txBody>
      </p:sp>
    </p:spTree>
    <p:extLst>
      <p:ext uri="{BB962C8B-B14F-4D97-AF65-F5344CB8AC3E}">
        <p14:creationId xmlns:p14="http://schemas.microsoft.com/office/powerpoint/2010/main" val="1215454441"/>
      </p:ext>
    </p:extLst>
  </p:cSld>
  <p:clrMapOvr>
    <a:overrideClrMapping bg1="dk1" tx1="lt1" bg2="dk2" tx2="lt2" accent1="accent1" accent2="accent2" accent3="accent3" accent4="accent4" accent5="accent5" accent6="accent6" hlink="hlink" folHlink="folHlink"/>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2797292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100170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1182405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2708333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89187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338219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235202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D2E507-7019-4B3D-90D5-A22902608F7F}" type="datetimeFigureOut">
              <a:rPr lang="en-IN" smtClean="0"/>
              <a:t>22-12-2021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2DBB9C4-9ED9-4AA1-964C-2D36D6C807B7}" type="slidenum">
              <a:rPr lang="en-IN" smtClean="0"/>
              <a:t>‹#›</a:t>
            </a:fld>
            <a:endParaRPr lang="en-IN" dirty="0"/>
          </a:p>
        </p:txBody>
      </p:sp>
    </p:spTree>
    <p:extLst>
      <p:ext uri="{BB962C8B-B14F-4D97-AF65-F5344CB8AC3E}">
        <p14:creationId xmlns:p14="http://schemas.microsoft.com/office/powerpoint/2010/main" val="184585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2E507-7019-4B3D-90D5-A22902608F7F}" type="datetimeFigureOut">
              <a:rPr lang="en-IN" smtClean="0"/>
              <a:t>22-12-2021</a:t>
            </a:fld>
            <a:endParaRPr lang="en-IN"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BB9C4-9ED9-4AA1-964C-2D36D6C807B7}" type="slidenum">
              <a:rPr lang="en-IN" smtClean="0"/>
              <a:t>‹#›</a:t>
            </a:fld>
            <a:endParaRPr lang="en-IN" dirty="0"/>
          </a:p>
        </p:txBody>
      </p:sp>
    </p:spTree>
    <p:extLst>
      <p:ext uri="{BB962C8B-B14F-4D97-AF65-F5344CB8AC3E}">
        <p14:creationId xmlns:p14="http://schemas.microsoft.com/office/powerpoint/2010/main" val="778803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acro_(computer_science)" TargetMode="External"/><Relationship Id="rId7" Type="http://schemas.openxmlformats.org/officeDocument/2006/relationships/hyperlink" Target="https://en.wikipedia.org/wiki/Vulnerability_(computing)"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en.wikipedia.org/wiki/Microsoft_Outlook" TargetMode="External"/><Relationship Id="rId5" Type="http://schemas.openxmlformats.org/officeDocument/2006/relationships/hyperlink" Target="https://en.wikipedia.org/wiki/Outlook_Express" TargetMode="External"/><Relationship Id="rId4" Type="http://schemas.openxmlformats.org/officeDocument/2006/relationships/hyperlink" Target="https://en.wikipedia.org/wiki/Word_processor"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Bromium" TargetMode="External"/><Relationship Id="rId13" Type="http://schemas.openxmlformats.org/officeDocument/2006/relationships/hyperlink" Target="https://en.wikipedia.org/wiki/Sophos" TargetMode="External"/><Relationship Id="rId3" Type="http://schemas.openxmlformats.org/officeDocument/2006/relationships/hyperlink" Target="https://en.wikipedia.org/wiki/Mandiant" TargetMode="External"/><Relationship Id="rId7" Type="http://schemas.openxmlformats.org/officeDocument/2006/relationships/hyperlink" Target="https://en.wikipedia.org/wiki/CrowdStrike" TargetMode="External"/><Relationship Id="rId12" Type="http://schemas.openxmlformats.org/officeDocument/2006/relationships/hyperlink" Target="https://en.wikipedia.org/wiki/NortonLifeLock"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en.wikipedia.org/wiki/Cylance" TargetMode="External"/><Relationship Id="rId11" Type="http://schemas.openxmlformats.org/officeDocument/2006/relationships/hyperlink" Target="https://en.wikipedia.org/wiki/Trend_Micro" TargetMode="External"/><Relationship Id="rId5" Type="http://schemas.openxmlformats.org/officeDocument/2006/relationships/hyperlink" Target="https://en.wikipedia.org/wiki/Carbon_Black_(company)" TargetMode="External"/><Relationship Id="rId15" Type="http://schemas.openxmlformats.org/officeDocument/2006/relationships/hyperlink" Target="https://en.wikipedia.org/wiki/Gartner" TargetMode="External"/><Relationship Id="rId10" Type="http://schemas.openxmlformats.org/officeDocument/2006/relationships/hyperlink" Target="https://en.wikipedia.org/wiki/Cylance_Inc." TargetMode="External"/><Relationship Id="rId4" Type="http://schemas.openxmlformats.org/officeDocument/2006/relationships/hyperlink" Target="https://en.wikipedia.org/wiki/Zero-day_(computing)" TargetMode="External"/><Relationship Id="rId9" Type="http://schemas.openxmlformats.org/officeDocument/2006/relationships/hyperlink" Target="https://en.wikipedia.org/wiki/SentinelOne" TargetMode="External"/><Relationship Id="rId14" Type="http://schemas.openxmlformats.org/officeDocument/2006/relationships/hyperlink" Target="https://en.wikipedia.org/wiki/Forrester_Research"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2F71A2"/>
          </a:solidFill>
          <a:ln w="25400" cap="flat" cmpd="sng" algn="ctr">
            <a:noFill/>
            <a:prstDash val="solid"/>
          </a:ln>
          <a:effectLst/>
        </p:spPr>
        <p:txBody>
          <a:bodyPr anchor="ctr"/>
          <a:lstStyle/>
          <a:p>
            <a:pPr algn="ctr" eaLnBrk="1" hangingPunct="1">
              <a:spcBef>
                <a:spcPts val="63"/>
              </a:spcBef>
            </a:pPr>
            <a:r>
              <a:rPr lang="en-US" sz="2400" b="1" spc="-3" dirty="0">
                <a:latin typeface="Times New Roman" panose="02020603050405020304" pitchFamily="18" charset="0"/>
                <a:cs typeface="Times New Roman" panose="02020603050405020304" pitchFamily="18" charset="0"/>
              </a:rPr>
              <a:t>Computer Science and Engineering</a:t>
            </a:r>
            <a:endParaRPr lang="en-US" altLang="en-US" sz="2400" b="1" dirty="0">
              <a:latin typeface="Times New Roman" panose="02020603050405020304" pitchFamily="18" charset="0"/>
              <a:cs typeface="Times New Roman" panose="02020603050405020304" pitchFamily="18" charset="0"/>
            </a:endParaRPr>
          </a:p>
          <a:p>
            <a:pPr algn="ctr" eaLnBrk="1" hangingPunct="1">
              <a:spcBef>
                <a:spcPts val="438"/>
              </a:spcBef>
            </a:pPr>
            <a:r>
              <a:rPr lang="en-US" altLang="en-US" sz="2400" b="1" dirty="0">
                <a:latin typeface="Times New Roman" panose="02020603050405020304" pitchFamily="18" charset="0"/>
                <a:cs typeface="Times New Roman" panose="02020603050405020304" pitchFamily="18" charset="0"/>
              </a:rPr>
              <a:t>Title : How Antivirus software is written?</a:t>
            </a:r>
            <a:endParaRPr lang="en-US" sz="2400" b="1" spc="-85" dirty="0">
              <a:latin typeface="Times New Roman" panose="02020603050405020304" pitchFamily="18" charset="0"/>
              <a:cs typeface="Times New Roman" panose="02020603050405020304" pitchFamily="18" charset="0"/>
            </a:endParaRPr>
          </a:p>
          <a:p>
            <a:pPr marL="12700" marR="0" lvl="0" indent="0" algn="ctr" defTabSz="914400" rtl="0" eaLnBrk="1" fontAlgn="auto" latinLnBrk="0" hangingPunct="1">
              <a:lnSpc>
                <a:spcPct val="100000"/>
              </a:lnSpc>
              <a:spcBef>
                <a:spcPts val="105"/>
              </a:spcBef>
              <a:spcAft>
                <a:spcPts val="0"/>
              </a:spcAft>
              <a:buClrTx/>
              <a:buSzTx/>
              <a:buFontTx/>
              <a:buNone/>
              <a:tabLst/>
              <a:defRPr/>
            </a:pPr>
            <a:r>
              <a:rPr kumimoji="0" lang="en-US" sz="2400" b="1" i="0" u="none" strike="noStrike" kern="1200" cap="none" spc="-85" normalizeH="0" baseline="0" noProof="0" dirty="0">
                <a:ln>
                  <a:noFill/>
                </a:ln>
                <a:effectLst/>
                <a:uLnTx/>
                <a:uFillTx/>
                <a:latin typeface="Times New Roman" panose="02020603050405020304" pitchFamily="18" charset="0"/>
                <a:cs typeface="Times New Roman" panose="02020603050405020304" pitchFamily="18" charset="0"/>
              </a:rPr>
              <a:t>V </a:t>
            </a:r>
            <a:r>
              <a:rPr kumimoji="0" lang="en-US" sz="2400" b="1" i="0" u="none" strike="noStrike" kern="1200" cap="none" spc="-5" normalizeH="0" baseline="0" noProof="0" dirty="0">
                <a:ln>
                  <a:noFill/>
                </a:ln>
                <a:effectLst/>
                <a:uLnTx/>
                <a:uFillTx/>
                <a:latin typeface="Times New Roman" panose="02020603050405020304" pitchFamily="18" charset="0"/>
                <a:cs typeface="Times New Roman" panose="02020603050405020304" pitchFamily="18" charset="0"/>
              </a:rPr>
              <a:t>SEMESTER</a:t>
            </a:r>
            <a:r>
              <a:rPr lang="en-US" sz="2400" b="1" spc="-5" dirty="0">
                <a:latin typeface="Times New Roman" panose="02020603050405020304" pitchFamily="18" charset="0"/>
                <a:cs typeface="Times New Roman" panose="02020603050405020304" pitchFamily="18" charset="0"/>
              </a:rPr>
              <a:t> </a:t>
            </a:r>
            <a:endParaRPr lang="en-US" sz="2400" b="1" i="0" u="none" strike="noStrike" kern="1200" cap="none" spc="-5" normalizeH="0" baseline="0" noProof="0" dirty="0">
              <a:ln>
                <a:noFill/>
              </a:ln>
              <a:effectLst/>
              <a:uLnTx/>
              <a:uFillTx/>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kern="0"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04800" y="2571744"/>
            <a:ext cx="8610600" cy="954107"/>
          </a:xfrm>
          <a:prstGeom prst="rect">
            <a:avLst/>
          </a:prstGeom>
        </p:spPr>
        <p:txBody>
          <a:bodyPr wrap="square">
            <a:spAutoFit/>
          </a:bodyPr>
          <a:lstStyle/>
          <a:p>
            <a:pPr algn="ctr" fontAlgn="base"/>
            <a:r>
              <a:rPr lang="en-US" sz="2800" dirty="0">
                <a:latin typeface="Calibri" pitchFamily="34" charset="0"/>
                <a:cs typeface="Calibri" pitchFamily="34" charset="0"/>
              </a:rPr>
              <a:t>​</a:t>
            </a:r>
          </a:p>
          <a:p>
            <a:pPr algn="ctr" fontAlgn="base"/>
            <a:r>
              <a:rPr lang="en-US" sz="2800" dirty="0">
                <a:latin typeface="Calibri" pitchFamily="34" charset="0"/>
                <a:cs typeface="Calibri" pitchFamily="34" charset="0"/>
              </a:rPr>
              <a:t>​</a:t>
            </a:r>
            <a:endParaRPr lang="en-US" sz="2000" dirty="0">
              <a:latin typeface="Calibri" pitchFamily="34" charset="0"/>
              <a:cs typeface="Calibri" pitchFamily="34" charset="0"/>
            </a:endParaRPr>
          </a:p>
        </p:txBody>
      </p:sp>
      <p:pic>
        <p:nvPicPr>
          <p:cNvPr id="6" name="Picture 12" descr="Image result for flower images-gif"/>
          <p:cNvPicPr>
            <a:picLocks noChangeAspect="1" noChangeArrowheads="1" noCrop="1"/>
          </p:cNvPicPr>
          <p:nvPr/>
        </p:nvPicPr>
        <p:blipFill>
          <a:blip r:embed="rId2"/>
          <a:srcRect/>
          <a:stretch>
            <a:fillRect/>
          </a:stretch>
        </p:blipFill>
        <p:spPr bwMode="auto">
          <a:xfrm rot="1119404">
            <a:off x="150725" y="3322648"/>
            <a:ext cx="1185850" cy="2566331"/>
          </a:xfrm>
          <a:prstGeom prst="rect">
            <a:avLst/>
          </a:prstGeom>
          <a:noFill/>
        </p:spPr>
      </p:pic>
      <p:pic>
        <p:nvPicPr>
          <p:cNvPr id="7" name="Picture 12" descr="Image result for flower images-gif"/>
          <p:cNvPicPr>
            <a:picLocks noChangeAspect="1" noChangeArrowheads="1" noCrop="1"/>
          </p:cNvPicPr>
          <p:nvPr/>
        </p:nvPicPr>
        <p:blipFill>
          <a:blip r:embed="rId2"/>
          <a:srcRect/>
          <a:stretch>
            <a:fillRect/>
          </a:stretch>
        </p:blipFill>
        <p:spPr bwMode="auto">
          <a:xfrm rot="20176297">
            <a:off x="7777845" y="3150131"/>
            <a:ext cx="1075059" cy="2430095"/>
          </a:xfrm>
          <a:prstGeom prst="rect">
            <a:avLst/>
          </a:prstGeom>
          <a:noFill/>
        </p:spPr>
      </p:pic>
      <p:pic>
        <p:nvPicPr>
          <p:cNvPr id="9" name="Picture 9" descr="iarelogo.JPG"/>
          <p:cNvPicPr>
            <a:picLocks noChangeAspect="1"/>
          </p:cNvPicPr>
          <p:nvPr/>
        </p:nvPicPr>
        <p:blipFill>
          <a:blip r:embed="rId3"/>
          <a:srcRect/>
          <a:stretch>
            <a:fillRect/>
          </a:stretch>
        </p:blipFill>
        <p:spPr bwMode="auto">
          <a:xfrm>
            <a:off x="3561328" y="228600"/>
            <a:ext cx="1867928" cy="2057400"/>
          </a:xfrm>
          <a:prstGeom prst="rect">
            <a:avLst/>
          </a:prstGeom>
          <a:noFill/>
          <a:ln w="9525">
            <a:noFill/>
            <a:miter lim="800000"/>
            <a:headEnd/>
            <a:tailEnd/>
          </a:ln>
        </p:spPr>
      </p:pic>
      <p:sp>
        <p:nvSpPr>
          <p:cNvPr id="8" name="TextBox 7">
            <a:extLst>
              <a:ext uri="{FF2B5EF4-FFF2-40B4-BE49-F238E27FC236}">
                <a16:creationId xmlns:a16="http://schemas.microsoft.com/office/drawing/2014/main" id="{8862DF1A-D896-49C6-8D7A-51B2D2E1B22A}"/>
              </a:ext>
            </a:extLst>
          </p:cNvPr>
          <p:cNvSpPr txBox="1"/>
          <p:nvPr/>
        </p:nvSpPr>
        <p:spPr>
          <a:xfrm>
            <a:off x="6741684" y="5352576"/>
            <a:ext cx="4764504" cy="1015663"/>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K.LOHITH</a:t>
            </a:r>
          </a:p>
          <a:p>
            <a:r>
              <a:rPr lang="en-US" sz="2000" b="1" dirty="0">
                <a:solidFill>
                  <a:schemeClr val="bg1"/>
                </a:solidFill>
                <a:latin typeface="Times New Roman" panose="02020603050405020304" pitchFamily="18" charset="0"/>
                <a:cs typeface="Times New Roman" panose="02020603050405020304" pitchFamily="18" charset="0"/>
              </a:rPr>
              <a:t>19951A0581</a:t>
            </a:r>
          </a:p>
          <a:p>
            <a:r>
              <a:rPr lang="en-US" sz="2000" b="1" dirty="0">
                <a:solidFill>
                  <a:schemeClr val="bg1"/>
                </a:solidFill>
                <a:latin typeface="Times New Roman" panose="02020603050405020304" pitchFamily="18" charset="0"/>
                <a:cs typeface="Times New Roman" panose="02020603050405020304" pitchFamily="18" charset="0"/>
              </a:rPr>
              <a:t>CSE-B</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35A8861-3744-4984-9386-4B6C6442DF29}"/>
              </a:ext>
            </a:extLst>
          </p:cNvPr>
          <p:cNvSpPr txBox="1"/>
          <p:nvPr/>
        </p:nvSpPr>
        <p:spPr>
          <a:xfrm>
            <a:off x="1437323" y="5185981"/>
            <a:ext cx="4764504" cy="1631216"/>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Teammates:</a:t>
            </a:r>
          </a:p>
          <a:p>
            <a:r>
              <a:rPr lang="en-US" sz="2000" b="1" dirty="0">
                <a:solidFill>
                  <a:schemeClr val="bg1"/>
                </a:solidFill>
                <a:latin typeface="Times New Roman" panose="02020603050405020304" pitchFamily="18" charset="0"/>
                <a:cs typeface="Times New Roman" panose="02020603050405020304" pitchFamily="18" charset="0"/>
              </a:rPr>
              <a:t>                  S.Lokesh</a:t>
            </a:r>
          </a:p>
          <a:p>
            <a:r>
              <a:rPr lang="en-US" sz="2000" b="1" dirty="0">
                <a:solidFill>
                  <a:schemeClr val="bg1"/>
                </a:solidFill>
                <a:latin typeface="Times New Roman" panose="02020603050405020304" pitchFamily="18" charset="0"/>
                <a:cs typeface="Times New Roman" panose="02020603050405020304" pitchFamily="18" charset="0"/>
              </a:rPr>
              <a:t>                  T.Nanditha</a:t>
            </a:r>
          </a:p>
          <a:p>
            <a:r>
              <a:rPr lang="en-US" sz="2000" b="1" dirty="0">
                <a:solidFill>
                  <a:schemeClr val="bg1"/>
                </a:solidFill>
                <a:latin typeface="Times New Roman" panose="02020603050405020304" pitchFamily="18" charset="0"/>
                <a:cs typeface="Times New Roman" panose="02020603050405020304" pitchFamily="18" charset="0"/>
              </a:rPr>
              <a:t>                  G.Meghana</a:t>
            </a:r>
          </a:p>
          <a:p>
            <a:r>
              <a:rPr lang="en-US" sz="2000" b="1" dirty="0">
                <a:solidFill>
                  <a:schemeClr val="bg1"/>
                </a:solidFill>
                <a:latin typeface="Times New Roman" panose="02020603050405020304" pitchFamily="18" charset="0"/>
                <a:cs typeface="Times New Roman" panose="02020603050405020304" pitchFamily="18" charset="0"/>
              </a:rPr>
              <a:t>      </a:t>
            </a:r>
            <a:endParaRPr lang="en-IN" sz="20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a:defRPr/>
            </a:pPr>
            <a:r>
              <a:rPr lang="en-US" sz="3200" kern="0" dirty="0">
                <a:solidFill>
                  <a:sysClr val="window" lastClr="FFFFFF"/>
                </a:solidFill>
                <a:latin typeface="Times New Roman" panose="02020603050405020304" pitchFamily="18" charset="0"/>
                <a:cs typeface="Times New Roman" panose="02020603050405020304" pitchFamily="18" charset="0"/>
              </a:rPr>
              <a:t>Conclusion</a:t>
            </a:r>
          </a:p>
        </p:txBody>
      </p:sp>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10</a:t>
            </a:fld>
            <a:endParaRPr lang="en-US" dirty="0"/>
          </a:p>
        </p:txBody>
      </p:sp>
      <p:pic>
        <p:nvPicPr>
          <p:cNvPr id="154629" name="Picture 5" descr="iarelogo.JPG"/>
          <p:cNvPicPr>
            <a:picLocks noChangeAspect="1"/>
          </p:cNvPicPr>
          <p:nvPr/>
        </p:nvPicPr>
        <p:blipFill>
          <a:blip r:embed="rId2"/>
          <a:srcRect/>
          <a:stretch>
            <a:fillRect/>
          </a:stretch>
        </p:blipFill>
        <p:spPr bwMode="auto">
          <a:xfrm>
            <a:off x="8305800" y="2"/>
            <a:ext cx="838200" cy="898525"/>
          </a:xfrm>
          <a:prstGeom prst="rect">
            <a:avLst/>
          </a:prstGeom>
          <a:noFill/>
          <a:ln w="9525">
            <a:noFill/>
            <a:miter lim="800000"/>
            <a:headEnd/>
            <a:tailEnd/>
          </a:ln>
        </p:spPr>
      </p:pic>
      <p:sp>
        <p:nvSpPr>
          <p:cNvPr id="6" name="TextBox 5">
            <a:extLst>
              <a:ext uri="{FF2B5EF4-FFF2-40B4-BE49-F238E27FC236}">
                <a16:creationId xmlns:a16="http://schemas.microsoft.com/office/drawing/2014/main" id="{EC9F0FF8-AA3E-4C8E-A4E4-65711E714645}"/>
              </a:ext>
            </a:extLst>
          </p:cNvPr>
          <p:cNvSpPr txBox="1"/>
          <p:nvPr/>
        </p:nvSpPr>
        <p:spPr>
          <a:xfrm>
            <a:off x="317633" y="1520792"/>
            <a:ext cx="8287351" cy="2862322"/>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Most antivirus software options include similar basic features such as scheduled scan, email security, antispyware tools and USB drive scans.</a:t>
            </a:r>
            <a:r>
              <a:rPr lang="en-US" sz="2000" dirty="0">
                <a:latin typeface="Times New Roman" panose="02020603050405020304" pitchFamily="18" charset="0"/>
                <a:cs typeface="Times New Roman" panose="02020603050405020304" pitchFamily="18" charset="0"/>
              </a:rPr>
              <a:t> With the growing menace of computer virus, the antivirus industry is also gearing up to provide sustainable defense from virus attack. There exist several established methods for detecting known and unknown viruses. But given the diversity and complexity of new viruses, a single defense mechanism may not be sufficient to protect the computer and network from such complex attacks. Modern antivirus uses combination of two or more efficient defense mechanisms to defend against much sophisticated attacks in communication network.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95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fontAlgn="auto">
              <a:spcBef>
                <a:spcPts val="0"/>
              </a:spcBef>
              <a:spcAft>
                <a:spcPts val="0"/>
              </a:spcAft>
              <a:defRPr/>
            </a:pPr>
            <a:endParaRPr lang="en-US" kern="0" dirty="0">
              <a:solidFill>
                <a:sysClr val="window" lastClr="FFFFFF"/>
              </a:solidFill>
              <a:latin typeface="Calibri"/>
              <a:cs typeface="+mn-cs"/>
            </a:endParaRPr>
          </a:p>
        </p:txBody>
      </p:sp>
      <p:pic>
        <p:nvPicPr>
          <p:cNvPr id="154627" name="Picture 4" descr="http://www.hiltonheadislandbuilder.com/wp-content/uploads/2012/12/thank-you-card.jpg"/>
          <p:cNvPicPr>
            <a:picLocks noChangeAspect="1" noChangeArrowheads="1"/>
          </p:cNvPicPr>
          <p:nvPr/>
        </p:nvPicPr>
        <p:blipFill>
          <a:blip r:embed="rId2"/>
          <a:srcRect/>
          <a:stretch>
            <a:fillRect/>
          </a:stretch>
        </p:blipFill>
        <p:spPr bwMode="auto">
          <a:xfrm>
            <a:off x="0" y="914400"/>
            <a:ext cx="9144000" cy="5943600"/>
          </a:xfrm>
          <a:prstGeom prst="rect">
            <a:avLst/>
          </a:prstGeom>
          <a:noFill/>
          <a:ln w="9525">
            <a:noFill/>
            <a:miter lim="800000"/>
            <a:headEnd/>
            <a:tailEnd/>
          </a:ln>
        </p:spPr>
      </p:pic>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11</a:t>
            </a:fld>
            <a:endParaRPr lang="en-US" dirty="0"/>
          </a:p>
        </p:txBody>
      </p:sp>
      <p:pic>
        <p:nvPicPr>
          <p:cNvPr id="154629" name="Picture 5" descr="iarelogo.JPG"/>
          <p:cNvPicPr>
            <a:picLocks noChangeAspect="1"/>
          </p:cNvPicPr>
          <p:nvPr/>
        </p:nvPicPr>
        <p:blipFill>
          <a:blip r:embed="rId3"/>
          <a:srcRect/>
          <a:stretch>
            <a:fillRect/>
          </a:stretch>
        </p:blipFill>
        <p:spPr bwMode="auto">
          <a:xfrm>
            <a:off x="8305800" y="0"/>
            <a:ext cx="838200" cy="8985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F5A4-DB25-4FE6-87FB-2716E5A66E93}"/>
              </a:ext>
            </a:extLst>
          </p:cNvPr>
          <p:cNvSpPr>
            <a:spLocks noGrp="1"/>
          </p:cNvSpPr>
          <p:nvPr>
            <p:ph type="ctrTitle"/>
          </p:nvPr>
        </p:nvSpPr>
        <p:spPr>
          <a:xfrm>
            <a:off x="457199" y="1752600"/>
            <a:ext cx="6771373" cy="2590800"/>
          </a:xfrm>
        </p:spPr>
        <p:txBody>
          <a:bodyPr/>
          <a:lstStyle/>
          <a:p>
            <a:r>
              <a:rPr lang="en-US" dirty="0">
                <a:latin typeface="Times New Roman" panose="02020603050405020304" pitchFamily="18" charset="0"/>
                <a:cs typeface="Times New Roman" panose="02020603050405020304" pitchFamily="18" charset="0"/>
              </a:rPr>
              <a:t>How antivirus software is written?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6242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a:defRPr/>
            </a:pPr>
            <a:r>
              <a:rPr lang="en-US" kern="0" dirty="0">
                <a:solidFill>
                  <a:sysClr val="window" lastClr="FFFFFF"/>
                </a:solidFill>
                <a:latin typeface="Times New Roman" panose="02020603050405020304" pitchFamily="18" charset="0"/>
                <a:cs typeface="Times New Roman" panose="02020603050405020304" pitchFamily="18" charset="0"/>
              </a:rPr>
              <a:t>How Antivirus software is written?</a:t>
            </a:r>
          </a:p>
        </p:txBody>
      </p:sp>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3</a:t>
            </a:fld>
            <a:endParaRPr lang="en-US" dirty="0"/>
          </a:p>
        </p:txBody>
      </p:sp>
      <p:pic>
        <p:nvPicPr>
          <p:cNvPr id="154629" name="Picture 5" descr="iarelogo.JPG"/>
          <p:cNvPicPr>
            <a:picLocks noChangeAspect="1"/>
          </p:cNvPicPr>
          <p:nvPr/>
        </p:nvPicPr>
        <p:blipFill>
          <a:blip r:embed="rId2"/>
          <a:srcRect/>
          <a:stretch>
            <a:fillRect/>
          </a:stretch>
        </p:blipFill>
        <p:spPr bwMode="auto">
          <a:xfrm>
            <a:off x="8305800" y="2"/>
            <a:ext cx="838200" cy="898525"/>
          </a:xfrm>
          <a:prstGeom prst="rect">
            <a:avLst/>
          </a:prstGeom>
          <a:noFill/>
          <a:ln w="9525">
            <a:noFill/>
            <a:miter lim="800000"/>
            <a:headEnd/>
            <a:tailEnd/>
          </a:ln>
        </p:spPr>
      </p:pic>
      <p:graphicFrame>
        <p:nvGraphicFramePr>
          <p:cNvPr id="6" name="Table 5">
            <a:extLst>
              <a:ext uri="{FF2B5EF4-FFF2-40B4-BE49-F238E27FC236}">
                <a16:creationId xmlns:a16="http://schemas.microsoft.com/office/drawing/2014/main" id="{95AABC5A-5EB0-4945-B188-D02A773C9DC3}"/>
              </a:ext>
            </a:extLst>
          </p:cNvPr>
          <p:cNvGraphicFramePr>
            <a:graphicFrameLocks noGrp="1"/>
          </p:cNvGraphicFramePr>
          <p:nvPr>
            <p:extLst>
              <p:ext uri="{D42A27DB-BD31-4B8C-83A1-F6EECF244321}">
                <p14:modId xmlns:p14="http://schemas.microsoft.com/office/powerpoint/2010/main" val="2013358601"/>
              </p:ext>
            </p:extLst>
          </p:nvPr>
        </p:nvGraphicFramePr>
        <p:xfrm>
          <a:off x="98425" y="1044575"/>
          <a:ext cx="8918575" cy="5692685"/>
        </p:xfrm>
        <a:graphic>
          <a:graphicData uri="http://schemas.openxmlformats.org/drawingml/2006/table">
            <a:tbl>
              <a:tblPr/>
              <a:tblGrid>
                <a:gridCol w="2363788">
                  <a:extLst>
                    <a:ext uri="{9D8B030D-6E8A-4147-A177-3AD203B41FA5}">
                      <a16:colId xmlns:a16="http://schemas.microsoft.com/office/drawing/2014/main" val="2969878419"/>
                    </a:ext>
                  </a:extLst>
                </a:gridCol>
                <a:gridCol w="6554787">
                  <a:extLst>
                    <a:ext uri="{9D8B030D-6E8A-4147-A177-3AD203B41FA5}">
                      <a16:colId xmlns:a16="http://schemas.microsoft.com/office/drawing/2014/main" val="2937103297"/>
                    </a:ext>
                  </a:extLst>
                </a:gridCol>
              </a:tblGrid>
              <a:tr h="108149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Problem Type: </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Complex </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926658779"/>
                  </a:ext>
                </a:extLst>
              </a:tr>
              <a:tr h="1350920">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Real-world context: </a:t>
                      </a:r>
                    </a:p>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 </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 In the real world antivirus software is used to protect from the</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threats and the files getting corrupted and so the antivirus is important for anyone to get their files safe.</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5EA"/>
                    </a:solidFill>
                  </a:tcPr>
                </a:tc>
                <a:extLst>
                  <a:ext uri="{0D108BD9-81ED-4DB2-BD59-A6C34878D82A}">
                    <a16:rowId xmlns:a16="http://schemas.microsoft.com/office/drawing/2014/main" val="1143474949"/>
                  </a:ext>
                </a:extLst>
              </a:tr>
              <a:tr h="108149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Real-world processes:</a:t>
                      </a:r>
                    </a:p>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 </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 Every user uses different forms of antivirus software for prevention of data getting corrupted in the day to day life and on turning on the pc or any smartphone the main thing used in the first part is checking for any viruses.So,there is a need of antivirus software.</a:t>
                      </a:r>
                      <a:endPar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BF5"/>
                    </a:solidFill>
                  </a:tcPr>
                </a:tc>
                <a:extLst>
                  <a:ext uri="{0D108BD9-81ED-4DB2-BD59-A6C34878D82A}">
                    <a16:rowId xmlns:a16="http://schemas.microsoft.com/office/drawing/2014/main" val="2682746820"/>
                  </a:ext>
                </a:extLst>
              </a:tr>
              <a:tr h="108149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Tools:</a:t>
                      </a:r>
                    </a:p>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 </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 </a:t>
                      </a:r>
                      <a:endPar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FD5EA"/>
                    </a:solidFill>
                  </a:tcPr>
                </a:tc>
                <a:extLst>
                  <a:ext uri="{0D108BD9-81ED-4DB2-BD59-A6C34878D82A}">
                    <a16:rowId xmlns:a16="http://schemas.microsoft.com/office/drawing/2014/main" val="1994104205"/>
                  </a:ext>
                </a:extLst>
              </a:tr>
              <a:tr h="1081495">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Real impact:</a:t>
                      </a:r>
                    </a:p>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Times New Roman" panose="02020603050405020304" pitchFamily="18" charset="0"/>
                          <a:ea typeface="MS PGothic" panose="020B0600070205080204" pitchFamily="34" charset="-128"/>
                          <a:cs typeface="Times New Roman" panose="02020603050405020304" pitchFamily="18" charset="0"/>
                        </a:rPr>
                        <a:t> </a:t>
                      </a:r>
                      <a:endParaRPr kumimoji="0" lang="en-US" altLang="en-US" sz="1800" b="1"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90000"/>
                        </a:lnSpc>
                        <a:spcBef>
                          <a:spcPts val="1000"/>
                        </a:spcBef>
                        <a:buFont typeface="Arial" panose="020B0604020202020204" pitchFamily="34" charset="0"/>
                        <a:defRPr sz="2400">
                          <a:solidFill>
                            <a:schemeClr val="tx1"/>
                          </a:solidFill>
                          <a:latin typeface="Calibri" panose="020F0502020204030204" pitchFamily="34" charset="0"/>
                          <a:ea typeface="MS PGothic" panose="020B0600070205080204" pitchFamily="34" charset="-128"/>
                        </a:defRPr>
                      </a:lvl1pPr>
                      <a:lvl2pPr marL="742950" indent="-285750">
                        <a:lnSpc>
                          <a:spcPct val="90000"/>
                        </a:lnSpc>
                        <a:spcBef>
                          <a:spcPts val="500"/>
                        </a:spcBef>
                        <a:buFont typeface="Arial" panose="020B0604020202020204" pitchFamily="34" charset="0"/>
                        <a:defRPr sz="2000">
                          <a:solidFill>
                            <a:schemeClr val="tx1"/>
                          </a:solidFill>
                          <a:latin typeface="Calibri" panose="020F0502020204030204" pitchFamily="34" charset="0"/>
                          <a:ea typeface="MS PGothic" panose="020B0600070205080204" pitchFamily="34" charset="-128"/>
                        </a:defRPr>
                      </a:lvl2pPr>
                      <a:lvl3pPr marL="1143000" indent="-228600">
                        <a:lnSpc>
                          <a:spcPct val="90000"/>
                        </a:lnSpc>
                        <a:spcBef>
                          <a:spcPts val="500"/>
                        </a:spcBef>
                        <a:buFont typeface="Arial" panose="020B0604020202020204" pitchFamily="34" charset="0"/>
                        <a:defRPr>
                          <a:solidFill>
                            <a:schemeClr val="tx1"/>
                          </a:solidFill>
                          <a:latin typeface="Calibri" panose="020F0502020204030204" pitchFamily="34" charset="0"/>
                          <a:ea typeface="MS PGothic" panose="020B0600070205080204" pitchFamily="34" charset="-128"/>
                        </a:defRPr>
                      </a:lvl3pPr>
                      <a:lvl4pPr marL="16002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4pPr>
                      <a:lvl5pPr marL="2057400" indent="-228600">
                        <a:lnSpc>
                          <a:spcPct val="90000"/>
                        </a:lnSpc>
                        <a:spcBef>
                          <a:spcPts val="500"/>
                        </a:spcBef>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5pPr>
                      <a:lvl6pPr marL="25146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6pPr>
                      <a:lvl7pPr marL="29718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7pPr>
                      <a:lvl8pPr marL="34290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8pPr>
                      <a:lvl9pPr marL="3886200" indent="-228600" eaLnBrk="0" fontAlgn="base" hangingPunct="0">
                        <a:lnSpc>
                          <a:spcPct val="90000"/>
                        </a:lnSpc>
                        <a:spcBef>
                          <a:spcPts val="500"/>
                        </a:spcBef>
                        <a:spcAft>
                          <a:spcPct val="0"/>
                        </a:spcAft>
                        <a:buFont typeface="Arial" panose="020B0604020202020204" pitchFamily="34" charset="0"/>
                        <a:defRPr sz="1600">
                          <a:solidFill>
                            <a:schemeClr val="tx1"/>
                          </a:solidFill>
                          <a:latin typeface="Calibri" panose="020F0502020204030204" pitchFamily="34" charset="0"/>
                          <a:ea typeface="MS PGothic" panose="020B0600070205080204" pitchFamily="34" charset="-128"/>
                        </a:defRPr>
                      </a:lvl9pPr>
                    </a:lstStyle>
                    <a:p>
                      <a:pPr marL="0" marR="0" lvl="0" indent="0" algn="l" defTabSz="914400" rtl="0" eaLnBrk="1" fontAlgn="base" latinLnBrk="0" hangingPunct="1">
                        <a:lnSpc>
                          <a:spcPts val="1213"/>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imes New Roman" panose="02020603050405020304" pitchFamily="18" charset="0"/>
                          <a:ea typeface="MS PGothic" panose="020B0600070205080204" pitchFamily="34" charset="-128"/>
                          <a:cs typeface="Times New Roman" panose="02020603050405020304" pitchFamily="18" charset="0"/>
                        </a:rPr>
                        <a:t> Safety of files and privacy to their information.</a:t>
                      </a:r>
                      <a:endParaRPr kumimoji="0" lang="en-US" altLang="en-US"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BF5"/>
                    </a:solidFill>
                  </a:tcPr>
                </a:tc>
                <a:extLst>
                  <a:ext uri="{0D108BD9-81ED-4DB2-BD59-A6C34878D82A}">
                    <a16:rowId xmlns:a16="http://schemas.microsoft.com/office/drawing/2014/main" val="253293669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a:defRPr/>
            </a:pPr>
            <a:r>
              <a:rPr lang="en-US" sz="3600" b="1" kern="0" dirty="0">
                <a:solidFill>
                  <a:sysClr val="window" lastClr="FFFFFF"/>
                </a:solidFill>
                <a:latin typeface="Times New Roman" panose="02020603050405020304" pitchFamily="18" charset="0"/>
                <a:cs typeface="Times New Roman" panose="02020603050405020304" pitchFamily="18" charset="0"/>
              </a:rPr>
              <a:t>Introduction</a:t>
            </a:r>
          </a:p>
        </p:txBody>
      </p:sp>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4</a:t>
            </a:fld>
            <a:endParaRPr lang="en-US" dirty="0"/>
          </a:p>
        </p:txBody>
      </p:sp>
      <p:pic>
        <p:nvPicPr>
          <p:cNvPr id="154629" name="Picture 5" descr="iarelogo.JPG"/>
          <p:cNvPicPr>
            <a:picLocks noChangeAspect="1"/>
          </p:cNvPicPr>
          <p:nvPr/>
        </p:nvPicPr>
        <p:blipFill>
          <a:blip r:embed="rId2"/>
          <a:srcRect/>
          <a:stretch>
            <a:fillRect/>
          </a:stretch>
        </p:blipFill>
        <p:spPr bwMode="auto">
          <a:xfrm>
            <a:off x="8305800" y="2"/>
            <a:ext cx="838200" cy="898525"/>
          </a:xfrm>
          <a:prstGeom prst="rect">
            <a:avLst/>
          </a:prstGeom>
          <a:noFill/>
          <a:ln w="9525">
            <a:noFill/>
            <a:miter lim="800000"/>
            <a:headEnd/>
            <a:tailEnd/>
          </a:ln>
        </p:spPr>
      </p:pic>
      <p:sp>
        <p:nvSpPr>
          <p:cNvPr id="8" name="TextBox 7">
            <a:extLst>
              <a:ext uri="{FF2B5EF4-FFF2-40B4-BE49-F238E27FC236}">
                <a16:creationId xmlns:a16="http://schemas.microsoft.com/office/drawing/2014/main" id="{51FB51C4-E0DD-49E8-8B96-1412BCE4E6ED}"/>
              </a:ext>
            </a:extLst>
          </p:cNvPr>
          <p:cNvSpPr txBox="1"/>
          <p:nvPr/>
        </p:nvSpPr>
        <p:spPr>
          <a:xfrm>
            <a:off x="134753" y="1010654"/>
            <a:ext cx="9009247" cy="1200329"/>
          </a:xfrm>
          <a:prstGeom prst="rect">
            <a:avLst/>
          </a:prstGeom>
          <a:noFill/>
        </p:spPr>
        <p:txBody>
          <a:bodyPr wrap="square">
            <a:spAutoFit/>
          </a:bodyPr>
          <a:lstStyle/>
          <a:p>
            <a:pPr lvl="1" algn="just"/>
            <a:r>
              <a:rPr lang="en-IN" dirty="0">
                <a:latin typeface="Times New Roman" panose="02020603050405020304" pitchFamily="18" charset="0"/>
                <a:cs typeface="Times New Roman" panose="02020603050405020304" pitchFamily="18" charset="0"/>
              </a:rPr>
              <a:t>Computer security is the protection of information systems from theft or damage to</a:t>
            </a:r>
          </a:p>
          <a:p>
            <a:pPr lvl="1" algn="just"/>
            <a:r>
              <a:rPr lang="en-IN" dirty="0">
                <a:latin typeface="Times New Roman" panose="02020603050405020304" pitchFamily="18" charset="0"/>
                <a:cs typeface="Times New Roman" panose="02020603050405020304" pitchFamily="18" charset="0"/>
              </a:rPr>
              <a:t>the hardware, and the software. It is also known as cyber security or IT security. It</a:t>
            </a:r>
          </a:p>
          <a:p>
            <a:pPr lvl="1" algn="just"/>
            <a:r>
              <a:rPr lang="en-IN" dirty="0">
                <a:latin typeface="Times New Roman" panose="02020603050405020304" pitchFamily="18" charset="0"/>
                <a:cs typeface="Times New Roman" panose="02020603050405020304" pitchFamily="18" charset="0"/>
              </a:rPr>
              <a:t>includes controlling physical access to the hardware. It is used as well as protecting against harm that may come via network access, data and code injection.</a:t>
            </a:r>
          </a:p>
        </p:txBody>
      </p:sp>
      <p:sp>
        <p:nvSpPr>
          <p:cNvPr id="12" name="TextBox 11">
            <a:extLst>
              <a:ext uri="{FF2B5EF4-FFF2-40B4-BE49-F238E27FC236}">
                <a16:creationId xmlns:a16="http://schemas.microsoft.com/office/drawing/2014/main" id="{0294D890-679D-4AFA-9A32-35B506274B44}"/>
              </a:ext>
            </a:extLst>
          </p:cNvPr>
          <p:cNvSpPr txBox="1"/>
          <p:nvPr/>
        </p:nvSpPr>
        <p:spPr>
          <a:xfrm>
            <a:off x="548639" y="2442830"/>
            <a:ext cx="8595361" cy="1477328"/>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last decade has seen a phenomenal growth of internet and communication technology. However it has also offered a platform for rapid evolution of different malicious code including viruses. To challenge new defense mechanism, modern computer viruses use various mutation techniques such as encryption,polymorphism or metamorphism to evade detection</a:t>
            </a:r>
          </a:p>
        </p:txBody>
      </p:sp>
      <p:sp>
        <p:nvSpPr>
          <p:cNvPr id="14" name="TextBox 13">
            <a:extLst>
              <a:ext uri="{FF2B5EF4-FFF2-40B4-BE49-F238E27FC236}">
                <a16:creationId xmlns:a16="http://schemas.microsoft.com/office/drawing/2014/main" id="{4D65E9F6-8F9C-40C7-BE04-5B152AEDC509}"/>
              </a:ext>
            </a:extLst>
          </p:cNvPr>
          <p:cNvSpPr txBox="1"/>
          <p:nvPr/>
        </p:nvSpPr>
        <p:spPr>
          <a:xfrm>
            <a:off x="548638" y="4152005"/>
            <a:ext cx="8383605" cy="1754326"/>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With the evolution of virus from simple encrypted code to much complex mutated code on every replication,the antivirus must become very sophisticated to defend against virus attack. Several methods of detecting the viruses have been deployed. But given the diverse structure and behavior of viruses, a single method is not sufficient to defend against complex attacks. Modern computer antivirus uses different defense mechanisms together to detect known as well as unknown viruses.</a:t>
            </a:r>
          </a:p>
        </p:txBody>
      </p:sp>
    </p:spTree>
    <p:extLst>
      <p:ext uri="{BB962C8B-B14F-4D97-AF65-F5344CB8AC3E}">
        <p14:creationId xmlns:p14="http://schemas.microsoft.com/office/powerpoint/2010/main" val="319310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a:defRPr/>
            </a:pPr>
            <a:r>
              <a:rPr lang="en-US" sz="2800" kern="0" dirty="0">
                <a:solidFill>
                  <a:sysClr val="window" lastClr="FFFFFF"/>
                </a:solidFill>
                <a:latin typeface="Times New Roman" panose="02020603050405020304" pitchFamily="18" charset="0"/>
                <a:cs typeface="Times New Roman" panose="02020603050405020304" pitchFamily="18" charset="0"/>
              </a:rPr>
              <a:t>Abstract</a:t>
            </a:r>
          </a:p>
        </p:txBody>
      </p:sp>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5</a:t>
            </a:fld>
            <a:endParaRPr lang="en-US" dirty="0"/>
          </a:p>
        </p:txBody>
      </p:sp>
      <p:pic>
        <p:nvPicPr>
          <p:cNvPr id="154629" name="Picture 5" descr="iarelogo.JPG"/>
          <p:cNvPicPr>
            <a:picLocks noChangeAspect="1"/>
          </p:cNvPicPr>
          <p:nvPr/>
        </p:nvPicPr>
        <p:blipFill>
          <a:blip r:embed="rId2"/>
          <a:srcRect/>
          <a:stretch>
            <a:fillRect/>
          </a:stretch>
        </p:blipFill>
        <p:spPr bwMode="auto">
          <a:xfrm>
            <a:off x="8305800" y="2"/>
            <a:ext cx="838200" cy="898525"/>
          </a:xfrm>
          <a:prstGeom prst="rect">
            <a:avLst/>
          </a:prstGeom>
          <a:noFill/>
          <a:ln w="9525">
            <a:noFill/>
            <a:miter lim="800000"/>
            <a:headEnd/>
            <a:tailEnd/>
          </a:ln>
        </p:spPr>
      </p:pic>
      <p:sp>
        <p:nvSpPr>
          <p:cNvPr id="6" name="TextBox 5">
            <a:extLst>
              <a:ext uri="{FF2B5EF4-FFF2-40B4-BE49-F238E27FC236}">
                <a16:creationId xmlns:a16="http://schemas.microsoft.com/office/drawing/2014/main" id="{0EF8BDA4-7D23-4511-A40B-31D203DCBC32}"/>
              </a:ext>
            </a:extLst>
          </p:cNvPr>
          <p:cNvSpPr txBox="1"/>
          <p:nvPr/>
        </p:nvSpPr>
        <p:spPr>
          <a:xfrm>
            <a:off x="154004" y="1203158"/>
            <a:ext cx="8855242" cy="4708981"/>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Defending against virus attacks in network is a vital part of network security. With the rapid evolution of viruses, its defense mechanism has also been evolved Over the years. But given the diversity and complexity of virus propagation and its attack behavior, no defense mechanism is equipped fully to protect the network from such attacks. Several antiviruses are available in the market. But none can give full proof solution to malicious attacks in communication networks. People use computers for all kind of activities:</a:t>
            </a:r>
          </a:p>
          <a:p>
            <a:pPr algn="just"/>
            <a:r>
              <a:rPr lang="en-IN" sz="2000" dirty="0">
                <a:latin typeface="Times New Roman" panose="02020603050405020304" pitchFamily="18" charset="0"/>
                <a:cs typeface="Times New Roman" panose="02020603050405020304" pitchFamily="18" charset="0"/>
              </a:rPr>
              <a:t>online gaming, shopping, entertainment, emails, facebook, study, research, etc. At the same time, the risk of infection by malicious programs in these computers is rising.</a:t>
            </a:r>
            <a:r>
              <a:rPr lang="en-US" sz="2000" b="0" i="0" dirty="0">
                <a:solidFill>
                  <a:srgbClr val="4F555F"/>
                </a:solidFill>
                <a:effectLst/>
                <a:latin typeface="Times New Roman" panose="02020603050405020304" pitchFamily="18" charset="0"/>
                <a:cs typeface="Times New Roman" panose="02020603050405020304" pitchFamily="18" charset="0"/>
              </a:rPr>
              <a:t>Antivirus software was originally designed as a means to detect and remove viruses from computers. As time passed, the internet evolved and a wide array of technologies were invented. However, this boom did come with a downside: the creation of other, more advanced types of malicious software or malware.</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08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a:defRPr/>
            </a:pPr>
            <a:r>
              <a:rPr lang="en-US" sz="2800" b="1" kern="0" dirty="0">
                <a:solidFill>
                  <a:sysClr val="window" lastClr="FFFFFF"/>
                </a:solidFill>
                <a:latin typeface="Times New Roman" panose="02020603050405020304" pitchFamily="18" charset="0"/>
                <a:cs typeface="Times New Roman" panose="02020603050405020304" pitchFamily="18" charset="0"/>
              </a:rPr>
              <a:t>Existing system</a:t>
            </a:r>
          </a:p>
        </p:txBody>
      </p:sp>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6</a:t>
            </a:fld>
            <a:endParaRPr lang="en-US" dirty="0"/>
          </a:p>
        </p:txBody>
      </p:sp>
      <p:pic>
        <p:nvPicPr>
          <p:cNvPr id="154629" name="Picture 5" descr="iarelogo.JPG"/>
          <p:cNvPicPr>
            <a:picLocks noChangeAspect="1"/>
          </p:cNvPicPr>
          <p:nvPr/>
        </p:nvPicPr>
        <p:blipFill>
          <a:blip r:embed="rId2"/>
          <a:srcRect/>
          <a:stretch>
            <a:fillRect/>
          </a:stretch>
        </p:blipFill>
        <p:spPr bwMode="auto">
          <a:xfrm>
            <a:off x="8305800" y="2"/>
            <a:ext cx="838200" cy="898525"/>
          </a:xfrm>
          <a:prstGeom prst="rect">
            <a:avLst/>
          </a:prstGeom>
          <a:noFill/>
          <a:ln w="9525">
            <a:noFill/>
            <a:miter lim="800000"/>
            <a:headEnd/>
            <a:tailEnd/>
          </a:ln>
        </p:spPr>
      </p:pic>
      <p:sp>
        <p:nvSpPr>
          <p:cNvPr id="6" name="TextBox 5">
            <a:extLst>
              <a:ext uri="{FF2B5EF4-FFF2-40B4-BE49-F238E27FC236}">
                <a16:creationId xmlns:a16="http://schemas.microsoft.com/office/drawing/2014/main" id="{D6C79B79-B487-4E94-9D0D-8DE5EE5D0C98}"/>
              </a:ext>
            </a:extLst>
          </p:cNvPr>
          <p:cNvSpPr txBox="1"/>
          <p:nvPr/>
        </p:nvSpPr>
        <p:spPr>
          <a:xfrm>
            <a:off x="235417" y="1257958"/>
            <a:ext cx="8489483" cy="1754326"/>
          </a:xfrm>
          <a:prstGeom prst="rect">
            <a:avLst/>
          </a:prstGeom>
          <a:noFill/>
        </p:spPr>
        <p:txBody>
          <a:bodyPr wrap="square">
            <a:spAutoFit/>
          </a:bodyPr>
          <a:lstStyle/>
          <a:p>
            <a:pPr algn="just"/>
            <a:r>
              <a:rPr lang="en-US" b="0" i="0" dirty="0">
                <a:solidFill>
                  <a:srgbClr val="4F555F"/>
                </a:solidFill>
                <a:effectLst/>
                <a:latin typeface="Times New Roman" panose="02020603050405020304" pitchFamily="18" charset="0"/>
                <a:cs typeface="Times New Roman" panose="02020603050405020304" pitchFamily="18" charset="0"/>
              </a:rPr>
              <a:t>The 2000s was a time of even more advancements for the antivirus industry. In 2005, Finland-based company F-Secure developed an anti-rootkit tool called </a:t>
            </a:r>
            <a:r>
              <a:rPr lang="en-US" b="1" i="0" dirty="0">
                <a:solidFill>
                  <a:srgbClr val="4F555F"/>
                </a:solidFill>
                <a:effectLst/>
                <a:latin typeface="Times New Roman" panose="02020603050405020304" pitchFamily="18" charset="0"/>
                <a:cs typeface="Times New Roman" panose="02020603050405020304" pitchFamily="18" charset="0"/>
              </a:rPr>
              <a:t>Black Light</a:t>
            </a:r>
            <a:r>
              <a:rPr lang="en-US" b="0" i="0" dirty="0">
                <a:solidFill>
                  <a:srgbClr val="4F555F"/>
                </a:solidFill>
                <a:effectLst/>
                <a:latin typeface="Times New Roman" panose="02020603050405020304" pitchFamily="18" charset="0"/>
                <a:cs typeface="Times New Roman" panose="02020603050405020304" pitchFamily="18" charset="0"/>
              </a:rPr>
              <a:t>. They were the first cybersecurity firm to do so.</a:t>
            </a:r>
          </a:p>
          <a:p>
            <a:pPr algn="just"/>
            <a:r>
              <a:rPr lang="en-US" b="0" i="0" dirty="0">
                <a:solidFill>
                  <a:srgbClr val="4F555F"/>
                </a:solidFill>
                <a:effectLst/>
                <a:latin typeface="Times New Roman" panose="02020603050405020304" pitchFamily="18" charset="0"/>
                <a:cs typeface="Times New Roman" panose="02020603050405020304" pitchFamily="18" charset="0"/>
              </a:rPr>
              <a:t>In 2008, McAfee unveiled </a:t>
            </a:r>
            <a:r>
              <a:rPr lang="en-US" b="1" i="0" dirty="0">
                <a:solidFill>
                  <a:srgbClr val="4F555F"/>
                </a:solidFill>
                <a:effectLst/>
                <a:latin typeface="Times New Roman" panose="02020603050405020304" pitchFamily="18" charset="0"/>
                <a:cs typeface="Times New Roman" panose="02020603050405020304" pitchFamily="18" charset="0"/>
              </a:rPr>
              <a:t>Artemis</a:t>
            </a:r>
            <a:r>
              <a:rPr lang="en-US" b="0" i="0" dirty="0">
                <a:solidFill>
                  <a:srgbClr val="4F555F"/>
                </a:solidFill>
                <a:effectLst/>
                <a:latin typeface="Times New Roman" panose="02020603050405020304" pitchFamily="18" charset="0"/>
                <a:cs typeface="Times New Roman" panose="02020603050405020304" pitchFamily="18" charset="0"/>
              </a:rPr>
              <a:t>, a cloud-based anti-malware function that was added to the year’s edition of </a:t>
            </a:r>
            <a:r>
              <a:rPr lang="en-US" b="1" i="0" dirty="0">
                <a:solidFill>
                  <a:srgbClr val="4F555F"/>
                </a:solidFill>
                <a:effectLst/>
                <a:latin typeface="Times New Roman" panose="02020603050405020304" pitchFamily="18" charset="0"/>
                <a:cs typeface="Times New Roman" panose="02020603050405020304" pitchFamily="18" charset="0"/>
              </a:rPr>
              <a:t>McAfee VirusScan</a:t>
            </a:r>
            <a:r>
              <a:rPr lang="en-US" b="0" i="0" dirty="0">
                <a:solidFill>
                  <a:srgbClr val="4F555F"/>
                </a:solidFill>
                <a:effectLst/>
                <a:latin typeface="Times New Roman" panose="02020603050405020304" pitchFamily="18" charset="0"/>
                <a:cs typeface="Times New Roman" panose="02020603050405020304" pitchFamily="18" charset="0"/>
              </a:rPr>
              <a:t>. AVG followed suit in 2011 by creating a similar system they named </a:t>
            </a:r>
            <a:r>
              <a:rPr lang="en-US" b="1" i="0" dirty="0">
                <a:solidFill>
                  <a:srgbClr val="4F555F"/>
                </a:solidFill>
                <a:effectLst/>
                <a:latin typeface="Times New Roman" panose="02020603050405020304" pitchFamily="18" charset="0"/>
                <a:cs typeface="Times New Roman" panose="02020603050405020304" pitchFamily="18" charset="0"/>
              </a:rPr>
              <a:t>Protective Cloud Technology</a:t>
            </a:r>
            <a:r>
              <a:rPr lang="en-US" b="0" i="0" dirty="0">
                <a:solidFill>
                  <a:srgbClr val="4F555F"/>
                </a:solidFill>
                <a:effectLst/>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552409A-FBBC-4D9F-AC7E-8944E27CC59E}"/>
              </a:ext>
            </a:extLst>
          </p:cNvPr>
          <p:cNvSpPr txBox="1"/>
          <p:nvPr/>
        </p:nvSpPr>
        <p:spPr>
          <a:xfrm>
            <a:off x="182879" y="3028157"/>
            <a:ext cx="8778241" cy="3693319"/>
          </a:xfrm>
          <a:prstGeom prst="rect">
            <a:avLst/>
          </a:prstGeom>
          <a:noFill/>
        </p:spPr>
        <p:txBody>
          <a:bodyPr wrap="square">
            <a:spAutoFit/>
          </a:bodyPr>
          <a:lstStyle/>
          <a:p>
            <a:pPr algn="just"/>
            <a:r>
              <a:rPr lang="en-US" b="0" i="0" dirty="0">
                <a:solidFill>
                  <a:srgbClr val="202122"/>
                </a:solidFill>
                <a:effectLst/>
                <a:latin typeface="Times New Roman" panose="02020603050405020304" pitchFamily="18" charset="0"/>
                <a:cs typeface="Times New Roman" panose="02020603050405020304" pitchFamily="18" charset="0"/>
              </a:rPr>
              <a:t>Over the years it has become necessary for antivirus software to use several different strategies (e.g. specific email and network protection or low level modules) and detection algorithms, as well as to check an increasing variety of files, rather than just executables, for several reasons:</a:t>
            </a:r>
          </a:p>
          <a:p>
            <a:pPr algn="just">
              <a:buFont typeface="Arial" panose="020B0604020202020204" pitchFamily="34" charset="0"/>
              <a:buChar char="•"/>
            </a:pPr>
            <a:r>
              <a:rPr lang="en-US" b="0" i="0" dirty="0">
                <a:solidFill>
                  <a:srgbClr val="202122"/>
                </a:solidFill>
                <a:effectLst/>
                <a:latin typeface="Times New Roman" panose="02020603050405020304" pitchFamily="18" charset="0"/>
                <a:cs typeface="Times New Roman" panose="02020603050405020304" pitchFamily="18" charset="0"/>
              </a:rPr>
              <a:t>Powerful </a:t>
            </a:r>
            <a:r>
              <a:rPr lang="en-US" i="0" dirty="0">
                <a:latin typeface="Times New Roman" panose="02020603050405020304" pitchFamily="18" charset="0"/>
                <a:cs typeface="Times New Roman" panose="02020603050405020304" pitchFamily="18" charset="0"/>
                <a:hlinkClick r:id="rId3" tooltip="Macro (computer science)">
                  <a:extLst>
                    <a:ext uri="{A12FA001-AC4F-418D-AE19-62706E023703}">
                      <ahyp:hlinkClr xmlns:ahyp="http://schemas.microsoft.com/office/drawing/2018/hyperlinkcolor" val="tx"/>
                    </a:ext>
                  </a:extLst>
                </a:hlinkClick>
              </a:rPr>
              <a:t>macros</a:t>
            </a:r>
            <a:r>
              <a:rPr lang="en-US" b="0" i="0" dirty="0">
                <a:solidFill>
                  <a:srgbClr val="202122"/>
                </a:solidFill>
                <a:effectLst/>
                <a:latin typeface="Times New Roman" panose="02020603050405020304" pitchFamily="18" charset="0"/>
                <a:cs typeface="Times New Roman" panose="02020603050405020304" pitchFamily="18" charset="0"/>
              </a:rPr>
              <a:t> used in </a:t>
            </a:r>
            <a:r>
              <a:rPr lang="en-US" b="0" i="0" strike="noStrike" dirty="0">
                <a:effectLst/>
                <a:latin typeface="Times New Roman" panose="02020603050405020304" pitchFamily="18" charset="0"/>
                <a:cs typeface="Times New Roman" panose="02020603050405020304" pitchFamily="18" charset="0"/>
                <a:hlinkClick r:id="rId4" tooltip="Word processor">
                  <a:extLst>
                    <a:ext uri="{A12FA001-AC4F-418D-AE19-62706E023703}">
                      <ahyp:hlinkClr xmlns:ahyp="http://schemas.microsoft.com/office/drawing/2018/hyperlinkcolor" val="tx"/>
                    </a:ext>
                  </a:extLst>
                </a:hlinkClick>
              </a:rPr>
              <a:t>word processor</a:t>
            </a:r>
            <a:r>
              <a:rPr lang="en-US" b="0" i="0" dirty="0">
                <a:effectLst/>
                <a:latin typeface="Times New Roman" panose="02020603050405020304" pitchFamily="18" charset="0"/>
                <a:cs typeface="Times New Roman" panose="02020603050405020304" pitchFamily="18" charset="0"/>
              </a:rPr>
              <a:t> </a:t>
            </a:r>
            <a:r>
              <a:rPr lang="en-US" b="0" i="0" dirty="0">
                <a:solidFill>
                  <a:srgbClr val="202122"/>
                </a:solidFill>
                <a:effectLst/>
                <a:latin typeface="Times New Roman" panose="02020603050405020304" pitchFamily="18" charset="0"/>
                <a:cs typeface="Times New Roman" panose="02020603050405020304" pitchFamily="18" charset="0"/>
              </a:rPr>
              <a:t>applications, such as </a:t>
            </a:r>
            <a:r>
              <a:rPr lang="en-US" dirty="0">
                <a:latin typeface="Times New Roman" panose="02020603050405020304" pitchFamily="18" charset="0"/>
                <a:cs typeface="Times New Roman" panose="02020603050405020304" pitchFamily="18" charset="0"/>
              </a:rPr>
              <a:t>Microsoft Word</a:t>
            </a:r>
            <a:r>
              <a:rPr lang="en-US" b="0" i="0" dirty="0">
                <a:solidFill>
                  <a:srgbClr val="202122"/>
                </a:solidFill>
                <a:effectLst/>
                <a:latin typeface="Times New Roman" panose="02020603050405020304" pitchFamily="18" charset="0"/>
                <a:cs typeface="Times New Roman" panose="02020603050405020304" pitchFamily="18" charset="0"/>
              </a:rPr>
              <a:t>, presented a risk. Virus writers could use the macros to write viruses embedded within documents. This meant that computers could now also be at risk from infection by opening documents with hidden attached macros.</a:t>
            </a:r>
          </a:p>
          <a:p>
            <a:pPr algn="just">
              <a:buFont typeface="Arial" panose="020B0604020202020204" pitchFamily="34" charset="0"/>
              <a:buChar char="•"/>
            </a:pPr>
            <a:r>
              <a:rPr lang="en-US" b="0" i="0" dirty="0">
                <a:solidFill>
                  <a:srgbClr val="202122"/>
                </a:solidFill>
                <a:effectLst/>
                <a:latin typeface="Times New Roman" panose="02020603050405020304" pitchFamily="18" charset="0"/>
                <a:cs typeface="Times New Roman" panose="02020603050405020304" pitchFamily="18" charset="0"/>
              </a:rPr>
              <a:t>The possibility of embedding executable objects inside otherwise non-executable file formats can make opening those files a risk.</a:t>
            </a:r>
          </a:p>
          <a:p>
            <a:pPr algn="just">
              <a:buFont typeface="Arial" panose="020B0604020202020204" pitchFamily="34" charset="0"/>
              <a:buChar char="•"/>
            </a:pPr>
            <a:r>
              <a:rPr lang="en-US" b="0" i="0" dirty="0">
                <a:solidFill>
                  <a:srgbClr val="202122"/>
                </a:solidFill>
                <a:effectLst/>
                <a:latin typeface="Times New Roman" panose="02020603050405020304" pitchFamily="18" charset="0"/>
                <a:cs typeface="Times New Roman" panose="02020603050405020304" pitchFamily="18" charset="0"/>
              </a:rPr>
              <a:t>Later email programs, in particular Microsoft's </a:t>
            </a:r>
            <a:r>
              <a:rPr lang="en-US" b="0" i="0" u="none" strike="noStrike" dirty="0">
                <a:effectLst/>
                <a:latin typeface="Times New Roman" panose="02020603050405020304" pitchFamily="18" charset="0"/>
                <a:cs typeface="Times New Roman" panose="02020603050405020304" pitchFamily="18" charset="0"/>
                <a:hlinkClick r:id="rId5" tooltip="Outlook Express">
                  <a:extLst>
                    <a:ext uri="{A12FA001-AC4F-418D-AE19-62706E023703}">
                      <ahyp:hlinkClr xmlns:ahyp="http://schemas.microsoft.com/office/drawing/2018/hyperlinkcolor" val="tx"/>
                    </a:ext>
                  </a:extLst>
                </a:hlinkClick>
              </a:rPr>
              <a:t>Outlook Express</a:t>
            </a:r>
            <a:r>
              <a:rPr lang="en-US" b="0" i="0" dirty="0">
                <a:effectLst/>
                <a:latin typeface="Times New Roman" panose="02020603050405020304" pitchFamily="18" charset="0"/>
                <a:cs typeface="Times New Roman" panose="02020603050405020304" pitchFamily="18" charset="0"/>
              </a:rPr>
              <a:t> </a:t>
            </a:r>
            <a:r>
              <a:rPr lang="en-US" b="0" i="0" dirty="0">
                <a:solidFill>
                  <a:srgbClr val="202122"/>
                </a:solidFill>
                <a:effectLst/>
                <a:latin typeface="Times New Roman" panose="02020603050405020304" pitchFamily="18" charset="0"/>
                <a:cs typeface="Times New Roman" panose="02020603050405020304" pitchFamily="18" charset="0"/>
              </a:rPr>
              <a:t>and </a:t>
            </a:r>
            <a:r>
              <a:rPr lang="en-US" b="0" i="0" u="none" strike="noStrike" dirty="0">
                <a:effectLst/>
                <a:latin typeface="Times New Roman" panose="02020603050405020304" pitchFamily="18" charset="0"/>
                <a:cs typeface="Times New Roman" panose="02020603050405020304" pitchFamily="18" charset="0"/>
                <a:hlinkClick r:id="rId6" tooltip="Microsoft Outlook">
                  <a:extLst>
                    <a:ext uri="{A12FA001-AC4F-418D-AE19-62706E023703}">
                      <ahyp:hlinkClr xmlns:ahyp="http://schemas.microsoft.com/office/drawing/2018/hyperlinkcolor" val="tx"/>
                    </a:ext>
                  </a:extLst>
                </a:hlinkClick>
              </a:rPr>
              <a:t>Outlook</a:t>
            </a:r>
            <a:r>
              <a:rPr lang="en-US" b="0" i="0" dirty="0">
                <a:solidFill>
                  <a:srgbClr val="202122"/>
                </a:solidFill>
                <a:effectLst/>
                <a:latin typeface="Times New Roman" panose="02020603050405020304" pitchFamily="18" charset="0"/>
                <a:cs typeface="Times New Roman" panose="02020603050405020304" pitchFamily="18" charset="0"/>
              </a:rPr>
              <a:t>, were </a:t>
            </a:r>
            <a:r>
              <a:rPr lang="en-US" b="0" i="0" u="none" strike="noStrike" dirty="0">
                <a:effectLst/>
                <a:latin typeface="Times New Roman" panose="02020603050405020304" pitchFamily="18" charset="0"/>
                <a:cs typeface="Times New Roman" panose="02020603050405020304" pitchFamily="18" charset="0"/>
                <a:hlinkClick r:id="rId7" tooltip="Vulnerability (computing)">
                  <a:extLst>
                    <a:ext uri="{A12FA001-AC4F-418D-AE19-62706E023703}">
                      <ahyp:hlinkClr xmlns:ahyp="http://schemas.microsoft.com/office/drawing/2018/hyperlinkcolor" val="tx"/>
                    </a:ext>
                  </a:extLst>
                </a:hlinkClick>
              </a:rPr>
              <a:t>vulnerable</a:t>
            </a:r>
            <a:r>
              <a:rPr lang="en-US" b="0" i="0" dirty="0">
                <a:solidFill>
                  <a:srgbClr val="202122"/>
                </a:solidFill>
                <a:effectLst/>
                <a:latin typeface="Times New Roman" panose="02020603050405020304" pitchFamily="18" charset="0"/>
                <a:cs typeface="Times New Roman" panose="02020603050405020304" pitchFamily="18" charset="0"/>
              </a:rPr>
              <a:t> to viruses embedded in the email body itself. A user's computer could be infected by just opening or previewing a message.</a:t>
            </a:r>
          </a:p>
        </p:txBody>
      </p:sp>
    </p:spTree>
    <p:extLst>
      <p:ext uri="{BB962C8B-B14F-4D97-AF65-F5344CB8AC3E}">
        <p14:creationId xmlns:p14="http://schemas.microsoft.com/office/powerpoint/2010/main" val="394324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a:defRPr/>
            </a:pPr>
            <a:r>
              <a:rPr lang="en-US" sz="2800" kern="0" dirty="0">
                <a:solidFill>
                  <a:sysClr val="window" lastClr="FFFFFF"/>
                </a:solidFill>
                <a:latin typeface="Times New Roman" panose="02020603050405020304" pitchFamily="18" charset="0"/>
                <a:cs typeface="Times New Roman" panose="02020603050405020304" pitchFamily="18" charset="0"/>
              </a:rPr>
              <a:t>Proposed System</a:t>
            </a:r>
          </a:p>
        </p:txBody>
      </p:sp>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7</a:t>
            </a:fld>
            <a:endParaRPr lang="en-US" dirty="0"/>
          </a:p>
        </p:txBody>
      </p:sp>
      <p:pic>
        <p:nvPicPr>
          <p:cNvPr id="154629" name="Picture 5" descr="iarelogo.JPG"/>
          <p:cNvPicPr>
            <a:picLocks noChangeAspect="1"/>
          </p:cNvPicPr>
          <p:nvPr/>
        </p:nvPicPr>
        <p:blipFill>
          <a:blip r:embed="rId2"/>
          <a:srcRect/>
          <a:stretch>
            <a:fillRect/>
          </a:stretch>
        </p:blipFill>
        <p:spPr bwMode="auto">
          <a:xfrm>
            <a:off x="8305800" y="2"/>
            <a:ext cx="838200" cy="898525"/>
          </a:xfrm>
          <a:prstGeom prst="rect">
            <a:avLst/>
          </a:prstGeom>
          <a:noFill/>
          <a:ln w="9525">
            <a:noFill/>
            <a:miter lim="800000"/>
            <a:headEnd/>
            <a:tailEnd/>
          </a:ln>
        </p:spPr>
      </p:pic>
      <p:sp>
        <p:nvSpPr>
          <p:cNvPr id="8" name="TextBox 7">
            <a:extLst>
              <a:ext uri="{FF2B5EF4-FFF2-40B4-BE49-F238E27FC236}">
                <a16:creationId xmlns:a16="http://schemas.microsoft.com/office/drawing/2014/main" id="{2C282361-D7E2-4636-8134-C2D614EED404}"/>
              </a:ext>
            </a:extLst>
          </p:cNvPr>
          <p:cNvSpPr txBox="1"/>
          <p:nvPr/>
        </p:nvSpPr>
        <p:spPr>
          <a:xfrm>
            <a:off x="231006" y="1460600"/>
            <a:ext cx="8691612" cy="4801314"/>
          </a:xfrm>
          <a:prstGeom prst="rect">
            <a:avLst/>
          </a:prstGeom>
          <a:noFill/>
        </p:spPr>
        <p:txBody>
          <a:bodyPr wrap="square">
            <a:spAutoFit/>
          </a:bodyPr>
          <a:lstStyle/>
          <a:p>
            <a:pPr algn="just"/>
            <a:r>
              <a:rPr lang="en-US" b="0" i="0" dirty="0">
                <a:solidFill>
                  <a:srgbClr val="202122"/>
                </a:solidFill>
                <a:effectLst/>
                <a:latin typeface="Times New Roman" panose="02020603050405020304" pitchFamily="18" charset="0"/>
                <a:cs typeface="Times New Roman" panose="02020603050405020304" pitchFamily="18" charset="0"/>
              </a:rPr>
              <a:t>Following the 2013 release of the APT 1 report from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3" tooltip="Mandiant"/>
              </a:rPr>
              <a:t>Mandiant</a:t>
            </a:r>
            <a:r>
              <a:rPr lang="en-US" b="0" i="0" dirty="0">
                <a:solidFill>
                  <a:srgbClr val="202122"/>
                </a:solidFill>
                <a:effectLst/>
                <a:latin typeface="Times New Roman" panose="02020603050405020304" pitchFamily="18" charset="0"/>
                <a:cs typeface="Times New Roman" panose="02020603050405020304" pitchFamily="18" charset="0"/>
              </a:rPr>
              <a:t>, the industry has seen a shift towards signature-less approaches to the problem capable of detecting and mitigating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4" tooltip="Zero-day (computing)"/>
              </a:rPr>
              <a:t>zero-day attacks</a:t>
            </a:r>
            <a:r>
              <a:rPr lang="en-US" b="0" i="0" dirty="0">
                <a:solidFill>
                  <a:srgbClr val="202122"/>
                </a:solidFill>
                <a:effectLst/>
                <a:latin typeface="Times New Roman" panose="02020603050405020304" pitchFamily="18" charset="0"/>
                <a:cs typeface="Times New Roman" panose="02020603050405020304" pitchFamily="18" charset="0"/>
              </a:rPr>
              <a:t>. Numerous approaches to address these new forms of threats have appeared, including behavioral detection, artificial intelligence, machine learning, and cloud-based file detonation. According to Gartner, it is expected the rise of new entrants, such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5" tooltip="Carbon Black (company)"/>
              </a:rPr>
              <a:t>Carbon Black</a:t>
            </a:r>
            <a:r>
              <a:rPr lang="en-US" b="0" i="0" dirty="0">
                <a:solidFill>
                  <a:srgbClr val="202122"/>
                </a:solidFill>
                <a:effectLst/>
                <a:latin typeface="Times New Roman" panose="02020603050405020304" pitchFamily="18" charset="0"/>
                <a:cs typeface="Times New Roman" panose="02020603050405020304" pitchFamily="18" charset="0"/>
              </a:rPr>
              <a:t>,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6" tooltip="Cylance"/>
              </a:rPr>
              <a:t>Cylance</a:t>
            </a:r>
            <a:r>
              <a:rPr lang="en-US" b="0" i="0" dirty="0">
                <a:solidFill>
                  <a:srgbClr val="202122"/>
                </a:solidFill>
                <a:effectLst/>
                <a:latin typeface="Times New Roman" panose="02020603050405020304" pitchFamily="18" charset="0"/>
                <a:cs typeface="Times New Roman" panose="02020603050405020304" pitchFamily="18" charset="0"/>
              </a:rPr>
              <a:t> and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7" tooltip="CrowdStrike"/>
              </a:rPr>
              <a:t>Crowd strike</a:t>
            </a:r>
            <a:r>
              <a:rPr lang="en-US" b="0" i="0" dirty="0">
                <a:solidFill>
                  <a:srgbClr val="202122"/>
                </a:solidFill>
                <a:effectLst/>
                <a:latin typeface="Times New Roman" panose="02020603050405020304" pitchFamily="18" charset="0"/>
                <a:cs typeface="Times New Roman" panose="02020603050405020304" pitchFamily="18" charset="0"/>
              </a:rPr>
              <a:t> will force EPP incumbents into a new phase of innovation and acquisition.One method from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8" tooltip="Bromium"/>
              </a:rPr>
              <a:t>Bromium</a:t>
            </a:r>
            <a:r>
              <a:rPr lang="en-US" b="0" i="0" dirty="0">
                <a:solidFill>
                  <a:srgbClr val="202122"/>
                </a:solidFill>
                <a:effectLst/>
                <a:latin typeface="Times New Roman" panose="02020603050405020304" pitchFamily="18" charset="0"/>
                <a:cs typeface="Times New Roman" panose="02020603050405020304" pitchFamily="18" charset="0"/>
              </a:rPr>
              <a:t> involves micro-virtualization to protect desktops from malicious code execution initiated by the end user. Another approach from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9" tooltip="SentinelOne"/>
              </a:rPr>
              <a:t>SentinelOne</a:t>
            </a:r>
            <a:r>
              <a:rPr lang="en-US" b="0" i="0" dirty="0">
                <a:solidFill>
                  <a:srgbClr val="202122"/>
                </a:solidFill>
                <a:effectLst/>
                <a:latin typeface="Times New Roman" panose="02020603050405020304" pitchFamily="18" charset="0"/>
                <a:cs typeface="Times New Roman" panose="02020603050405020304" pitchFamily="18" charset="0"/>
              </a:rPr>
              <a:t> and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5" tooltip="Carbon Black (company)"/>
              </a:rPr>
              <a:t>Carbon Black</a:t>
            </a:r>
            <a:r>
              <a:rPr lang="en-US" b="0" i="0" dirty="0">
                <a:solidFill>
                  <a:srgbClr val="202122"/>
                </a:solidFill>
                <a:effectLst/>
                <a:latin typeface="Times New Roman" panose="02020603050405020304" pitchFamily="18" charset="0"/>
                <a:cs typeface="Times New Roman" panose="02020603050405020304" pitchFamily="18" charset="0"/>
              </a:rPr>
              <a:t> focuses on behavioral detection by building a full context around every process execution path in real time,while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0" tooltip="Cylance Inc."/>
              </a:rPr>
              <a:t>Cylance</a:t>
            </a:r>
            <a:r>
              <a:rPr lang="en-US" b="0" i="0" dirty="0">
                <a:solidFill>
                  <a:srgbClr val="202122"/>
                </a:solidFill>
                <a:effectLst/>
                <a:latin typeface="Times New Roman" panose="02020603050405020304" pitchFamily="18" charset="0"/>
                <a:cs typeface="Times New Roman" panose="02020603050405020304" pitchFamily="18" charset="0"/>
              </a:rPr>
              <a:t> leverages an artificial intelligence model based on machine learning.Increasingly, these signature-less approaches have been defined by the media and analyst firms as "next-generation" antivirus</a:t>
            </a:r>
            <a:r>
              <a:rPr lang="en-US" b="0" i="0" baseline="30000" dirty="0">
                <a:solidFill>
                  <a:srgbClr val="0645AD"/>
                </a:solidFill>
                <a:effectLst/>
                <a:latin typeface="Times New Roman" panose="02020603050405020304" pitchFamily="18" charset="0"/>
                <a:cs typeface="Times New Roman" panose="02020603050405020304" pitchFamily="18" charset="0"/>
              </a:rPr>
              <a:t> </a:t>
            </a:r>
            <a:r>
              <a:rPr lang="en-US" b="0" i="0" dirty="0">
                <a:solidFill>
                  <a:srgbClr val="202122"/>
                </a:solidFill>
                <a:effectLst/>
                <a:latin typeface="Times New Roman" panose="02020603050405020304" pitchFamily="18" charset="0"/>
                <a:cs typeface="Times New Roman" panose="02020603050405020304" pitchFamily="18" charset="0"/>
              </a:rPr>
              <a:t>and are seeing rapid market adoption as certified antivirus replacement technologies by firms such as Coalfire and Direct Defense. In response, traditional antivirus vendors such as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1" tooltip="Trend Micro"/>
              </a:rPr>
              <a:t>Trend Micro</a:t>
            </a:r>
            <a:r>
              <a:rPr lang="en-US" b="0" i="0" dirty="0">
                <a:solidFill>
                  <a:srgbClr val="202122"/>
                </a:solidFill>
                <a:effectLst/>
                <a:latin typeface="Times New Roman" panose="02020603050405020304" pitchFamily="18" charset="0"/>
                <a:cs typeface="Times New Roman" panose="02020603050405020304" pitchFamily="18" charset="0"/>
              </a:rPr>
              <a:t>,</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2" tooltip="NortonLifeLock"/>
              </a:rPr>
              <a:t>Symantec</a:t>
            </a:r>
            <a:r>
              <a:rPr lang="en-US" b="0" i="0" dirty="0">
                <a:solidFill>
                  <a:srgbClr val="202122"/>
                </a:solidFill>
                <a:effectLst/>
                <a:latin typeface="Times New Roman" panose="02020603050405020304" pitchFamily="18" charset="0"/>
                <a:cs typeface="Times New Roman" panose="02020603050405020304" pitchFamily="18" charset="0"/>
              </a:rPr>
              <a:t> and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3" tooltip="Sophos"/>
              </a:rPr>
              <a:t>Sophos</a:t>
            </a:r>
            <a:r>
              <a:rPr lang="en-US" b="0" i="0" dirty="0">
                <a:solidFill>
                  <a:srgbClr val="202122"/>
                </a:solidFill>
                <a:effectLst/>
                <a:latin typeface="Times New Roman" panose="02020603050405020304" pitchFamily="18" charset="0"/>
                <a:cs typeface="Times New Roman" panose="02020603050405020304" pitchFamily="18" charset="0"/>
              </a:rPr>
              <a:t> have responded by incorporating "next-gen" offerings into their portfolios as analyst firms such as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4" tooltip="Forrester Research"/>
              </a:rPr>
              <a:t>Forrester</a:t>
            </a:r>
            <a:r>
              <a:rPr lang="en-US" b="0" i="0" dirty="0">
                <a:solidFill>
                  <a:srgbClr val="202122"/>
                </a:solidFill>
                <a:effectLst/>
                <a:latin typeface="Times New Roman" panose="02020603050405020304" pitchFamily="18" charset="0"/>
                <a:cs typeface="Times New Roman" panose="02020603050405020304" pitchFamily="18" charset="0"/>
              </a:rPr>
              <a:t> and </a:t>
            </a:r>
            <a:r>
              <a:rPr lang="en-US" b="0" i="0" u="none" strike="noStrike" dirty="0">
                <a:solidFill>
                  <a:srgbClr val="0645AD"/>
                </a:solidFill>
                <a:effectLst/>
                <a:latin typeface="Times New Roman" panose="02020603050405020304" pitchFamily="18" charset="0"/>
                <a:cs typeface="Times New Roman" panose="02020603050405020304" pitchFamily="18" charset="0"/>
                <a:hlinkClick r:id="rId15" tooltip="Gartner"/>
              </a:rPr>
              <a:t>Gartner</a:t>
            </a:r>
            <a:r>
              <a:rPr lang="en-US" b="0" i="0" dirty="0">
                <a:solidFill>
                  <a:srgbClr val="202122"/>
                </a:solidFill>
                <a:effectLst/>
                <a:latin typeface="Times New Roman" panose="02020603050405020304" pitchFamily="18" charset="0"/>
                <a:cs typeface="Times New Roman" panose="02020603050405020304" pitchFamily="18" charset="0"/>
              </a:rPr>
              <a:t> have called traditional signature-based antivirus "ineffective" and "outdated".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22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a:defRPr/>
            </a:pPr>
            <a:r>
              <a:rPr lang="en-US" sz="3200" kern="0" dirty="0">
                <a:solidFill>
                  <a:sysClr val="window" lastClr="FFFFFF"/>
                </a:solidFill>
                <a:latin typeface="Times New Roman" panose="02020603050405020304" pitchFamily="18" charset="0"/>
                <a:cs typeface="Times New Roman" panose="02020603050405020304" pitchFamily="18" charset="0"/>
              </a:rPr>
              <a:t>Advantages</a:t>
            </a:r>
          </a:p>
        </p:txBody>
      </p:sp>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8</a:t>
            </a:fld>
            <a:endParaRPr lang="en-US" dirty="0"/>
          </a:p>
        </p:txBody>
      </p:sp>
      <p:pic>
        <p:nvPicPr>
          <p:cNvPr id="154629" name="Picture 5" descr="iarelogo.JPG"/>
          <p:cNvPicPr>
            <a:picLocks noChangeAspect="1"/>
          </p:cNvPicPr>
          <p:nvPr/>
        </p:nvPicPr>
        <p:blipFill>
          <a:blip r:embed="rId2"/>
          <a:srcRect/>
          <a:stretch>
            <a:fillRect/>
          </a:stretch>
        </p:blipFill>
        <p:spPr bwMode="auto">
          <a:xfrm>
            <a:off x="8305800" y="2"/>
            <a:ext cx="838200" cy="898525"/>
          </a:xfrm>
          <a:prstGeom prst="rect">
            <a:avLst/>
          </a:prstGeom>
          <a:noFill/>
          <a:ln w="9525">
            <a:noFill/>
            <a:miter lim="800000"/>
            <a:headEnd/>
            <a:tailEnd/>
          </a:ln>
        </p:spPr>
      </p:pic>
      <p:pic>
        <p:nvPicPr>
          <p:cNvPr id="4" name="Picture 3">
            <a:extLst>
              <a:ext uri="{FF2B5EF4-FFF2-40B4-BE49-F238E27FC236}">
                <a16:creationId xmlns:a16="http://schemas.microsoft.com/office/drawing/2014/main" id="{6455B2D3-7793-4C1C-9DD1-9A6868D708CC}"/>
              </a:ext>
            </a:extLst>
          </p:cNvPr>
          <p:cNvPicPr>
            <a:picLocks noChangeAspect="1"/>
          </p:cNvPicPr>
          <p:nvPr/>
        </p:nvPicPr>
        <p:blipFill>
          <a:blip r:embed="rId3"/>
          <a:stretch>
            <a:fillRect/>
          </a:stretch>
        </p:blipFill>
        <p:spPr>
          <a:xfrm>
            <a:off x="120425" y="1488540"/>
            <a:ext cx="3153262" cy="2969933"/>
          </a:xfrm>
          <a:prstGeom prst="rect">
            <a:avLst/>
          </a:prstGeom>
        </p:spPr>
      </p:pic>
      <p:pic>
        <p:nvPicPr>
          <p:cNvPr id="7" name="Picture 6">
            <a:extLst>
              <a:ext uri="{FF2B5EF4-FFF2-40B4-BE49-F238E27FC236}">
                <a16:creationId xmlns:a16="http://schemas.microsoft.com/office/drawing/2014/main" id="{9E67EA14-5EB6-4C00-90C5-8A64F573F10F}"/>
              </a:ext>
            </a:extLst>
          </p:cNvPr>
          <p:cNvPicPr>
            <a:picLocks noChangeAspect="1"/>
          </p:cNvPicPr>
          <p:nvPr/>
        </p:nvPicPr>
        <p:blipFill>
          <a:blip r:embed="rId4"/>
          <a:stretch>
            <a:fillRect/>
          </a:stretch>
        </p:blipFill>
        <p:spPr>
          <a:xfrm>
            <a:off x="3448550" y="1488540"/>
            <a:ext cx="2824475" cy="2571881"/>
          </a:xfrm>
          <a:prstGeom prst="rect">
            <a:avLst/>
          </a:prstGeom>
        </p:spPr>
      </p:pic>
      <p:pic>
        <p:nvPicPr>
          <p:cNvPr id="9" name="Picture 8">
            <a:extLst>
              <a:ext uri="{FF2B5EF4-FFF2-40B4-BE49-F238E27FC236}">
                <a16:creationId xmlns:a16="http://schemas.microsoft.com/office/drawing/2014/main" id="{2CA8800F-BB1A-420A-8704-2052B5548C56}"/>
              </a:ext>
            </a:extLst>
          </p:cNvPr>
          <p:cNvPicPr>
            <a:picLocks noChangeAspect="1"/>
          </p:cNvPicPr>
          <p:nvPr/>
        </p:nvPicPr>
        <p:blipFill>
          <a:blip r:embed="rId5"/>
          <a:stretch>
            <a:fillRect/>
          </a:stretch>
        </p:blipFill>
        <p:spPr>
          <a:xfrm>
            <a:off x="6541704" y="1488539"/>
            <a:ext cx="2602296" cy="2969933"/>
          </a:xfrm>
          <a:prstGeom prst="rect">
            <a:avLst/>
          </a:prstGeom>
        </p:spPr>
      </p:pic>
      <p:pic>
        <p:nvPicPr>
          <p:cNvPr id="11" name="Picture 10">
            <a:extLst>
              <a:ext uri="{FF2B5EF4-FFF2-40B4-BE49-F238E27FC236}">
                <a16:creationId xmlns:a16="http://schemas.microsoft.com/office/drawing/2014/main" id="{D54E4556-E673-4A12-8147-7439A79B94EE}"/>
              </a:ext>
            </a:extLst>
          </p:cNvPr>
          <p:cNvPicPr>
            <a:picLocks noChangeAspect="1"/>
          </p:cNvPicPr>
          <p:nvPr/>
        </p:nvPicPr>
        <p:blipFill>
          <a:blip r:embed="rId6"/>
          <a:stretch>
            <a:fillRect/>
          </a:stretch>
        </p:blipFill>
        <p:spPr>
          <a:xfrm>
            <a:off x="3448550" y="4060421"/>
            <a:ext cx="2824475" cy="2797579"/>
          </a:xfrm>
          <a:prstGeom prst="rect">
            <a:avLst/>
          </a:prstGeom>
        </p:spPr>
      </p:pic>
    </p:spTree>
    <p:extLst>
      <p:ext uri="{BB962C8B-B14F-4D97-AF65-F5344CB8AC3E}">
        <p14:creationId xmlns:p14="http://schemas.microsoft.com/office/powerpoint/2010/main" val="2324228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914400"/>
          </a:xfrm>
          <a:prstGeom prst="rect">
            <a:avLst/>
          </a:prstGeom>
          <a:solidFill>
            <a:srgbClr val="2F71A2"/>
          </a:solidFill>
          <a:ln w="25400" cap="flat" cmpd="sng" algn="ctr">
            <a:noFill/>
            <a:prstDash val="solid"/>
          </a:ln>
          <a:effectLst/>
        </p:spPr>
        <p:txBody>
          <a:bodyPr anchor="ctr"/>
          <a:lstStyle/>
          <a:p>
            <a:pPr algn="ctr">
              <a:defRPr/>
            </a:pPr>
            <a:r>
              <a:rPr lang="en-US" sz="3200" kern="0" dirty="0">
                <a:solidFill>
                  <a:sysClr val="window" lastClr="FFFFFF"/>
                </a:solidFill>
                <a:latin typeface="Times New Roman" panose="02020603050405020304" pitchFamily="18" charset="0"/>
                <a:cs typeface="Times New Roman" panose="02020603050405020304" pitchFamily="18" charset="0"/>
              </a:rPr>
              <a:t>Disadvantages</a:t>
            </a:r>
          </a:p>
        </p:txBody>
      </p:sp>
      <p:sp>
        <p:nvSpPr>
          <p:cNvPr id="2" name="Slide Number Placeholder 1"/>
          <p:cNvSpPr>
            <a:spLocks noGrp="1"/>
          </p:cNvSpPr>
          <p:nvPr>
            <p:ph type="sldNum" sz="quarter" idx="12"/>
          </p:nvPr>
        </p:nvSpPr>
        <p:spPr/>
        <p:txBody>
          <a:bodyPr/>
          <a:lstStyle/>
          <a:p>
            <a:pPr>
              <a:defRPr/>
            </a:pPr>
            <a:fld id="{19FA1906-51BE-4B49-A728-D60CC9E44BA8}" type="slidenum">
              <a:rPr lang="en-US" smtClean="0"/>
              <a:pPr>
                <a:defRPr/>
              </a:pPr>
              <a:t>9</a:t>
            </a:fld>
            <a:endParaRPr lang="en-US" dirty="0"/>
          </a:p>
        </p:txBody>
      </p:sp>
      <p:pic>
        <p:nvPicPr>
          <p:cNvPr id="154629" name="Picture 5" descr="iarelogo.JPG"/>
          <p:cNvPicPr>
            <a:picLocks noChangeAspect="1"/>
          </p:cNvPicPr>
          <p:nvPr/>
        </p:nvPicPr>
        <p:blipFill>
          <a:blip r:embed="rId2"/>
          <a:srcRect/>
          <a:stretch>
            <a:fillRect/>
          </a:stretch>
        </p:blipFill>
        <p:spPr bwMode="auto">
          <a:xfrm>
            <a:off x="8305800" y="2"/>
            <a:ext cx="838200" cy="898525"/>
          </a:xfrm>
          <a:prstGeom prst="rect">
            <a:avLst/>
          </a:prstGeom>
          <a:noFill/>
          <a:ln w="9525">
            <a:noFill/>
            <a:miter lim="800000"/>
            <a:headEnd/>
            <a:tailEnd/>
          </a:ln>
        </p:spPr>
      </p:pic>
      <p:pic>
        <p:nvPicPr>
          <p:cNvPr id="4" name="Picture 3">
            <a:extLst>
              <a:ext uri="{FF2B5EF4-FFF2-40B4-BE49-F238E27FC236}">
                <a16:creationId xmlns:a16="http://schemas.microsoft.com/office/drawing/2014/main" id="{400A62E5-3ECD-4453-B2DB-A7F6B717F9DC}"/>
              </a:ext>
            </a:extLst>
          </p:cNvPr>
          <p:cNvPicPr>
            <a:picLocks noChangeAspect="1"/>
          </p:cNvPicPr>
          <p:nvPr/>
        </p:nvPicPr>
        <p:blipFill>
          <a:blip r:embed="rId3"/>
          <a:stretch>
            <a:fillRect/>
          </a:stretch>
        </p:blipFill>
        <p:spPr>
          <a:xfrm>
            <a:off x="449173" y="1163157"/>
            <a:ext cx="2919440" cy="2722179"/>
          </a:xfrm>
          <a:prstGeom prst="rect">
            <a:avLst/>
          </a:prstGeom>
        </p:spPr>
      </p:pic>
      <p:pic>
        <p:nvPicPr>
          <p:cNvPr id="7" name="Picture 6">
            <a:extLst>
              <a:ext uri="{FF2B5EF4-FFF2-40B4-BE49-F238E27FC236}">
                <a16:creationId xmlns:a16="http://schemas.microsoft.com/office/drawing/2014/main" id="{A46EFE18-B5F2-4A5B-8E72-6E29B41E0FFA}"/>
              </a:ext>
            </a:extLst>
          </p:cNvPr>
          <p:cNvPicPr>
            <a:picLocks noChangeAspect="1"/>
          </p:cNvPicPr>
          <p:nvPr/>
        </p:nvPicPr>
        <p:blipFill>
          <a:blip r:embed="rId4"/>
          <a:stretch>
            <a:fillRect/>
          </a:stretch>
        </p:blipFill>
        <p:spPr>
          <a:xfrm>
            <a:off x="4572000" y="4134095"/>
            <a:ext cx="2463927" cy="2723905"/>
          </a:xfrm>
          <a:prstGeom prst="rect">
            <a:avLst/>
          </a:prstGeom>
        </p:spPr>
      </p:pic>
      <p:pic>
        <p:nvPicPr>
          <p:cNvPr id="9" name="Picture 8">
            <a:extLst>
              <a:ext uri="{FF2B5EF4-FFF2-40B4-BE49-F238E27FC236}">
                <a16:creationId xmlns:a16="http://schemas.microsoft.com/office/drawing/2014/main" id="{467E8E8C-37FF-4485-88B9-B0D5FB884BE2}"/>
              </a:ext>
            </a:extLst>
          </p:cNvPr>
          <p:cNvPicPr>
            <a:picLocks noChangeAspect="1"/>
          </p:cNvPicPr>
          <p:nvPr/>
        </p:nvPicPr>
        <p:blipFill>
          <a:blip r:embed="rId5"/>
          <a:stretch>
            <a:fillRect/>
          </a:stretch>
        </p:blipFill>
        <p:spPr>
          <a:xfrm>
            <a:off x="5735991" y="1163158"/>
            <a:ext cx="3034943" cy="2722179"/>
          </a:xfrm>
          <a:prstGeom prst="rect">
            <a:avLst/>
          </a:prstGeom>
        </p:spPr>
      </p:pic>
      <p:pic>
        <p:nvPicPr>
          <p:cNvPr id="11" name="Picture 10">
            <a:extLst>
              <a:ext uri="{FF2B5EF4-FFF2-40B4-BE49-F238E27FC236}">
                <a16:creationId xmlns:a16="http://schemas.microsoft.com/office/drawing/2014/main" id="{197DCCC3-C8B1-4617-B472-DA4839B205D1}"/>
              </a:ext>
            </a:extLst>
          </p:cNvPr>
          <p:cNvPicPr>
            <a:picLocks noChangeAspect="1"/>
          </p:cNvPicPr>
          <p:nvPr/>
        </p:nvPicPr>
        <p:blipFill>
          <a:blip r:embed="rId6"/>
          <a:stretch>
            <a:fillRect/>
          </a:stretch>
        </p:blipFill>
        <p:spPr>
          <a:xfrm>
            <a:off x="2165226" y="4134095"/>
            <a:ext cx="2406774" cy="2723905"/>
          </a:xfrm>
          <a:prstGeom prst="rect">
            <a:avLst/>
          </a:prstGeom>
        </p:spPr>
      </p:pic>
    </p:spTree>
    <p:extLst>
      <p:ext uri="{BB962C8B-B14F-4D97-AF65-F5344CB8AC3E}">
        <p14:creationId xmlns:p14="http://schemas.microsoft.com/office/powerpoint/2010/main" val="36631762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1136</Words>
  <Application>Microsoft Office PowerPoint</Application>
  <PresentationFormat>On-screen Show (4:3)</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Berlin Sans FB</vt:lpstr>
      <vt:lpstr>Calibri</vt:lpstr>
      <vt:lpstr>Calibri Light</vt:lpstr>
      <vt:lpstr>Times New Roman</vt:lpstr>
      <vt:lpstr>Office Theme</vt:lpstr>
      <vt:lpstr>PowerPoint Presentation</vt:lpstr>
      <vt:lpstr>How antivirus software is written?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likhita kukkadapu</dc:creator>
  <cp:lastModifiedBy>likhita kukkadapu</cp:lastModifiedBy>
  <cp:revision>10</cp:revision>
  <dcterms:created xsi:type="dcterms:W3CDTF">2021-12-21T09:18:53Z</dcterms:created>
  <dcterms:modified xsi:type="dcterms:W3CDTF">2021-12-22T05:06:27Z</dcterms:modified>
</cp:coreProperties>
</file>