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F918-60B2-4947-8786-52CD36360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8B13C-AC75-4391-9914-C7853A0B0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D02A-ECBA-4AC1-B92F-4EAE1CD0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098-81A5-4558-97AB-2A4D1CA996E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D558-96D8-4D09-AD94-84E0813C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8909C-45EA-46A9-8E44-9AE13651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704B-4159-4383-A944-029D2664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822D-10E2-446C-B9BD-16E9C7CF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17E7D-2355-4D0E-8B22-CAFE02A59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B638-F584-4A07-8D14-849CB90D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098-81A5-4558-97AB-2A4D1CA996E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05BD-C5CA-48B4-83EA-0C76778C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15C2-6DA3-48CF-87B8-1832DCF1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704B-4159-4383-A944-029D2664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8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94F50-618A-4808-90AA-DF1390FBE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AF2F0-A399-4862-86DE-0D30AB287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53F98-1ECE-4D80-947F-E9F50AD5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098-81A5-4558-97AB-2A4D1CA996E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3DD4-587E-47A6-B169-CD9F00B6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1CA97-CD4C-4BB6-AC82-6DCB041B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704B-4159-4383-A944-029D2664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0F2A-EFE5-4945-B4D3-67A35330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E6AE-1941-46D1-AB95-F8638EFF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B643-A3F8-4EBD-932D-79D5B026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098-81A5-4558-97AB-2A4D1CA996E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A278D-F7CC-4D5F-B329-98141A49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11C63-E03F-4F51-BCB7-2DC0B8FB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704B-4159-4383-A944-029D2664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0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E2E5-9A3E-452D-A477-DC7E12AC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B2831-0ADC-463D-8AC9-4197F9E6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B3C6-08EF-4FF7-A585-4FA2F810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098-81A5-4558-97AB-2A4D1CA996E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C347C-2524-41AB-AB98-F780462B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0203-F0EC-4351-80D6-52641AC7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704B-4159-4383-A944-029D2664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B2EE-7055-4166-BDF2-DE5FFAEB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266C-E082-4F6A-93A1-FBE1AFABE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420EB-F38F-483B-8F2F-2D4BE91D3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65FE3-1CE4-4C54-BA4D-6055C84D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098-81A5-4558-97AB-2A4D1CA996E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84319-1ABB-4914-8B87-02330D43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070A5-C9EE-4ABA-8A54-AE6CBC28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704B-4159-4383-A944-029D2664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6262-735B-45C9-AC30-AA104EAC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9CC14-A152-4D0C-A624-C571F27E8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91878-F663-49EC-8225-B10A90203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E16BE-4183-4881-AF9C-4573A5A58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10A96-2E0F-4321-89D0-EE89CB509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DF668-ADED-4288-929B-A3669094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098-81A5-4558-97AB-2A4D1CA996E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A5D50-1035-4383-98DC-70DB5F80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641E5-6A11-4988-8047-B92DDC15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704B-4159-4383-A944-029D2664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6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546F-A9C8-40F7-81BC-FD08CE52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E09FB-0A11-4A4A-9AEC-F519A8D2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098-81A5-4558-97AB-2A4D1CA996E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EB782-C9B2-401E-B6CC-5AF6B158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921D9-4F01-4587-9B7D-1C364442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704B-4159-4383-A944-029D2664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4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B2CF7-9C9D-4A5A-867C-0EC61A70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098-81A5-4558-97AB-2A4D1CA996E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232BF-50FA-47A5-9D2B-2E4416FD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6CC6D-A62F-41D0-B9AB-C5D2E848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704B-4159-4383-A944-029D2664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178-1E91-457C-822C-7FD5A06D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29F8-978D-44B0-BE5D-953DEEC3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25617-B9C4-4299-A795-6FBC754A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D8CE6-4430-459E-B7A8-FD5069EC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098-81A5-4558-97AB-2A4D1CA996E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2A80F-C0F2-4D82-850C-AAC50F6D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4A13D-C59A-419E-9E3D-DC3B4557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704B-4159-4383-A944-029D2664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2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58E0-C44F-4658-9F5F-8305CB2D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9AF45-683D-4F2C-BA6D-F72CE8227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039B2-AEE1-416F-B948-8A245EB9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63107-C042-40D4-A6A1-B0D1D02D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5098-81A5-4558-97AB-2A4D1CA996E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92CF7-BFAB-441C-B1AB-09B48158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35223-3CF8-4B34-A76B-555BDD30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704B-4159-4383-A944-029D2664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3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06963-5779-400C-8AB0-8919E7D6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6D408-FB7B-475A-B68C-D0B16648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829D-6871-447D-8496-D2F83D34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F5098-81A5-4558-97AB-2A4D1CA996ED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E123-30CD-4355-87D5-945FB7214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E109D-CD84-4FD0-A296-1FD67A976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704B-4159-4383-A944-029D26643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78F1-1BFB-4150-A039-6A5EF4E36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C1F09-7B34-4D5C-A8EE-9A183EB6C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0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EEEA-A362-48F0-B33C-76009D69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e-DE" dirty="0"/>
              <a:t>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FF59-9BDD-40C5-9314-DB68F5B3E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532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E2E </a:t>
            </a:r>
            <a:r>
              <a:rPr lang="en-US" b="1" u="sng" dirty="0"/>
              <a:t>Self-adaptive</a:t>
            </a:r>
            <a:r>
              <a:rPr lang="en-US" b="1" dirty="0"/>
              <a:t> Service Function Chain Orchestration in an SDN-based Mobile Edge</a:t>
            </a:r>
          </a:p>
          <a:p>
            <a:r>
              <a:rPr lang="en-US" dirty="0"/>
              <a:t>Service Function Chain Orchestration With Self-healing in an SDN-based Datacenter </a:t>
            </a:r>
          </a:p>
          <a:p>
            <a:r>
              <a:rPr lang="en-US" dirty="0"/>
              <a:t>Keywords</a:t>
            </a:r>
          </a:p>
          <a:p>
            <a:pPr lvl="1"/>
            <a:r>
              <a:rPr lang="en-US" dirty="0"/>
              <a:t>self-adaptive/dynamic/E2E service chaining </a:t>
            </a:r>
          </a:p>
          <a:p>
            <a:r>
              <a:rPr lang="en-US" b="1" dirty="0">
                <a:solidFill>
                  <a:srgbClr val="FF0000"/>
                </a:solidFill>
              </a:rPr>
              <a:t>Similar</a:t>
            </a:r>
            <a:r>
              <a:rPr lang="en-US" dirty="0"/>
              <a:t> Works </a:t>
            </a:r>
          </a:p>
          <a:p>
            <a:pPr lvl="1"/>
            <a:r>
              <a:rPr lang="en-US" dirty="0"/>
              <a:t>Field Trial of Multi-Layer Slicing Over Disaggregated Optical Networks Enabling End-to-End Crowdsourced Video Streaming</a:t>
            </a:r>
          </a:p>
          <a:p>
            <a:pPr lvl="1"/>
            <a:r>
              <a:rPr lang="en-US" dirty="0"/>
              <a:t>A Latency-Aware Real-Time Video Surveillance Demonstration: Network Slicing for Improving Public Safety</a:t>
            </a:r>
          </a:p>
          <a:p>
            <a:pPr lvl="1"/>
            <a:r>
              <a:rPr lang="en-US" dirty="0"/>
              <a:t>End-to-end network slicing for 5G mobile networks</a:t>
            </a:r>
          </a:p>
          <a:p>
            <a:pPr lvl="1"/>
            <a:r>
              <a:rPr lang="en-US" dirty="0"/>
              <a:t>An end-to-end performance analysis for service chaining in a virtualized network</a:t>
            </a:r>
          </a:p>
          <a:p>
            <a:pPr lvl="1"/>
            <a:r>
              <a:rPr lang="en-US" dirty="0"/>
              <a:t>Demonstration of latency-aware and self-adaptive service chaining in 5G/SDN/NFV infrastructures</a:t>
            </a:r>
          </a:p>
          <a:p>
            <a:pPr lvl="1"/>
            <a:r>
              <a:rPr lang="en-US" dirty="0"/>
              <a:t>SDN controller for context-aware data delivery in dynamic service chaining</a:t>
            </a: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9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ADE4-F112-4AF4-8D02-FB9F6CED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89377-B302-4990-AB47-A8DF43CB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04" y="1554957"/>
            <a:ext cx="4947285" cy="2800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B64DB1-69C0-469A-B613-6DE5FB806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04" y="4466431"/>
            <a:ext cx="4735046" cy="2121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D1D07-EB8B-425A-9918-0591042D2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485" y="1443038"/>
            <a:ext cx="6163412" cy="2776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4218C6-9D7A-4BD6-B121-CD14614AB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052" y="4262862"/>
            <a:ext cx="4248150" cy="252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922F-8235-4C5D-89C2-337BD6E2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</a:t>
            </a:r>
            <a:r>
              <a:rPr lang="de-DE" dirty="0"/>
              <a:t> Works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F4114-53DC-4536-A352-61EA32083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7" r="8508"/>
          <a:stretch/>
        </p:blipFill>
        <p:spPr>
          <a:xfrm>
            <a:off x="7767780" y="2557507"/>
            <a:ext cx="4350327" cy="2063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F36EF-7ED6-46B6-B9C7-9029764DB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825625"/>
            <a:ext cx="6228518" cy="2063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D8A87D-3E3E-47F8-A9FC-030CE49A4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87" y="4024312"/>
            <a:ext cx="7119761" cy="27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2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922F-8235-4C5D-89C2-337BD6E2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Figure/ </a:t>
            </a:r>
            <a:r>
              <a:rPr lang="en-US" dirty="0"/>
              <a:t>Results</a:t>
            </a:r>
            <a:r>
              <a:rPr lang="de-DE" dirty="0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C6B6-2750-4B92-8CEB-938BD4EB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Overall Proposed Architecture </a:t>
            </a:r>
          </a:p>
          <a:p>
            <a:r>
              <a:rPr lang="en-US" dirty="0"/>
              <a:t>Workflow Diagram </a:t>
            </a:r>
          </a:p>
          <a:p>
            <a:r>
              <a:rPr lang="en-US" dirty="0"/>
              <a:t>Optimization </a:t>
            </a:r>
          </a:p>
          <a:p>
            <a:pPr lvl="1"/>
            <a:r>
              <a:rPr lang="en-US" dirty="0"/>
              <a:t>Reference: Formula + pseudocode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Average service chaining deployment time</a:t>
            </a:r>
          </a:p>
          <a:p>
            <a:pPr lvl="2"/>
            <a:r>
              <a:rPr lang="en-US" dirty="0"/>
              <a:t>Solver time</a:t>
            </a:r>
          </a:p>
          <a:p>
            <a:pPr lvl="2"/>
            <a:r>
              <a:rPr lang="en-US" dirty="0"/>
              <a:t>Function deployment </a:t>
            </a:r>
          </a:p>
          <a:p>
            <a:pPr lvl="2"/>
            <a:r>
              <a:rPr lang="en-US" dirty="0"/>
              <a:t>Placement </a:t>
            </a:r>
          </a:p>
          <a:p>
            <a:pPr lvl="2"/>
            <a:r>
              <a:rPr lang="en-US" dirty="0"/>
              <a:t>E2E Connection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1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0C14-C111-4534-9531-8E265E22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4CAC-C5B9-48F5-90E5-43EE1E6C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Netsys</a:t>
            </a:r>
            <a:r>
              <a:rPr lang="en-US" b="0" i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March </a:t>
            </a:r>
            <a:r>
              <a:rPr lang="en-US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5th,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9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Publication</vt:lpstr>
      <vt:lpstr>Title</vt:lpstr>
      <vt:lpstr>Similar work</vt:lpstr>
      <vt:lpstr>Similar Works</vt:lpstr>
      <vt:lpstr>Main Figure/ Results  </vt:lpstr>
      <vt:lpstr>Conferences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Function Chain Orchestration With Self-healing in an SDN-based Mobile Edge</dc:title>
  <dc:creator>mhaj</dc:creator>
  <cp:lastModifiedBy>mhaj</cp:lastModifiedBy>
  <cp:revision>14</cp:revision>
  <dcterms:created xsi:type="dcterms:W3CDTF">2022-02-10T09:08:59Z</dcterms:created>
  <dcterms:modified xsi:type="dcterms:W3CDTF">2022-02-10T15:17:24Z</dcterms:modified>
</cp:coreProperties>
</file>