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9" r:id="rId1"/>
    <p:sldMasterId id="2147483699" r:id="rId2"/>
  </p:sldMasterIdLst>
  <p:notesMasterIdLst>
    <p:notesMasterId r:id="rId20"/>
  </p:notesMasterIdLst>
  <p:handoutMasterIdLst>
    <p:handoutMasterId r:id="rId21"/>
  </p:handoutMasterIdLst>
  <p:sldIdLst>
    <p:sldId id="309" r:id="rId3"/>
    <p:sldId id="338" r:id="rId4"/>
    <p:sldId id="337" r:id="rId5"/>
    <p:sldId id="339" r:id="rId6"/>
    <p:sldId id="340" r:id="rId7"/>
    <p:sldId id="341" r:id="rId8"/>
    <p:sldId id="342" r:id="rId9"/>
    <p:sldId id="343" r:id="rId10"/>
    <p:sldId id="351" r:id="rId11"/>
    <p:sldId id="352" r:id="rId12"/>
    <p:sldId id="353" r:id="rId13"/>
    <p:sldId id="344" r:id="rId14"/>
    <p:sldId id="345" r:id="rId15"/>
    <p:sldId id="346" r:id="rId16"/>
    <p:sldId id="347" r:id="rId17"/>
    <p:sldId id="350" r:id="rId18"/>
    <p:sldId id="335" r:id="rId19"/>
  </p:sldIdLst>
  <p:sldSz cx="12192000" cy="6858000"/>
  <p:notesSz cx="9928225" cy="6797675"/>
  <p:embeddedFontLst>
    <p:embeddedFont>
      <p:font typeface="Calibri"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42" userDrawn="1">
          <p15:clr>
            <a:srgbClr val="A4A3A4"/>
          </p15:clr>
        </p15:guide>
        <p15:guide id="2" pos="312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ya" initials="k" lastIdx="1" clrIdx="0">
    <p:extLst>
      <p:ext uri="{19B8F6BF-5375-455C-9EA6-DF929625EA0E}">
        <p15:presenceInfo xmlns:p15="http://schemas.microsoft.com/office/powerpoint/2012/main" userId="kav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32D"/>
    <a:srgbClr val="0075BF"/>
    <a:srgbClr val="DF5F07"/>
    <a:srgbClr val="9D0736"/>
    <a:srgbClr val="6A8A26"/>
    <a:srgbClr val="123375"/>
    <a:srgbClr val="70706F"/>
    <a:srgbClr val="A10B70"/>
    <a:srgbClr val="707070"/>
    <a:srgbClr val="005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249" autoAdjust="0"/>
  </p:normalViewPr>
  <p:slideViewPr>
    <p:cSldViewPr snapToGrid="0">
      <p:cViewPr>
        <p:scale>
          <a:sx n="100" d="100"/>
          <a:sy n="100" d="100"/>
        </p:scale>
        <p:origin x="876" y="24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3" d="100"/>
          <a:sy n="73" d="100"/>
        </p:scale>
        <p:origin x="-2430" y="-96"/>
      </p:cViewPr>
      <p:guideLst>
        <p:guide orient="horz" pos="2142"/>
        <p:guide pos="31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handoutMaster" Target="handoutMasters/handoutMaster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3314" cy="34026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5622594" y="0"/>
            <a:ext cx="4303314" cy="340265"/>
          </a:xfrm>
          <a:prstGeom prst="rect">
            <a:avLst/>
          </a:prstGeom>
        </p:spPr>
        <p:txBody>
          <a:bodyPr vert="horz" lIns="91440" tIns="45720" rIns="91440" bIns="45720" rtlCol="0"/>
          <a:lstStyle>
            <a:lvl1pPr algn="r">
              <a:defRPr sz="1200"/>
            </a:lvl1pPr>
          </a:lstStyle>
          <a:p>
            <a:fld id="{283A9E21-4981-413F-9BAB-A1BE42E0A624}" type="datetimeFigureOut">
              <a:rPr lang="de-DE" smtClean="0"/>
              <a:t>21.05.2021</a:t>
            </a:fld>
            <a:endParaRPr lang="de-DE"/>
          </a:p>
        </p:txBody>
      </p:sp>
      <p:sp>
        <p:nvSpPr>
          <p:cNvPr id="4" name="Fußzeilenplatzhalter 3"/>
          <p:cNvSpPr>
            <a:spLocks noGrp="1"/>
          </p:cNvSpPr>
          <p:nvPr>
            <p:ph type="ftr" sz="quarter" idx="2"/>
          </p:nvPr>
        </p:nvSpPr>
        <p:spPr>
          <a:xfrm>
            <a:off x="0" y="6457410"/>
            <a:ext cx="4303314" cy="34026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5622594" y="6457410"/>
            <a:ext cx="4303314" cy="340265"/>
          </a:xfrm>
          <a:prstGeom prst="rect">
            <a:avLst/>
          </a:prstGeom>
        </p:spPr>
        <p:txBody>
          <a:bodyPr vert="horz" lIns="91440" tIns="45720" rIns="91440" bIns="45720" rtlCol="0" anchor="b"/>
          <a:lstStyle>
            <a:lvl1pPr algn="r">
              <a:defRPr sz="1200"/>
            </a:lvl1pPr>
          </a:lstStyle>
          <a:p>
            <a:fld id="{B01872BD-D2C1-4FAA-A740-0001980793A7}" type="slidenum">
              <a:rPr lang="de-DE" smtClean="0"/>
              <a:t>‹#›</a:t>
            </a:fld>
            <a:endParaRPr lang="de-DE"/>
          </a:p>
        </p:txBody>
      </p:sp>
    </p:spTree>
    <p:extLst>
      <p:ext uri="{BB962C8B-B14F-4D97-AF65-F5344CB8AC3E}">
        <p14:creationId xmlns:p14="http://schemas.microsoft.com/office/powerpoint/2010/main" val="6477617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l">
              <a:defRPr sz="1200">
                <a:latin typeface="Arial" charset="0"/>
                <a:cs typeface="+mn-cs"/>
              </a:defRPr>
            </a:lvl1pPr>
          </a:lstStyle>
          <a:p>
            <a:pPr>
              <a:defRPr/>
            </a:pPr>
            <a:endParaRPr lang="de-DE"/>
          </a:p>
        </p:txBody>
      </p:sp>
      <p:sp>
        <p:nvSpPr>
          <p:cNvPr id="88067" name="Rectangle 3"/>
          <p:cNvSpPr>
            <a:spLocks noGrp="1" noChangeArrowheads="1"/>
          </p:cNvSpPr>
          <p:nvPr>
            <p:ph type="dt" idx="1"/>
          </p:nvPr>
        </p:nvSpPr>
        <p:spPr bwMode="auto">
          <a:xfrm>
            <a:off x="5622594"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r">
              <a:defRPr sz="1200">
                <a:latin typeface="Arial" charset="0"/>
                <a:cs typeface="+mn-cs"/>
              </a:defRPr>
            </a:lvl1pPr>
          </a:lstStyle>
          <a:p>
            <a:pPr>
              <a:defRPr/>
            </a:pPr>
            <a:endParaRPr lang="de-DE"/>
          </a:p>
        </p:txBody>
      </p:sp>
      <p:sp>
        <p:nvSpPr>
          <p:cNvPr id="27652" name="Rectangle 4"/>
          <p:cNvSpPr>
            <a:spLocks noGrp="1" noRot="1" noChangeAspect="1" noChangeArrowheads="1" noTextEdit="1"/>
          </p:cNvSpPr>
          <p:nvPr>
            <p:ph type="sldImg" idx="2"/>
          </p:nvPr>
        </p:nvSpPr>
        <p:spPr bwMode="auto">
          <a:xfrm>
            <a:off x="2698750" y="509588"/>
            <a:ext cx="4530725" cy="254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92360" y="3228190"/>
            <a:ext cx="7943508" cy="305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8070" name="Rectangle 6"/>
          <p:cNvSpPr>
            <a:spLocks noGrp="1" noChangeArrowheads="1"/>
          </p:cNvSpPr>
          <p:nvPr>
            <p:ph type="ftr" sz="quarter" idx="4"/>
          </p:nvPr>
        </p:nvSpPr>
        <p:spPr bwMode="auto">
          <a:xfrm>
            <a:off x="0"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l">
              <a:defRPr sz="1200">
                <a:latin typeface="Arial" charset="0"/>
                <a:cs typeface="+mn-cs"/>
              </a:defRPr>
            </a:lvl1pPr>
          </a:lstStyle>
          <a:p>
            <a:pPr>
              <a:defRPr/>
            </a:pPr>
            <a:endParaRPr lang="de-DE"/>
          </a:p>
        </p:txBody>
      </p:sp>
      <p:sp>
        <p:nvSpPr>
          <p:cNvPr id="88071" name="Rectangle 7"/>
          <p:cNvSpPr>
            <a:spLocks noGrp="1" noChangeArrowheads="1"/>
          </p:cNvSpPr>
          <p:nvPr>
            <p:ph type="sldNum" sz="quarter" idx="5"/>
          </p:nvPr>
        </p:nvSpPr>
        <p:spPr bwMode="auto">
          <a:xfrm>
            <a:off x="5622594"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r">
              <a:defRPr sz="1200"/>
            </a:lvl1pPr>
          </a:lstStyle>
          <a:p>
            <a:fld id="{5EB2B633-7BEC-49A7-B3BF-92E0C7E450E6}" type="slidenum">
              <a:rPr lang="de-DE" altLang="de-DE"/>
              <a:pPr/>
              <a:t>‹#›</a:t>
            </a:fld>
            <a:endParaRPr lang="de-DE" altLang="de-DE"/>
          </a:p>
        </p:txBody>
      </p:sp>
    </p:spTree>
    <p:extLst>
      <p:ext uri="{BB962C8B-B14F-4D97-AF65-F5344CB8AC3E}">
        <p14:creationId xmlns:p14="http://schemas.microsoft.com/office/powerpoint/2010/main" val="21169686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B2B633-7BEC-49A7-B3BF-92E0C7E450E6}" type="slidenum">
              <a:rPr lang="de-DE" altLang="de-DE" smtClean="0"/>
              <a:pPr/>
              <a:t>1</a:t>
            </a:fld>
            <a:endParaRPr lang="de-DE" altLang="de-DE"/>
          </a:p>
        </p:txBody>
      </p:sp>
    </p:spTree>
    <p:extLst>
      <p:ext uri="{BB962C8B-B14F-4D97-AF65-F5344CB8AC3E}">
        <p14:creationId xmlns:p14="http://schemas.microsoft.com/office/powerpoint/2010/main" val="2509834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egmar">
    <p:spTree>
      <p:nvGrpSpPr>
        <p:cNvPr id="1" name=""/>
        <p:cNvGrpSpPr/>
        <p:nvPr/>
      </p:nvGrpSpPr>
      <p:grpSpPr>
        <a:xfrm>
          <a:off x="0" y="0"/>
          <a:ext cx="0" cy="0"/>
          <a:chOff x="0" y="0"/>
          <a:chExt cx="0" cy="0"/>
        </a:xfrm>
      </p:grpSpPr>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8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en-US"/>
              <a:t>Click to edit Master text styles</a:t>
            </a:r>
          </a:p>
        </p:txBody>
      </p:sp>
      <p:sp>
        <p:nvSpPr>
          <p:cNvPr id="14" name="Bildplatzhalter 2"/>
          <p:cNvSpPr>
            <a:spLocks noGrp="1"/>
          </p:cNvSpPr>
          <p:nvPr>
            <p:ph type="pic" sz="quarter" idx="10"/>
          </p:nvPr>
        </p:nvSpPr>
        <p:spPr>
          <a:xfrm>
            <a:off x="0" y="2420938"/>
            <a:ext cx="1219200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en-US"/>
              <a:t>Click icon to add picture</a:t>
            </a:r>
            <a:endParaRPr lang="de-DE" dirty="0"/>
          </a:p>
        </p:txBody>
      </p:sp>
    </p:spTree>
    <p:extLst>
      <p:ext uri="{BB962C8B-B14F-4D97-AF65-F5344CB8AC3E}">
        <p14:creationId xmlns:p14="http://schemas.microsoft.com/office/powerpoint/2010/main" val="466264478"/>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3" pos="1708">
          <p15:clr>
            <a:srgbClr val="9FCC3B"/>
          </p15:clr>
        </p15:guide>
        <p15:guide id="4" pos="1481">
          <p15:clr>
            <a:srgbClr val="9FCC3B"/>
          </p15:clr>
        </p15:guide>
        <p15:guide id="5" pos="1255">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ablenz">
    <p:spTree>
      <p:nvGrpSpPr>
        <p:cNvPr id="1" name=""/>
        <p:cNvGrpSpPr/>
        <p:nvPr/>
      </p:nvGrpSpPr>
      <p:grpSpPr>
        <a:xfrm>
          <a:off x="0" y="0"/>
          <a:ext cx="0" cy="0"/>
          <a:chOff x="0" y="0"/>
          <a:chExt cx="0" cy="0"/>
        </a:xfrm>
      </p:grpSpPr>
      <p:sp>
        <p:nvSpPr>
          <p:cNvPr id="9" name="Titel 3"/>
          <p:cNvSpPr>
            <a:spLocks noGrp="1"/>
          </p:cNvSpPr>
          <p:nvPr>
            <p:ph type="title"/>
          </p:nvPr>
        </p:nvSpPr>
        <p:spPr>
          <a:xfrm>
            <a:off x="1558925" y="152400"/>
            <a:ext cx="10440988" cy="468314"/>
          </a:xfrm>
          <a:prstGeom prst="rect">
            <a:avLst/>
          </a:prstGeom>
        </p:spPr>
        <p:txBody>
          <a:bodyPr lIns="0" tIns="0" rIns="0" bIns="0">
            <a:normAutofit/>
          </a:bodyPr>
          <a:lstStyle/>
          <a:p>
            <a:r>
              <a:rPr lang="de-DE" dirty="0"/>
              <a:t>Titelmasterformat durch Klicken bearbeiten</a:t>
            </a:r>
          </a:p>
        </p:txBody>
      </p:sp>
      <p:sp>
        <p:nvSpPr>
          <p:cNvPr id="10" name="Textplatzhalter 7"/>
          <p:cNvSpPr>
            <a:spLocks noGrp="1"/>
          </p:cNvSpPr>
          <p:nvPr>
            <p:ph type="body" sz="quarter" idx="13"/>
          </p:nvPr>
        </p:nvSpPr>
        <p:spPr>
          <a:xfrm>
            <a:off x="192088" y="908050"/>
            <a:ext cx="11807825" cy="468313"/>
          </a:xfrm>
          <a:prstGeom prst="rect">
            <a:avLst/>
          </a:prstGeom>
        </p:spPr>
        <p:txBody>
          <a:bodyPr lIns="0" tIns="0" rIns="0" bIns="0">
            <a:normAutofit/>
          </a:bodyPr>
          <a:lstStyle>
            <a:lvl1pPr marL="0" indent="0">
              <a:buFont typeface="Arial" panose="020B0604020202020204" pitchFamily="34" charset="0"/>
              <a:buNone/>
              <a:defRPr sz="28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18" name="Textplatzhalter 7"/>
          <p:cNvSpPr>
            <a:spLocks noGrp="1"/>
          </p:cNvSpPr>
          <p:nvPr>
            <p:ph type="body" sz="quarter" idx="15"/>
          </p:nvPr>
        </p:nvSpPr>
        <p:spPr>
          <a:xfrm>
            <a:off x="192088" y="3497580"/>
            <a:ext cx="3779837" cy="2847658"/>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1" name="Textplatzhalter 7"/>
          <p:cNvSpPr>
            <a:spLocks noGrp="1"/>
          </p:cNvSpPr>
          <p:nvPr>
            <p:ph type="body" sz="quarter" idx="16"/>
          </p:nvPr>
        </p:nvSpPr>
        <p:spPr>
          <a:xfrm>
            <a:off x="4151313" y="3497580"/>
            <a:ext cx="3852862" cy="2847658"/>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Textplatzhalter 7"/>
          <p:cNvSpPr>
            <a:spLocks noGrp="1"/>
          </p:cNvSpPr>
          <p:nvPr>
            <p:ph type="body" sz="quarter" idx="17"/>
          </p:nvPr>
        </p:nvSpPr>
        <p:spPr>
          <a:xfrm>
            <a:off x="8183563" y="3497580"/>
            <a:ext cx="3816350" cy="2847658"/>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3" name="Bildplatzhalter 2"/>
          <p:cNvSpPr>
            <a:spLocks noGrp="1"/>
          </p:cNvSpPr>
          <p:nvPr>
            <p:ph type="pic" sz="quarter" idx="10"/>
          </p:nvPr>
        </p:nvSpPr>
        <p:spPr>
          <a:xfrm>
            <a:off x="192088" y="1376363"/>
            <a:ext cx="3779837"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4" name="Bildplatzhalter 2"/>
          <p:cNvSpPr>
            <a:spLocks noGrp="1"/>
          </p:cNvSpPr>
          <p:nvPr>
            <p:ph type="pic" sz="quarter" idx="18"/>
          </p:nvPr>
        </p:nvSpPr>
        <p:spPr>
          <a:xfrm>
            <a:off x="4151784" y="1376363"/>
            <a:ext cx="385239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5" name="Bildplatzhalter 2"/>
          <p:cNvSpPr>
            <a:spLocks noGrp="1"/>
          </p:cNvSpPr>
          <p:nvPr>
            <p:ph type="pic" sz="quarter" idx="19"/>
          </p:nvPr>
        </p:nvSpPr>
        <p:spPr>
          <a:xfrm>
            <a:off x="8184232" y="1376363"/>
            <a:ext cx="381568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Tree>
    <p:extLst>
      <p:ext uri="{BB962C8B-B14F-4D97-AF65-F5344CB8AC3E}">
        <p14:creationId xmlns:p14="http://schemas.microsoft.com/office/powerpoint/2010/main" val="4266122319"/>
      </p:ext>
    </p:extLst>
  </p:cSld>
  <p:clrMapOvr>
    <a:masterClrMapping/>
  </p:clrMapOvr>
  <p:extLst>
    <p:ext uri="{DCECCB84-F9BA-43D5-87BE-67443E8EF086}">
      <p15:sldGuideLst xmlns:p15="http://schemas.microsoft.com/office/powerpoint/2012/main">
        <p15:guide id="0" pos="5042" userDrawn="1">
          <p15:clr>
            <a:srgbClr val="5ACBF0"/>
          </p15:clr>
        </p15:guide>
        <p15:guide id="1" pos="2502" userDrawn="1">
          <p15:clr>
            <a:srgbClr val="5ACBF0"/>
          </p15:clr>
        </p15:guide>
        <p15:guide id="2" pos="2615" userDrawn="1">
          <p15:clr>
            <a:srgbClr val="5ACBF0"/>
          </p15:clr>
        </p15:guide>
        <p15:guide id="3" orient="horz" pos="867" userDrawn="1">
          <p15:clr>
            <a:srgbClr val="5ACBF0"/>
          </p15:clr>
        </p15:guide>
        <p15:guide id="4" orient="horz" pos="754" userDrawn="1">
          <p15:clr>
            <a:srgbClr val="5ACBF0"/>
          </p15:clr>
        </p15:guide>
        <p15:guide id="5" pos="515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els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711450" y="266700"/>
            <a:ext cx="9180513" cy="893763"/>
          </a:xfrm>
          <a:prstGeom prst="rect">
            <a:avLst/>
          </a:prstGeom>
        </p:spPr>
        <p:txBody>
          <a:bodyPr vert="horz" lIns="0" tIns="0" rIns="0" bIns="0" rtlCol="0" anchor="t" anchorCtr="0">
            <a:normAutofit/>
          </a:bodyPr>
          <a:lstStyle>
            <a:lvl1pPr>
              <a:defRPr b="1">
                <a:solidFill>
                  <a:schemeClr val="bg1"/>
                </a:solidFill>
                <a:effectLst/>
              </a:defRPr>
            </a:lvl1pPr>
          </a:lstStyle>
          <a:p>
            <a:r>
              <a:rPr lang="en-US"/>
              <a:t>Click to edit Master title style</a:t>
            </a:r>
            <a:endParaRPr lang="de-DE" dirty="0"/>
          </a:p>
        </p:txBody>
      </p:sp>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8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en-US"/>
              <a:t>Click to edit Master text styles</a:t>
            </a:r>
          </a:p>
        </p:txBody>
      </p:sp>
      <p:sp>
        <p:nvSpPr>
          <p:cNvPr id="14" name="Bildplatzhalter 2"/>
          <p:cNvSpPr>
            <a:spLocks noGrp="1"/>
          </p:cNvSpPr>
          <p:nvPr>
            <p:ph type="pic" sz="quarter" idx="10"/>
          </p:nvPr>
        </p:nvSpPr>
        <p:spPr>
          <a:xfrm>
            <a:off x="0" y="2420938"/>
            <a:ext cx="271145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en-US"/>
              <a:t>Click icon to add picture</a:t>
            </a:r>
            <a:endParaRPr lang="de-DE" dirty="0"/>
          </a:p>
        </p:txBody>
      </p:sp>
      <p:sp>
        <p:nvSpPr>
          <p:cNvPr id="5" name="Bildplatzhalter 2"/>
          <p:cNvSpPr>
            <a:spLocks noGrp="1"/>
          </p:cNvSpPr>
          <p:nvPr>
            <p:ph type="pic" sz="quarter" idx="14"/>
          </p:nvPr>
        </p:nvSpPr>
        <p:spPr>
          <a:xfrm>
            <a:off x="2711450" y="2420938"/>
            <a:ext cx="5225098"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en-US"/>
              <a:t>Click icon to add picture</a:t>
            </a:r>
            <a:endParaRPr lang="de-DE" dirty="0"/>
          </a:p>
        </p:txBody>
      </p:sp>
      <p:sp>
        <p:nvSpPr>
          <p:cNvPr id="6" name="Bildplatzhalter 2"/>
          <p:cNvSpPr>
            <a:spLocks noGrp="1"/>
          </p:cNvSpPr>
          <p:nvPr>
            <p:ph type="pic" sz="quarter" idx="15"/>
          </p:nvPr>
        </p:nvSpPr>
        <p:spPr>
          <a:xfrm>
            <a:off x="7940040" y="2420938"/>
            <a:ext cx="425196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en-US"/>
              <a:t>Click icon to add picture</a:t>
            </a:r>
            <a:endParaRPr lang="de-DE" dirty="0"/>
          </a:p>
        </p:txBody>
      </p:sp>
      <p:sp>
        <p:nvSpPr>
          <p:cNvPr id="7" name="Textplatzhalter 7"/>
          <p:cNvSpPr>
            <a:spLocks noGrp="1"/>
          </p:cNvSpPr>
          <p:nvPr>
            <p:ph type="body" sz="quarter" idx="11"/>
          </p:nvPr>
        </p:nvSpPr>
        <p:spPr>
          <a:xfrm>
            <a:off x="2711449" y="5113020"/>
            <a:ext cx="9180513" cy="1087755"/>
          </a:xfrm>
          <a:prstGeom prst="rect">
            <a:avLst/>
          </a:prstGeom>
        </p:spPr>
        <p:txBody>
          <a:bodyPr lIns="0" tIns="0" rIns="0" bIns="0">
            <a:normAutofit/>
          </a:bodyPr>
          <a:lstStyle>
            <a:lvl1pPr marL="0" indent="0">
              <a:buNone/>
              <a:defRPr sz="24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en-US"/>
              <a:t>Click to edit Master text styles</a:t>
            </a:r>
          </a:p>
        </p:txBody>
      </p:sp>
      <p:sp>
        <p:nvSpPr>
          <p:cNvPr id="9" name="Bildplatzhalter 4"/>
          <p:cNvSpPr>
            <a:spLocks noGrp="1"/>
          </p:cNvSpPr>
          <p:nvPr>
            <p:ph type="pic" sz="quarter" idx="16" hasCustomPrompt="1"/>
          </p:nvPr>
        </p:nvSpPr>
        <p:spPr>
          <a:xfrm>
            <a:off x="334963" y="5200968"/>
            <a:ext cx="1657350" cy="999807"/>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Tree>
    <p:extLst>
      <p:ext uri="{BB962C8B-B14F-4D97-AF65-F5344CB8AC3E}">
        <p14:creationId xmlns:p14="http://schemas.microsoft.com/office/powerpoint/2010/main" val="3447955042"/>
      </p:ext>
    </p:extLst>
  </p:cSld>
  <p:clrMapOvr>
    <a:masterClrMapping/>
  </p:clrMapOvr>
  <p:extLst>
    <p:ext uri="{DCECCB84-F9BA-43D5-87BE-67443E8EF086}">
      <p15:sldGuideLst xmlns:p15="http://schemas.microsoft.com/office/powerpoint/2012/main">
        <p15:guide id="0" orient="horz" pos="3067" userDrawn="1">
          <p15:clr>
            <a:srgbClr val="5ACBF0"/>
          </p15:clr>
        </p15:guide>
        <p15:guide id="1" orient="horz" pos="731">
          <p15:clr>
            <a:srgbClr val="9FCC3B"/>
          </p15:clr>
        </p15:guide>
        <p15:guide id="2" orient="horz" pos="210">
          <p15:clr>
            <a:srgbClr val="9FCC3B"/>
          </p15:clr>
        </p15:guide>
        <p15:guide id="3" pos="1708">
          <p15:clr>
            <a:srgbClr val="9FCC3B"/>
          </p15:clr>
        </p15:guide>
        <p15:guide id="4" pos="1481">
          <p15:clr>
            <a:srgbClr val="9FCC3B"/>
          </p15:clr>
        </p15:guide>
        <p15:guide id="5" pos="1255">
          <p15:clr>
            <a:srgbClr val="9FCC3B"/>
          </p15:clr>
        </p15:guide>
        <p15:guide id="6" pos="211">
          <p15:clr>
            <a:srgbClr val="9FCC3B"/>
          </p15:clr>
        </p15:guide>
        <p15:guide id="7" orient="horz" pos="1162">
          <p15:clr>
            <a:srgbClr val="000000"/>
          </p15:clr>
        </p15:guide>
        <p15:guide id="8" orient="horz" pos="1525">
          <p15:clr>
            <a:srgbClr val="5ACBF0"/>
          </p15:clr>
        </p15:guide>
        <p15:guide id="9" orient="horz" pos="3271"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ösa">
    <p:spTree>
      <p:nvGrpSpPr>
        <p:cNvPr id="1" name=""/>
        <p:cNvGrpSpPr/>
        <p:nvPr/>
      </p:nvGrpSpPr>
      <p:grpSpPr>
        <a:xfrm>
          <a:off x="0" y="0"/>
          <a:ext cx="0" cy="0"/>
          <a:chOff x="0" y="0"/>
          <a:chExt cx="0" cy="0"/>
        </a:xfrm>
      </p:grpSpPr>
      <p:sp>
        <p:nvSpPr>
          <p:cNvPr id="9" name="Bildplatzhalter 2"/>
          <p:cNvSpPr>
            <a:spLocks noGrp="1"/>
          </p:cNvSpPr>
          <p:nvPr>
            <p:ph type="pic" sz="quarter" idx="10"/>
          </p:nvPr>
        </p:nvSpPr>
        <p:spPr>
          <a:xfrm>
            <a:off x="2711450" y="2420938"/>
            <a:ext cx="948055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en-US"/>
              <a:t>Click icon to add picture</a:t>
            </a:r>
            <a:endParaRPr lang="de-DE" dirty="0"/>
          </a:p>
        </p:txBody>
      </p:sp>
      <p:sp>
        <p:nvSpPr>
          <p:cNvPr id="13" name="Textplatzhalter 7"/>
          <p:cNvSpPr>
            <a:spLocks noGrp="1"/>
          </p:cNvSpPr>
          <p:nvPr>
            <p:ph type="body" sz="quarter" idx="13"/>
          </p:nvPr>
        </p:nvSpPr>
        <p:spPr>
          <a:xfrm>
            <a:off x="2711449" y="1775461"/>
            <a:ext cx="9180513" cy="518160"/>
          </a:xfrm>
          <a:prstGeom prst="rect">
            <a:avLst/>
          </a:prstGeom>
        </p:spPr>
        <p:txBody>
          <a:bodyPr lIns="0" tIns="0" rIns="0" bIns="0">
            <a:normAutofit/>
          </a:bodyPr>
          <a:lstStyle>
            <a:lvl1pPr marL="0" indent="0">
              <a:buFont typeface="Arial" panose="020B0604020202020204" pitchFamily="34" charset="0"/>
              <a:buNone/>
              <a:defRPr sz="28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en-US"/>
              <a:t>Click to edit Master text styles</a:t>
            </a:r>
          </a:p>
        </p:txBody>
      </p:sp>
      <p:sp>
        <p:nvSpPr>
          <p:cNvPr id="5" name="Bildplatzhalter 4"/>
          <p:cNvSpPr>
            <a:spLocks noGrp="1"/>
          </p:cNvSpPr>
          <p:nvPr>
            <p:ph type="pic" sz="quarter" idx="11" hasCustomPrompt="1"/>
          </p:nvPr>
        </p:nvSpPr>
        <p:spPr>
          <a:xfrm>
            <a:off x="334963" y="1844675"/>
            <a:ext cx="1657350" cy="1586044"/>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6" name="Titelplatzhalter 25"/>
          <p:cNvSpPr>
            <a:spLocks noGrp="1"/>
          </p:cNvSpPr>
          <p:nvPr>
            <p:ph type="title"/>
          </p:nvPr>
        </p:nvSpPr>
        <p:spPr>
          <a:xfrm>
            <a:off x="2711450" y="266700"/>
            <a:ext cx="9180513" cy="893763"/>
          </a:xfrm>
          <a:prstGeom prst="rect">
            <a:avLst/>
          </a:prstGeom>
        </p:spPr>
        <p:txBody>
          <a:bodyPr vert="horz" lIns="0" tIns="0" rIns="0" bIns="0" rtlCol="0" anchor="t" anchorCtr="0">
            <a:normAutofit/>
          </a:bodyPr>
          <a:lstStyle>
            <a:lvl1pPr>
              <a:defRPr b="1">
                <a:solidFill>
                  <a:schemeClr val="bg1"/>
                </a:solidFill>
                <a:effectLst/>
              </a:defRPr>
            </a:lvl1pPr>
          </a:lstStyle>
          <a:p>
            <a:r>
              <a:rPr lang="en-US"/>
              <a:t>Click to edit Master title style</a:t>
            </a:r>
            <a:endParaRPr lang="de-DE" dirty="0"/>
          </a:p>
        </p:txBody>
      </p:sp>
    </p:spTree>
    <p:extLst>
      <p:ext uri="{BB962C8B-B14F-4D97-AF65-F5344CB8AC3E}">
        <p14:creationId xmlns:p14="http://schemas.microsoft.com/office/powerpoint/2010/main" val="3632815719"/>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3" pos="1708">
          <p15:clr>
            <a:srgbClr val="9FCC3B"/>
          </p15:clr>
        </p15:guide>
        <p15:guide id="4" pos="1481">
          <p15:clr>
            <a:srgbClr val="9FCC3B"/>
          </p15:clr>
        </p15:guide>
        <p15:guide id="5" pos="1255">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ß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711450" y="266700"/>
            <a:ext cx="9180513" cy="893763"/>
          </a:xfrm>
          <a:prstGeom prst="rect">
            <a:avLst/>
          </a:prstGeom>
        </p:spPr>
        <p:txBody>
          <a:bodyPr vert="horz" lIns="0" tIns="0" rIns="0" bIns="0" rtlCol="0" anchor="t" anchorCtr="0">
            <a:normAutofit/>
          </a:bodyPr>
          <a:lstStyle>
            <a:lvl1pPr>
              <a:defRPr b="1">
                <a:solidFill>
                  <a:schemeClr val="bg1"/>
                </a:solidFill>
                <a:effectLst/>
              </a:defRPr>
            </a:lvl1pPr>
          </a:lstStyle>
          <a:p>
            <a:r>
              <a:rPr lang="en-US"/>
              <a:t>Click to edit Master title style</a:t>
            </a:r>
            <a:endParaRPr lang="de-DE" dirty="0"/>
          </a:p>
        </p:txBody>
      </p:sp>
      <p:sp>
        <p:nvSpPr>
          <p:cNvPr id="13" name="Textplatzhalter 7"/>
          <p:cNvSpPr>
            <a:spLocks noGrp="1"/>
          </p:cNvSpPr>
          <p:nvPr>
            <p:ph type="body" sz="quarter" idx="13"/>
          </p:nvPr>
        </p:nvSpPr>
        <p:spPr>
          <a:xfrm>
            <a:off x="334963" y="4938395"/>
            <a:ext cx="11557000" cy="1262380"/>
          </a:xfrm>
          <a:prstGeom prst="rect">
            <a:avLst/>
          </a:prstGeom>
        </p:spPr>
        <p:txBody>
          <a:bodyPr lIns="0" tIns="0" rIns="0" bIns="0">
            <a:normAutofit/>
          </a:bodyPr>
          <a:lstStyle>
            <a:lvl1pPr marL="0" indent="0">
              <a:buFont typeface="Arial" panose="020B0604020202020204" pitchFamily="34" charset="0"/>
              <a:buNone/>
              <a:defRPr sz="28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en-US"/>
              <a:t>Click to edit Master text styles</a:t>
            </a:r>
          </a:p>
        </p:txBody>
      </p:sp>
      <p:sp>
        <p:nvSpPr>
          <p:cNvPr id="14" name="Bildplatzhalter 2"/>
          <p:cNvSpPr>
            <a:spLocks noGrp="1"/>
          </p:cNvSpPr>
          <p:nvPr>
            <p:ph type="pic" sz="quarter" idx="10"/>
          </p:nvPr>
        </p:nvSpPr>
        <p:spPr>
          <a:xfrm>
            <a:off x="3177540" y="1484313"/>
            <a:ext cx="493014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en-US"/>
              <a:t>Click icon to add picture</a:t>
            </a:r>
            <a:endParaRPr lang="de-DE" dirty="0"/>
          </a:p>
        </p:txBody>
      </p:sp>
      <p:sp>
        <p:nvSpPr>
          <p:cNvPr id="9" name="Bildplatzhalter 2"/>
          <p:cNvSpPr>
            <a:spLocks noGrp="1"/>
          </p:cNvSpPr>
          <p:nvPr>
            <p:ph type="pic" sz="quarter" idx="14"/>
          </p:nvPr>
        </p:nvSpPr>
        <p:spPr>
          <a:xfrm>
            <a:off x="0" y="1484313"/>
            <a:ext cx="316992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en-US"/>
              <a:t>Click icon to add picture</a:t>
            </a:r>
            <a:endParaRPr lang="de-DE" dirty="0"/>
          </a:p>
        </p:txBody>
      </p:sp>
      <p:sp>
        <p:nvSpPr>
          <p:cNvPr id="10" name="Bildplatzhalter 2"/>
          <p:cNvSpPr>
            <a:spLocks noGrp="1"/>
          </p:cNvSpPr>
          <p:nvPr>
            <p:ph type="pic" sz="quarter" idx="15"/>
          </p:nvPr>
        </p:nvSpPr>
        <p:spPr>
          <a:xfrm>
            <a:off x="8115300" y="1484313"/>
            <a:ext cx="407670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en-US"/>
              <a:t>Click icon to add picture</a:t>
            </a:r>
            <a:endParaRPr lang="de-DE" dirty="0"/>
          </a:p>
        </p:txBody>
      </p:sp>
    </p:spTree>
    <p:extLst>
      <p:ext uri="{BB962C8B-B14F-4D97-AF65-F5344CB8AC3E}">
        <p14:creationId xmlns:p14="http://schemas.microsoft.com/office/powerpoint/2010/main" val="3839953490"/>
      </p:ext>
    </p:extLst>
  </p:cSld>
  <p:clrMapOvr>
    <a:masterClrMapping/>
  </p:clrMapOvr>
  <p:extLst>
    <p:ext uri="{DCECCB84-F9BA-43D5-87BE-67443E8EF086}">
      <p15:sldGuideLst xmlns:p15="http://schemas.microsoft.com/office/powerpoint/2012/main">
        <p15:guide id="0" pos="3749" userDrawn="1">
          <p15:clr>
            <a:srgbClr val="5ACBF0"/>
          </p15:clr>
        </p15:guide>
        <p15:guide id="1" orient="horz" pos="731">
          <p15:clr>
            <a:srgbClr val="9FCC3B"/>
          </p15:clr>
        </p15:guide>
        <p15:guide id="2" orient="horz" pos="210">
          <p15:clr>
            <a:srgbClr val="9FCC3B"/>
          </p15:clr>
        </p15:guide>
        <p15:guide id="3" pos="1708">
          <p15:clr>
            <a:srgbClr val="9FCC3B"/>
          </p15:clr>
        </p15:guide>
        <p15:guide id="4" pos="1481">
          <p15:clr>
            <a:srgbClr val="9FCC3B"/>
          </p15:clr>
        </p15:guide>
        <p15:guide id="5" pos="1255">
          <p15:clr>
            <a:srgbClr val="9FCC3B"/>
          </p15:clr>
        </p15:guide>
        <p15:guide id="6" pos="211">
          <p15:clr>
            <a:srgbClr val="9FCC3B"/>
          </p15:clr>
        </p15:guide>
        <p15:guide id="7" orient="horz" pos="935" userDrawn="1">
          <p15:clr>
            <a:srgbClr val="000000"/>
          </p15:clr>
        </p15:guide>
        <p15:guide id="8" orient="horz" pos="1525">
          <p15:clr>
            <a:srgbClr val="5ACBF0"/>
          </p15:clr>
        </p15:guide>
        <p15:guide id="9" pos="3931"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ichenhain">
    <p:spTree>
      <p:nvGrpSpPr>
        <p:cNvPr id="1" name=""/>
        <p:cNvGrpSpPr/>
        <p:nvPr/>
      </p:nvGrpSpPr>
      <p:grpSpPr>
        <a:xfrm>
          <a:off x="0" y="0"/>
          <a:ext cx="0" cy="0"/>
          <a:chOff x="0" y="0"/>
          <a:chExt cx="0" cy="0"/>
        </a:xfrm>
      </p:grpSpPr>
      <p:sp>
        <p:nvSpPr>
          <p:cNvPr id="7" name="Textplatzhalter 7"/>
          <p:cNvSpPr>
            <a:spLocks noGrp="1"/>
          </p:cNvSpPr>
          <p:nvPr>
            <p:ph type="body" sz="quarter" idx="11"/>
          </p:nvPr>
        </p:nvSpPr>
        <p:spPr>
          <a:xfrm>
            <a:off x="192088" y="1996440"/>
            <a:ext cx="11807825" cy="4348798"/>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3"/>
          <p:cNvSpPr>
            <a:spLocks noGrp="1"/>
          </p:cNvSpPr>
          <p:nvPr>
            <p:ph type="title"/>
          </p:nvPr>
        </p:nvSpPr>
        <p:spPr>
          <a:xfrm>
            <a:off x="1558925" y="152400"/>
            <a:ext cx="10440988" cy="468314"/>
          </a:xfrm>
          <a:prstGeom prst="rect">
            <a:avLst/>
          </a:prstGeom>
        </p:spPr>
        <p:txBody>
          <a:bodyPr lIns="0" tIns="0" rIns="0" bIns="0">
            <a:normAutofit/>
          </a:bodyPr>
          <a:lstStyle/>
          <a:p>
            <a:r>
              <a:rPr lang="de-DE" dirty="0"/>
              <a:t>Titelmasterformat durch Klicken bearbeiten</a:t>
            </a:r>
          </a:p>
        </p:txBody>
      </p:sp>
      <p:sp>
        <p:nvSpPr>
          <p:cNvPr id="10" name="Textplatzhalter 7"/>
          <p:cNvSpPr>
            <a:spLocks noGrp="1"/>
          </p:cNvSpPr>
          <p:nvPr>
            <p:ph type="body" sz="quarter" idx="13"/>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8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Tree>
    <p:extLst>
      <p:ext uri="{BB962C8B-B14F-4D97-AF65-F5344CB8AC3E}">
        <p14:creationId xmlns:p14="http://schemas.microsoft.com/office/powerpoint/2010/main" val="133398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uba">
    <p:spTree>
      <p:nvGrpSpPr>
        <p:cNvPr id="1" name=""/>
        <p:cNvGrpSpPr/>
        <p:nvPr/>
      </p:nvGrpSpPr>
      <p:grpSpPr>
        <a:xfrm>
          <a:off x="0" y="0"/>
          <a:ext cx="0" cy="0"/>
          <a:chOff x="0" y="0"/>
          <a:chExt cx="0" cy="0"/>
        </a:xfrm>
      </p:grpSpPr>
      <p:sp>
        <p:nvSpPr>
          <p:cNvPr id="7" name="Textplatzhalter 7"/>
          <p:cNvSpPr>
            <a:spLocks noGrp="1"/>
          </p:cNvSpPr>
          <p:nvPr>
            <p:ph type="body" sz="quarter" idx="11"/>
          </p:nvPr>
        </p:nvSpPr>
        <p:spPr>
          <a:xfrm>
            <a:off x="6203950" y="2060574"/>
            <a:ext cx="5795963" cy="4284663"/>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itel 3"/>
          <p:cNvSpPr>
            <a:spLocks noGrp="1"/>
          </p:cNvSpPr>
          <p:nvPr>
            <p:ph type="title"/>
          </p:nvPr>
        </p:nvSpPr>
        <p:spPr>
          <a:xfrm>
            <a:off x="1558925" y="152400"/>
            <a:ext cx="10440988" cy="468314"/>
          </a:xfrm>
          <a:prstGeom prst="rect">
            <a:avLst/>
          </a:prstGeom>
        </p:spPr>
        <p:txBody>
          <a:bodyPr lIns="0" tIns="0" rIns="0" bIns="0">
            <a:normAutofit/>
          </a:bodyPr>
          <a:lstStyle/>
          <a:p>
            <a:r>
              <a:rPr lang="de-DE" dirty="0"/>
              <a:t>Titelmasterformat durch Klicken bearbeiten</a:t>
            </a:r>
          </a:p>
        </p:txBody>
      </p:sp>
      <p:sp>
        <p:nvSpPr>
          <p:cNvPr id="10" name="Textplatzhalter 7"/>
          <p:cNvSpPr>
            <a:spLocks noGrp="1"/>
          </p:cNvSpPr>
          <p:nvPr>
            <p:ph type="body" sz="quarter" idx="13"/>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8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Tree>
    <p:extLst>
      <p:ext uri="{BB962C8B-B14F-4D97-AF65-F5344CB8AC3E}">
        <p14:creationId xmlns:p14="http://schemas.microsoft.com/office/powerpoint/2010/main" val="2094367752"/>
      </p:ext>
    </p:extLst>
  </p:cSld>
  <p:clrMapOvr>
    <a:masterClrMapping/>
  </p:clrMapOvr>
  <p:extLst>
    <p:ext uri="{DCECCB84-F9BA-43D5-87BE-67443E8EF086}">
      <p15:sldGuideLst xmlns:p15="http://schemas.microsoft.com/office/powerpoint/2012/main">
        <p15:guide id="1" pos="3772" userDrawn="1">
          <p15:clr>
            <a:srgbClr val="5ACBF0"/>
          </p15:clr>
        </p15:guide>
        <p15:guide id="2" pos="3908" userDrawn="1">
          <p15:clr>
            <a:srgbClr val="5ACBF0"/>
          </p15:clr>
        </p15:guide>
        <p15:guide id="3" orient="horz" pos="1298" userDrawn="1">
          <p15:clr>
            <a:srgbClr val="5ACBF0"/>
          </p15:clr>
        </p15:guide>
        <p15:guide id="4" orient="horz" pos="116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insiedel">
    <p:spTree>
      <p:nvGrpSpPr>
        <p:cNvPr id="1" name=""/>
        <p:cNvGrpSpPr/>
        <p:nvPr/>
      </p:nvGrpSpPr>
      <p:grpSpPr>
        <a:xfrm>
          <a:off x="0" y="0"/>
          <a:ext cx="0" cy="0"/>
          <a:chOff x="0" y="0"/>
          <a:chExt cx="0" cy="0"/>
        </a:xfrm>
      </p:grpSpPr>
      <p:sp>
        <p:nvSpPr>
          <p:cNvPr id="7" name="Textplatzhalter 7"/>
          <p:cNvSpPr>
            <a:spLocks noGrp="1"/>
          </p:cNvSpPr>
          <p:nvPr>
            <p:ph type="body" sz="quarter" idx="11"/>
          </p:nvPr>
        </p:nvSpPr>
        <p:spPr>
          <a:xfrm>
            <a:off x="192088" y="4618672"/>
            <a:ext cx="5795962" cy="1726566"/>
          </a:xfrm>
          <a:prstGeom prst="rect">
            <a:avLst/>
          </a:prstGeo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
        <p:nvSpPr>
          <p:cNvPr id="9" name="Titel 3"/>
          <p:cNvSpPr>
            <a:spLocks noGrp="1"/>
          </p:cNvSpPr>
          <p:nvPr>
            <p:ph type="title"/>
          </p:nvPr>
        </p:nvSpPr>
        <p:spPr>
          <a:xfrm>
            <a:off x="1558925" y="152400"/>
            <a:ext cx="10440988" cy="468314"/>
          </a:xfrm>
          <a:prstGeom prst="rect">
            <a:avLst/>
          </a:prstGeom>
        </p:spPr>
        <p:txBody>
          <a:bodyPr lIns="0" tIns="0" rIns="0" bIns="0">
            <a:normAutofit/>
          </a:bodyPr>
          <a:lstStyle/>
          <a:p>
            <a:r>
              <a:rPr lang="de-DE" dirty="0"/>
              <a:t>Titelmasterformat durch Klicken bearbeiten</a:t>
            </a:r>
          </a:p>
        </p:txBody>
      </p:sp>
      <p:sp>
        <p:nvSpPr>
          <p:cNvPr id="10" name="Textplatzhalter 7"/>
          <p:cNvSpPr>
            <a:spLocks noGrp="1"/>
          </p:cNvSpPr>
          <p:nvPr>
            <p:ph type="body" sz="quarter" idx="13"/>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8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6" name="Textplatzhalter 7"/>
          <p:cNvSpPr>
            <a:spLocks noGrp="1"/>
          </p:cNvSpPr>
          <p:nvPr>
            <p:ph type="body" sz="quarter" idx="14"/>
          </p:nvPr>
        </p:nvSpPr>
        <p:spPr>
          <a:xfrm>
            <a:off x="6203950" y="4618672"/>
            <a:ext cx="5795962" cy="1726566"/>
          </a:xfrm>
          <a:prstGeom prst="rect">
            <a:avLst/>
          </a:prstGeo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
        <p:nvSpPr>
          <p:cNvPr id="8" name="Bildplatzhalter 2"/>
          <p:cNvSpPr>
            <a:spLocks noGrp="1"/>
          </p:cNvSpPr>
          <p:nvPr>
            <p:ph type="pic" sz="quarter" idx="15"/>
          </p:nvPr>
        </p:nvSpPr>
        <p:spPr>
          <a:xfrm>
            <a:off x="6203951"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Tree>
    <p:extLst>
      <p:ext uri="{BB962C8B-B14F-4D97-AF65-F5344CB8AC3E}">
        <p14:creationId xmlns:p14="http://schemas.microsoft.com/office/powerpoint/2010/main" val="582432742"/>
      </p:ext>
    </p:extLst>
  </p:cSld>
  <p:clrMapOvr>
    <a:masterClrMapping/>
  </p:clrMapOvr>
  <p:extLst>
    <p:ext uri="{DCECCB84-F9BA-43D5-87BE-67443E8EF086}">
      <p15:sldGuideLst xmlns:p15="http://schemas.microsoft.com/office/powerpoint/2012/main">
        <p15:guide id="1" pos="3772">
          <p15:clr>
            <a:srgbClr val="5ACBF0"/>
          </p15:clr>
        </p15:guide>
        <p15:guide id="2" pos="3908">
          <p15:clr>
            <a:srgbClr val="5ACBF0"/>
          </p15:clr>
        </p15:guide>
        <p15:guide id="3" orient="horz" pos="1298">
          <p15:clr>
            <a:srgbClr val="5ACBF0"/>
          </p15:clr>
        </p15:guide>
        <p15:guide id="4" orient="horz" pos="116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abenstein">
    <p:spTree>
      <p:nvGrpSpPr>
        <p:cNvPr id="1" name=""/>
        <p:cNvGrpSpPr/>
        <p:nvPr/>
      </p:nvGrpSpPr>
      <p:grpSpPr>
        <a:xfrm>
          <a:off x="0" y="0"/>
          <a:ext cx="0" cy="0"/>
          <a:chOff x="0" y="0"/>
          <a:chExt cx="0" cy="0"/>
        </a:xfrm>
      </p:grpSpPr>
      <p:sp>
        <p:nvSpPr>
          <p:cNvPr id="9" name="Titel 3"/>
          <p:cNvSpPr>
            <a:spLocks noGrp="1"/>
          </p:cNvSpPr>
          <p:nvPr>
            <p:ph type="title"/>
          </p:nvPr>
        </p:nvSpPr>
        <p:spPr>
          <a:xfrm>
            <a:off x="1558925" y="152400"/>
            <a:ext cx="10440988" cy="468314"/>
          </a:xfrm>
          <a:prstGeom prst="rect">
            <a:avLst/>
          </a:prstGeom>
        </p:spPr>
        <p:txBody>
          <a:bodyPr lIns="0" tIns="0" rIns="0" bIns="0">
            <a:normAutofit/>
          </a:bodyPr>
          <a:lstStyle/>
          <a:p>
            <a:r>
              <a:rPr lang="de-DE" dirty="0"/>
              <a:t>Titelmasterformat durch Klicken bearbeiten</a:t>
            </a:r>
          </a:p>
        </p:txBody>
      </p:sp>
      <p:sp>
        <p:nvSpPr>
          <p:cNvPr id="10" name="Textplatzhalter 7"/>
          <p:cNvSpPr>
            <a:spLocks noGrp="1"/>
          </p:cNvSpPr>
          <p:nvPr>
            <p:ph type="body" sz="quarter" idx="13"/>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8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3708399"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11" name="Textplatzhalter 7"/>
          <p:cNvSpPr>
            <a:spLocks noGrp="1"/>
          </p:cNvSpPr>
          <p:nvPr>
            <p:ph type="body" sz="quarter" idx="11"/>
          </p:nvPr>
        </p:nvSpPr>
        <p:spPr>
          <a:xfrm>
            <a:off x="4116387" y="2060574"/>
            <a:ext cx="7883525" cy="4284663"/>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93849558"/>
      </p:ext>
    </p:extLst>
  </p:cSld>
  <p:clrMapOvr>
    <a:masterClrMapping/>
  </p:clrMapOvr>
  <p:extLst>
    <p:ext uri="{DCECCB84-F9BA-43D5-87BE-67443E8EF086}">
      <p15:sldGuideLst xmlns:p15="http://schemas.microsoft.com/office/powerpoint/2012/main">
        <p15:guide id="1" pos="2457" userDrawn="1">
          <p15:clr>
            <a:srgbClr val="5ACBF0"/>
          </p15:clr>
        </p15:guide>
        <p15:guide id="2" pos="2593" userDrawn="1">
          <p15:clr>
            <a:srgbClr val="5ACBF0"/>
          </p15:clr>
        </p15:guide>
        <p15:guide id="3" orient="horz" pos="1298">
          <p15:clr>
            <a:srgbClr val="5ACBF0"/>
          </p15:clr>
        </p15:guide>
        <p15:guide id="4" orient="horz" pos="116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rfenschlag">
    <p:spTree>
      <p:nvGrpSpPr>
        <p:cNvPr id="1" name=""/>
        <p:cNvGrpSpPr/>
        <p:nvPr/>
      </p:nvGrpSpPr>
      <p:grpSpPr>
        <a:xfrm>
          <a:off x="0" y="0"/>
          <a:ext cx="0" cy="0"/>
          <a:chOff x="0" y="0"/>
          <a:chExt cx="0" cy="0"/>
        </a:xfrm>
      </p:grpSpPr>
      <p:sp>
        <p:nvSpPr>
          <p:cNvPr id="8" name="Textplatzhalter 7"/>
          <p:cNvSpPr>
            <a:spLocks noGrp="1"/>
          </p:cNvSpPr>
          <p:nvPr>
            <p:ph type="body" sz="quarter" idx="11"/>
          </p:nvPr>
        </p:nvSpPr>
        <p:spPr>
          <a:xfrm>
            <a:off x="1558925" y="1996440"/>
            <a:ext cx="10440988" cy="4348798"/>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Bildplatzhalter 4"/>
          <p:cNvSpPr>
            <a:spLocks noGrp="1"/>
          </p:cNvSpPr>
          <p:nvPr>
            <p:ph type="pic" sz="quarter" idx="12" hasCustomPrompt="1"/>
          </p:nvPr>
        </p:nvSpPr>
        <p:spPr>
          <a:xfrm>
            <a:off x="192087" y="908050"/>
            <a:ext cx="935037" cy="861385"/>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4" name="Titel 3"/>
          <p:cNvSpPr>
            <a:spLocks noGrp="1"/>
          </p:cNvSpPr>
          <p:nvPr>
            <p:ph type="title"/>
          </p:nvPr>
        </p:nvSpPr>
        <p:spPr>
          <a:xfrm>
            <a:off x="1558925" y="152400"/>
            <a:ext cx="10440988" cy="468314"/>
          </a:xfrm>
          <a:prstGeom prst="rect">
            <a:avLst/>
          </a:prstGeom>
        </p:spPr>
        <p:txBody>
          <a:bodyPr lIns="0" tIns="0" rIns="0" bIns="0">
            <a:normAutofit/>
          </a:bodyPr>
          <a:lstStyle/>
          <a:p>
            <a:r>
              <a:rPr lang="de-DE" dirty="0"/>
              <a:t>Titelmasterformat durch Klicken bearbeiten</a:t>
            </a:r>
          </a:p>
        </p:txBody>
      </p:sp>
      <p:sp>
        <p:nvSpPr>
          <p:cNvPr id="12" name="Textplatzhalter 7"/>
          <p:cNvSpPr>
            <a:spLocks noGrp="1"/>
          </p:cNvSpPr>
          <p:nvPr>
            <p:ph type="body" sz="quarter" idx="13"/>
          </p:nvPr>
        </p:nvSpPr>
        <p:spPr>
          <a:xfrm>
            <a:off x="1558925" y="908050"/>
            <a:ext cx="10440988" cy="928370"/>
          </a:xfrm>
          <a:prstGeom prst="rect">
            <a:avLst/>
          </a:prstGeom>
        </p:spPr>
        <p:txBody>
          <a:bodyPr lIns="0" tIns="0" rIns="0" bIns="0">
            <a:normAutofit/>
          </a:bodyPr>
          <a:lstStyle>
            <a:lvl1pPr marL="0" indent="0">
              <a:buFont typeface="Arial" panose="020B0604020202020204" pitchFamily="34" charset="0"/>
              <a:buNone/>
              <a:defRPr sz="28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Tree>
    <p:extLst>
      <p:ext uri="{BB962C8B-B14F-4D97-AF65-F5344CB8AC3E}">
        <p14:creationId xmlns:p14="http://schemas.microsoft.com/office/powerpoint/2010/main" val="2072985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12192000" cy="1512000"/>
          </a:xfrm>
          <a:prstGeom prst="rect">
            <a:avLst/>
          </a:prstGeom>
          <a:solidFill>
            <a:srgbClr val="E40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p:cNvCxnSpPr/>
          <p:nvPr userDrawn="1"/>
        </p:nvCxnSpPr>
        <p:spPr>
          <a:xfrm>
            <a:off x="2350294" y="333375"/>
            <a:ext cx="0" cy="8270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Gerader Verbinder 9"/>
          <p:cNvCxnSpPr/>
          <p:nvPr userDrawn="1"/>
        </p:nvCxnSpPr>
        <p:spPr>
          <a:xfrm>
            <a:off x="0" y="6525344"/>
            <a:ext cx="12192000" cy="1"/>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sp>
        <p:nvSpPr>
          <p:cNvPr id="20"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a:t>
            </a:r>
            <a:fld id="{7E451459-3368-40B5-AC1D-A867CCA13BC6}" type="datetime1">
              <a:rPr lang="de-DE" sz="1400" kern="1200" smtClean="0">
                <a:solidFill>
                  <a:schemeClr val="tx1"/>
                </a:solidFill>
                <a:latin typeface="Roboto" panose="02000000000000000000" pitchFamily="2" charset="0"/>
                <a:ea typeface="Roboto" panose="02000000000000000000" pitchFamily="2" charset="0"/>
                <a:cs typeface="Arial" charset="0"/>
              </a:rPr>
              <a:t>21.05.2021</a:t>
            </a:fld>
            <a:r>
              <a:rPr lang="de-DE" sz="1400" kern="1200" dirty="0">
                <a:solidFill>
                  <a:schemeClr val="tx1"/>
                </a:solidFill>
                <a:latin typeface="Roboto" panose="02000000000000000000" pitchFamily="2" charset="0"/>
                <a:ea typeface="Roboto" panose="02000000000000000000" pitchFamily="2" charset="0"/>
                <a:cs typeface="Arial" charset="0"/>
              </a:rPr>
              <a:t> ∙ Hanif Kukkalli</a:t>
            </a:r>
          </a:p>
        </p:txBody>
      </p:sp>
      <p:pic>
        <p:nvPicPr>
          <p:cNvPr id="23" name="Grafik 2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1"/>
            <a:ext cx="2351087" cy="151130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753" r:id="rId2"/>
    <p:sldLayoutId id="2147483751" r:id="rId3"/>
    <p:sldLayoutId id="2147483752" r:id="rId4"/>
  </p:sldLayoutIdLst>
  <p:hf hdr="0" ftr="0"/>
  <p:txStyles>
    <p:titleStyle>
      <a:lvl1pPr algn="l" rtl="0" eaLnBrk="1" fontAlgn="base" hangingPunct="1">
        <a:spcBef>
          <a:spcPct val="0"/>
        </a:spcBef>
        <a:spcAft>
          <a:spcPct val="0"/>
        </a:spcAft>
        <a:defRPr sz="2800" b="0">
          <a:solidFill>
            <a:schemeClr val="bg1"/>
          </a:solidFill>
          <a:latin typeface="Roboto" panose="02000000000000000000" pitchFamily="2" charset="0"/>
          <a:ea typeface="Roboto" panose="02000000000000000000" pitchFamily="2" charset="0"/>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000000"/>
          </p15:clr>
        </p15:guide>
        <p15:guide id="2" orient="horz" pos="210">
          <p15:clr>
            <a:srgbClr val="9FCC3B"/>
          </p15:clr>
        </p15:guide>
        <p15:guide id="3" orient="horz" pos="731">
          <p15:clr>
            <a:srgbClr val="9FCC3B"/>
          </p15:clr>
        </p15:guide>
        <p15:guide id="4" pos="1481">
          <p15:clr>
            <a:srgbClr val="9FCC3B"/>
          </p15:clr>
        </p15:guide>
        <p15:guide id="5" pos="1255">
          <p15:clr>
            <a:srgbClr val="9FCC3B"/>
          </p15:clr>
        </p15:guide>
        <p15:guide id="6" pos="1708">
          <p15:clr>
            <a:srgbClr val="9FCC3B"/>
          </p15:clr>
        </p15:guide>
        <p15:guide id="7" pos="7491">
          <p15:clr>
            <a:srgbClr val="000000"/>
          </p15:clr>
        </p15:guide>
        <p15:guide id="8" orient="horz" pos="3906">
          <p15:clr>
            <a:srgbClr val="000000"/>
          </p15:clr>
        </p15:guide>
        <p15:guide id="9" orient="horz" pos="1162">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274"/>
            <a:ext cx="12192000" cy="764704"/>
          </a:xfrm>
          <a:prstGeom prst="rect">
            <a:avLst/>
          </a:prstGeom>
          <a:solidFill>
            <a:srgbClr val="E40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42706"/>
            <a:ext cx="1326356" cy="866620"/>
          </a:xfrm>
          <a:prstGeom prst="rect">
            <a:avLst/>
          </a:prstGeom>
        </p:spPr>
      </p:pic>
      <p:sp>
        <p:nvSpPr>
          <p:cNvPr id="32"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cxnSp>
        <p:nvCxnSpPr>
          <p:cNvPr id="33" name="Gerader Verbinder 32"/>
          <p:cNvCxnSpPr/>
          <p:nvPr userDrawn="1"/>
        </p:nvCxnSpPr>
        <p:spPr>
          <a:xfrm>
            <a:off x="0" y="6525344"/>
            <a:ext cx="12192000" cy="0"/>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34" name="Fußzeilenplatzhalter 4"/>
          <p:cNvSpPr txBox="1">
            <a:spLocks/>
          </p:cNvSpPr>
          <p:nvPr userDrawn="1"/>
        </p:nvSpPr>
        <p:spPr>
          <a:xfrm>
            <a:off x="4655840" y="6526933"/>
            <a:ext cx="5593060" cy="332656"/>
          </a:xfrm>
          <a:prstGeom prst="rect">
            <a:avLst/>
          </a:prstGeom>
        </p:spPr>
        <p:txBody>
          <a:bodyPr lIns="0" tIns="0" rIns="0" bIns="0" anchor="ctr" anchorCtr="0"/>
          <a:lstStyle>
            <a:defPPr>
              <a:defRPr lang="de-DE"/>
            </a:defPPr>
            <a:lvl1pPr algn="l" rtl="0" fontAlgn="base">
              <a:spcBef>
                <a:spcPct val="0"/>
              </a:spcBef>
              <a:spcAft>
                <a:spcPct val="0"/>
              </a:spcAft>
              <a:defRPr sz="1000" kern="1200" dirty="0" smtClean="0">
                <a:solidFill>
                  <a:schemeClr val="tx1"/>
                </a:solidFill>
                <a:latin typeface="Roboto Condensed" panose="02000000000000000000" pitchFamily="2" charset="0"/>
                <a:ea typeface="Roboto Condensed" panose="02000000000000000000" pitchFamily="2" charset="0"/>
                <a:cs typeface="Arial"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fld id="{72C5D026-0A5E-414E-BDD7-AEAAC7E56A8F}" type="slidenum">
              <a:rPr lang="de-DE" sz="1400" smtClean="0">
                <a:latin typeface="Roboto" panose="02000000000000000000" pitchFamily="2" charset="0"/>
                <a:ea typeface="Roboto" panose="02000000000000000000" pitchFamily="2" charset="0"/>
              </a:rPr>
              <a:pPr algn="ctr">
                <a:defRPr/>
              </a:pPr>
              <a:t>‹#›</a:t>
            </a:fld>
            <a:endParaRPr lang="de-DE" sz="1400" dirty="0">
              <a:latin typeface="Roboto" panose="02000000000000000000" pitchFamily="2" charset="0"/>
              <a:ea typeface="Roboto" panose="02000000000000000000" pitchFamily="2" charset="0"/>
            </a:endParaRPr>
          </a:p>
        </p:txBody>
      </p:sp>
      <p:cxnSp>
        <p:nvCxnSpPr>
          <p:cNvPr id="11" name="Gerader Verbinder 10"/>
          <p:cNvCxnSpPr/>
          <p:nvPr userDrawn="1"/>
        </p:nvCxnSpPr>
        <p:spPr>
          <a:xfrm>
            <a:off x="1343025" y="152400"/>
            <a:ext cx="0" cy="46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a:t>
            </a:r>
            <a:fld id="{EBBFE32B-8487-4149-8928-AEEB55F8D20F}" type="datetime1">
              <a:rPr lang="de-DE" sz="1400" kern="1200" smtClean="0">
                <a:solidFill>
                  <a:schemeClr val="tx1"/>
                </a:solidFill>
                <a:latin typeface="Roboto" panose="02000000000000000000" pitchFamily="2" charset="0"/>
                <a:ea typeface="Roboto" panose="02000000000000000000" pitchFamily="2" charset="0"/>
                <a:cs typeface="Arial" charset="0"/>
              </a:rPr>
              <a:t>21.05.2021</a:t>
            </a:fld>
            <a:r>
              <a:rPr lang="de-DE" sz="1400" kern="1200" dirty="0">
                <a:solidFill>
                  <a:schemeClr val="tx1"/>
                </a:solidFill>
                <a:latin typeface="Roboto" panose="02000000000000000000" pitchFamily="2" charset="0"/>
                <a:ea typeface="Roboto" panose="02000000000000000000" pitchFamily="2" charset="0"/>
                <a:cs typeface="Arial" charset="0"/>
              </a:rPr>
              <a:t> ∙ Hanif Kukkalli</a:t>
            </a:r>
          </a:p>
        </p:txBody>
      </p:sp>
    </p:spTree>
    <p:extLst>
      <p:ext uri="{BB962C8B-B14F-4D97-AF65-F5344CB8AC3E}">
        <p14:creationId xmlns:p14="http://schemas.microsoft.com/office/powerpoint/2010/main" val="4136935301"/>
      </p:ext>
    </p:extLst>
  </p:cSld>
  <p:clrMap bg1="lt1" tx1="dk1" bg2="lt2" tx2="dk2" accent1="accent1" accent2="accent2" accent3="accent3" accent4="accent4" accent5="accent5" accent6="accent6" hlink="hlink" folHlink="folHlink"/>
  <p:sldLayoutIdLst>
    <p:sldLayoutId id="2147483750" r:id="rId1"/>
    <p:sldLayoutId id="2147483754" r:id="rId2"/>
    <p:sldLayoutId id="2147483755" r:id="rId3"/>
    <p:sldLayoutId id="2147483756" r:id="rId4"/>
    <p:sldLayoutId id="2147483719" r:id="rId5"/>
    <p:sldLayoutId id="2147483757" r:id="rId6"/>
  </p:sldLayoutIdLst>
  <p:hf hdr="0" ftr="0"/>
  <p:txStyles>
    <p:titleStyle>
      <a:lvl1pPr algn="l" defTabSz="914400" rtl="0" eaLnBrk="1" latinLnBrk="0" hangingPunct="1">
        <a:lnSpc>
          <a:spcPct val="90000"/>
        </a:lnSpc>
        <a:spcBef>
          <a:spcPct val="0"/>
        </a:spcBef>
        <a:buNone/>
        <a:defRPr sz="1600" b="1" kern="1200">
          <a:solidFill>
            <a:schemeClr val="bg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6" userDrawn="1">
          <p15:clr>
            <a:srgbClr val="9FCC3B"/>
          </p15:clr>
        </p15:guide>
        <p15:guide id="2" orient="horz" pos="391" userDrawn="1">
          <p15:clr>
            <a:srgbClr val="9FCC3B"/>
          </p15:clr>
        </p15:guide>
        <p15:guide id="3" pos="982" userDrawn="1">
          <p15:clr>
            <a:srgbClr val="9FCC3B"/>
          </p15:clr>
        </p15:guide>
        <p15:guide id="4" pos="121" userDrawn="1">
          <p15:clr>
            <a:srgbClr val="000000"/>
          </p15:clr>
        </p15:guide>
        <p15:guide id="5" pos="846" userDrawn="1">
          <p15:clr>
            <a:srgbClr val="9FCC3B"/>
          </p15:clr>
        </p15:guide>
        <p15:guide id="6" pos="710" userDrawn="1">
          <p15:clr>
            <a:srgbClr val="9FCC3B"/>
          </p15:clr>
        </p15:guide>
        <p15:guide id="7" pos="7559" userDrawn="1">
          <p15:clr>
            <a:srgbClr val="000000"/>
          </p15:clr>
        </p15:guide>
        <p15:guide id="8" orient="horz" pos="572" userDrawn="1">
          <p15:clr>
            <a:srgbClr val="000000"/>
          </p15:clr>
        </p15:guide>
        <p15:guide id="9" orient="horz" pos="3997"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reference/scheduling/config/#profiles" TargetMode="External"/><Relationship Id="rId2" Type="http://schemas.openxmlformats.org/officeDocument/2006/relationships/hyperlink" Target="https://kubernetes.io/docs/reference/scheduling/policies/"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kubernetes.io/docs/reference/glossary/?all=true#term-control-plane" TargetMode="External"/><Relationship Id="rId2" Type="http://schemas.openxmlformats.org/officeDocument/2006/relationships/hyperlink" Target="https://kubernetes.io/docs/reference/command-line-tools-reference/kube-scheduler/"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922D47-4722-4FA8-ADEB-8AE572238E0F}"/>
              </a:ext>
            </a:extLst>
          </p:cNvPr>
          <p:cNvSpPr txBox="1"/>
          <p:nvPr/>
        </p:nvSpPr>
        <p:spPr>
          <a:xfrm>
            <a:off x="7682845" y="6516683"/>
            <a:ext cx="420401" cy="369332"/>
          </a:xfrm>
          <a:prstGeom prst="rect">
            <a:avLst/>
          </a:prstGeom>
          <a:noFill/>
        </p:spPr>
        <p:txBody>
          <a:bodyPr wrap="square" rtlCol="0">
            <a:spAutoFit/>
          </a:bodyPr>
          <a:lstStyle/>
          <a:p>
            <a:r>
              <a:rPr lang="en-IN" dirty="0"/>
              <a:t>1</a:t>
            </a:r>
          </a:p>
        </p:txBody>
      </p:sp>
      <p:pic>
        <p:nvPicPr>
          <p:cNvPr id="15" name="Graphic 14">
            <a:extLst>
              <a:ext uri="{FF2B5EF4-FFF2-40B4-BE49-F238E27FC236}">
                <a16:creationId xmlns:a16="http://schemas.microsoft.com/office/drawing/2014/main" id="{875D85BD-D795-4CCF-BBEA-4A3B842533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8124" y="3614375"/>
            <a:ext cx="7038975" cy="1209675"/>
          </a:xfrm>
          <a:prstGeom prst="rect">
            <a:avLst/>
          </a:prstGeom>
        </p:spPr>
      </p:pic>
      <p:pic>
        <p:nvPicPr>
          <p:cNvPr id="17" name="Graphic 16">
            <a:extLst>
              <a:ext uri="{FF2B5EF4-FFF2-40B4-BE49-F238E27FC236}">
                <a16:creationId xmlns:a16="http://schemas.microsoft.com/office/drawing/2014/main" id="{E225B00D-823A-4D4D-938D-C787F12850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01319" y="2971987"/>
            <a:ext cx="2569073" cy="2494453"/>
          </a:xfrm>
          <a:prstGeom prst="rect">
            <a:avLst/>
          </a:prstGeom>
        </p:spPr>
      </p:pic>
    </p:spTree>
    <p:extLst>
      <p:ext uri="{BB962C8B-B14F-4D97-AF65-F5344CB8AC3E}">
        <p14:creationId xmlns:p14="http://schemas.microsoft.com/office/powerpoint/2010/main" val="232032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7EAEA-A0CF-448D-A241-61F2CD9F6540}"/>
              </a:ext>
            </a:extLst>
          </p:cNvPr>
          <p:cNvSpPr>
            <a:spLocks noGrp="1"/>
          </p:cNvSpPr>
          <p:nvPr>
            <p:ph type="body" sz="quarter" idx="11"/>
          </p:nvPr>
        </p:nvSpPr>
        <p:spPr/>
        <p:txBody>
          <a:bodyPr/>
          <a:lstStyle/>
          <a:p>
            <a:pPr marL="0" indent="0">
              <a:buNone/>
            </a:pPr>
            <a:r>
              <a:rPr lang="en-GB" dirty="0" err="1"/>
              <a:t>kube</a:t>
            </a:r>
            <a:r>
              <a:rPr lang="en-GB" dirty="0"/>
              <a:t>-scheduler selects a node for the pod in a 2-step operation:</a:t>
            </a:r>
          </a:p>
          <a:p>
            <a:pPr>
              <a:buFont typeface="+mj-lt"/>
              <a:buAutoNum type="arabicPeriod"/>
            </a:pPr>
            <a:r>
              <a:rPr lang="en-GB" dirty="0"/>
              <a:t>Filtering: The </a:t>
            </a:r>
            <a:r>
              <a:rPr lang="en-GB" i="1" dirty="0"/>
              <a:t>filtering</a:t>
            </a:r>
            <a:r>
              <a:rPr lang="en-GB" dirty="0"/>
              <a:t> step finds the set of Nodes where it's feasible to schedule the Pod</a:t>
            </a:r>
          </a:p>
          <a:p>
            <a:pPr>
              <a:buFont typeface="+mj-lt"/>
              <a:buAutoNum type="arabicPeriod"/>
            </a:pPr>
            <a:r>
              <a:rPr lang="en-GB" dirty="0"/>
              <a:t>Scoring: In the </a:t>
            </a:r>
            <a:r>
              <a:rPr lang="en-GB" i="1" dirty="0"/>
              <a:t>scoring</a:t>
            </a:r>
            <a:r>
              <a:rPr lang="en-GB" dirty="0"/>
              <a:t> step, the scheduler ranks the remaining nodes to choose the most suitable Pod placement. The scheduler assigns a score to each Node that survived filtering, basing this score on the active scoring rules.</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D32016A3-13D3-4C05-81BB-B88862214EEB}"/>
              </a:ext>
            </a:extLst>
          </p:cNvPr>
          <p:cNvSpPr>
            <a:spLocks noGrp="1"/>
          </p:cNvSpPr>
          <p:nvPr>
            <p:ph type="title"/>
          </p:nvPr>
        </p:nvSpPr>
        <p:spPr/>
        <p:txBody>
          <a:bodyPr/>
          <a:lstStyle/>
          <a:p>
            <a:r>
              <a:rPr lang="en-GB" dirty="0"/>
              <a:t>Scheduling</a:t>
            </a:r>
          </a:p>
        </p:txBody>
      </p:sp>
      <p:sp>
        <p:nvSpPr>
          <p:cNvPr id="4" name="Text Placeholder 3">
            <a:extLst>
              <a:ext uri="{FF2B5EF4-FFF2-40B4-BE49-F238E27FC236}">
                <a16:creationId xmlns:a16="http://schemas.microsoft.com/office/drawing/2014/main" id="{D176C078-23BE-42CB-8FB2-C3E9376A6D3B}"/>
              </a:ext>
            </a:extLst>
          </p:cNvPr>
          <p:cNvSpPr>
            <a:spLocks noGrp="1"/>
          </p:cNvSpPr>
          <p:nvPr>
            <p:ph type="body" sz="quarter" idx="13"/>
          </p:nvPr>
        </p:nvSpPr>
        <p:spPr/>
        <p:txBody>
          <a:bodyPr/>
          <a:lstStyle/>
          <a:p>
            <a:r>
              <a:rPr lang="en-GB" b="1" dirty="0" err="1"/>
              <a:t>kube</a:t>
            </a:r>
            <a:r>
              <a:rPr lang="en-GB" b="1" dirty="0"/>
              <a:t>-scheduler</a:t>
            </a:r>
            <a:endParaRPr lang="en-GB" dirty="0"/>
          </a:p>
        </p:txBody>
      </p:sp>
    </p:spTree>
    <p:extLst>
      <p:ext uri="{BB962C8B-B14F-4D97-AF65-F5344CB8AC3E}">
        <p14:creationId xmlns:p14="http://schemas.microsoft.com/office/powerpoint/2010/main" val="321663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23BC5C-050E-4136-A1DE-59EF99FA133E}"/>
              </a:ext>
            </a:extLst>
          </p:cNvPr>
          <p:cNvSpPr>
            <a:spLocks noGrp="1"/>
          </p:cNvSpPr>
          <p:nvPr>
            <p:ph type="body" sz="quarter" idx="11"/>
          </p:nvPr>
        </p:nvSpPr>
        <p:spPr/>
        <p:txBody>
          <a:bodyPr/>
          <a:lstStyle/>
          <a:p>
            <a:r>
              <a:rPr lang="en-GB" dirty="0"/>
              <a:t>A </a:t>
            </a:r>
            <a:r>
              <a:rPr lang="en-GB" b="1" dirty="0"/>
              <a:t>scheduling Policy </a:t>
            </a:r>
            <a:r>
              <a:rPr lang="en-GB" dirty="0"/>
              <a:t>can be used to specify the predicates and priorities that the </a:t>
            </a:r>
            <a:r>
              <a:rPr lang="en-GB" dirty="0" err="1"/>
              <a:t>kube</a:t>
            </a:r>
            <a:r>
              <a:rPr lang="en-GB" dirty="0"/>
              <a:t>-scheduler runs to filter and score nodes, respectively.</a:t>
            </a:r>
            <a:br>
              <a:rPr lang="en-GB" dirty="0"/>
            </a:br>
            <a:r>
              <a:rPr lang="en-GB" dirty="0">
                <a:hlinkClick r:id="rId2"/>
              </a:rPr>
              <a:t>https://kubernetes.io/docs/reference/scheduling/policies/</a:t>
            </a:r>
            <a:r>
              <a:rPr lang="en-GB" dirty="0"/>
              <a:t> </a:t>
            </a:r>
          </a:p>
          <a:p>
            <a:r>
              <a:rPr lang="en-GB" dirty="0"/>
              <a:t>A </a:t>
            </a:r>
            <a:r>
              <a:rPr lang="en-GB" b="1" dirty="0"/>
              <a:t>scheduling Profile</a:t>
            </a:r>
            <a:r>
              <a:rPr lang="en-GB" dirty="0"/>
              <a:t> allows you to configure the different stages of scheduling in the </a:t>
            </a:r>
            <a:r>
              <a:rPr lang="en-GB" dirty="0" err="1"/>
              <a:t>kube</a:t>
            </a:r>
            <a:r>
              <a:rPr lang="en-GB" dirty="0"/>
              <a:t>-scheduler.</a:t>
            </a:r>
            <a:br>
              <a:rPr lang="en-GB" dirty="0"/>
            </a:br>
            <a:r>
              <a:rPr lang="en-GB" dirty="0">
                <a:hlinkClick r:id="rId3"/>
              </a:rPr>
              <a:t>https://kubernetes.io/docs/reference/scheduling/config/#profiles</a:t>
            </a:r>
            <a:r>
              <a:rPr lang="en-GB" dirty="0"/>
              <a:t> </a:t>
            </a:r>
          </a:p>
        </p:txBody>
      </p:sp>
      <p:sp>
        <p:nvSpPr>
          <p:cNvPr id="3" name="Title 2">
            <a:extLst>
              <a:ext uri="{FF2B5EF4-FFF2-40B4-BE49-F238E27FC236}">
                <a16:creationId xmlns:a16="http://schemas.microsoft.com/office/drawing/2014/main" id="{6E09191D-3488-420B-B155-16CB2E7A870F}"/>
              </a:ext>
            </a:extLst>
          </p:cNvPr>
          <p:cNvSpPr>
            <a:spLocks noGrp="1"/>
          </p:cNvSpPr>
          <p:nvPr>
            <p:ph type="title"/>
          </p:nvPr>
        </p:nvSpPr>
        <p:spPr/>
        <p:txBody>
          <a:bodyPr/>
          <a:lstStyle/>
          <a:p>
            <a:r>
              <a:rPr lang="en-GB" dirty="0"/>
              <a:t>Scheduling</a:t>
            </a:r>
          </a:p>
        </p:txBody>
      </p:sp>
      <p:sp>
        <p:nvSpPr>
          <p:cNvPr id="4" name="Text Placeholder 3">
            <a:extLst>
              <a:ext uri="{FF2B5EF4-FFF2-40B4-BE49-F238E27FC236}">
                <a16:creationId xmlns:a16="http://schemas.microsoft.com/office/drawing/2014/main" id="{E89AC480-8C46-4DDE-BB4A-DA1241690634}"/>
              </a:ext>
            </a:extLst>
          </p:cNvPr>
          <p:cNvSpPr>
            <a:spLocks noGrp="1"/>
          </p:cNvSpPr>
          <p:nvPr>
            <p:ph type="body" sz="quarter" idx="13"/>
          </p:nvPr>
        </p:nvSpPr>
        <p:spPr/>
        <p:txBody>
          <a:bodyPr/>
          <a:lstStyle/>
          <a:p>
            <a:r>
              <a:rPr lang="en-GB" dirty="0"/>
              <a:t>Supported ways to configure filtering and scoring</a:t>
            </a:r>
          </a:p>
        </p:txBody>
      </p:sp>
    </p:spTree>
    <p:extLst>
      <p:ext uri="{BB962C8B-B14F-4D97-AF65-F5344CB8AC3E}">
        <p14:creationId xmlns:p14="http://schemas.microsoft.com/office/powerpoint/2010/main" val="530090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5712B9F-5E44-47E2-84F2-B28259F93AFC}"/>
              </a:ext>
            </a:extLst>
          </p:cNvPr>
          <p:cNvSpPr>
            <a:spLocks noGrp="1"/>
          </p:cNvSpPr>
          <p:nvPr>
            <p:ph type="body" sz="quarter" idx="11"/>
          </p:nvPr>
        </p:nvSpPr>
        <p:spPr>
          <a:xfrm>
            <a:off x="192088" y="946205"/>
            <a:ext cx="11807825" cy="5399033"/>
          </a:xfrm>
        </p:spPr>
        <p:txBody>
          <a:bodyPr/>
          <a:lstStyle/>
          <a:p>
            <a:r>
              <a:rPr lang="en-GB" b="1" dirty="0"/>
              <a:t>Schedule based on disk type</a:t>
            </a:r>
          </a:p>
          <a:p>
            <a:endParaRPr lang="en-GB" dirty="0"/>
          </a:p>
        </p:txBody>
      </p:sp>
      <p:sp>
        <p:nvSpPr>
          <p:cNvPr id="6" name="Title 5">
            <a:extLst>
              <a:ext uri="{FF2B5EF4-FFF2-40B4-BE49-F238E27FC236}">
                <a16:creationId xmlns:a16="http://schemas.microsoft.com/office/drawing/2014/main" id="{F6CAB119-D0EA-47D2-A906-1EAA02833A42}"/>
              </a:ext>
            </a:extLst>
          </p:cNvPr>
          <p:cNvSpPr>
            <a:spLocks noGrp="1"/>
          </p:cNvSpPr>
          <p:nvPr>
            <p:ph type="title"/>
          </p:nvPr>
        </p:nvSpPr>
        <p:spPr/>
        <p:txBody>
          <a:bodyPr/>
          <a:lstStyle/>
          <a:p>
            <a:r>
              <a:rPr lang="en-GB" dirty="0"/>
              <a:t>Scheduling</a:t>
            </a:r>
          </a:p>
        </p:txBody>
      </p:sp>
      <p:sp>
        <p:nvSpPr>
          <p:cNvPr id="2" name="Rectangle 1">
            <a:extLst>
              <a:ext uri="{FF2B5EF4-FFF2-40B4-BE49-F238E27FC236}">
                <a16:creationId xmlns:a16="http://schemas.microsoft.com/office/drawing/2014/main" id="{51618DB4-4D8A-49C5-8DF1-3B344A775C4B}"/>
              </a:ext>
            </a:extLst>
          </p:cNvPr>
          <p:cNvSpPr/>
          <p:nvPr/>
        </p:nvSpPr>
        <p:spPr>
          <a:xfrm>
            <a:off x="1013012" y="1694328"/>
            <a:ext cx="7871012" cy="386378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GB" dirty="0" err="1"/>
              <a:t>apiVersion</a:t>
            </a:r>
            <a:r>
              <a:rPr lang="en-GB" dirty="0"/>
              <a:t>: v1</a:t>
            </a:r>
          </a:p>
          <a:p>
            <a:r>
              <a:rPr lang="en-GB" dirty="0"/>
              <a:t>kind: Pod</a:t>
            </a:r>
          </a:p>
          <a:p>
            <a:r>
              <a:rPr lang="en-GB" dirty="0"/>
              <a:t>metadata:</a:t>
            </a:r>
          </a:p>
          <a:p>
            <a:r>
              <a:rPr lang="en-GB" dirty="0"/>
              <a:t>  name: </a:t>
            </a:r>
            <a:r>
              <a:rPr lang="en-GB" dirty="0" err="1"/>
              <a:t>nginx</a:t>
            </a:r>
            <a:endParaRPr lang="en-GB" dirty="0"/>
          </a:p>
          <a:p>
            <a:r>
              <a:rPr lang="en-GB" dirty="0"/>
              <a:t>  labels:</a:t>
            </a:r>
          </a:p>
          <a:p>
            <a:r>
              <a:rPr lang="en-GB" dirty="0"/>
              <a:t>    env: test</a:t>
            </a:r>
          </a:p>
          <a:p>
            <a:r>
              <a:rPr lang="en-GB" dirty="0"/>
              <a:t>spec:</a:t>
            </a:r>
          </a:p>
          <a:p>
            <a:r>
              <a:rPr lang="en-GB" dirty="0"/>
              <a:t>  containers:</a:t>
            </a:r>
          </a:p>
          <a:p>
            <a:r>
              <a:rPr lang="en-GB" dirty="0"/>
              <a:t>  - name: </a:t>
            </a:r>
            <a:r>
              <a:rPr lang="en-GB" dirty="0" err="1"/>
              <a:t>nginx</a:t>
            </a:r>
            <a:endParaRPr lang="en-GB" dirty="0"/>
          </a:p>
          <a:p>
            <a:r>
              <a:rPr lang="en-GB" dirty="0"/>
              <a:t>    image: </a:t>
            </a:r>
            <a:r>
              <a:rPr lang="en-GB" dirty="0" err="1"/>
              <a:t>nginx</a:t>
            </a:r>
            <a:endParaRPr lang="en-GB" dirty="0"/>
          </a:p>
          <a:p>
            <a:r>
              <a:rPr lang="en-GB" dirty="0"/>
              <a:t>    </a:t>
            </a:r>
            <a:r>
              <a:rPr lang="en-GB" dirty="0" err="1"/>
              <a:t>imagePullPolicy</a:t>
            </a:r>
            <a:r>
              <a:rPr lang="en-GB" dirty="0"/>
              <a:t>: </a:t>
            </a:r>
            <a:r>
              <a:rPr lang="en-GB" dirty="0" err="1"/>
              <a:t>IfNotPresent</a:t>
            </a:r>
            <a:endParaRPr lang="en-GB" dirty="0"/>
          </a:p>
          <a:p>
            <a:r>
              <a:rPr lang="en-GB" dirty="0"/>
              <a:t>  </a:t>
            </a:r>
            <a:r>
              <a:rPr lang="en-GB" b="1" dirty="0" err="1"/>
              <a:t>nodeSelector</a:t>
            </a:r>
            <a:r>
              <a:rPr lang="en-GB" b="1" dirty="0"/>
              <a:t>:</a:t>
            </a:r>
          </a:p>
          <a:p>
            <a:r>
              <a:rPr lang="en-GB" b="1" dirty="0"/>
              <a:t>    </a:t>
            </a:r>
            <a:r>
              <a:rPr lang="en-GB" b="1" dirty="0" err="1"/>
              <a:t>disktype</a:t>
            </a:r>
            <a:r>
              <a:rPr lang="en-GB" b="1" dirty="0"/>
              <a:t>: </a:t>
            </a:r>
            <a:r>
              <a:rPr lang="en-GB" b="1" dirty="0" err="1"/>
              <a:t>ssd</a:t>
            </a:r>
            <a:endParaRPr lang="en-GB" b="1" dirty="0"/>
          </a:p>
        </p:txBody>
      </p:sp>
    </p:spTree>
    <p:extLst>
      <p:ext uri="{BB962C8B-B14F-4D97-AF65-F5344CB8AC3E}">
        <p14:creationId xmlns:p14="http://schemas.microsoft.com/office/powerpoint/2010/main" val="69747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5712B9F-5E44-47E2-84F2-B28259F93AFC}"/>
              </a:ext>
            </a:extLst>
          </p:cNvPr>
          <p:cNvSpPr>
            <a:spLocks noGrp="1"/>
          </p:cNvSpPr>
          <p:nvPr>
            <p:ph type="body" sz="quarter" idx="11"/>
          </p:nvPr>
        </p:nvSpPr>
        <p:spPr>
          <a:xfrm>
            <a:off x="192088" y="946205"/>
            <a:ext cx="11807825" cy="5399033"/>
          </a:xfrm>
        </p:spPr>
        <p:txBody>
          <a:bodyPr/>
          <a:lstStyle/>
          <a:p>
            <a:r>
              <a:rPr lang="en-GB" b="1" dirty="0"/>
              <a:t>Node affinity per scheduling profile</a:t>
            </a:r>
          </a:p>
          <a:p>
            <a:endParaRPr lang="en-GB" dirty="0"/>
          </a:p>
          <a:p>
            <a:endParaRPr lang="en-GB" dirty="0"/>
          </a:p>
        </p:txBody>
      </p:sp>
      <p:sp>
        <p:nvSpPr>
          <p:cNvPr id="6" name="Title 5">
            <a:extLst>
              <a:ext uri="{FF2B5EF4-FFF2-40B4-BE49-F238E27FC236}">
                <a16:creationId xmlns:a16="http://schemas.microsoft.com/office/drawing/2014/main" id="{F6CAB119-D0EA-47D2-A906-1EAA02833A42}"/>
              </a:ext>
            </a:extLst>
          </p:cNvPr>
          <p:cNvSpPr>
            <a:spLocks noGrp="1"/>
          </p:cNvSpPr>
          <p:nvPr>
            <p:ph type="title"/>
          </p:nvPr>
        </p:nvSpPr>
        <p:spPr/>
        <p:txBody>
          <a:bodyPr/>
          <a:lstStyle/>
          <a:p>
            <a:r>
              <a:rPr lang="en-GB" dirty="0"/>
              <a:t>Scheduling</a:t>
            </a:r>
          </a:p>
        </p:txBody>
      </p:sp>
      <p:sp>
        <p:nvSpPr>
          <p:cNvPr id="2" name="Rectangle 1">
            <a:extLst>
              <a:ext uri="{FF2B5EF4-FFF2-40B4-BE49-F238E27FC236}">
                <a16:creationId xmlns:a16="http://schemas.microsoft.com/office/drawing/2014/main" id="{51618DB4-4D8A-49C5-8DF1-3B344A775C4B}"/>
              </a:ext>
            </a:extLst>
          </p:cNvPr>
          <p:cNvSpPr/>
          <p:nvPr/>
        </p:nvSpPr>
        <p:spPr>
          <a:xfrm>
            <a:off x="1013012" y="1694328"/>
            <a:ext cx="7871012" cy="428513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GB" sz="1600" dirty="0" err="1"/>
              <a:t>apiVersion</a:t>
            </a:r>
            <a:r>
              <a:rPr lang="en-GB" sz="1600" dirty="0"/>
              <a:t>: kubescheduler.config.k8s.io/v1beta1</a:t>
            </a:r>
          </a:p>
          <a:p>
            <a:r>
              <a:rPr lang="en-GB" sz="1600" dirty="0"/>
              <a:t>kind: </a:t>
            </a:r>
            <a:r>
              <a:rPr lang="en-GB" sz="1600" dirty="0" err="1"/>
              <a:t>KubeSchedulerConfiguration</a:t>
            </a:r>
            <a:endParaRPr lang="en-GB" sz="1600" dirty="0"/>
          </a:p>
          <a:p>
            <a:endParaRPr lang="en-GB" sz="1600" dirty="0"/>
          </a:p>
          <a:p>
            <a:r>
              <a:rPr lang="en-GB" sz="1600" dirty="0"/>
              <a:t>profiles:</a:t>
            </a:r>
          </a:p>
          <a:p>
            <a:r>
              <a:rPr lang="en-GB" sz="1600" dirty="0"/>
              <a:t>  - </a:t>
            </a:r>
            <a:r>
              <a:rPr lang="en-GB" sz="1600" dirty="0" err="1"/>
              <a:t>schedulerName</a:t>
            </a:r>
            <a:r>
              <a:rPr lang="en-GB" sz="1600" dirty="0"/>
              <a:t>: default-scheduler</a:t>
            </a:r>
          </a:p>
          <a:p>
            <a:r>
              <a:rPr lang="en-GB" sz="1600" dirty="0"/>
              <a:t>  - </a:t>
            </a:r>
            <a:r>
              <a:rPr lang="en-GB" sz="1600" dirty="0" err="1"/>
              <a:t>schedulerName</a:t>
            </a:r>
            <a:r>
              <a:rPr lang="en-GB" sz="1600" dirty="0"/>
              <a:t>: foo-scheduler</a:t>
            </a:r>
          </a:p>
          <a:p>
            <a:r>
              <a:rPr lang="en-GB" sz="1600" dirty="0"/>
              <a:t>    </a:t>
            </a:r>
            <a:r>
              <a:rPr lang="en-GB" sz="1600" dirty="0" err="1"/>
              <a:t>pluginConfig</a:t>
            </a:r>
            <a:r>
              <a:rPr lang="en-GB" sz="1600" dirty="0"/>
              <a:t>:</a:t>
            </a:r>
          </a:p>
          <a:p>
            <a:r>
              <a:rPr lang="en-GB" sz="1600" dirty="0"/>
              <a:t>      - name: </a:t>
            </a:r>
            <a:r>
              <a:rPr lang="en-GB" sz="1600" dirty="0" err="1"/>
              <a:t>NodeAffinity</a:t>
            </a:r>
            <a:endParaRPr lang="en-GB" sz="1600" dirty="0"/>
          </a:p>
          <a:p>
            <a:r>
              <a:rPr lang="en-GB" sz="1600" dirty="0"/>
              <a:t>        </a:t>
            </a:r>
            <a:r>
              <a:rPr lang="en-GB" sz="1600" dirty="0" err="1"/>
              <a:t>args</a:t>
            </a:r>
            <a:r>
              <a:rPr lang="en-GB" sz="1600" dirty="0"/>
              <a:t>:</a:t>
            </a:r>
          </a:p>
          <a:p>
            <a:r>
              <a:rPr lang="en-GB" sz="1600" dirty="0"/>
              <a:t>          </a:t>
            </a:r>
            <a:r>
              <a:rPr lang="en-GB" sz="1600" dirty="0" err="1"/>
              <a:t>addedAffinity</a:t>
            </a:r>
            <a:r>
              <a:rPr lang="en-GB" sz="1600" dirty="0"/>
              <a:t>:</a:t>
            </a:r>
          </a:p>
          <a:p>
            <a:r>
              <a:rPr lang="en-GB" sz="1600" dirty="0"/>
              <a:t>            </a:t>
            </a:r>
            <a:r>
              <a:rPr lang="en-GB" sz="1600" dirty="0" err="1"/>
              <a:t>requiredDuringSchedulingIgnoredDuringExecution</a:t>
            </a:r>
            <a:r>
              <a:rPr lang="en-GB" sz="1600" dirty="0"/>
              <a:t>:</a:t>
            </a:r>
          </a:p>
          <a:p>
            <a:r>
              <a:rPr lang="en-GB" sz="1600" dirty="0"/>
              <a:t>              </a:t>
            </a:r>
            <a:r>
              <a:rPr lang="en-GB" sz="1600" dirty="0" err="1"/>
              <a:t>nodeSelectorTerms</a:t>
            </a:r>
            <a:r>
              <a:rPr lang="en-GB" sz="1600" dirty="0"/>
              <a:t>:</a:t>
            </a:r>
          </a:p>
          <a:p>
            <a:r>
              <a:rPr lang="en-GB" sz="1600" dirty="0"/>
              <a:t>              - </a:t>
            </a:r>
            <a:r>
              <a:rPr lang="en-GB" sz="1600" dirty="0" err="1"/>
              <a:t>matchExpressions</a:t>
            </a:r>
            <a:r>
              <a:rPr lang="en-GB" sz="1600" dirty="0"/>
              <a:t>:</a:t>
            </a:r>
          </a:p>
          <a:p>
            <a:r>
              <a:rPr lang="en-GB" sz="1600" dirty="0"/>
              <a:t>                - key: scheduler-profile</a:t>
            </a:r>
          </a:p>
          <a:p>
            <a:r>
              <a:rPr lang="en-GB" sz="1600" dirty="0"/>
              <a:t>                  operator: In</a:t>
            </a:r>
          </a:p>
          <a:p>
            <a:r>
              <a:rPr lang="en-GB" sz="1600" dirty="0"/>
              <a:t>                  values:</a:t>
            </a:r>
          </a:p>
          <a:p>
            <a:r>
              <a:rPr lang="en-GB" sz="1600" dirty="0"/>
              <a:t>                  - foo</a:t>
            </a:r>
          </a:p>
        </p:txBody>
      </p:sp>
    </p:spTree>
    <p:extLst>
      <p:ext uri="{BB962C8B-B14F-4D97-AF65-F5344CB8AC3E}">
        <p14:creationId xmlns:p14="http://schemas.microsoft.com/office/powerpoint/2010/main" val="3316177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5712B9F-5E44-47E2-84F2-B28259F93AFC}"/>
              </a:ext>
            </a:extLst>
          </p:cNvPr>
          <p:cNvSpPr>
            <a:spLocks noGrp="1"/>
          </p:cNvSpPr>
          <p:nvPr>
            <p:ph type="body" sz="quarter" idx="11"/>
          </p:nvPr>
        </p:nvSpPr>
        <p:spPr>
          <a:xfrm>
            <a:off x="192088" y="946205"/>
            <a:ext cx="11807825" cy="5399033"/>
          </a:xfrm>
        </p:spPr>
        <p:txBody>
          <a:bodyPr/>
          <a:lstStyle/>
          <a:p>
            <a:r>
              <a:rPr lang="en-GB" b="1" dirty="0"/>
              <a:t>Schedule based on Inter-pod affinity and anti-affinity</a:t>
            </a:r>
          </a:p>
          <a:p>
            <a:pPr lvl="1"/>
            <a:r>
              <a:rPr lang="en-GB" dirty="0"/>
              <a:t>Inter-pod affinity and anti-affinity allow you to constrain which nodes your pod is eligible to be scheduled based on labels on pods that are already running on the node rather than based on labels on nodes. The rules are of the form "this pod should (or, in the case of anti-affinity, should not) run in an X if that X is already running one or more pods that meet rule Y".</a:t>
            </a:r>
          </a:p>
        </p:txBody>
      </p:sp>
      <p:sp>
        <p:nvSpPr>
          <p:cNvPr id="6" name="Title 5">
            <a:extLst>
              <a:ext uri="{FF2B5EF4-FFF2-40B4-BE49-F238E27FC236}">
                <a16:creationId xmlns:a16="http://schemas.microsoft.com/office/drawing/2014/main" id="{F6CAB119-D0EA-47D2-A906-1EAA02833A42}"/>
              </a:ext>
            </a:extLst>
          </p:cNvPr>
          <p:cNvSpPr>
            <a:spLocks noGrp="1"/>
          </p:cNvSpPr>
          <p:nvPr>
            <p:ph type="title"/>
          </p:nvPr>
        </p:nvSpPr>
        <p:spPr/>
        <p:txBody>
          <a:bodyPr/>
          <a:lstStyle/>
          <a:p>
            <a:r>
              <a:rPr lang="en-GB" dirty="0"/>
              <a:t>Scheduling</a:t>
            </a:r>
          </a:p>
        </p:txBody>
      </p:sp>
      <p:pic>
        <p:nvPicPr>
          <p:cNvPr id="4" name="Picture 3">
            <a:extLst>
              <a:ext uri="{FF2B5EF4-FFF2-40B4-BE49-F238E27FC236}">
                <a16:creationId xmlns:a16="http://schemas.microsoft.com/office/drawing/2014/main" id="{271ECAC9-B39A-4159-9E45-BD650968FC69}"/>
              </a:ext>
            </a:extLst>
          </p:cNvPr>
          <p:cNvPicPr>
            <a:picLocks noChangeAspect="1"/>
          </p:cNvPicPr>
          <p:nvPr/>
        </p:nvPicPr>
        <p:blipFill>
          <a:blip r:embed="rId2"/>
          <a:stretch>
            <a:fillRect/>
          </a:stretch>
        </p:blipFill>
        <p:spPr>
          <a:xfrm>
            <a:off x="923925" y="3519487"/>
            <a:ext cx="3295650" cy="1514475"/>
          </a:xfrm>
          <a:prstGeom prst="rect">
            <a:avLst/>
          </a:prstGeom>
        </p:spPr>
      </p:pic>
    </p:spTree>
    <p:extLst>
      <p:ext uri="{BB962C8B-B14F-4D97-AF65-F5344CB8AC3E}">
        <p14:creationId xmlns:p14="http://schemas.microsoft.com/office/powerpoint/2010/main" val="317814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5712B9F-5E44-47E2-84F2-B28259F93AFC}"/>
              </a:ext>
            </a:extLst>
          </p:cNvPr>
          <p:cNvSpPr>
            <a:spLocks noGrp="1"/>
          </p:cNvSpPr>
          <p:nvPr>
            <p:ph type="body" sz="quarter" idx="11"/>
          </p:nvPr>
        </p:nvSpPr>
        <p:spPr>
          <a:xfrm>
            <a:off x="192088" y="946205"/>
            <a:ext cx="11807825" cy="5399033"/>
          </a:xfrm>
        </p:spPr>
        <p:txBody>
          <a:bodyPr/>
          <a:lstStyle/>
          <a:p>
            <a:r>
              <a:rPr lang="en-GB" b="1" dirty="0"/>
              <a:t>Schedule based on </a:t>
            </a:r>
            <a:r>
              <a:rPr lang="en-GB" b="1" dirty="0" err="1"/>
              <a:t>nodeName</a:t>
            </a:r>
            <a:endParaRPr lang="en-GB" b="1" dirty="0"/>
          </a:p>
          <a:p>
            <a:pPr lvl="1"/>
            <a:endParaRPr lang="en-GB" b="1" dirty="0"/>
          </a:p>
        </p:txBody>
      </p:sp>
      <p:sp>
        <p:nvSpPr>
          <p:cNvPr id="6" name="Title 5">
            <a:extLst>
              <a:ext uri="{FF2B5EF4-FFF2-40B4-BE49-F238E27FC236}">
                <a16:creationId xmlns:a16="http://schemas.microsoft.com/office/drawing/2014/main" id="{F6CAB119-D0EA-47D2-A906-1EAA02833A42}"/>
              </a:ext>
            </a:extLst>
          </p:cNvPr>
          <p:cNvSpPr>
            <a:spLocks noGrp="1"/>
          </p:cNvSpPr>
          <p:nvPr>
            <p:ph type="title"/>
          </p:nvPr>
        </p:nvSpPr>
        <p:spPr/>
        <p:txBody>
          <a:bodyPr/>
          <a:lstStyle/>
          <a:p>
            <a:r>
              <a:rPr lang="en-GB" dirty="0"/>
              <a:t>Scheduling</a:t>
            </a:r>
          </a:p>
        </p:txBody>
      </p:sp>
      <p:sp>
        <p:nvSpPr>
          <p:cNvPr id="2" name="Rectangle 1">
            <a:extLst>
              <a:ext uri="{FF2B5EF4-FFF2-40B4-BE49-F238E27FC236}">
                <a16:creationId xmlns:a16="http://schemas.microsoft.com/office/drawing/2014/main" id="{07507FC6-D847-4DE1-87C4-F6D058498C15}"/>
              </a:ext>
            </a:extLst>
          </p:cNvPr>
          <p:cNvSpPr/>
          <p:nvPr/>
        </p:nvSpPr>
        <p:spPr>
          <a:xfrm>
            <a:off x="809625" y="1485900"/>
            <a:ext cx="7962900" cy="290512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GB" dirty="0" err="1">
                <a:solidFill>
                  <a:schemeClr val="tx1"/>
                </a:solidFill>
              </a:rPr>
              <a:t>apiVersion</a:t>
            </a:r>
            <a:r>
              <a:rPr lang="en-GB" dirty="0">
                <a:solidFill>
                  <a:schemeClr val="tx1"/>
                </a:solidFill>
              </a:rPr>
              <a:t>: v1</a:t>
            </a:r>
          </a:p>
          <a:p>
            <a:r>
              <a:rPr lang="en-GB" dirty="0">
                <a:solidFill>
                  <a:schemeClr val="tx1"/>
                </a:solidFill>
              </a:rPr>
              <a:t>kind: Pod</a:t>
            </a:r>
          </a:p>
          <a:p>
            <a:r>
              <a:rPr lang="en-GB" dirty="0">
                <a:solidFill>
                  <a:schemeClr val="tx1"/>
                </a:solidFill>
              </a:rPr>
              <a:t>metadata:</a:t>
            </a:r>
          </a:p>
          <a:p>
            <a:r>
              <a:rPr lang="en-GB" dirty="0">
                <a:solidFill>
                  <a:schemeClr val="tx1"/>
                </a:solidFill>
              </a:rPr>
              <a:t>  name: </a:t>
            </a:r>
            <a:r>
              <a:rPr lang="en-GB" dirty="0" err="1">
                <a:solidFill>
                  <a:schemeClr val="tx1"/>
                </a:solidFill>
              </a:rPr>
              <a:t>nginx</a:t>
            </a:r>
            <a:endParaRPr lang="en-GB" dirty="0">
              <a:solidFill>
                <a:schemeClr val="tx1"/>
              </a:solidFill>
            </a:endParaRPr>
          </a:p>
          <a:p>
            <a:r>
              <a:rPr lang="en-GB" dirty="0">
                <a:solidFill>
                  <a:schemeClr val="tx1"/>
                </a:solidFill>
              </a:rPr>
              <a:t>spec:</a:t>
            </a:r>
          </a:p>
          <a:p>
            <a:r>
              <a:rPr lang="en-GB" dirty="0">
                <a:solidFill>
                  <a:schemeClr val="tx1"/>
                </a:solidFill>
              </a:rPr>
              <a:t>  containers:</a:t>
            </a:r>
          </a:p>
          <a:p>
            <a:r>
              <a:rPr lang="en-GB" dirty="0">
                <a:solidFill>
                  <a:schemeClr val="tx1"/>
                </a:solidFill>
              </a:rPr>
              <a:t>  - name: </a:t>
            </a:r>
            <a:r>
              <a:rPr lang="en-GB" dirty="0" err="1">
                <a:solidFill>
                  <a:schemeClr val="tx1"/>
                </a:solidFill>
              </a:rPr>
              <a:t>nginx</a:t>
            </a:r>
            <a:endParaRPr lang="en-GB" dirty="0">
              <a:solidFill>
                <a:schemeClr val="tx1"/>
              </a:solidFill>
            </a:endParaRPr>
          </a:p>
          <a:p>
            <a:r>
              <a:rPr lang="en-GB" dirty="0">
                <a:solidFill>
                  <a:schemeClr val="tx1"/>
                </a:solidFill>
              </a:rPr>
              <a:t>    image: </a:t>
            </a:r>
            <a:r>
              <a:rPr lang="en-GB" dirty="0" err="1">
                <a:solidFill>
                  <a:schemeClr val="tx1"/>
                </a:solidFill>
              </a:rPr>
              <a:t>nginx</a:t>
            </a:r>
            <a:endParaRPr lang="en-GB" dirty="0">
              <a:solidFill>
                <a:schemeClr val="tx1"/>
              </a:solidFill>
            </a:endParaRPr>
          </a:p>
          <a:p>
            <a:r>
              <a:rPr lang="en-GB" dirty="0">
                <a:solidFill>
                  <a:schemeClr val="tx1"/>
                </a:solidFill>
              </a:rPr>
              <a:t>  </a:t>
            </a:r>
            <a:r>
              <a:rPr lang="en-GB" dirty="0" err="1">
                <a:solidFill>
                  <a:schemeClr val="tx1"/>
                </a:solidFill>
              </a:rPr>
              <a:t>nodeName</a:t>
            </a:r>
            <a:r>
              <a:rPr lang="en-GB" dirty="0">
                <a:solidFill>
                  <a:schemeClr val="tx1"/>
                </a:solidFill>
              </a:rPr>
              <a:t>: kube-01</a:t>
            </a:r>
          </a:p>
        </p:txBody>
      </p:sp>
    </p:spTree>
    <p:extLst>
      <p:ext uri="{BB962C8B-B14F-4D97-AF65-F5344CB8AC3E}">
        <p14:creationId xmlns:p14="http://schemas.microsoft.com/office/powerpoint/2010/main" val="695582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31CFA8-7D7D-4B23-9F6B-644B7B9AD204}"/>
              </a:ext>
            </a:extLst>
          </p:cNvPr>
          <p:cNvSpPr>
            <a:spLocks noGrp="1"/>
          </p:cNvSpPr>
          <p:nvPr>
            <p:ph type="title"/>
          </p:nvPr>
        </p:nvSpPr>
        <p:spPr/>
        <p:txBody>
          <a:bodyPr/>
          <a:lstStyle/>
          <a:p>
            <a:r>
              <a:rPr lang="en-GB" dirty="0"/>
              <a:t>Helm Charts</a:t>
            </a:r>
          </a:p>
        </p:txBody>
      </p:sp>
      <p:sp>
        <p:nvSpPr>
          <p:cNvPr id="4" name="Text Placeholder 3">
            <a:extLst>
              <a:ext uri="{FF2B5EF4-FFF2-40B4-BE49-F238E27FC236}">
                <a16:creationId xmlns:a16="http://schemas.microsoft.com/office/drawing/2014/main" id="{5801D81B-5CE9-4C3B-8CC1-17CE281066B4}"/>
              </a:ext>
            </a:extLst>
          </p:cNvPr>
          <p:cNvSpPr>
            <a:spLocks noGrp="1"/>
          </p:cNvSpPr>
          <p:nvPr>
            <p:ph type="body" sz="quarter" idx="13"/>
          </p:nvPr>
        </p:nvSpPr>
        <p:spPr/>
        <p:txBody>
          <a:bodyPr/>
          <a:lstStyle/>
          <a:p>
            <a:r>
              <a:rPr lang="en-GB" dirty="0"/>
              <a:t>Helm is the package manager for Kubernetes</a:t>
            </a:r>
          </a:p>
        </p:txBody>
      </p:sp>
      <p:pic>
        <p:nvPicPr>
          <p:cNvPr id="6" name="Picture 5">
            <a:extLst>
              <a:ext uri="{FF2B5EF4-FFF2-40B4-BE49-F238E27FC236}">
                <a16:creationId xmlns:a16="http://schemas.microsoft.com/office/drawing/2014/main" id="{82A8832C-8BBC-48D7-863E-39884ACC67EF}"/>
              </a:ext>
            </a:extLst>
          </p:cNvPr>
          <p:cNvPicPr>
            <a:picLocks noChangeAspect="1"/>
          </p:cNvPicPr>
          <p:nvPr/>
        </p:nvPicPr>
        <p:blipFill>
          <a:blip r:embed="rId2"/>
          <a:stretch>
            <a:fillRect/>
          </a:stretch>
        </p:blipFill>
        <p:spPr>
          <a:xfrm>
            <a:off x="968748" y="1858170"/>
            <a:ext cx="9124950" cy="3219450"/>
          </a:xfrm>
          <a:prstGeom prst="rect">
            <a:avLst/>
          </a:prstGeom>
        </p:spPr>
      </p:pic>
    </p:spTree>
    <p:extLst>
      <p:ext uri="{BB962C8B-B14F-4D97-AF65-F5344CB8AC3E}">
        <p14:creationId xmlns:p14="http://schemas.microsoft.com/office/powerpoint/2010/main" val="370548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11AA-C601-4479-9B72-2E8793136A35}"/>
              </a:ext>
            </a:extLst>
          </p:cNvPr>
          <p:cNvSpPr>
            <a:spLocks noGrp="1"/>
          </p:cNvSpPr>
          <p:nvPr>
            <p:ph type="title" idx="4294967295"/>
          </p:nvPr>
        </p:nvSpPr>
        <p:spPr>
          <a:xfrm>
            <a:off x="3694210" y="2982118"/>
            <a:ext cx="4803579" cy="893763"/>
          </a:xfrm>
          <a:prstGeom prst="rect">
            <a:avLst/>
          </a:prstGeom>
        </p:spPr>
        <p:txBody>
          <a:bodyPr>
            <a:noAutofit/>
          </a:bodyPr>
          <a:lstStyle/>
          <a:p>
            <a:r>
              <a:rPr lang="en-US" sz="7200" dirty="0">
                <a:solidFill>
                  <a:schemeClr val="tx1">
                    <a:lumMod val="95000"/>
                    <a:lumOff val="5000"/>
                  </a:schemeClr>
                </a:solidFill>
                <a:latin typeface="+mn-lt"/>
              </a:rPr>
              <a:t>Thank You</a:t>
            </a:r>
          </a:p>
        </p:txBody>
      </p:sp>
    </p:spTree>
    <p:extLst>
      <p:ext uri="{BB962C8B-B14F-4D97-AF65-F5344CB8AC3E}">
        <p14:creationId xmlns:p14="http://schemas.microsoft.com/office/powerpoint/2010/main" val="120464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E1768A-1B90-44A6-AA0A-1A6CFD4C2896}"/>
              </a:ext>
            </a:extLst>
          </p:cNvPr>
          <p:cNvSpPr txBox="1"/>
          <p:nvPr/>
        </p:nvSpPr>
        <p:spPr>
          <a:xfrm>
            <a:off x="7381188" y="6460578"/>
            <a:ext cx="312906" cy="369332"/>
          </a:xfrm>
          <a:prstGeom prst="rect">
            <a:avLst/>
          </a:prstGeom>
          <a:noFill/>
        </p:spPr>
        <p:txBody>
          <a:bodyPr wrap="none" rtlCol="0">
            <a:spAutoFit/>
          </a:bodyPr>
          <a:lstStyle/>
          <a:p>
            <a:r>
              <a:rPr lang="en-IN" dirty="0">
                <a:latin typeface="+mn-lt"/>
              </a:rPr>
              <a:t>2</a:t>
            </a:r>
          </a:p>
        </p:txBody>
      </p:sp>
      <p:sp>
        <p:nvSpPr>
          <p:cNvPr id="5" name="Rectangle 4">
            <a:extLst>
              <a:ext uri="{FF2B5EF4-FFF2-40B4-BE49-F238E27FC236}">
                <a16:creationId xmlns:a16="http://schemas.microsoft.com/office/drawing/2014/main" id="{EB6135D2-3C7D-40B0-9EF8-55B141F8D2B2}"/>
              </a:ext>
            </a:extLst>
          </p:cNvPr>
          <p:cNvSpPr/>
          <p:nvPr/>
        </p:nvSpPr>
        <p:spPr>
          <a:xfrm>
            <a:off x="1062434" y="1792135"/>
            <a:ext cx="5033566" cy="2554545"/>
          </a:xfrm>
          <a:prstGeom prst="rect">
            <a:avLst/>
          </a:prstGeom>
        </p:spPr>
        <p:txBody>
          <a:bodyPr wrap="square">
            <a:spAutoFit/>
          </a:bodyPr>
          <a:lstStyle/>
          <a:p>
            <a:pPr marL="285750" indent="-285750">
              <a:buFont typeface="Courier New" panose="02070309020205020404" pitchFamily="49" charset="0"/>
              <a:buChar char="o"/>
            </a:pPr>
            <a:r>
              <a:rPr lang="en-GB" sz="2000" dirty="0">
                <a:latin typeface="+mn-lt"/>
              </a:rPr>
              <a:t>Background</a:t>
            </a:r>
          </a:p>
          <a:p>
            <a:pPr marL="285750" indent="-285750">
              <a:buFont typeface="Courier New" panose="02070309020205020404" pitchFamily="49" charset="0"/>
              <a:buChar char="o"/>
            </a:pPr>
            <a:r>
              <a:rPr lang="en-GB" sz="2000" dirty="0">
                <a:latin typeface="+mn-lt"/>
              </a:rPr>
              <a:t>What is Kubernetes?</a:t>
            </a:r>
          </a:p>
          <a:p>
            <a:pPr marL="285750" indent="-285750">
              <a:buFont typeface="Courier New" panose="02070309020205020404" pitchFamily="49" charset="0"/>
              <a:buChar char="o"/>
            </a:pPr>
            <a:r>
              <a:rPr lang="en-GB" sz="2000" dirty="0">
                <a:latin typeface="+mn-lt"/>
              </a:rPr>
              <a:t>Container deployment</a:t>
            </a:r>
          </a:p>
          <a:p>
            <a:pPr marL="285750" indent="-285750">
              <a:buFont typeface="Courier New" panose="02070309020205020404" pitchFamily="49" charset="0"/>
              <a:buChar char="o"/>
            </a:pPr>
            <a:r>
              <a:rPr lang="en-GB" sz="2000" dirty="0">
                <a:latin typeface="+mn-lt"/>
              </a:rPr>
              <a:t>Kubernetes Components</a:t>
            </a:r>
          </a:p>
          <a:p>
            <a:pPr marL="285750" indent="-285750">
              <a:buFont typeface="Courier New" panose="02070309020205020404" pitchFamily="49" charset="0"/>
              <a:buChar char="o"/>
            </a:pPr>
            <a:r>
              <a:rPr lang="en-GB" sz="2000" dirty="0">
                <a:latin typeface="+mn-lt"/>
              </a:rPr>
              <a:t>Scheduling</a:t>
            </a:r>
          </a:p>
          <a:p>
            <a:pPr marL="285750" indent="-285750">
              <a:buFont typeface="Courier New" panose="02070309020205020404" pitchFamily="49" charset="0"/>
              <a:buChar char="o"/>
            </a:pPr>
            <a:r>
              <a:rPr lang="en-GB" sz="2000" dirty="0">
                <a:latin typeface="+mn-lt"/>
              </a:rPr>
              <a:t>Helm</a:t>
            </a:r>
          </a:p>
          <a:p>
            <a:pPr marL="285750" indent="-285750">
              <a:buFont typeface="Courier New" panose="02070309020205020404" pitchFamily="49" charset="0"/>
              <a:buChar char="o"/>
            </a:pPr>
            <a:endParaRPr lang="en-GB" sz="2000" dirty="0">
              <a:latin typeface="+mn-lt"/>
            </a:endParaRPr>
          </a:p>
          <a:p>
            <a:pPr marL="285750" indent="-285750">
              <a:buFont typeface="Courier New" panose="02070309020205020404" pitchFamily="49" charset="0"/>
              <a:buChar char="o"/>
            </a:pPr>
            <a:endParaRPr lang="en-GB" sz="2000" dirty="0">
              <a:latin typeface="+mn-lt"/>
            </a:endParaRPr>
          </a:p>
        </p:txBody>
      </p:sp>
      <p:sp>
        <p:nvSpPr>
          <p:cNvPr id="11" name="Titel 1">
            <a:extLst>
              <a:ext uri="{FF2B5EF4-FFF2-40B4-BE49-F238E27FC236}">
                <a16:creationId xmlns:a16="http://schemas.microsoft.com/office/drawing/2014/main" id="{35012602-81C1-44C9-B619-E592BAD4EFDE}"/>
              </a:ext>
            </a:extLst>
          </p:cNvPr>
          <p:cNvSpPr>
            <a:spLocks noGrp="1"/>
          </p:cNvSpPr>
          <p:nvPr>
            <p:ph type="title" idx="4294967295"/>
          </p:nvPr>
        </p:nvSpPr>
        <p:spPr>
          <a:xfrm>
            <a:off x="2711450" y="266700"/>
            <a:ext cx="9180513" cy="893763"/>
          </a:xfrm>
          <a:prstGeom prst="rect">
            <a:avLst/>
          </a:prstGeom>
        </p:spPr>
        <p:txBody>
          <a:bodyPr anchor="t">
            <a:normAutofit/>
          </a:bodyPr>
          <a:lstStyle/>
          <a:p>
            <a:r>
              <a:rPr lang="en-GB" sz="2900" dirty="0">
                <a:latin typeface="+mn-lt"/>
              </a:rPr>
              <a:t>Table of Contents</a:t>
            </a:r>
            <a:endParaRPr lang="de-DE" sz="2900" dirty="0">
              <a:latin typeface="+mn-lt"/>
            </a:endParaRPr>
          </a:p>
        </p:txBody>
      </p:sp>
    </p:spTree>
    <p:extLst>
      <p:ext uri="{BB962C8B-B14F-4D97-AF65-F5344CB8AC3E}">
        <p14:creationId xmlns:p14="http://schemas.microsoft.com/office/powerpoint/2010/main" val="373084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C792FB-98DA-4D4C-AD26-C6C7AA060F7B}"/>
              </a:ext>
            </a:extLst>
          </p:cNvPr>
          <p:cNvSpPr>
            <a:spLocks noGrp="1"/>
          </p:cNvSpPr>
          <p:nvPr>
            <p:ph type="body" sz="quarter" idx="11"/>
          </p:nvPr>
        </p:nvSpPr>
        <p:spPr>
          <a:xfrm>
            <a:off x="192088" y="1601152"/>
            <a:ext cx="11807825" cy="4348798"/>
          </a:xfrm>
        </p:spPr>
        <p:txBody>
          <a:bodyPr>
            <a:normAutofit/>
          </a:bodyPr>
          <a:lstStyle/>
          <a:p>
            <a:r>
              <a:rPr lang="en-GB" dirty="0"/>
              <a:t>Kubernetes, also known as </a:t>
            </a:r>
            <a:r>
              <a:rPr lang="en-GB" b="1" dirty="0"/>
              <a:t>K8s</a:t>
            </a:r>
            <a:r>
              <a:rPr lang="en-GB" dirty="0"/>
              <a:t>, is an open source system for managing containerized applications across multiple hosts.</a:t>
            </a:r>
          </a:p>
          <a:p>
            <a:r>
              <a:rPr lang="en-GB" dirty="0"/>
              <a:t>Provides basic mechanisms for </a:t>
            </a:r>
            <a:r>
              <a:rPr lang="en-GB" b="1" dirty="0"/>
              <a:t>deployment</a:t>
            </a:r>
            <a:r>
              <a:rPr lang="en-GB" dirty="0"/>
              <a:t>, </a:t>
            </a:r>
            <a:r>
              <a:rPr lang="en-GB" b="1" dirty="0"/>
              <a:t>maintenance</a:t>
            </a:r>
            <a:r>
              <a:rPr lang="en-GB" dirty="0"/>
              <a:t>, and </a:t>
            </a:r>
            <a:r>
              <a:rPr lang="en-GB" b="1" dirty="0"/>
              <a:t>scaling of applications</a:t>
            </a:r>
            <a:r>
              <a:rPr lang="en-GB" dirty="0"/>
              <a:t>.</a:t>
            </a:r>
          </a:p>
          <a:p>
            <a:r>
              <a:rPr lang="en-GB" dirty="0"/>
              <a:t>Kubernetes built upon Google’s running production workloads at scale using a system called Borg, combined with best-of-breed ideas and practices from the community.</a:t>
            </a:r>
          </a:p>
          <a:p>
            <a:r>
              <a:rPr lang="en-GB" dirty="0"/>
              <a:t>Kubernetes is hosted by the Cloud Native Computing Foundation (CNCF).</a:t>
            </a:r>
          </a:p>
        </p:txBody>
      </p:sp>
      <p:sp>
        <p:nvSpPr>
          <p:cNvPr id="3" name="Title 2">
            <a:extLst>
              <a:ext uri="{FF2B5EF4-FFF2-40B4-BE49-F238E27FC236}">
                <a16:creationId xmlns:a16="http://schemas.microsoft.com/office/drawing/2014/main" id="{0D0EEC8F-D768-4934-AEC4-25AFF69860A3}"/>
              </a:ext>
            </a:extLst>
          </p:cNvPr>
          <p:cNvSpPr>
            <a:spLocks noGrp="1"/>
          </p:cNvSpPr>
          <p:nvPr>
            <p:ph type="title"/>
          </p:nvPr>
        </p:nvSpPr>
        <p:spPr/>
        <p:txBody>
          <a:bodyPr/>
          <a:lstStyle/>
          <a:p>
            <a:r>
              <a:rPr lang="en-GB" sz="1600" dirty="0">
                <a:latin typeface="+mn-lt"/>
              </a:rPr>
              <a:t>Background</a:t>
            </a:r>
            <a:endParaRPr lang="en-GB" dirty="0"/>
          </a:p>
        </p:txBody>
      </p:sp>
      <p:sp>
        <p:nvSpPr>
          <p:cNvPr id="4" name="Text Placeholder 3">
            <a:extLst>
              <a:ext uri="{FF2B5EF4-FFF2-40B4-BE49-F238E27FC236}">
                <a16:creationId xmlns:a16="http://schemas.microsoft.com/office/drawing/2014/main" id="{D8295413-3C20-4B54-BB32-79F3374DA3A4}"/>
              </a:ext>
            </a:extLst>
          </p:cNvPr>
          <p:cNvSpPr>
            <a:spLocks noGrp="1"/>
          </p:cNvSpPr>
          <p:nvPr>
            <p:ph type="body" sz="quarter" idx="13"/>
          </p:nvPr>
        </p:nvSpPr>
        <p:spPr>
          <a:xfrm>
            <a:off x="192088" y="908050"/>
            <a:ext cx="11807825" cy="609665"/>
          </a:xfrm>
        </p:spPr>
        <p:txBody>
          <a:bodyPr/>
          <a:lstStyle/>
          <a:p>
            <a:r>
              <a:rPr lang="en-GB" dirty="0"/>
              <a:t>Kubernetes</a:t>
            </a:r>
          </a:p>
        </p:txBody>
      </p:sp>
    </p:spTree>
    <p:extLst>
      <p:ext uri="{BB962C8B-B14F-4D97-AF65-F5344CB8AC3E}">
        <p14:creationId xmlns:p14="http://schemas.microsoft.com/office/powerpoint/2010/main" val="267388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2F09F30-54ED-42F4-A325-1254949C9CF8}"/>
              </a:ext>
            </a:extLst>
          </p:cNvPr>
          <p:cNvSpPr>
            <a:spLocks noGrp="1"/>
          </p:cNvSpPr>
          <p:nvPr>
            <p:ph type="body" sz="quarter" idx="11"/>
          </p:nvPr>
        </p:nvSpPr>
        <p:spPr>
          <a:xfrm>
            <a:off x="192088" y="914400"/>
            <a:ext cx="11807825" cy="5430838"/>
          </a:xfrm>
        </p:spPr>
        <p:txBody>
          <a:bodyPr/>
          <a:lstStyle/>
          <a:p>
            <a:r>
              <a:rPr lang="en-GB" dirty="0"/>
              <a:t>Kubernetes is a portable, extensible, open-source platform for managing containerized workloads and services, that facilitates both declarative configuration and automation.</a:t>
            </a:r>
          </a:p>
          <a:p>
            <a:r>
              <a:rPr lang="en-GB" dirty="0"/>
              <a:t>The name Kubernetes originates from Greek, meaning helmsman or pilot.</a:t>
            </a:r>
          </a:p>
        </p:txBody>
      </p:sp>
      <p:sp>
        <p:nvSpPr>
          <p:cNvPr id="9" name="Title 8">
            <a:extLst>
              <a:ext uri="{FF2B5EF4-FFF2-40B4-BE49-F238E27FC236}">
                <a16:creationId xmlns:a16="http://schemas.microsoft.com/office/drawing/2014/main" id="{7CFCC576-E0B3-4020-BA81-C3076688A67B}"/>
              </a:ext>
            </a:extLst>
          </p:cNvPr>
          <p:cNvSpPr>
            <a:spLocks noGrp="1"/>
          </p:cNvSpPr>
          <p:nvPr>
            <p:ph type="title"/>
          </p:nvPr>
        </p:nvSpPr>
        <p:spPr/>
        <p:txBody>
          <a:bodyPr/>
          <a:lstStyle/>
          <a:p>
            <a:r>
              <a:rPr lang="en-GB" sz="1600" dirty="0">
                <a:latin typeface="+mn-lt"/>
              </a:rPr>
              <a:t>What is Kubernetes?</a:t>
            </a:r>
            <a:endParaRPr lang="en-GB" dirty="0"/>
          </a:p>
        </p:txBody>
      </p:sp>
    </p:spTree>
    <p:extLst>
      <p:ext uri="{BB962C8B-B14F-4D97-AF65-F5344CB8AC3E}">
        <p14:creationId xmlns:p14="http://schemas.microsoft.com/office/powerpoint/2010/main" val="243762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D5FCF2-F5F9-45DD-9B78-318918E2369C}"/>
              </a:ext>
            </a:extLst>
          </p:cNvPr>
          <p:cNvSpPr>
            <a:spLocks noGrp="1"/>
          </p:cNvSpPr>
          <p:nvPr>
            <p:ph type="title"/>
          </p:nvPr>
        </p:nvSpPr>
        <p:spPr/>
        <p:txBody>
          <a:bodyPr/>
          <a:lstStyle/>
          <a:p>
            <a:r>
              <a:rPr lang="en-GB" dirty="0"/>
              <a:t>Container deployment</a:t>
            </a:r>
          </a:p>
        </p:txBody>
      </p:sp>
      <p:pic>
        <p:nvPicPr>
          <p:cNvPr id="6" name="Graphic 5">
            <a:extLst>
              <a:ext uri="{FF2B5EF4-FFF2-40B4-BE49-F238E27FC236}">
                <a16:creationId xmlns:a16="http://schemas.microsoft.com/office/drawing/2014/main" id="{BC9ABA79-2BBA-4548-9AFC-6F633ECF53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182677"/>
            <a:ext cx="12192000" cy="4492646"/>
          </a:xfrm>
          <a:prstGeom prst="rect">
            <a:avLst/>
          </a:prstGeom>
        </p:spPr>
      </p:pic>
    </p:spTree>
    <p:extLst>
      <p:ext uri="{BB962C8B-B14F-4D97-AF65-F5344CB8AC3E}">
        <p14:creationId xmlns:p14="http://schemas.microsoft.com/office/powerpoint/2010/main" val="99126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050CDA-C9C6-4860-B9B8-0A489ACA97F5}"/>
              </a:ext>
            </a:extLst>
          </p:cNvPr>
          <p:cNvSpPr>
            <a:spLocks noGrp="1"/>
          </p:cNvSpPr>
          <p:nvPr>
            <p:ph type="title"/>
          </p:nvPr>
        </p:nvSpPr>
        <p:spPr/>
        <p:txBody>
          <a:bodyPr>
            <a:normAutofit/>
          </a:bodyPr>
          <a:lstStyle/>
          <a:p>
            <a:r>
              <a:rPr lang="en-GB" dirty="0"/>
              <a:t>Kubernetes Components</a:t>
            </a:r>
          </a:p>
        </p:txBody>
      </p:sp>
      <p:pic>
        <p:nvPicPr>
          <p:cNvPr id="11" name="Graphic 10">
            <a:extLst>
              <a:ext uri="{FF2B5EF4-FFF2-40B4-BE49-F238E27FC236}">
                <a16:creationId xmlns:a16="http://schemas.microsoft.com/office/drawing/2014/main" id="{9F0D13D3-200C-4681-9532-608EBEB6E3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13" y="865574"/>
            <a:ext cx="11925300" cy="5572125"/>
          </a:xfrm>
          <a:prstGeom prst="rect">
            <a:avLst/>
          </a:prstGeom>
        </p:spPr>
      </p:pic>
    </p:spTree>
    <p:extLst>
      <p:ext uri="{BB962C8B-B14F-4D97-AF65-F5344CB8AC3E}">
        <p14:creationId xmlns:p14="http://schemas.microsoft.com/office/powerpoint/2010/main" val="4195699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834151-56B3-4BD8-9B9A-1271E4074E94}"/>
              </a:ext>
            </a:extLst>
          </p:cNvPr>
          <p:cNvSpPr>
            <a:spLocks noGrp="1"/>
          </p:cNvSpPr>
          <p:nvPr>
            <p:ph type="body" sz="quarter" idx="11"/>
          </p:nvPr>
        </p:nvSpPr>
        <p:spPr>
          <a:xfrm>
            <a:off x="192088" y="954157"/>
            <a:ext cx="11807825" cy="5391081"/>
          </a:xfrm>
        </p:spPr>
        <p:txBody>
          <a:bodyPr>
            <a:normAutofit lnSpcReduction="10000"/>
          </a:bodyPr>
          <a:lstStyle/>
          <a:p>
            <a:r>
              <a:rPr lang="en-GB" b="1" dirty="0" err="1"/>
              <a:t>kube-apiserver</a:t>
            </a:r>
            <a:r>
              <a:rPr lang="en-GB" dirty="0"/>
              <a:t>: The API server is a component of the Kubernetes control plane that exposes the Kubernetes API.</a:t>
            </a:r>
          </a:p>
          <a:p>
            <a:r>
              <a:rPr lang="en-GB" b="1" dirty="0" err="1"/>
              <a:t>etcd</a:t>
            </a:r>
            <a:r>
              <a:rPr lang="en-GB" dirty="0"/>
              <a:t>: Consistent and highly-available key value store used as Kubernetes' backing store for all cluster data.</a:t>
            </a:r>
            <a:endParaRPr lang="en-GB" b="1" dirty="0"/>
          </a:p>
          <a:p>
            <a:r>
              <a:rPr lang="en-GB" b="1" dirty="0" err="1"/>
              <a:t>kube</a:t>
            </a:r>
            <a:r>
              <a:rPr lang="en-GB" b="1" dirty="0"/>
              <a:t>-scheduler</a:t>
            </a:r>
            <a:r>
              <a:rPr lang="en-GB" dirty="0"/>
              <a:t>: Control plane component that watches for newly created Pods with no assigned node, and selects a node for them to run on. Factors taken into account for scheduling decisions include: individual and collective resource requirements, hardware/software/ policy constraints, affinity and anti-affinity specifications, data locality, inter-workload interference, and deadlines.</a:t>
            </a:r>
          </a:p>
          <a:p>
            <a:r>
              <a:rPr lang="en-GB" b="1" dirty="0" err="1"/>
              <a:t>kube</a:t>
            </a:r>
            <a:r>
              <a:rPr lang="en-GB" b="1" dirty="0"/>
              <a:t>-controller-manager</a:t>
            </a:r>
            <a:r>
              <a:rPr lang="en-GB" dirty="0"/>
              <a:t>: Control Plane component that runs controller processes.</a:t>
            </a:r>
          </a:p>
          <a:p>
            <a:r>
              <a:rPr lang="en-GB" b="1" dirty="0"/>
              <a:t>cloud-controller-manager</a:t>
            </a:r>
            <a:r>
              <a:rPr lang="en-GB" dirty="0"/>
              <a:t>: A Kubernetes control plane component that embeds cloud-specific control logic.</a:t>
            </a:r>
          </a:p>
        </p:txBody>
      </p:sp>
      <p:sp>
        <p:nvSpPr>
          <p:cNvPr id="3" name="Title 2">
            <a:extLst>
              <a:ext uri="{FF2B5EF4-FFF2-40B4-BE49-F238E27FC236}">
                <a16:creationId xmlns:a16="http://schemas.microsoft.com/office/drawing/2014/main" id="{316618A4-D1CB-4D95-8F40-6861CEB496FD}"/>
              </a:ext>
            </a:extLst>
          </p:cNvPr>
          <p:cNvSpPr>
            <a:spLocks noGrp="1"/>
          </p:cNvSpPr>
          <p:nvPr>
            <p:ph type="title"/>
          </p:nvPr>
        </p:nvSpPr>
        <p:spPr/>
        <p:txBody>
          <a:bodyPr/>
          <a:lstStyle/>
          <a:p>
            <a:r>
              <a:rPr lang="en-GB" dirty="0"/>
              <a:t>Control Plane Components</a:t>
            </a:r>
          </a:p>
        </p:txBody>
      </p:sp>
    </p:spTree>
    <p:extLst>
      <p:ext uri="{BB962C8B-B14F-4D97-AF65-F5344CB8AC3E}">
        <p14:creationId xmlns:p14="http://schemas.microsoft.com/office/powerpoint/2010/main" val="23816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7467968-2617-468C-83A1-DE8B04132B0B}"/>
              </a:ext>
            </a:extLst>
          </p:cNvPr>
          <p:cNvSpPr>
            <a:spLocks noGrp="1"/>
          </p:cNvSpPr>
          <p:nvPr>
            <p:ph type="body" sz="quarter" idx="11"/>
          </p:nvPr>
        </p:nvSpPr>
        <p:spPr>
          <a:xfrm>
            <a:off x="192088" y="954157"/>
            <a:ext cx="11807825" cy="5391081"/>
          </a:xfrm>
        </p:spPr>
        <p:txBody>
          <a:bodyPr/>
          <a:lstStyle/>
          <a:p>
            <a:r>
              <a:rPr lang="en-GB" b="1" dirty="0" err="1"/>
              <a:t>kubelet</a:t>
            </a:r>
            <a:r>
              <a:rPr lang="en-GB" dirty="0"/>
              <a:t>: It makes sure that containers are running in a Pod.</a:t>
            </a:r>
          </a:p>
          <a:p>
            <a:r>
              <a:rPr lang="en-GB" b="1" dirty="0" err="1"/>
              <a:t>kube</a:t>
            </a:r>
            <a:r>
              <a:rPr lang="en-GB" b="1" dirty="0"/>
              <a:t>-proxy</a:t>
            </a:r>
            <a:r>
              <a:rPr lang="en-GB" dirty="0"/>
              <a:t>: </a:t>
            </a:r>
            <a:r>
              <a:rPr lang="en-GB" dirty="0" err="1"/>
              <a:t>kube</a:t>
            </a:r>
            <a:r>
              <a:rPr lang="en-GB" dirty="0"/>
              <a:t>-proxy is a network proxy that runs on each node in your cluster, implementing part of the Kubernetes Service concept.</a:t>
            </a:r>
          </a:p>
          <a:p>
            <a:r>
              <a:rPr lang="en-GB" b="1" dirty="0"/>
              <a:t>Container runtime</a:t>
            </a:r>
            <a:r>
              <a:rPr lang="en-GB" dirty="0"/>
              <a:t>: The container runtime is the software that is responsible for running containers</a:t>
            </a:r>
          </a:p>
        </p:txBody>
      </p:sp>
      <p:sp>
        <p:nvSpPr>
          <p:cNvPr id="6" name="Title 5">
            <a:extLst>
              <a:ext uri="{FF2B5EF4-FFF2-40B4-BE49-F238E27FC236}">
                <a16:creationId xmlns:a16="http://schemas.microsoft.com/office/drawing/2014/main" id="{FD8A26BF-D6B7-4789-A82D-B5902F410902}"/>
              </a:ext>
            </a:extLst>
          </p:cNvPr>
          <p:cNvSpPr>
            <a:spLocks noGrp="1"/>
          </p:cNvSpPr>
          <p:nvPr>
            <p:ph type="title"/>
          </p:nvPr>
        </p:nvSpPr>
        <p:spPr/>
        <p:txBody>
          <a:bodyPr/>
          <a:lstStyle/>
          <a:p>
            <a:r>
              <a:rPr lang="en-GB" dirty="0"/>
              <a:t>Worker Node Components</a:t>
            </a:r>
          </a:p>
        </p:txBody>
      </p:sp>
    </p:spTree>
    <p:extLst>
      <p:ext uri="{BB962C8B-B14F-4D97-AF65-F5344CB8AC3E}">
        <p14:creationId xmlns:p14="http://schemas.microsoft.com/office/powerpoint/2010/main" val="425534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BE3A742-6AA3-4F5C-BB1F-EDB35D561783}"/>
              </a:ext>
            </a:extLst>
          </p:cNvPr>
          <p:cNvSpPr>
            <a:spLocks noGrp="1"/>
          </p:cNvSpPr>
          <p:nvPr>
            <p:ph type="body" sz="quarter" idx="11"/>
          </p:nvPr>
        </p:nvSpPr>
        <p:spPr/>
        <p:txBody>
          <a:bodyPr/>
          <a:lstStyle/>
          <a:p>
            <a:r>
              <a:rPr lang="en-GB" dirty="0" err="1">
                <a:hlinkClick r:id="rId2"/>
              </a:rPr>
              <a:t>kube</a:t>
            </a:r>
            <a:r>
              <a:rPr lang="en-GB" dirty="0">
                <a:hlinkClick r:id="rId2"/>
              </a:rPr>
              <a:t>-scheduler</a:t>
            </a:r>
            <a:r>
              <a:rPr lang="en-GB" dirty="0"/>
              <a:t> is the default scheduler for Kubernetes and runs as part of the </a:t>
            </a:r>
            <a:r>
              <a:rPr lang="en-GB" dirty="0">
                <a:hlinkClick r:id="rId3"/>
              </a:rPr>
              <a:t>control plane</a:t>
            </a:r>
            <a:r>
              <a:rPr lang="en-GB" dirty="0"/>
              <a:t>.</a:t>
            </a:r>
          </a:p>
          <a:p>
            <a:r>
              <a:rPr lang="en-GB" dirty="0" err="1"/>
              <a:t>kube</a:t>
            </a:r>
            <a:r>
              <a:rPr lang="en-GB" dirty="0"/>
              <a:t>-scheduler is designed so that, if you want and need to, </a:t>
            </a:r>
            <a:r>
              <a:rPr lang="en-GB" b="1" dirty="0"/>
              <a:t>you can write your own scheduling component and use that instead</a:t>
            </a:r>
            <a:r>
              <a:rPr lang="en-GB" dirty="0"/>
              <a:t>.</a:t>
            </a:r>
          </a:p>
          <a:p>
            <a:r>
              <a:rPr lang="en-GB" dirty="0"/>
              <a:t>Nodes are first filtered to get feasible nodes</a:t>
            </a:r>
          </a:p>
          <a:p>
            <a:r>
              <a:rPr lang="en-GB" dirty="0"/>
              <a:t>Once feasible nodes are found, scheduler then runs a set of functions to score the feasible nodes.</a:t>
            </a:r>
          </a:p>
          <a:p>
            <a:r>
              <a:rPr lang="en-GB" dirty="0"/>
              <a:t>It then notifies API server about decision in a process called binding</a:t>
            </a:r>
          </a:p>
        </p:txBody>
      </p:sp>
      <p:sp>
        <p:nvSpPr>
          <p:cNvPr id="6" name="Title 5">
            <a:extLst>
              <a:ext uri="{FF2B5EF4-FFF2-40B4-BE49-F238E27FC236}">
                <a16:creationId xmlns:a16="http://schemas.microsoft.com/office/drawing/2014/main" id="{E9AEF1E4-36A6-4D2C-BBB2-092EE98DC4BD}"/>
              </a:ext>
            </a:extLst>
          </p:cNvPr>
          <p:cNvSpPr>
            <a:spLocks noGrp="1"/>
          </p:cNvSpPr>
          <p:nvPr>
            <p:ph type="title"/>
          </p:nvPr>
        </p:nvSpPr>
        <p:spPr/>
        <p:txBody>
          <a:bodyPr/>
          <a:lstStyle/>
          <a:p>
            <a:r>
              <a:rPr lang="en-GB" dirty="0"/>
              <a:t>Scheduling</a:t>
            </a:r>
          </a:p>
        </p:txBody>
      </p:sp>
      <p:sp>
        <p:nvSpPr>
          <p:cNvPr id="8" name="Text Placeholder 7">
            <a:extLst>
              <a:ext uri="{FF2B5EF4-FFF2-40B4-BE49-F238E27FC236}">
                <a16:creationId xmlns:a16="http://schemas.microsoft.com/office/drawing/2014/main" id="{85C5A7EF-1E91-41BA-82A5-33C34D14966A}"/>
              </a:ext>
            </a:extLst>
          </p:cNvPr>
          <p:cNvSpPr>
            <a:spLocks noGrp="1"/>
          </p:cNvSpPr>
          <p:nvPr>
            <p:ph type="body" sz="quarter" idx="13"/>
          </p:nvPr>
        </p:nvSpPr>
        <p:spPr/>
        <p:txBody>
          <a:bodyPr/>
          <a:lstStyle/>
          <a:p>
            <a:r>
              <a:rPr lang="en-GB" b="1" dirty="0" err="1"/>
              <a:t>kube</a:t>
            </a:r>
            <a:r>
              <a:rPr lang="en-GB" b="1" dirty="0"/>
              <a:t>-scheduler</a:t>
            </a:r>
          </a:p>
        </p:txBody>
      </p:sp>
    </p:spTree>
    <p:extLst>
      <p:ext uri="{BB962C8B-B14F-4D97-AF65-F5344CB8AC3E}">
        <p14:creationId xmlns:p14="http://schemas.microsoft.com/office/powerpoint/2010/main" val="3539318911"/>
      </p:ext>
    </p:extLst>
  </p:cSld>
  <p:clrMapOvr>
    <a:masterClrMapping/>
  </p:clrMapOvr>
</p:sld>
</file>

<file path=ppt/theme/theme1.xml><?xml version="1.0" encoding="utf-8"?>
<a:theme xmlns:a="http://schemas.openxmlformats.org/drawingml/2006/main" name="TUC Startfolie">
  <a:themeElements>
    <a:clrScheme name="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svorlage Allgemein.pptx" id="{0DF1CC24-F3C1-4A70-8ABF-7B93BCF191FC}" vid="{AF35828A-0085-46CB-8246-8FBED6FEB8E8}"/>
    </a:ext>
  </a:extLst>
</a:theme>
</file>

<file path=ppt/theme/theme2.xml><?xml version="1.0" encoding="utf-8"?>
<a:theme xmlns:a="http://schemas.openxmlformats.org/drawingml/2006/main" name="TUC Folgefolien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svorlage Allgemein.pptx" id="{0DF1CC24-F3C1-4A70-8ABF-7B93BCF191FC}" vid="{B5F17471-D010-4643-8079-B9EA2FF16AAE}"/>
    </a:ext>
  </a:ext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Widescreen</PresentationFormat>
  <Paragraphs>98</Paragraphs>
  <Slides>17</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Roboto</vt:lpstr>
      <vt:lpstr>Calibri</vt:lpstr>
      <vt:lpstr>Courier New</vt:lpstr>
      <vt:lpstr>TUC Startfolie</vt:lpstr>
      <vt:lpstr>TUC Folgefolien </vt:lpstr>
      <vt:lpstr>PowerPoint Presentation</vt:lpstr>
      <vt:lpstr>Table of Contents</vt:lpstr>
      <vt:lpstr>Background</vt:lpstr>
      <vt:lpstr>What is Kubernetes?</vt:lpstr>
      <vt:lpstr>Container deployment</vt:lpstr>
      <vt:lpstr>Kubernetes Components</vt:lpstr>
      <vt:lpstr>Control Plane Components</vt:lpstr>
      <vt:lpstr>Worker Node Components</vt:lpstr>
      <vt:lpstr>Scheduling</vt:lpstr>
      <vt:lpstr>Scheduling</vt:lpstr>
      <vt:lpstr>Scheduling</vt:lpstr>
      <vt:lpstr>Scheduling</vt:lpstr>
      <vt:lpstr>Scheduling</vt:lpstr>
      <vt:lpstr>Scheduling</vt:lpstr>
      <vt:lpstr>Scheduling</vt:lpstr>
      <vt:lpstr>Helm Charts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Network Slicing</dc:title>
  <dc:creator>kavya</dc:creator>
  <cp:lastModifiedBy>Hanif Kukkalli</cp:lastModifiedBy>
  <cp:revision>141</cp:revision>
  <dcterms:created xsi:type="dcterms:W3CDTF">2020-03-10T23:46:28Z</dcterms:created>
  <dcterms:modified xsi:type="dcterms:W3CDTF">2021-05-21T11:22:33Z</dcterms:modified>
</cp:coreProperties>
</file>