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-37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A6C5D-C06F-433C-B182-577EC0F5E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774628-5CA7-410C-BEDD-D26158092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 Mihai </a:t>
            </a:r>
          </a:p>
          <a:p>
            <a:r>
              <a:rPr lang="en-US" dirty="0" err="1"/>
              <a:t>Petrache</a:t>
            </a:r>
            <a:r>
              <a:rPr lang="en-US" dirty="0"/>
              <a:t> Robert</a:t>
            </a:r>
          </a:p>
          <a:p>
            <a:r>
              <a:rPr lang="en-US" dirty="0" err="1"/>
              <a:t>Coordonator</a:t>
            </a:r>
            <a:r>
              <a:rPr lang="en-US" dirty="0"/>
              <a:t> :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vulpe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1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23991-4594-46BE-A070-54D0198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8DC0E-7A37-4ADF-8A47-7A0C2876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acest proiect am dezvoltat aplicația Face </a:t>
            </a:r>
            <a:r>
              <a:rPr lang="ro-RO" dirty="0" err="1"/>
              <a:t>Filter</a:t>
            </a:r>
            <a:r>
              <a:rPr lang="ro-RO" dirty="0"/>
              <a:t>. Aceasta se vrea a fi o clona a sistemului de filtre din </a:t>
            </a:r>
            <a:r>
              <a:rPr lang="ro-RO" dirty="0" err="1"/>
              <a:t>SnapChat</a:t>
            </a:r>
            <a:r>
              <a:rPr lang="ro-RO" dirty="0"/>
              <a:t>. Aplicația a fost scrisa folosind </a:t>
            </a:r>
            <a:r>
              <a:rPr lang="ro-RO" dirty="0" err="1"/>
              <a:t>Kotlin</a:t>
            </a:r>
            <a:r>
              <a:rPr lang="ro-RO" dirty="0"/>
              <a:t> </a:t>
            </a:r>
            <a:r>
              <a:rPr lang="ro-RO" dirty="0" err="1"/>
              <a:t>datatorită</a:t>
            </a:r>
            <a:r>
              <a:rPr lang="ro-RO" dirty="0"/>
              <a:t> eficienței ridicate si folosește ca API pentru cameră </a:t>
            </a:r>
            <a:r>
              <a:rPr lang="ro-RO" dirty="0" err="1"/>
              <a:t>CameraView</a:t>
            </a:r>
            <a:r>
              <a:rPr lang="ro-RO" dirty="0"/>
              <a:t> v2 (notario1) si ML Kit din </a:t>
            </a:r>
            <a:r>
              <a:rPr lang="ro-RO" dirty="0" err="1"/>
              <a:t>Firebase</a:t>
            </a:r>
            <a:r>
              <a:rPr lang="ro-RO" dirty="0"/>
              <a:t> pentru detecția feței si a punctelor cheie de pe față.</a:t>
            </a:r>
            <a:endParaRPr lang="ro-RO" dirty="0"/>
          </a:p>
          <a:p>
            <a:r>
              <a:rPr lang="ro-RO" dirty="0"/>
              <a:t>Aplicația oferă posibilitatea de a alege camera folosită (front/back) si un număr de filtre.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2B722-DEEA-4100-B0B1-94E80FD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DD449-7490-4834-B7B4-7C4ADDE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iulie 2011, </a:t>
            </a:r>
            <a:r>
              <a:rPr lang="ro-RO" dirty="0" err="1"/>
              <a:t>JetBrains</a:t>
            </a:r>
            <a:r>
              <a:rPr lang="ro-RO" dirty="0"/>
              <a:t> a dezvăluit proiectul </a:t>
            </a:r>
            <a:r>
              <a:rPr lang="ro-RO" dirty="0" err="1"/>
              <a:t>Kotlin</a:t>
            </a:r>
            <a:r>
              <a:rPr lang="ro-RO" dirty="0"/>
              <a:t>, un nou limbaj pentru JVM (Java Virtual </a:t>
            </a:r>
            <a:r>
              <a:rPr lang="ro-RO" dirty="0" err="1"/>
              <a:t>Machine</a:t>
            </a:r>
            <a:r>
              <a:rPr lang="ro-RO" dirty="0"/>
              <a:t>), care fusese în curs de dezvoltare timp de un an. </a:t>
            </a:r>
            <a:r>
              <a:rPr lang="ro-RO" dirty="0" err="1"/>
              <a:t>Kotlin</a:t>
            </a:r>
            <a:r>
              <a:rPr lang="ro-RO" dirty="0"/>
              <a:t> este un limbaj de programare </a:t>
            </a:r>
            <a:r>
              <a:rPr lang="ro-RO" dirty="0" err="1"/>
              <a:t>cross-platform</a:t>
            </a:r>
            <a:r>
              <a:rPr lang="ro-RO" dirty="0"/>
              <a:t> cu o eficiență ridicată a timpului de executare. </a:t>
            </a:r>
            <a:r>
              <a:rPr lang="ro-RO" dirty="0" err="1"/>
              <a:t>Kotlin</a:t>
            </a:r>
            <a:r>
              <a:rPr lang="ro-RO" dirty="0"/>
              <a:t> este susținut oficial de Google pentru dezvoltarea mobilă pe </a:t>
            </a:r>
            <a:r>
              <a:rPr lang="ro-RO" dirty="0" err="1"/>
              <a:t>Andorid</a:t>
            </a:r>
            <a:r>
              <a:rPr lang="ro-RO" dirty="0"/>
              <a:t>. De la lansarea Android studio 3.0 în octombrie 2017, </a:t>
            </a:r>
            <a:r>
              <a:rPr lang="ro-RO" dirty="0" err="1"/>
              <a:t>Kotlin</a:t>
            </a:r>
            <a:r>
              <a:rPr lang="ro-RO" dirty="0"/>
              <a:t> este inclus ca o alterativă la compilatorul Java standard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6190" y="4571999"/>
            <a:ext cx="2058261" cy="19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9F9C6-7BD4-4230-98AC-57DF145A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Camera View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D8F84C-20B3-426A-84B1-E2AA968D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858"/>
            <a:ext cx="9905999" cy="4120343"/>
          </a:xfrm>
        </p:spPr>
        <p:txBody>
          <a:bodyPr>
            <a:normAutofit fontScale="62500" lnSpcReduction="20000"/>
          </a:bodyPr>
          <a:lstStyle/>
          <a:p>
            <a:r>
              <a:rPr lang="ro-RO" dirty="0" err="1"/>
              <a:t>CameraView</a:t>
            </a:r>
            <a:r>
              <a:rPr lang="ro-RO" dirty="0"/>
              <a:t> este o bibliotecă de nivel înalt bine documentată, care facilitează capturarea imaginilor și a videoclipurilor, abordând majoritatea problemelor și necesităților comune, ce permite flexibilitate acolo unde este nevoie.</a:t>
            </a:r>
            <a:br>
              <a:rPr lang="ro-RO" dirty="0"/>
            </a:br>
            <a:r>
              <a:rPr lang="ro-RO" dirty="0"/>
              <a:t> </a:t>
            </a:r>
          </a:p>
          <a:p>
            <a:pPr lvl="0"/>
            <a:r>
              <a:rPr lang="ro-RO" dirty="0"/>
              <a:t>Rapid și fiabil</a:t>
            </a:r>
          </a:p>
          <a:p>
            <a:pPr lvl="0"/>
            <a:r>
              <a:rPr lang="ro-RO" dirty="0"/>
              <a:t>Suport gesturi</a:t>
            </a:r>
          </a:p>
          <a:p>
            <a:pPr lvl="0"/>
            <a:r>
              <a:rPr lang="ro-RO" dirty="0"/>
              <a:t>Suport pentru procesarea cadrelor</a:t>
            </a:r>
          </a:p>
          <a:p>
            <a:pPr lvl="0"/>
            <a:r>
              <a:rPr lang="ro-RO" dirty="0" err="1"/>
              <a:t>OpenGL</a:t>
            </a:r>
            <a:r>
              <a:rPr lang="ro-RO" dirty="0"/>
              <a:t> </a:t>
            </a:r>
            <a:r>
              <a:rPr lang="ro-RO" dirty="0" err="1"/>
              <a:t>preview</a:t>
            </a:r>
            <a:endParaRPr lang="ro-RO" dirty="0"/>
          </a:p>
          <a:p>
            <a:pPr lvl="0"/>
            <a:r>
              <a:rPr lang="ro-RO" dirty="0"/>
              <a:t>Funcțiile </a:t>
            </a:r>
            <a:r>
              <a:rPr lang="ro-RO" dirty="0" err="1"/>
              <a:t>takePicture</a:t>
            </a:r>
            <a:r>
              <a:rPr lang="ro-RO" dirty="0"/>
              <a:t> și </a:t>
            </a:r>
            <a:r>
              <a:rPr lang="ro-RO" dirty="0" err="1"/>
              <a:t>takeVideo</a:t>
            </a:r>
            <a:r>
              <a:rPr lang="ro-RO" dirty="0"/>
              <a:t> ce oferă o calitate ridicată</a:t>
            </a:r>
          </a:p>
          <a:p>
            <a:pPr lvl="0"/>
            <a:r>
              <a:rPr lang="ro-RO" dirty="0"/>
              <a:t>Instantanee super-rapide cu </a:t>
            </a:r>
            <a:r>
              <a:rPr lang="ro-RO" dirty="0" err="1"/>
              <a:t>takePicture</a:t>
            </a:r>
            <a:r>
              <a:rPr lang="ro-RO" dirty="0"/>
              <a:t> și </a:t>
            </a:r>
            <a:r>
              <a:rPr lang="ro-RO" dirty="0" err="1"/>
              <a:t>takeVideo</a:t>
            </a:r>
            <a:endParaRPr lang="ro-RO" dirty="0"/>
          </a:p>
          <a:p>
            <a:pPr lvl="0"/>
            <a:r>
              <a:rPr lang="ro-RO" dirty="0"/>
              <a:t>Dimensionare inteligentă: creați o vizualizare de tip </a:t>
            </a:r>
            <a:r>
              <a:rPr lang="ro-RO" dirty="0" err="1"/>
              <a:t>CameraView</a:t>
            </a:r>
            <a:r>
              <a:rPr lang="ro-RO" dirty="0"/>
              <a:t> de orice dimensiune</a:t>
            </a:r>
          </a:p>
          <a:p>
            <a:pPr lvl="0"/>
            <a:r>
              <a:rPr lang="ro-RO" dirty="0"/>
              <a:t>Control HDR, bliț, </a:t>
            </a:r>
            <a:r>
              <a:rPr lang="ro-RO" dirty="0" err="1"/>
              <a:t>zoom</a:t>
            </a:r>
            <a:r>
              <a:rPr lang="ro-RO" dirty="0"/>
              <a:t>, balans de alb, expunere, locație, desen grilă și multe altele</a:t>
            </a:r>
          </a:p>
          <a:p>
            <a:pPr lvl="0"/>
            <a:r>
              <a:rPr lang="ro-RO" dirty="0"/>
              <a:t>Funcționează de la versiunea 15 al API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17941" y="2743201"/>
            <a:ext cx="1663603" cy="17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49227-CEEE-4152-BEC0-1EA5D1C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Firebase ML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3EE13-3CF9-473B-8D86-D67A2BBE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ML Kit este un kit SDK mobil care aduce experiența de învățare a </a:t>
            </a:r>
            <a:r>
              <a:rPr lang="ro-RO" dirty="0" err="1"/>
              <a:t>machine</a:t>
            </a:r>
            <a:r>
              <a:rPr lang="ro-RO" dirty="0"/>
              <a:t> </a:t>
            </a:r>
            <a:r>
              <a:rPr lang="ro-RO" dirty="0" err="1"/>
              <a:t>learning</a:t>
            </a:r>
            <a:r>
              <a:rPr lang="ro-RO" dirty="0"/>
              <a:t> Google în aplicațiile Android și </a:t>
            </a:r>
            <a:r>
              <a:rPr lang="ro-RO" dirty="0" err="1"/>
              <a:t>iOS</a:t>
            </a:r>
            <a:r>
              <a:rPr lang="ro-RO" dirty="0"/>
              <a:t> într-un pachet puternic, dar ușor de utilizat. Indiferent dacă sunteți nou sau experimentat în procesul de </a:t>
            </a:r>
            <a:r>
              <a:rPr lang="ro-RO" dirty="0" err="1"/>
              <a:t>machine</a:t>
            </a:r>
            <a:r>
              <a:rPr lang="ro-RO" dirty="0"/>
              <a:t> </a:t>
            </a:r>
            <a:r>
              <a:rPr lang="ro-RO" dirty="0" err="1"/>
              <a:t>learning</a:t>
            </a:r>
            <a:r>
              <a:rPr lang="ro-RO" dirty="0"/>
              <a:t>, puteți implementa funcționalitatea de care aveți nevoie doar în câteva rânduri de cod. Nu este nevoie să aveți cunoștințe profunde despre rețelele neuronale sau optimizarea modelului pentru a începe. Pe de altă parte, dacă sunteți un dezvoltator de ML cu experiență, kitul ML oferă API-uri convenabile care vă ajută să utilizați modelele personalizate </a:t>
            </a:r>
            <a:r>
              <a:rPr lang="ro-RO" dirty="0" err="1"/>
              <a:t>TensorFlow</a:t>
            </a:r>
            <a:r>
              <a:rPr lang="ro-RO" dirty="0"/>
              <a:t> Lite în aplicațiile dvs. mobile.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72411" y="5195828"/>
            <a:ext cx="2892571" cy="14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0605D-2AF0-43EB-9962-119854A6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72F45-7947-4C34-843C-E242A44E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082348" cy="3652549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Aplicația imită sistemul de filtre folosite in </a:t>
            </a:r>
            <a:r>
              <a:rPr lang="ro-RO" dirty="0" err="1"/>
              <a:t>Snapchat</a:t>
            </a:r>
            <a:r>
              <a:rPr lang="ro-RO" dirty="0"/>
              <a:t>.</a:t>
            </a:r>
            <a:endParaRPr lang="ro-RO" dirty="0"/>
          </a:p>
          <a:p>
            <a:r>
              <a:rPr lang="ro-RO" dirty="0"/>
              <a:t>Aceasta </a:t>
            </a:r>
            <a:r>
              <a:rPr lang="ro-RO" dirty="0" err="1"/>
              <a:t>capteaza</a:t>
            </a:r>
            <a:r>
              <a:rPr lang="ro-RO" dirty="0"/>
              <a:t> imagini de pe dispozitivul utilizatorului, identifica punctele cheie de pe fata folosind ML Kit din </a:t>
            </a:r>
            <a:r>
              <a:rPr lang="ro-RO" dirty="0" err="1"/>
              <a:t>Firebase</a:t>
            </a:r>
            <a:r>
              <a:rPr lang="ro-RO" dirty="0"/>
              <a:t> si aplică peste acestea diferite elemente grafice.</a:t>
            </a:r>
            <a:endParaRPr lang="ro-RO" dirty="0"/>
          </a:p>
          <a:p>
            <a:r>
              <a:rPr lang="ro-RO" dirty="0"/>
              <a:t>Aplicația oferă 3 filtre si posibilitatea de a comuta între camera spate si cea față.</a:t>
            </a:r>
            <a:endParaRPr lang="ro-RO" dirty="0"/>
          </a:p>
          <a:p>
            <a:r>
              <a:rPr lang="ro-RO" dirty="0"/>
              <a:t>2 dintre filtre sunt compuse din elemente pentru ochi și pentru buze, in timp ce ultimul ocupă toată fața. Aceste 3 filtre folosesc diferite puncte faciale care pot sta la baza multor variații ale imaginilor suprapuse folosite.</a:t>
            </a:r>
            <a:endParaRPr lang="ro-RO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3163" y="2354060"/>
            <a:ext cx="1533525" cy="27355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59066" y="641811"/>
            <a:ext cx="1428750" cy="25698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59066" y="3721850"/>
            <a:ext cx="1428750" cy="2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407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Face filters</vt:lpstr>
      <vt:lpstr>Introducere</vt:lpstr>
      <vt:lpstr>Kotlin</vt:lpstr>
      <vt:lpstr>Camera View v2</vt:lpstr>
      <vt:lpstr>Firebase ML Kit</vt:lpstr>
      <vt:lpstr>Face Filters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filters</dc:title>
  <dc:creator>cucol</dc:creator>
  <cp:lastModifiedBy>Mihai</cp:lastModifiedBy>
  <cp:revision>5</cp:revision>
  <dcterms:created xsi:type="dcterms:W3CDTF">2019-01-30T18:20:08Z</dcterms:created>
  <dcterms:modified xsi:type="dcterms:W3CDTF">2019-01-30T20:54:29Z</dcterms:modified>
</cp:coreProperties>
</file>