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arla Uday Kanth Reddy" userId="1ca0f80c-9366-4f63-9018-7be6a2823fa5" providerId="ADAL" clId="{3DEDE6FC-4D83-4481-9E7B-DA86E2CDDC2A}"/>
    <pc:docChg chg="modSld">
      <pc:chgData name="Kakarla Uday Kanth Reddy" userId="1ca0f80c-9366-4f63-9018-7be6a2823fa5" providerId="ADAL" clId="{3DEDE6FC-4D83-4481-9E7B-DA86E2CDDC2A}" dt="2021-12-27T13:46:59.642" v="9"/>
      <pc:docMkLst>
        <pc:docMk/>
      </pc:docMkLst>
      <pc:sldChg chg="modSp mod">
        <pc:chgData name="Kakarla Uday Kanth Reddy" userId="1ca0f80c-9366-4f63-9018-7be6a2823fa5" providerId="ADAL" clId="{3DEDE6FC-4D83-4481-9E7B-DA86E2CDDC2A}" dt="2021-12-27T13:46:59.642" v="9"/>
        <pc:sldMkLst>
          <pc:docMk/>
          <pc:sldMk cId="0" sldId="266"/>
        </pc:sldMkLst>
        <pc:spChg chg="mod">
          <ac:chgData name="Kakarla Uday Kanth Reddy" userId="1ca0f80c-9366-4f63-9018-7be6a2823fa5" providerId="ADAL" clId="{3DEDE6FC-4D83-4481-9E7B-DA86E2CDDC2A}" dt="2021-12-27T13:46:59.642" v="9"/>
          <ac:spMkLst>
            <pc:docMk/>
            <pc:sldMk cId="0" sldId="266"/>
            <ac:spMk id="1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65474a9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65474a9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2db319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2db319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Logic Based Light Intensity Controller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Guide → Prof. N.P. Padhy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Blynk using Internet based Server and Arduino UNO</a:t>
            </a:r>
            <a:endParaRPr/>
          </a:p>
        </p:txBody>
      </p:sp>
      <p:pic>
        <p:nvPicPr>
          <p:cNvPr id="134" name="Google Shape;134;p22" descr="arduino_official_Logo__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300" y="3324513"/>
            <a:ext cx="21907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l="2132" t="6554" r="6751" b="14093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Project Members →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Kakarla Uday Kanth Reddy</a:t>
            </a:r>
            <a:br>
              <a:rPr lang="en" sz="2400" dirty="0"/>
            </a:br>
            <a:r>
              <a:rPr lang="en" sz="2400" dirty="0"/>
              <a:t>Mudit Sharma</a:t>
            </a:r>
            <a:br>
              <a:rPr lang="en" sz="2400" dirty="0"/>
            </a:br>
            <a:r>
              <a:rPr lang="en" sz="2400" dirty="0"/>
              <a:t>Ankush Singh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Hardik Jain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Saket Gaur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Shubham Kumar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2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2855550" y="19820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Why Fuzzy Logic?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Alternative to crisp logic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Many Valued Logic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Fluid Scaling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Handles ambiguity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Linguistic Variables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Crisp-vs-Fuzz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000" y="909325"/>
            <a:ext cx="3106225" cy="332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Subtasks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Fuzzy Logic Model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Designing Circuits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interface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model Fuzzy Logic? 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Matlab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4" name="Google Shape;94;p16" descr="h5g3etjnacmazg8oq17z_400x40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600" y="2659225"/>
            <a:ext cx="2371525" cy="21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Designing Circuits!</a:t>
            </a:r>
            <a:r>
              <a:rPr lang="en"/>
              <a:t> From Scratch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0"/>
              <a:t>Light Control at 220 V </a:t>
            </a:r>
            <a:endParaRPr sz="24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0"/>
              <a:t>Variable Intensity Circuit</a:t>
            </a:r>
            <a:endParaRPr sz="2400" b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b="0"/>
              <a:t>Light Intensity Detection using Fuzzy Logic</a:t>
            </a:r>
            <a:endParaRPr sz="24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2"/>
                </a:solidFill>
              </a:rPr>
              <a:t>How to isolate  </a:t>
            </a:r>
            <a:r>
              <a:rPr lang="en"/>
              <a:t>220 V Line </a:t>
            </a:r>
            <a:r>
              <a:rPr lang="en" sz="2400"/>
              <a:t> </a:t>
            </a:r>
            <a:r>
              <a:rPr lang="en" sz="2400" b="0">
                <a:solidFill>
                  <a:schemeClr val="dk2"/>
                </a:solidFill>
              </a:rPr>
              <a:t>from small arduino control voltages ?</a:t>
            </a:r>
            <a:endParaRPr sz="2400" b="0">
              <a:solidFill>
                <a:schemeClr val="dk2"/>
              </a:solidFill>
            </a:endParaRPr>
          </a:p>
        </p:txBody>
      </p:sp>
      <p:pic>
        <p:nvPicPr>
          <p:cNvPr id="105" name="Google Shape;105;p18" descr="EaVw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050" y="397325"/>
            <a:ext cx="23812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1200px-Triac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512" y="2463275"/>
            <a:ext cx="1716318" cy="257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Intensity Controller Circuit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It is used for controlling light intensity using optocouplers and triac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2" name="Google Shape;112;p19" descr="iop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5" y="851425"/>
            <a:ext cx="4527950" cy="3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Logic Model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0" descr="iop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325" y="0"/>
            <a:ext cx="45836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Incorporating User Input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Using mobile-based application BLYNK</a:t>
            </a:r>
            <a:endParaRPr sz="1800"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l="1729" t="6746" b="20862"/>
          <a:stretch/>
        </p:blipFill>
        <p:spPr>
          <a:xfrm>
            <a:off x="4488725" y="0"/>
            <a:ext cx="4655272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 descr="11541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100" y="26640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Lato</vt:lpstr>
      <vt:lpstr>Raleway</vt:lpstr>
      <vt:lpstr>Swiss</vt:lpstr>
      <vt:lpstr>Fuzzy Logic Based Light Intensity Controller</vt:lpstr>
      <vt:lpstr>Why Fuzzy Logic?</vt:lpstr>
      <vt:lpstr>PowerPoint Presentation</vt:lpstr>
      <vt:lpstr>How to model Fuzzy Logic?  Matlab</vt:lpstr>
      <vt:lpstr>Designing Circuits! From Scratch Light Control at 220 V  Variable Intensity Circuit Light Intensity Detection using Fuzzy Logic</vt:lpstr>
      <vt:lpstr>How to isolate  220 V Line  from small arduino control voltages ?</vt:lpstr>
      <vt:lpstr>PowerPoint Presentation</vt:lpstr>
      <vt:lpstr>Fuzzy Logic Model</vt:lpstr>
      <vt:lpstr>PowerPoint Presentation</vt:lpstr>
      <vt:lpstr>Configuring Blynk using Internet based Server and Arduino UNO</vt:lpstr>
      <vt:lpstr>Project Members →  Kakarla Uday Kanth Reddy Mudit Sharma Ankush Singh Hardik Jain Saket Gaur Shubham Kumar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Based Light Intensity Controller</dc:title>
  <cp:lastModifiedBy>K Ajay kumar Reddy</cp:lastModifiedBy>
  <cp:revision>2</cp:revision>
  <dcterms:modified xsi:type="dcterms:W3CDTF">2021-12-27T15:27:16Z</dcterms:modified>
</cp:coreProperties>
</file>