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7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DEA6D-0A75-455D-B80C-5BD2F27FB918}" type="datetimeFigureOut">
              <a:rPr lang="en-IN" smtClean="0"/>
              <a:t>24-11-2017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BD9DB-49E4-43DA-8357-88CC1A4A7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2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E5BE-8ACB-4E62-8713-C091B183C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SDSS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1B5F0-17D2-4E80-BF91-B5B143475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Hardware designing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0650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88C5-B315-4673-B858-BAA0F2FF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Till 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5AFA-6149-45AB-9FCE-0ED939CCE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Results of all the modules separately</a:t>
            </a:r>
          </a:p>
          <a:p>
            <a:r>
              <a:rPr lang="en-IN" dirty="0"/>
              <a:t>Performance adjustments for FIR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06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3AE3-77A6-47E5-BE64-6E955CB3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Simulink 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E5D1C7-2DFC-457F-AEE8-232FF7D86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776" y="2356349"/>
            <a:ext cx="6524447" cy="369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1CCA-2B3C-4E8C-9A66-9F811154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SCE (Seq. Extractor)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DAA66F-4557-4589-85DC-45F6EB5D9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1524" y="2520379"/>
            <a:ext cx="7261119" cy="3671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F11CCA-6934-4811-A916-072193F0B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31" y="3568807"/>
            <a:ext cx="3356810" cy="706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4C7C4-C774-46A5-88FE-EFDB1499408C}"/>
              </a:ext>
            </a:extLst>
          </p:cNvPr>
          <p:cNvSpPr txBox="1"/>
          <p:nvPr/>
        </p:nvSpPr>
        <p:spPr>
          <a:xfrm>
            <a:off x="419231" y="2793534"/>
            <a:ext cx="326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Implementing </a:t>
            </a:r>
            <a:r>
              <a:rPr lang="en-IN" dirty="0" err="1"/>
              <a:t>thsese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4202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B543-59F4-42A4-83D6-020589FB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ZCPD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B74A4-2F41-4CCC-A0B3-02B365352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7367" y="2306972"/>
            <a:ext cx="7589682" cy="4165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57C563-4F2B-4E9A-A686-F4D208557D2B}"/>
              </a:ext>
            </a:extLst>
          </p:cNvPr>
          <p:cNvSpPr txBox="1"/>
          <p:nvPr/>
        </p:nvSpPr>
        <p:spPr>
          <a:xfrm>
            <a:off x="763398" y="3429000"/>
            <a:ext cx="3942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block calculates:</a:t>
            </a:r>
          </a:p>
          <a:p>
            <a:pPr marL="342900" indent="-342900">
              <a:buAutoNum type="arabicPeriod"/>
            </a:pPr>
            <a:r>
              <a:rPr lang="en-IN" dirty="0"/>
              <a:t>V1 amplitude</a:t>
            </a:r>
          </a:p>
          <a:p>
            <a:pPr marL="342900" indent="-342900">
              <a:buAutoNum type="arabicPeriod"/>
            </a:pPr>
            <a:r>
              <a:rPr lang="en-IN" dirty="0"/>
              <a:t>V1 phase</a:t>
            </a:r>
          </a:p>
          <a:p>
            <a:pPr marL="342900" indent="-342900">
              <a:buAutoNum type="arabicPeriod"/>
            </a:pPr>
            <a:r>
              <a:rPr lang="en-IN" dirty="0"/>
              <a:t>V1 estimated frequency</a:t>
            </a:r>
          </a:p>
        </p:txBody>
      </p:sp>
    </p:spTree>
    <p:extLst>
      <p:ext uri="{BB962C8B-B14F-4D97-AF65-F5344CB8AC3E}">
        <p14:creationId xmlns:p14="http://schemas.microsoft.com/office/powerpoint/2010/main" val="2735177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5054-FC30-414C-AEE3-85FAD1D2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Combining SCE and ZCPD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FE8F60-F502-4544-94C3-C0AB12EE8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898" y="2607229"/>
            <a:ext cx="8436601" cy="308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73D280-8CF4-4EC9-85B4-3D5F975BEE93}"/>
              </a:ext>
            </a:extLst>
          </p:cNvPr>
          <p:cNvSpPr txBox="1"/>
          <p:nvPr/>
        </p:nvSpPr>
        <p:spPr>
          <a:xfrm>
            <a:off x="352926" y="2919663"/>
            <a:ext cx="2165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Phases:</a:t>
            </a:r>
          </a:p>
          <a:p>
            <a:r>
              <a:rPr lang="en-IN" dirty="0"/>
              <a:t>A-&gt;0</a:t>
            </a:r>
          </a:p>
          <a:p>
            <a:r>
              <a:rPr lang="en-IN" dirty="0"/>
              <a:t>B-&gt;0</a:t>
            </a:r>
          </a:p>
          <a:p>
            <a:r>
              <a:rPr lang="en-IN" dirty="0"/>
              <a:t>C-&gt;0</a:t>
            </a:r>
          </a:p>
        </p:txBody>
      </p:sp>
    </p:spTree>
    <p:extLst>
      <p:ext uri="{BB962C8B-B14F-4D97-AF65-F5344CB8AC3E}">
        <p14:creationId xmlns:p14="http://schemas.microsoft.com/office/powerpoint/2010/main" val="51354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5054-FC30-414C-AEE3-85FAD1D2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Combining SCE and ZCPD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3D280-8CF4-4EC9-85B4-3D5F975BEE93}"/>
              </a:ext>
            </a:extLst>
          </p:cNvPr>
          <p:cNvSpPr txBox="1"/>
          <p:nvPr/>
        </p:nvSpPr>
        <p:spPr>
          <a:xfrm>
            <a:off x="352926" y="2919663"/>
            <a:ext cx="2165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Phases:</a:t>
            </a:r>
          </a:p>
          <a:p>
            <a:r>
              <a:rPr lang="en-IN" dirty="0"/>
              <a:t>A-&gt;0</a:t>
            </a:r>
          </a:p>
          <a:p>
            <a:r>
              <a:rPr lang="en-IN" dirty="0"/>
              <a:t>B-&gt;200</a:t>
            </a:r>
          </a:p>
          <a:p>
            <a:r>
              <a:rPr lang="en-IN" dirty="0"/>
              <a:t>C-&gt;80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E4C20C-804A-4784-895F-0EFE8FE74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719" y="2585642"/>
            <a:ext cx="8539801" cy="30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2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5054-FC30-414C-AEE3-85FAD1D2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Combining SCE and ZCPD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3D280-8CF4-4EC9-85B4-3D5F975BEE93}"/>
              </a:ext>
            </a:extLst>
          </p:cNvPr>
          <p:cNvSpPr txBox="1"/>
          <p:nvPr/>
        </p:nvSpPr>
        <p:spPr>
          <a:xfrm>
            <a:off x="352926" y="2919663"/>
            <a:ext cx="2165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Phases:</a:t>
            </a:r>
          </a:p>
          <a:p>
            <a:r>
              <a:rPr lang="en-IN" dirty="0"/>
              <a:t>A-&gt;0</a:t>
            </a:r>
          </a:p>
          <a:p>
            <a:r>
              <a:rPr lang="en-IN" dirty="0"/>
              <a:t>B-&gt;180</a:t>
            </a:r>
          </a:p>
          <a:p>
            <a:r>
              <a:rPr lang="en-IN" dirty="0"/>
              <a:t>C-&gt;0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8B8FC2-5323-4FC8-873F-D320EDE71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666" y="2582425"/>
            <a:ext cx="8591401" cy="307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3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5054-FC30-414C-AEE3-85FAD1D2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Combining SCE and ZCPD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3D280-8CF4-4EC9-85B4-3D5F975BEE93}"/>
              </a:ext>
            </a:extLst>
          </p:cNvPr>
          <p:cNvSpPr txBox="1"/>
          <p:nvPr/>
        </p:nvSpPr>
        <p:spPr>
          <a:xfrm>
            <a:off x="352926" y="2919663"/>
            <a:ext cx="216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 Hz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D09564-9C48-4BC9-9005-A9F6BE8CC8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768" y="2743722"/>
            <a:ext cx="8824913" cy="31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64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5054-FC30-414C-AEE3-85FAD1D2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Combining SCE and ZCPD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3D280-8CF4-4EC9-85B4-3D5F975BEE93}"/>
              </a:ext>
            </a:extLst>
          </p:cNvPr>
          <p:cNvSpPr txBox="1"/>
          <p:nvPr/>
        </p:nvSpPr>
        <p:spPr>
          <a:xfrm>
            <a:off x="352926" y="2919663"/>
            <a:ext cx="216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 Hz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3E2CD6-715E-4543-85B3-795F34B503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427" y="2640581"/>
            <a:ext cx="8824913" cy="324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27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5054-FC30-414C-AEE3-85FAD1D2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Combining SCE and ZCPD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3D280-8CF4-4EC9-85B4-3D5F975BEE93}"/>
              </a:ext>
            </a:extLst>
          </p:cNvPr>
          <p:cNvSpPr txBox="1"/>
          <p:nvPr/>
        </p:nvSpPr>
        <p:spPr>
          <a:xfrm>
            <a:off x="352926" y="2919663"/>
            <a:ext cx="216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 Hz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7A8651-6232-4667-AF47-0CB6B694DB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426" y="2694931"/>
            <a:ext cx="8824913" cy="318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8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ED4D-CB01-446A-8011-2D808BD1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 of Phase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4F28A-8250-4B57-98BF-45BA8CF85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Determine the type of fault (+/-/0)</a:t>
            </a:r>
          </a:p>
          <a:p>
            <a:r>
              <a:rPr lang="en-IN" dirty="0"/>
              <a:t>+ Sequence:</a:t>
            </a:r>
          </a:p>
          <a:p>
            <a:pPr lvl="1"/>
            <a:r>
              <a:rPr lang="en-IN" dirty="0"/>
              <a:t>Harmonic free operation</a:t>
            </a:r>
          </a:p>
          <a:p>
            <a:pPr lvl="1"/>
            <a:r>
              <a:rPr lang="en-IN" dirty="0"/>
              <a:t>Unity PF operation</a:t>
            </a:r>
          </a:p>
          <a:p>
            <a:r>
              <a:rPr lang="en-IN" dirty="0"/>
              <a:t>- Sequence</a:t>
            </a:r>
          </a:p>
          <a:p>
            <a:pPr lvl="1"/>
            <a:r>
              <a:rPr lang="en-IN" dirty="0"/>
              <a:t>To balance current/voltage imbalance</a:t>
            </a:r>
          </a:p>
          <a:p>
            <a:r>
              <a:rPr lang="en-IN" dirty="0"/>
              <a:t>Zero Sequence</a:t>
            </a:r>
          </a:p>
          <a:p>
            <a:pPr lvl="1"/>
            <a:r>
              <a:rPr lang="en-IN" dirty="0"/>
              <a:t>Earth faults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81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A1B2-AD50-4BCE-84D0-BE63B041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FIR Standalone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738794-0044-4C13-88D6-B6C2E895C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477" y="2861510"/>
            <a:ext cx="4809081" cy="2640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774F81-89DB-4972-B25B-C407A0C3F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703" y="2989847"/>
            <a:ext cx="4780544" cy="2397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D1F55C-A26A-4078-ACE2-806A276C04E3}"/>
              </a:ext>
            </a:extLst>
          </p:cNvPr>
          <p:cNvSpPr txBox="1"/>
          <p:nvPr/>
        </p:nvSpPr>
        <p:spPr>
          <a:xfrm>
            <a:off x="5535660" y="3721768"/>
            <a:ext cx="96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===</a:t>
            </a:r>
            <a:r>
              <a:rPr lang="en-IN" dirty="0">
                <a:sym typeface="Wingdings" panose="05000000000000000000" pitchFamily="2" charset="2"/>
              </a:rPr>
              <a:t>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902B1-7CBD-4838-9FDE-25902F639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929" y="5659651"/>
            <a:ext cx="3221793" cy="7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19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75C2-7081-4837-8E09-0775E35C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FIR Standalone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2A56A5-4624-4B1A-8324-680F52ACD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437" y="2745160"/>
            <a:ext cx="9691125" cy="333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43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2724-CC4C-40D0-813E-5C621C52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6F41-62A4-4F14-A7BC-E8C4E31F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Combining the FIR performance with the SCE-ZCPD system so that input signal can have harmonics</a:t>
            </a:r>
          </a:p>
          <a:p>
            <a:r>
              <a:rPr lang="en-IN" dirty="0"/>
              <a:t>Using ADS to see if results are consistent with varied frequency</a:t>
            </a:r>
          </a:p>
          <a:p>
            <a:r>
              <a:rPr lang="en-IN" dirty="0"/>
              <a:t>Create a state controller for this module system with states like:</a:t>
            </a:r>
          </a:p>
          <a:p>
            <a:pPr lvl="1"/>
            <a:r>
              <a:rPr lang="en-IN" dirty="0"/>
              <a:t>ADC Sampling</a:t>
            </a:r>
          </a:p>
          <a:p>
            <a:pPr lvl="1"/>
            <a:r>
              <a:rPr lang="en-IN" dirty="0"/>
              <a:t>Output Produced state/ IDLE state, etc</a:t>
            </a:r>
          </a:p>
          <a:p>
            <a:r>
              <a:rPr lang="en-IN" dirty="0"/>
              <a:t>Burn the working machine into a board and test</a:t>
            </a:r>
          </a:p>
        </p:txBody>
      </p:sp>
    </p:spTree>
    <p:extLst>
      <p:ext uri="{BB962C8B-B14F-4D97-AF65-F5344CB8AC3E}">
        <p14:creationId xmlns:p14="http://schemas.microsoft.com/office/powerpoint/2010/main" val="413357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5EB0-807F-4862-BA11-98FF87B0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C97E3-A967-4286-9094-3CDBAD02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Fortescue Theorem</a:t>
            </a:r>
          </a:p>
          <a:p>
            <a:r>
              <a:rPr lang="en-IN" dirty="0"/>
              <a:t>Use A</a:t>
            </a:r>
            <a:r>
              <a:rPr lang="en-IN" baseline="30000" dirty="0"/>
              <a:t>-1</a:t>
            </a:r>
            <a:r>
              <a:rPr lang="en-IN" dirty="0"/>
              <a:t> to calculate V</a:t>
            </a:r>
            <a:r>
              <a:rPr lang="en-IN" baseline="-25000" dirty="0"/>
              <a:t>012</a:t>
            </a:r>
          </a:p>
          <a:p>
            <a:r>
              <a:rPr lang="en-IN" dirty="0"/>
              <a:t>Simple past time relation to calculate sequences</a:t>
            </a:r>
          </a:p>
          <a:p>
            <a:r>
              <a:rPr lang="en-IN" dirty="0"/>
              <a:t>Susceptible to varied sensitivity at different samples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333D9-5E04-4A87-8090-D25B78394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051" y="2452864"/>
            <a:ext cx="3952875" cy="2381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B17578-0E43-42F7-9980-EC9725CB7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335" y="4884031"/>
            <a:ext cx="292417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0FC027-F28A-4E56-97D7-CC849C5FE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712" y="5431888"/>
            <a:ext cx="3538537" cy="7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9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ADEC-4603-4F32-B9BE-1F623BDB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Fast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80A1-FAAE-4480-BD2F-307D0F996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of recursive relation to reduce the phase between samples</a:t>
            </a:r>
          </a:p>
          <a:p>
            <a:r>
              <a:rPr lang="en-IN" dirty="0"/>
              <a:t>Our implementation goes from 120 deg. to 7.5 deg. reduction</a:t>
            </a:r>
          </a:p>
          <a:p>
            <a:r>
              <a:rPr lang="en-IN" dirty="0"/>
              <a:t>Results in a difference relation</a:t>
            </a:r>
          </a:p>
          <a:p>
            <a:r>
              <a:rPr lang="en-IN" dirty="0"/>
              <a:t>Will be implemented as a module in </a:t>
            </a:r>
            <a:r>
              <a:rPr lang="en-IN" dirty="0" err="1"/>
              <a:t>verilog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ADFAC-45AB-4C4E-AC02-6D99DB441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703" y="2495373"/>
            <a:ext cx="2295525" cy="82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606202-ADC8-4CA1-8B18-94B40AD5A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089" y="3505195"/>
            <a:ext cx="2961216" cy="1267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288748-25F6-4C35-89D8-DA862219B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410" y="4449056"/>
            <a:ext cx="62865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6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543A-3B67-4A51-BA81-11BD00AE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1: </a:t>
            </a:r>
            <a:r>
              <a:rPr lang="en-IN" dirty="0" err="1"/>
              <a:t>Seq</a:t>
            </a:r>
            <a:r>
              <a:rPr lang="en-IN" dirty="0"/>
              <a:t> Comp Extractor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1077-E070-4E0D-8145-E135EC8A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Calculate sequence components using fast recursion methods, rather than window based inaccurate Fortescue equation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A1CBF-28E3-4AD5-BCEF-F10A855DA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909" y="3524534"/>
            <a:ext cx="5095501" cy="206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3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EA80-65E1-4C32-A4CD-88DE9458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2: FIR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8A20F-E500-4261-BD90-08FCB110C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180 Order filter with following characteristics</a:t>
            </a:r>
          </a:p>
          <a:p>
            <a:r>
              <a:rPr lang="en-IN" dirty="0"/>
              <a:t>Gain around central frequency -0.155dB</a:t>
            </a:r>
          </a:p>
          <a:p>
            <a:r>
              <a:rPr lang="en-IN" dirty="0"/>
              <a:t>Cut- off around 3f</a:t>
            </a:r>
            <a:r>
              <a:rPr lang="en-IN" baseline="-25000" dirty="0"/>
              <a:t>central </a:t>
            </a:r>
            <a:r>
              <a:rPr lang="en-IN" dirty="0"/>
              <a:t>with gain -50dB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8055F-1C04-406A-890F-D9C905691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514" y="2345443"/>
            <a:ext cx="4484864" cy="2472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D13D3D-3A1E-4249-AA31-B79A97852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611" y="4904685"/>
            <a:ext cx="2214003" cy="10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4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E8E6-32EB-482D-871C-97F0BB58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3: D-ZCPD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CCA9-B25C-4FD3-A499-C03AE2FB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Zero crossing and peak detection</a:t>
            </a:r>
          </a:p>
          <a:p>
            <a:r>
              <a:rPr lang="en-IN" dirty="0"/>
              <a:t>Zero crossing in a particular time detects signal frequency</a:t>
            </a:r>
          </a:p>
          <a:p>
            <a:r>
              <a:rPr lang="en-IN" dirty="0"/>
              <a:t>Frequency allows phase calculation at any instant</a:t>
            </a:r>
          </a:p>
          <a:p>
            <a:r>
              <a:rPr lang="en-IN" dirty="0"/>
              <a:t>Peak Detector calculates amplitude of phasor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84421-FFCC-447E-A27F-79E8878C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37" y="2361141"/>
            <a:ext cx="3655660" cy="2210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B8F4A-C4C8-49C0-9A0B-9E923630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459" y="4397936"/>
            <a:ext cx="4068763" cy="162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8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F760-CBEC-4E77-9E71-81253D7A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4: Ada Down Sampler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06DA-B440-4418-ACC7-8E49247E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 signal frequency can vary greatly</a:t>
            </a:r>
          </a:p>
          <a:p>
            <a:r>
              <a:rPr lang="en-IN" dirty="0"/>
              <a:t>Sampling frequency of the signal for decomposition should be adaptive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This signal should control the </a:t>
            </a:r>
            <a:r>
              <a:rPr lang="en-IN" dirty="0" err="1"/>
              <a:t>clk</a:t>
            </a:r>
            <a:r>
              <a:rPr lang="en-IN" dirty="0"/>
              <a:t> frequency for all our modules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57A15-2758-4341-86F0-46CE4DB55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035" y="3655836"/>
            <a:ext cx="31432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5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2DDB-0794-4C1C-ACB1-A5166D09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Combining all 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42973-6E98-4083-8469-28DDD6FFA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331" y="2343855"/>
            <a:ext cx="7393860" cy="415854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4769D8-9BC6-405A-AD27-27DA51203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IN" dirty="0"/>
              <a:t>SCE , FIR, ZCPD, </a:t>
            </a:r>
            <a:r>
              <a:rPr lang="en-IN" dirty="0" err="1"/>
              <a:t>AdaSampler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All are connected as shown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Create and check all modules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D/A for V+/V-/V0 signals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To control circuit, depending on </a:t>
            </a:r>
          </a:p>
          <a:p>
            <a:pPr marL="0" indent="0">
              <a:buNone/>
            </a:pPr>
            <a:r>
              <a:rPr lang="en-IN" sz="1600" dirty="0"/>
              <a:t>	application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67113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</TotalTime>
  <Words>432</Words>
  <Application>Microsoft Office PowerPoint</Application>
  <PresentationFormat>Widescreen</PresentationFormat>
  <Paragraphs>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Wingdings 3</vt:lpstr>
      <vt:lpstr>Ion Boardroom</vt:lpstr>
      <vt:lpstr>SDSS</vt:lpstr>
      <vt:lpstr>Uses of Phase Sequences</vt:lpstr>
      <vt:lpstr>Decomposition</vt:lpstr>
      <vt:lpstr>Fast Decomposition</vt:lpstr>
      <vt:lpstr>Component 1: Seq Comp Extractor</vt:lpstr>
      <vt:lpstr>Component 2: FIR Filter</vt:lpstr>
      <vt:lpstr>Component 3: D-ZCPD</vt:lpstr>
      <vt:lpstr>Component 4: Ada Down Sampler</vt:lpstr>
      <vt:lpstr>Combining all Modules</vt:lpstr>
      <vt:lpstr>Till Next Time…</vt:lpstr>
      <vt:lpstr>Results: Simulink Block Diagram</vt:lpstr>
      <vt:lpstr>Results: SCE (Seq. Extractor)</vt:lpstr>
      <vt:lpstr>Results: ZCPD</vt:lpstr>
      <vt:lpstr>Results: Combining SCE and ZCPD</vt:lpstr>
      <vt:lpstr>Results: Combining SCE and ZCPD</vt:lpstr>
      <vt:lpstr>Results: Combining SCE and ZCPD</vt:lpstr>
      <vt:lpstr>Results: Combining SCE and ZCPD</vt:lpstr>
      <vt:lpstr>Results: Combining SCE and ZCPD</vt:lpstr>
      <vt:lpstr>Results: Combining SCE and ZCPD</vt:lpstr>
      <vt:lpstr>Results: FIR Standalone</vt:lpstr>
      <vt:lpstr>Results: FIR Standalone</vt:lpstr>
      <vt:lpstr>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SDSS</dc:title>
  <dc:creator>Shubham Chowdhary</dc:creator>
  <cp:lastModifiedBy>Shubham Chowdhary</cp:lastModifiedBy>
  <cp:revision>10</cp:revision>
  <dcterms:created xsi:type="dcterms:W3CDTF">2017-09-27T19:22:42Z</dcterms:created>
  <dcterms:modified xsi:type="dcterms:W3CDTF">2017-11-23T20:45:02Z</dcterms:modified>
</cp:coreProperties>
</file>