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948" y="219976"/>
            <a:ext cx="8825658" cy="1166648"/>
          </a:xfrm>
        </p:spPr>
        <p:txBody>
          <a:bodyPr/>
          <a:lstStyle/>
          <a:p>
            <a:pPr algn="ctr"/>
            <a:r>
              <a:rPr lang="en-US" dirty="0" smtClean="0">
                <a:latin typeface="Times New Roman" panose="02020603050405020304" pitchFamily="18" charset="0"/>
                <a:cs typeface="Times New Roman" panose="02020603050405020304" pitchFamily="18" charset="0"/>
              </a:rPr>
              <a:t>TIC-TAC-TOE</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4016" y="4830722"/>
            <a:ext cx="5586761"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Name : PRANSHU KUKRETI</a:t>
            </a:r>
          </a:p>
          <a:p>
            <a:r>
              <a:rPr lang="en-US" sz="2400" dirty="0" smtClean="0">
                <a:latin typeface="Times New Roman" panose="02020603050405020304" pitchFamily="18" charset="0"/>
                <a:cs typeface="Times New Roman" panose="02020603050405020304" pitchFamily="18" charset="0"/>
              </a:rPr>
              <a:t>Student ID. : 19011907</a:t>
            </a:r>
          </a:p>
          <a:p>
            <a:r>
              <a:rPr lang="en-US" sz="2400" dirty="0" smtClean="0">
                <a:latin typeface="Times New Roman" panose="02020603050405020304" pitchFamily="18" charset="0"/>
                <a:cs typeface="Times New Roman" panose="02020603050405020304" pitchFamily="18" charset="0"/>
              </a:rPr>
              <a:t>Course : B. Tech (CSE)</a:t>
            </a:r>
          </a:p>
          <a:p>
            <a:r>
              <a:rPr lang="en-US" sz="2400" dirty="0" smtClean="0">
                <a:latin typeface="Times New Roman" panose="02020603050405020304" pitchFamily="18" charset="0"/>
                <a:cs typeface="Times New Roman" panose="02020603050405020304" pitchFamily="18" charset="0"/>
              </a:rPr>
              <a:t>Development Area : C/C++</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678" y="1716585"/>
            <a:ext cx="3206198" cy="2784175"/>
          </a:xfrm>
          <a:prstGeom prst="rect">
            <a:avLst/>
          </a:prstGeom>
        </p:spPr>
      </p:pic>
      <p:sp>
        <p:nvSpPr>
          <p:cNvPr id="6" name="TextBox 5"/>
          <p:cNvSpPr txBox="1"/>
          <p:nvPr/>
        </p:nvSpPr>
        <p:spPr>
          <a:xfrm>
            <a:off x="6836735" y="4830721"/>
            <a:ext cx="4936165"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Resource Person: Dr. </a:t>
            </a:r>
            <a:r>
              <a:rPr lang="en-US" sz="2400" dirty="0" err="1" smtClean="0">
                <a:latin typeface="Times New Roman" panose="02020603050405020304" pitchFamily="18" charset="0"/>
                <a:cs typeface="Times New Roman" panose="02020603050405020304" pitchFamily="18" charset="0"/>
              </a:rPr>
              <a:t>Ashook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Sahoo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77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35" y="167653"/>
            <a:ext cx="8825659" cy="819807"/>
          </a:xfrm>
        </p:spPr>
        <p:txBody>
          <a:bodyPr/>
          <a:lstStyle/>
          <a:p>
            <a:r>
              <a:rPr lang="en-US" sz="4900" dirty="0" smtClean="0"/>
              <a:t>Achievements and Learning</a:t>
            </a:r>
            <a:endParaRPr lang="en-US" sz="4900" dirty="0"/>
          </a:p>
        </p:txBody>
      </p:sp>
      <p:sp>
        <p:nvSpPr>
          <p:cNvPr id="4" name="TextBox 3"/>
          <p:cNvSpPr txBox="1"/>
          <p:nvPr/>
        </p:nvSpPr>
        <p:spPr>
          <a:xfrm>
            <a:off x="180567" y="1223942"/>
            <a:ext cx="11738164" cy="526297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 achieved the objective of making a Tic-Tac-Toe game using C language through this project.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Even though tic-tac-toe is a very simple game to understand and play. But, to visualize it how it can be transformed into a code, what are the conditions to keep in mind during its development phase, etc. is challenging. This project has improved my knowledge in the subject and improved my thinking ability.</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During all the time I have spent during the making of this small project of mine, I have learned few things that are:</a:t>
            </a:r>
          </a:p>
          <a:p>
            <a:pPr marL="342900" indent="-342900">
              <a:buFont typeface="+mj-lt"/>
              <a:buAutoNum type="arabicPeriod"/>
            </a:pPr>
            <a:r>
              <a:rPr lang="en-US" sz="2400" u="sng" dirty="0" smtClean="0">
                <a:solidFill>
                  <a:schemeClr val="accent3"/>
                </a:solidFill>
                <a:latin typeface="Times New Roman" panose="02020603050405020304" pitchFamily="18" charset="0"/>
                <a:cs typeface="Times New Roman" panose="02020603050405020304" pitchFamily="18" charset="0"/>
              </a:rPr>
              <a:t>Increased my knowledge in the subject.</a:t>
            </a:r>
          </a:p>
          <a:p>
            <a:pPr marL="342900" indent="-342900">
              <a:buFont typeface="+mj-lt"/>
              <a:buAutoNum type="arabicPeriod"/>
            </a:pPr>
            <a:r>
              <a:rPr lang="en-US" sz="2400" u="sng" dirty="0" smtClean="0">
                <a:solidFill>
                  <a:schemeClr val="accent3"/>
                </a:solidFill>
                <a:latin typeface="Times New Roman" panose="02020603050405020304" pitchFamily="18" charset="0"/>
                <a:cs typeface="Times New Roman" panose="02020603050405020304" pitchFamily="18" charset="0"/>
              </a:rPr>
              <a:t>Improved thinking ability.</a:t>
            </a:r>
          </a:p>
          <a:p>
            <a:pPr marL="342900" indent="-342900">
              <a:buFont typeface="+mj-lt"/>
              <a:buAutoNum type="arabicPeriod"/>
            </a:pPr>
            <a:r>
              <a:rPr lang="en-US" sz="2400" u="sng" dirty="0" smtClean="0">
                <a:solidFill>
                  <a:schemeClr val="accent3"/>
                </a:solidFill>
                <a:latin typeface="Times New Roman" panose="02020603050405020304" pitchFamily="18" charset="0"/>
                <a:cs typeface="Times New Roman" panose="02020603050405020304" pitchFamily="18" charset="0"/>
              </a:rPr>
              <a:t>Learned to apply theoretical knowledge to practical problems.</a:t>
            </a:r>
          </a:p>
          <a:p>
            <a:pPr marL="342900" indent="-342900">
              <a:buFont typeface="+mj-lt"/>
              <a:buAutoNum type="arabicPeriod"/>
            </a:pPr>
            <a:r>
              <a:rPr lang="en-US" sz="2400" u="sng" dirty="0" smtClean="0">
                <a:solidFill>
                  <a:schemeClr val="accent3"/>
                </a:solidFill>
                <a:latin typeface="Times New Roman" panose="02020603050405020304" pitchFamily="18" charset="0"/>
                <a:cs typeface="Times New Roman" panose="02020603050405020304" pitchFamily="18" charset="0"/>
              </a:rPr>
              <a:t>Learned to make Tic-Tac-Toe game.</a:t>
            </a:r>
          </a:p>
          <a:p>
            <a:pPr marL="342900" indent="-342900">
              <a:buFont typeface="+mj-lt"/>
              <a:buAutoNum type="arabicPeriod"/>
            </a:pPr>
            <a:r>
              <a:rPr lang="en-US" sz="2400" u="sng" dirty="0" smtClean="0">
                <a:solidFill>
                  <a:schemeClr val="accent3"/>
                </a:solidFill>
                <a:latin typeface="Times New Roman" panose="02020603050405020304" pitchFamily="18" charset="0"/>
                <a:cs typeface="Times New Roman" panose="02020603050405020304" pitchFamily="18" charset="0"/>
              </a:rPr>
              <a:t>Improved the knowledge of 1-D and 2-D array.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59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469" y="0"/>
            <a:ext cx="8825659" cy="787399"/>
          </a:xfrm>
        </p:spPr>
        <p:txBody>
          <a:bodyPr/>
          <a:lstStyle/>
          <a:p>
            <a:r>
              <a:rPr lang="en-US" sz="5400" dirty="0" smtClean="0"/>
              <a:t>Goals and Motivations</a:t>
            </a:r>
            <a:endParaRPr lang="en-US" sz="5400" dirty="0"/>
          </a:p>
        </p:txBody>
      </p:sp>
      <p:sp>
        <p:nvSpPr>
          <p:cNvPr id="4" name="TextBox 3"/>
          <p:cNvSpPr txBox="1"/>
          <p:nvPr/>
        </p:nvSpPr>
        <p:spPr>
          <a:xfrm>
            <a:off x="567469" y="1006479"/>
            <a:ext cx="7204931" cy="526297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major goal of this project was to implement a pen and paper game i.e. tic-tac-toe into a </a:t>
            </a:r>
            <a:r>
              <a:rPr lang="en-US" sz="2400" dirty="0" smtClean="0">
                <a:latin typeface="Times New Roman" panose="02020603050405020304" pitchFamily="18" charset="0"/>
                <a:cs typeface="Times New Roman" panose="02020603050405020304" pitchFamily="18" charset="0"/>
              </a:rPr>
              <a:t>computer game</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 saw many TIC-TAC-TOE on the internet and how they work that helped me in deciding my path.</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 set a large goal and took some smaller steps in the process of making this project. The whole project is distributed in few short functions that after getting combined makes the full code. As this is my first project, so the enthusiasm was very high that kept me motivated me in this whole journey. In this project I used C language as it is the first language that I learned and moreover I am comfortable to write codes on 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649" y="1860331"/>
            <a:ext cx="3932329" cy="2695903"/>
          </a:xfrm>
          <a:prstGeom prst="rect">
            <a:avLst/>
          </a:prstGeom>
        </p:spPr>
      </p:pic>
    </p:spTree>
    <p:extLst>
      <p:ext uri="{BB962C8B-B14F-4D97-AF65-F5344CB8AC3E}">
        <p14:creationId xmlns:p14="http://schemas.microsoft.com/office/powerpoint/2010/main" val="32081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166" y="99083"/>
            <a:ext cx="8825659" cy="1484970"/>
          </a:xfrm>
        </p:spPr>
        <p:txBody>
          <a:bodyPr/>
          <a:lstStyle/>
          <a:p>
            <a:r>
              <a:rPr lang="en-US" sz="5000" dirty="0" smtClean="0"/>
              <a:t>Challenges Faced in the Process</a:t>
            </a:r>
            <a:endParaRPr lang="en-US" sz="5000" dirty="0"/>
          </a:p>
        </p:txBody>
      </p:sp>
      <p:sp>
        <p:nvSpPr>
          <p:cNvPr id="4" name="TextBox 3"/>
          <p:cNvSpPr txBox="1"/>
          <p:nvPr/>
        </p:nvSpPr>
        <p:spPr>
          <a:xfrm>
            <a:off x="602166" y="2118442"/>
            <a:ext cx="11142530" cy="4247317"/>
          </a:xfrm>
          <a:prstGeom prst="rect">
            <a:avLst/>
          </a:prstGeom>
          <a:noFill/>
        </p:spPr>
        <p:txBody>
          <a:bodyPr wrap="square" rtlCol="0">
            <a:spAutoFit/>
          </a:bodyPr>
          <a:lstStyle/>
          <a:p>
            <a:pPr marL="514350" indent="-514350">
              <a:buFont typeface="+mj-lt"/>
              <a:buAutoNum type="arabicPeriod"/>
            </a:pPr>
            <a:r>
              <a:rPr lang="en-US" sz="3000" dirty="0" smtClean="0">
                <a:latin typeface="Times New Roman" panose="02020603050405020304" pitchFamily="18" charset="0"/>
                <a:cs typeface="Times New Roman" panose="02020603050405020304" pitchFamily="18" charset="0"/>
              </a:rPr>
              <a:t>Project Planning and Figuring out how the game board layout should be made and what kind of C functions I should use in order to make a good Tic-Tac-Toe game.</a:t>
            </a:r>
            <a:endParaRPr lang="en-US" sz="3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smtClean="0">
                <a:latin typeface="Times New Roman" panose="02020603050405020304" pitchFamily="18" charset="0"/>
                <a:cs typeface="Times New Roman" panose="02020603050405020304" pitchFamily="18" charset="0"/>
              </a:rPr>
              <a:t>Thinking about every corner of the problem was a challenging task.</a:t>
            </a:r>
          </a:p>
          <a:p>
            <a:pPr marL="514350" indent="-514350">
              <a:buFont typeface="+mj-lt"/>
              <a:buAutoNum type="arabicPeriod"/>
            </a:pPr>
            <a:endParaRPr lang="en-US" sz="3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smtClean="0">
                <a:latin typeface="Times New Roman" panose="02020603050405020304" pitchFamily="18" charset="0"/>
                <a:cs typeface="Times New Roman" panose="02020603050405020304" pitchFamily="18" charset="0"/>
              </a:rPr>
              <a:t>Teaching yourself the concepts by your own was a difficult task. But, it </a:t>
            </a:r>
            <a:r>
              <a:rPr lang="en-US" sz="3000" dirty="0" err="1" smtClean="0">
                <a:latin typeface="Times New Roman" panose="02020603050405020304" pitchFamily="18" charset="0"/>
                <a:cs typeface="Times New Roman" panose="02020603050405020304" pitchFamily="18" charset="0"/>
              </a:rPr>
              <a:t>teached</a:t>
            </a:r>
            <a:r>
              <a:rPr lang="en-US" sz="3000" dirty="0" smtClean="0">
                <a:latin typeface="Times New Roman" panose="02020603050405020304" pitchFamily="18" charset="0"/>
                <a:cs typeface="Times New Roman" panose="02020603050405020304" pitchFamily="18" charset="0"/>
              </a:rPr>
              <a:t> me a lot about how to find your way to solutions and what should be the right way to approach a problem.</a:t>
            </a:r>
          </a:p>
        </p:txBody>
      </p:sp>
    </p:spTree>
    <p:extLst>
      <p:ext uri="{BB962C8B-B14F-4D97-AF65-F5344CB8AC3E}">
        <p14:creationId xmlns:p14="http://schemas.microsoft.com/office/powerpoint/2010/main" val="346610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132" y="179585"/>
            <a:ext cx="9404723" cy="840823"/>
          </a:xfrm>
        </p:spPr>
        <p:txBody>
          <a:bodyPr/>
          <a:lstStyle/>
          <a:p>
            <a:r>
              <a:rPr lang="en-US" sz="4300" dirty="0" smtClean="0"/>
              <a:t>How I overcome those Challenges</a:t>
            </a:r>
            <a:endParaRPr lang="en-US" sz="4300" dirty="0"/>
          </a:p>
        </p:txBody>
      </p:sp>
      <p:sp>
        <p:nvSpPr>
          <p:cNvPr id="3" name="TextBox 2"/>
          <p:cNvSpPr txBox="1"/>
          <p:nvPr/>
        </p:nvSpPr>
        <p:spPr>
          <a:xfrm>
            <a:off x="747132" y="1703820"/>
            <a:ext cx="10203366" cy="4770537"/>
          </a:xfrm>
          <a:prstGeom prst="rect">
            <a:avLst/>
          </a:prstGeom>
          <a:noFill/>
        </p:spPr>
        <p:txBody>
          <a:bodyPr wrap="square" rtlCol="0">
            <a:spAutoFit/>
          </a:bodyPr>
          <a:lstStyle/>
          <a:p>
            <a:pPr marL="342900" indent="-342900">
              <a:buFont typeface="+mj-lt"/>
              <a:buAutoNum type="arabicPeriod"/>
            </a:pPr>
            <a:r>
              <a:rPr lang="en-US" sz="2800" dirty="0" smtClean="0">
                <a:latin typeface="Times New Roman" panose="02020603050405020304" pitchFamily="18" charset="0"/>
                <a:cs typeface="Times New Roman" panose="02020603050405020304" pitchFamily="18" charset="0"/>
              </a:rPr>
              <a:t>As C language is an old programming language. </a:t>
            </a: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o, it makes it easy to search any query/ problems on GOOGLE.</a:t>
            </a:r>
          </a:p>
          <a:p>
            <a:pPr marL="342900" indent="-342900">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smtClean="0">
                <a:latin typeface="Times New Roman" panose="02020603050405020304" pitchFamily="18" charset="0"/>
                <a:cs typeface="Times New Roman" panose="02020603050405020304" pitchFamily="18" charset="0"/>
              </a:rPr>
              <a:t>Read many articles on the internet about implementation and development of TIC-TIC-TOE.</a:t>
            </a:r>
          </a:p>
          <a:p>
            <a:pPr marL="342900" indent="-342900">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smtClean="0">
                <a:latin typeface="Times New Roman" panose="02020603050405020304" pitchFamily="18" charset="0"/>
                <a:cs typeface="Times New Roman" panose="02020603050405020304" pitchFamily="18" charset="0"/>
              </a:rPr>
              <a:t>Many websites like </a:t>
            </a:r>
            <a:r>
              <a:rPr lang="en-US" sz="2800" i="1" dirty="0" err="1" smtClean="0">
                <a:latin typeface="Times New Roman" panose="02020603050405020304" pitchFamily="18" charset="0"/>
                <a:cs typeface="Times New Roman" panose="02020603050405020304" pitchFamily="18" charset="0"/>
              </a:rPr>
              <a:t>geeksforgeeks</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tutorialspoints</a:t>
            </a:r>
            <a:r>
              <a:rPr lang="en-US" sz="2800" dirty="0" smtClean="0">
                <a:latin typeface="Times New Roman" panose="02020603050405020304" pitchFamily="18" charset="0"/>
                <a:cs typeface="Times New Roman" panose="02020603050405020304" pitchFamily="18" charset="0"/>
              </a:rPr>
              <a:t>, etc. and Questions-Answer websites like </a:t>
            </a:r>
            <a:r>
              <a:rPr lang="en-US" sz="2800" i="1" dirty="0" smtClean="0">
                <a:latin typeface="Times New Roman" panose="02020603050405020304" pitchFamily="18" charset="0"/>
                <a:cs typeface="Times New Roman" panose="02020603050405020304" pitchFamily="18" charset="0"/>
              </a:rPr>
              <a:t>Stack Overflow, </a:t>
            </a:r>
            <a:r>
              <a:rPr lang="en-US" sz="2800" i="1" dirty="0" err="1" smtClean="0">
                <a:latin typeface="Times New Roman" panose="02020603050405020304" pitchFamily="18" charset="0"/>
                <a:cs typeface="Times New Roman" panose="02020603050405020304" pitchFamily="18" charset="0"/>
              </a:rPr>
              <a:t>Reddit</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Quora</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came into help for selecting and guiding and clearing my doubts during the process.</a:t>
            </a:r>
          </a:p>
          <a:p>
            <a:endParaRPr lang="en-US" sz="2400" dirty="0"/>
          </a:p>
        </p:txBody>
      </p:sp>
    </p:spTree>
    <p:extLst>
      <p:ext uri="{BB962C8B-B14F-4D97-AF65-F5344CB8AC3E}">
        <p14:creationId xmlns:p14="http://schemas.microsoft.com/office/powerpoint/2010/main" val="399897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433668"/>
            <a:ext cx="9404723" cy="751614"/>
          </a:xfrm>
        </p:spPr>
        <p:txBody>
          <a:bodyPr/>
          <a:lstStyle/>
          <a:p>
            <a:r>
              <a:rPr lang="en-US" sz="6000" dirty="0" smtClean="0"/>
              <a:t>Final Conclusion</a:t>
            </a:r>
            <a:endParaRPr lang="en-US" sz="6000" dirty="0"/>
          </a:p>
        </p:txBody>
      </p:sp>
      <p:sp>
        <p:nvSpPr>
          <p:cNvPr id="3" name="TextBox 2"/>
          <p:cNvSpPr txBox="1"/>
          <p:nvPr/>
        </p:nvSpPr>
        <p:spPr>
          <a:xfrm>
            <a:off x="342901" y="2305050"/>
            <a:ext cx="11422834" cy="2862322"/>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After so much hard work, it resulted in successful completion of this project TIC-TIC-TOE.</a:t>
            </a:r>
          </a:p>
          <a:p>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 haven’t met my expectations yet. There’s a lot I need to improve and learn.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74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86" y="1738727"/>
            <a:ext cx="5100741" cy="2762021"/>
          </a:xfrm>
        </p:spPr>
        <p:txBody>
          <a:bodyPr/>
          <a:lstStyle/>
          <a:p>
            <a:pPr algn="ctr"/>
            <a:r>
              <a:rPr lang="en-US" sz="9600" dirty="0" smtClean="0"/>
              <a:t>THANK</a:t>
            </a:r>
            <a:br>
              <a:rPr lang="en-US" sz="9600" dirty="0" smtClean="0"/>
            </a:br>
            <a:r>
              <a:rPr lang="en-US" sz="9600" dirty="0" smtClean="0"/>
              <a:t> YOU</a:t>
            </a:r>
            <a:endParaRPr lang="en-US" sz="9600" dirty="0"/>
          </a:p>
        </p:txBody>
      </p:sp>
    </p:spTree>
    <p:extLst>
      <p:ext uri="{BB962C8B-B14F-4D97-AF65-F5344CB8AC3E}">
        <p14:creationId xmlns:p14="http://schemas.microsoft.com/office/powerpoint/2010/main" val="3300726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1018</TotalTime>
  <Words>501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vt:lpstr>
      <vt:lpstr>TIC-TAC-TOE</vt:lpstr>
      <vt:lpstr>Achievements and Learning</vt:lpstr>
      <vt:lpstr>Goals and Motivations</vt:lpstr>
      <vt:lpstr>Challenges Faced in the Process</vt:lpstr>
      <vt:lpstr>How I overcome those Challenges</vt:lpstr>
      <vt:lpstr>Final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dc:title>
  <dc:creator>Windows User</dc:creator>
  <cp:lastModifiedBy>Windows User</cp:lastModifiedBy>
  <cp:revision>23</cp:revision>
  <dcterms:created xsi:type="dcterms:W3CDTF">2020-12-07T17:00:03Z</dcterms:created>
  <dcterms:modified xsi:type="dcterms:W3CDTF">2020-12-09T17:11:20Z</dcterms:modified>
</cp:coreProperties>
</file>