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4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0136-9A58-4D1F-9D79-DEA22B7E8B88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0D39-1ED4-4C3B-8BFC-A242A180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9" y="978291"/>
            <a:ext cx="7908925" cy="50097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47873" y="1485900"/>
            <a:ext cx="2657477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7872" y="1060645"/>
            <a:ext cx="7715253" cy="8505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5350" y="2409628"/>
            <a:ext cx="3705225" cy="269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72338" y="2486025"/>
            <a:ext cx="2205038" cy="1562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05349" y="1720852"/>
            <a:ext cx="4388168" cy="68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72335" y="2023815"/>
            <a:ext cx="2476499" cy="299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35" y="2412307"/>
            <a:ext cx="2095500" cy="3324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035" y="923924"/>
            <a:ext cx="7893592" cy="14382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425" y="1149545"/>
            <a:ext cx="3009265" cy="4098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7425" y="1188056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Microsoft JhengHei UI" panose="020B0604030504040204" pitchFamily="34" charset="-120"/>
                <a:cs typeface="Segoe UI" panose="020B0502040204020203" pitchFamily="34" charset="0"/>
              </a:rPr>
              <a:t>INTERMEDIATE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68202" y="1930203"/>
            <a:ext cx="4647248" cy="37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2165" y="1780855"/>
            <a:ext cx="42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Cert. No. HGA-23-GE-LB-999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37"/>
          <a:stretch/>
        </p:blipFill>
        <p:spPr>
          <a:xfrm>
            <a:off x="5417611" y="2409628"/>
            <a:ext cx="2451630" cy="2695771"/>
          </a:xfrm>
          <a:prstGeom prst="rect">
            <a:avLst/>
          </a:prstGeom>
        </p:spPr>
      </p:pic>
      <p:sp>
        <p:nvSpPr>
          <p:cNvPr id="32" name="TextBox 11"/>
          <p:cNvSpPr txBox="1"/>
          <p:nvPr/>
        </p:nvSpPr>
        <p:spPr>
          <a:xfrm>
            <a:off x="4411029" y="2209355"/>
            <a:ext cx="4266564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HiMSEN Service Engineer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54915" y="4048124"/>
            <a:ext cx="1107831" cy="1113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4410710" y="2748239"/>
            <a:ext cx="54286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|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JC Sim</a:t>
            </a:r>
          </a:p>
          <a:p>
            <a:pPr>
              <a:lnSpc>
                <a:spcPct val="140000"/>
              </a:lnSpc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Nationality  |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KOREA</a:t>
            </a:r>
          </a:p>
          <a:p>
            <a:pPr>
              <a:lnSpc>
                <a:spcPct val="140000"/>
              </a:lnSpc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 |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July. 22 ~ July. 24, 2021 </a:t>
            </a:r>
          </a:p>
          <a:p>
            <a:pPr>
              <a:lnSpc>
                <a:spcPct val="140000"/>
              </a:lnSpc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Validity Date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Feb. 22, 2050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40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Microsoft JhengHei UI</vt:lpstr>
      <vt:lpstr>맑은 고딕</vt:lpstr>
      <vt:lpstr>Arial</vt:lpstr>
      <vt:lpstr>Segoe UI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HGS</dc:creator>
  <cp:lastModifiedBy>HGS</cp:lastModifiedBy>
  <cp:revision>25</cp:revision>
  <dcterms:created xsi:type="dcterms:W3CDTF">2023-03-15T03:47:35Z</dcterms:created>
  <dcterms:modified xsi:type="dcterms:W3CDTF">2023-03-21T08:39:21Z</dcterms:modified>
</cp:coreProperties>
</file>