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5B759-9677-40A6-9E94-BDF2BAC2F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B4D712-9870-4206-A543-46D44AB6F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0954A-AD75-4C40-B8F1-B1BCEE5D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5BD-917B-431B-9682-8866FC3D89F7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87F9C0-B752-4830-8414-A5398087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B65B94-AAAD-4DEC-B2D7-CE99672D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2476-38C0-4E5E-A16A-F1EB1C2C5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45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8E0FC-98CA-4934-902A-B5D585C0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5B5ECD-728F-4EF6-97F0-205B56F93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3923E7-006B-4043-91B4-DBC0AEBC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5BD-917B-431B-9682-8866FC3D89F7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C01FFC-D6F3-46EF-95BE-222DCDC2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3DF83A-6E04-4996-8CD5-826AD27D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2476-38C0-4E5E-A16A-F1EB1C2C5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29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B1C7BA-6440-44CD-8F3B-622BCDA47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195B69-788A-4F29-BC08-5B2D7D028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6C1727-5BBC-4D51-B0C7-C12AB125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5BD-917B-431B-9682-8866FC3D89F7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01391-7E23-403C-A529-07341BF3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FDCB1E-2276-4308-B00F-2E4C2D8C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2476-38C0-4E5E-A16A-F1EB1C2C5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69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2032F-9722-47B2-A859-96DDB2C7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C632E-68C2-4D38-8DDA-29CD3C0AA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746CFE-155B-4102-A092-C23C4BFC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5BD-917B-431B-9682-8866FC3D89F7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2CF5A4-9925-48AF-B38C-1A641D7D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D89A4B-EA89-4EA3-A153-357BB14A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2476-38C0-4E5E-A16A-F1EB1C2C5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09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352E4-9D5E-411F-A8F5-71421432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DBA8BA-0D91-4120-94D7-59C66937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B7A53F-B52A-4869-A6EE-20460EE8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5BD-917B-431B-9682-8866FC3D89F7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C443F-AFE5-43EE-9C99-FF5E9C46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1B029C-7A81-4F35-A503-27760467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2476-38C0-4E5E-A16A-F1EB1C2C5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7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46344-7A44-4047-BA1E-E2E7440F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5D19F8-C55C-4C47-AE19-15D615C9B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D0D7CC-B505-4971-A9DD-181C46FD9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F8ABC7-9732-44AC-B75B-13B0A67F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5BD-917B-431B-9682-8866FC3D89F7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9774F1-AACA-41E9-8461-5D875586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8BC814-91B8-4484-97AB-54C71957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2476-38C0-4E5E-A16A-F1EB1C2C5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16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52EED-9F12-4D5B-A559-D6C4460C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80BC50-3D7B-4750-ACED-9E034B01A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FDBA99-3EDA-4558-BFAC-7871FFE1B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37EFBE-738B-499B-90AC-2954C329E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667C60-B2D4-4B4D-AE57-22C8E6B2A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53F52AC-7D7A-41FB-AF81-E3A07BB7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5BD-917B-431B-9682-8866FC3D89F7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8CB97C-93ED-47DE-BA86-C4017D24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0606BB-8EB9-474B-90CD-D0BF10BC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2476-38C0-4E5E-A16A-F1EB1C2C5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75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CD4F6-C5E1-41D7-989A-C26A161E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ED7B54-699C-4677-864B-DBDDD7CA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5BD-917B-431B-9682-8866FC3D89F7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8EAAE3-675E-42C1-AAA6-2B422345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1F2296-8B27-4D1A-8409-A63F7076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2476-38C0-4E5E-A16A-F1EB1C2C5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99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EFD8B3-8D49-4453-ACA6-E699B856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5BD-917B-431B-9682-8866FC3D89F7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3B1723-100E-4BA6-BFA3-17AD0E72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D8C098-C8D9-4207-A80C-D799A3D8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2476-38C0-4E5E-A16A-F1EB1C2C5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96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D484A-588A-43FC-AF45-6C317E86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122493-A568-4F2F-B5A4-C1D6E98A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2E7B49-F13D-47DA-866E-A0B6205A1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65C3DE-8BE7-4BA4-9A4F-5C553DD9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5BD-917B-431B-9682-8866FC3D89F7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C93109-9197-4F6B-B73D-C9886BC5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38C342-2CEF-47E1-AD5A-1B74E462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2476-38C0-4E5E-A16A-F1EB1C2C5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33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0E415-C0B1-4654-AC0F-3058459D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C22A73-6828-46F1-B88B-35CB532DA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9F0084-D8EA-4C6E-B41B-4CAFD6ACD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2EBBCC-143E-4753-874E-1655A04A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C5BD-917B-431B-9682-8866FC3D89F7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C25A70-FE73-49D3-99A9-FB5D0ECB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B43A27-D7E3-4C5E-B784-6F778E21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2476-38C0-4E5E-A16A-F1EB1C2C5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2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F37B8E-9DCF-47D2-9D14-C2D343D4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C8AD17-47FA-4CDB-A350-B55D5925E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DD9D86-2150-4100-ACCE-73EA03E29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C5BD-917B-431B-9682-8866FC3D89F7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8D256-E032-4C5A-9D05-D1D489755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F3D7C2-3B71-428C-841F-D3F1B0CC2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C2476-38C0-4E5E-A16A-F1EB1C2C5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53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3C720-B2B4-4E6D-8B20-B8B5F1225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3F73EF-6828-4D71-B50C-12876D1C8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D4D4F6-A7A5-4E46-AF35-8E9F3F401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442"/>
            <a:ext cx="12192000" cy="47471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54BDE2-E0D9-4F82-895D-C23E18CE75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204" y="670248"/>
            <a:ext cx="13928522" cy="61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3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昱凱 黃</dc:creator>
  <cp:lastModifiedBy>昱凱 黃</cp:lastModifiedBy>
  <cp:revision>3</cp:revision>
  <dcterms:created xsi:type="dcterms:W3CDTF">2023-09-21T21:13:41Z</dcterms:created>
  <dcterms:modified xsi:type="dcterms:W3CDTF">2023-09-24T18:56:39Z</dcterms:modified>
</cp:coreProperties>
</file>